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3"/>
  </p:notesMasterIdLst>
  <p:sldIdLst>
    <p:sldId id="256" r:id="rId2"/>
    <p:sldId id="259" r:id="rId3"/>
    <p:sldId id="260" r:id="rId4"/>
    <p:sldId id="352" r:id="rId5"/>
    <p:sldId id="384" r:id="rId6"/>
    <p:sldId id="350" r:id="rId7"/>
    <p:sldId id="264" r:id="rId8"/>
    <p:sldId id="353" r:id="rId9"/>
    <p:sldId id="354" r:id="rId10"/>
    <p:sldId id="385" r:id="rId11"/>
    <p:sldId id="269" r:id="rId12"/>
    <p:sldId id="355" r:id="rId13"/>
    <p:sldId id="358" r:id="rId14"/>
    <p:sldId id="356" r:id="rId15"/>
    <p:sldId id="271" r:id="rId16"/>
    <p:sldId id="361" r:id="rId17"/>
    <p:sldId id="371" r:id="rId18"/>
    <p:sldId id="363" r:id="rId19"/>
    <p:sldId id="364" r:id="rId20"/>
    <p:sldId id="368" r:id="rId21"/>
    <p:sldId id="369" r:id="rId22"/>
    <p:sldId id="288" r:id="rId23"/>
    <p:sldId id="289" r:id="rId24"/>
    <p:sldId id="291" r:id="rId25"/>
    <p:sldId id="292" r:id="rId26"/>
    <p:sldId id="374" r:id="rId27"/>
    <p:sldId id="257" r:id="rId28"/>
    <p:sldId id="258" r:id="rId29"/>
    <p:sldId id="376" r:id="rId30"/>
    <p:sldId id="379" r:id="rId31"/>
    <p:sldId id="262" r:id="rId32"/>
    <p:sldId id="263" r:id="rId33"/>
    <p:sldId id="373" r:id="rId34"/>
    <p:sldId id="383" r:id="rId35"/>
    <p:sldId id="378" r:id="rId36"/>
    <p:sldId id="265" r:id="rId37"/>
    <p:sldId id="267" r:id="rId38"/>
    <p:sldId id="381" r:id="rId39"/>
    <p:sldId id="380" r:id="rId40"/>
    <p:sldId id="270" r:id="rId41"/>
    <p:sldId id="38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C5634-C8FF-4B78-A94B-0A15E8FF995A}" v="173" dt="2021-05-26T16:47:31.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6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Κολονίτσιου Φεβρονία" userId="1495111d-8b53-44c6-a677-b2c0a4a07cc4" providerId="ADAL" clId="{00BC5634-C8FF-4B78-A94B-0A15E8FF995A}"/>
    <pc:docChg chg="undo custSel addSld delSld modSld sldOrd modMainMaster modNotesMaster">
      <pc:chgData name="Κολονίτσιου Φεβρονία" userId="1495111d-8b53-44c6-a677-b2c0a4a07cc4" providerId="ADAL" clId="{00BC5634-C8FF-4B78-A94B-0A15E8FF995A}" dt="2021-05-26T16:47:40.479" v="5961" actId="255"/>
      <pc:docMkLst>
        <pc:docMk/>
      </pc:docMkLst>
      <pc:sldChg chg="addSp delSp modSp mod setBg setClrOvrMap">
        <pc:chgData name="Κολονίτσιου Φεβρονία" userId="1495111d-8b53-44c6-a677-b2c0a4a07cc4" providerId="ADAL" clId="{00BC5634-C8FF-4B78-A94B-0A15E8FF995A}" dt="2021-05-25T10:13:03.574" v="5877" actId="478"/>
        <pc:sldMkLst>
          <pc:docMk/>
          <pc:sldMk cId="516621966" sldId="256"/>
        </pc:sldMkLst>
        <pc:spChg chg="mod">
          <ac:chgData name="Κολονίτσιου Φεβρονία" userId="1495111d-8b53-44c6-a677-b2c0a4a07cc4" providerId="ADAL" clId="{00BC5634-C8FF-4B78-A94B-0A15E8FF995A}" dt="2021-05-25T10:12:59.059" v="5876" actId="207"/>
          <ac:spMkLst>
            <pc:docMk/>
            <pc:sldMk cId="516621966" sldId="256"/>
            <ac:spMk id="2" creationId="{936F6B8C-6CFB-4375-9C1A-E269D0DF252C}"/>
          </ac:spMkLst>
        </pc:spChg>
        <pc:spChg chg="del mod">
          <ac:chgData name="Κολονίτσιου Φεβρονία" userId="1495111d-8b53-44c6-a677-b2c0a4a07cc4" providerId="ADAL" clId="{00BC5634-C8FF-4B78-A94B-0A15E8FF995A}" dt="2021-05-25T10:13:03.574" v="5877" actId="478"/>
          <ac:spMkLst>
            <pc:docMk/>
            <pc:sldMk cId="516621966" sldId="256"/>
            <ac:spMk id="3" creationId="{1DF4DCF0-9C9D-4183-8195-761850297DDA}"/>
          </ac:spMkLst>
        </pc:spChg>
        <pc:spChg chg="add">
          <ac:chgData name="Κολονίτσιου Φεβρονία" userId="1495111d-8b53-44c6-a677-b2c0a4a07cc4" providerId="ADAL" clId="{00BC5634-C8FF-4B78-A94B-0A15E8FF995A}" dt="2021-05-25T10:12:13.533" v="5845" actId="26606"/>
          <ac:spMkLst>
            <pc:docMk/>
            <pc:sldMk cId="516621966" sldId="256"/>
            <ac:spMk id="8" creationId="{D0BE3D13-5BE5-4B05-AFCF-2A2E059D29F8}"/>
          </ac:spMkLst>
        </pc:spChg>
        <pc:spChg chg="add">
          <ac:chgData name="Κολονίτσιου Φεβρονία" userId="1495111d-8b53-44c6-a677-b2c0a4a07cc4" providerId="ADAL" clId="{00BC5634-C8FF-4B78-A94B-0A15E8FF995A}" dt="2021-05-25T10:12:13.533" v="5845" actId="26606"/>
          <ac:spMkLst>
            <pc:docMk/>
            <pc:sldMk cId="516621966" sldId="256"/>
            <ac:spMk id="10" creationId="{1AC85C80-0175-4214-A13D-03C224658C16}"/>
          </ac:spMkLst>
        </pc:spChg>
        <pc:spChg chg="add">
          <ac:chgData name="Κολονίτσιου Φεβρονία" userId="1495111d-8b53-44c6-a677-b2c0a4a07cc4" providerId="ADAL" clId="{00BC5634-C8FF-4B78-A94B-0A15E8FF995A}" dt="2021-05-25T10:12:13.533" v="5845" actId="26606"/>
          <ac:spMkLst>
            <pc:docMk/>
            <pc:sldMk cId="516621966" sldId="256"/>
            <ac:spMk id="14" creationId="{76562092-3AA7-4EF0-9007-C44F879A1308}"/>
          </ac:spMkLst>
        </pc:spChg>
        <pc:spChg chg="add">
          <ac:chgData name="Κολονίτσιου Φεβρονία" userId="1495111d-8b53-44c6-a677-b2c0a4a07cc4" providerId="ADAL" clId="{00BC5634-C8FF-4B78-A94B-0A15E8FF995A}" dt="2021-05-25T10:12:13.533" v="5845" actId="26606"/>
          <ac:spMkLst>
            <pc:docMk/>
            <pc:sldMk cId="516621966" sldId="256"/>
            <ac:spMk id="16" creationId="{2663C086-1480-4E81-BD6F-3E43A4C38C62}"/>
          </ac:spMkLst>
        </pc:spChg>
        <pc:picChg chg="add">
          <ac:chgData name="Κολονίτσιου Φεβρονία" userId="1495111d-8b53-44c6-a677-b2c0a4a07cc4" providerId="ADAL" clId="{00BC5634-C8FF-4B78-A94B-0A15E8FF995A}" dt="2021-05-25T10:12:13.533" v="5845" actId="26606"/>
          <ac:picMkLst>
            <pc:docMk/>
            <pc:sldMk cId="516621966" sldId="256"/>
            <ac:picMk id="12" creationId="{15ADB788-8569-409E-862D-665AD53C9904}"/>
          </ac:picMkLst>
        </pc:picChg>
      </pc:sldChg>
      <pc:sldChg chg="addSp modSp mod setBg setClrOvrMap">
        <pc:chgData name="Κολονίτσιου Φεβρονία" userId="1495111d-8b53-44c6-a677-b2c0a4a07cc4" providerId="ADAL" clId="{00BC5634-C8FF-4B78-A94B-0A15E8FF995A}" dt="2021-05-25T09:38:39.413" v="5501" actId="113"/>
        <pc:sldMkLst>
          <pc:docMk/>
          <pc:sldMk cId="0" sldId="257"/>
        </pc:sldMkLst>
        <pc:spChg chg="mod">
          <ac:chgData name="Κολονίτσιου Φεβρονία" userId="1495111d-8b53-44c6-a677-b2c0a4a07cc4" providerId="ADAL" clId="{00BC5634-C8FF-4B78-A94B-0A15E8FF995A}" dt="2021-05-25T09:38:17.410" v="5499" actId="122"/>
          <ac:spMkLst>
            <pc:docMk/>
            <pc:sldMk cId="0" sldId="257"/>
            <ac:spMk id="2" creationId="{00000000-0000-0000-0000-000000000000}"/>
          </ac:spMkLst>
        </pc:spChg>
        <pc:spChg chg="mod">
          <ac:chgData name="Κολονίτσιου Φεβρονία" userId="1495111d-8b53-44c6-a677-b2c0a4a07cc4" providerId="ADAL" clId="{00BC5634-C8FF-4B78-A94B-0A15E8FF995A}" dt="2021-05-25T09:38:39.413" v="5501" actId="113"/>
          <ac:spMkLst>
            <pc:docMk/>
            <pc:sldMk cId="0" sldId="257"/>
            <ac:spMk id="3" creationId="{00000000-0000-0000-0000-000000000000}"/>
          </ac:spMkLst>
        </pc:spChg>
        <pc:spChg chg="add">
          <ac:chgData name="Κολονίτσιου Φεβρονία" userId="1495111d-8b53-44c6-a677-b2c0a4a07cc4" providerId="ADAL" clId="{00BC5634-C8FF-4B78-A94B-0A15E8FF995A}" dt="2021-05-25T09:35:03.864" v="5403" actId="26606"/>
          <ac:spMkLst>
            <pc:docMk/>
            <pc:sldMk cId="0" sldId="257"/>
            <ac:spMk id="8" creationId="{8D8B8BFF-ABC6-4302-9767-D2ADEE381FA8}"/>
          </ac:spMkLst>
        </pc:spChg>
        <pc:spChg chg="add">
          <ac:chgData name="Κολονίτσιου Φεβρονία" userId="1495111d-8b53-44c6-a677-b2c0a4a07cc4" providerId="ADAL" clId="{00BC5634-C8FF-4B78-A94B-0A15E8FF995A}" dt="2021-05-25T09:35:03.864" v="5403" actId="26606"/>
          <ac:spMkLst>
            <pc:docMk/>
            <pc:sldMk cId="0" sldId="257"/>
            <ac:spMk id="12" creationId="{BB17FFD2-DBC7-4ABB-B2A0-7E18EC1B8074}"/>
          </ac:spMkLst>
        </pc:spChg>
        <pc:spChg chg="add">
          <ac:chgData name="Κολονίτσιου Φεβρονία" userId="1495111d-8b53-44c6-a677-b2c0a4a07cc4" providerId="ADAL" clId="{00BC5634-C8FF-4B78-A94B-0A15E8FF995A}" dt="2021-05-25T09:35:03.864" v="5403" actId="26606"/>
          <ac:spMkLst>
            <pc:docMk/>
            <pc:sldMk cId="0" sldId="257"/>
            <ac:spMk id="14" creationId="{7AFFF3F7-4395-4F19-BC12-8940796BE3CD}"/>
          </ac:spMkLst>
        </pc:spChg>
        <pc:spChg chg="add">
          <ac:chgData name="Κολονίτσιου Φεβρονία" userId="1495111d-8b53-44c6-a677-b2c0a4a07cc4" providerId="ADAL" clId="{00BC5634-C8FF-4B78-A94B-0A15E8FF995A}" dt="2021-05-25T09:35:03.864" v="5403" actId="26606"/>
          <ac:spMkLst>
            <pc:docMk/>
            <pc:sldMk cId="0" sldId="257"/>
            <ac:spMk id="16" creationId="{92806DFD-E192-42CC-B190-3C4C95B8FF4E}"/>
          </ac:spMkLst>
        </pc:spChg>
        <pc:spChg chg="add">
          <ac:chgData name="Κολονίτσιου Φεβρονία" userId="1495111d-8b53-44c6-a677-b2c0a4a07cc4" providerId="ADAL" clId="{00BC5634-C8FF-4B78-A94B-0A15E8FF995A}" dt="2021-05-25T09:35:03.864" v="5403" actId="26606"/>
          <ac:spMkLst>
            <pc:docMk/>
            <pc:sldMk cId="0" sldId="257"/>
            <ac:spMk id="18" creationId="{0BFD2628-8E1E-4A9C-8CC0-A04332683126}"/>
          </ac:spMkLst>
        </pc:spChg>
        <pc:spChg chg="add">
          <ac:chgData name="Κολονίτσιου Φεβρονία" userId="1495111d-8b53-44c6-a677-b2c0a4a07cc4" providerId="ADAL" clId="{00BC5634-C8FF-4B78-A94B-0A15E8FF995A}" dt="2021-05-25T09:35:03.864" v="5403" actId="26606"/>
          <ac:spMkLst>
            <pc:docMk/>
            <pc:sldMk cId="0" sldId="257"/>
            <ac:spMk id="20" creationId="{D0DAE048-BF8A-4A95-8DBC-D3A926B94CD6}"/>
          </ac:spMkLst>
        </pc:spChg>
        <pc:picChg chg="add">
          <ac:chgData name="Κολονίτσιου Φεβρονία" userId="1495111d-8b53-44c6-a677-b2c0a4a07cc4" providerId="ADAL" clId="{00BC5634-C8FF-4B78-A94B-0A15E8FF995A}" dt="2021-05-25T09:35:03.864" v="5403" actId="26606"/>
          <ac:picMkLst>
            <pc:docMk/>
            <pc:sldMk cId="0" sldId="257"/>
            <ac:picMk id="10" creationId="{D5F431FD-989C-4F7B-9EF1-BDED51AED4CF}"/>
          </ac:picMkLst>
        </pc:picChg>
      </pc:sldChg>
      <pc:sldChg chg="modSp del">
        <pc:chgData name="Κολονίτσιου Φεβρονία" userId="1495111d-8b53-44c6-a677-b2c0a4a07cc4" providerId="ADAL" clId="{00BC5634-C8FF-4B78-A94B-0A15E8FF995A}" dt="2021-05-25T09:23:18.059" v="5372" actId="2696"/>
        <pc:sldMkLst>
          <pc:docMk/>
          <pc:sldMk cId="3645648845" sldId="257"/>
        </pc:sldMkLst>
        <pc:spChg chg="mod">
          <ac:chgData name="Κολονίτσιου Φεβρονία" userId="1495111d-8b53-44c6-a677-b2c0a4a07cc4" providerId="ADAL" clId="{00BC5634-C8FF-4B78-A94B-0A15E8FF995A}" dt="2021-05-24T17:51:58.705" v="50"/>
          <ac:spMkLst>
            <pc:docMk/>
            <pc:sldMk cId="3645648845" sldId="257"/>
            <ac:spMk id="2" creationId="{9CB7F683-027B-4DE3-818F-EFDF42F0AB13}"/>
          </ac:spMkLst>
        </pc:spChg>
        <pc:spChg chg="mod">
          <ac:chgData name="Κολονίτσιου Φεβρονία" userId="1495111d-8b53-44c6-a677-b2c0a4a07cc4" providerId="ADAL" clId="{00BC5634-C8FF-4B78-A94B-0A15E8FF995A}" dt="2021-05-24T17:51:58.705" v="50"/>
          <ac:spMkLst>
            <pc:docMk/>
            <pc:sldMk cId="3645648845" sldId="257"/>
            <ac:spMk id="3" creationId="{03ED91B3-98CA-41CC-BE3A-AB1F68F76EE7}"/>
          </ac:spMkLst>
        </pc:spChg>
      </pc:sldChg>
      <pc:sldChg chg="addSp modSp mod setBg setClrOvrMap">
        <pc:chgData name="Κολονίτσιου Φεβρονία" userId="1495111d-8b53-44c6-a677-b2c0a4a07cc4" providerId="ADAL" clId="{00BC5634-C8FF-4B78-A94B-0A15E8FF995A}" dt="2021-05-25T09:54:31.570" v="5686" actId="14100"/>
        <pc:sldMkLst>
          <pc:docMk/>
          <pc:sldMk cId="0" sldId="258"/>
        </pc:sldMkLst>
        <pc:spChg chg="mod">
          <ac:chgData name="Κολονίτσιου Φεβρονία" userId="1495111d-8b53-44c6-a677-b2c0a4a07cc4" providerId="ADAL" clId="{00BC5634-C8FF-4B78-A94B-0A15E8FF995A}" dt="2021-05-25T09:38:57.351" v="5507" actId="1076"/>
          <ac:spMkLst>
            <pc:docMk/>
            <pc:sldMk cId="0" sldId="258"/>
            <ac:spMk id="2" creationId="{00000000-0000-0000-0000-000000000000}"/>
          </ac:spMkLst>
        </pc:spChg>
        <pc:spChg chg="mod">
          <ac:chgData name="Κολονίτσιου Φεβρονία" userId="1495111d-8b53-44c6-a677-b2c0a4a07cc4" providerId="ADAL" clId="{00BC5634-C8FF-4B78-A94B-0A15E8FF995A}" dt="2021-05-25T09:54:20.569" v="5681" actId="14100"/>
          <ac:spMkLst>
            <pc:docMk/>
            <pc:sldMk cId="0" sldId="258"/>
            <ac:spMk id="3" creationId="{00000000-0000-0000-0000-000000000000}"/>
          </ac:spMkLst>
        </pc:spChg>
        <pc:spChg chg="add">
          <ac:chgData name="Κολονίτσιου Φεβρονία" userId="1495111d-8b53-44c6-a677-b2c0a4a07cc4" providerId="ADAL" clId="{00BC5634-C8FF-4B78-A94B-0A15E8FF995A}" dt="2021-05-25T09:35:08.158" v="5404" actId="26606"/>
          <ac:spMkLst>
            <pc:docMk/>
            <pc:sldMk cId="0" sldId="258"/>
            <ac:spMk id="8" creationId="{8D8B8BFF-ABC6-4302-9767-D2ADEE381FA8}"/>
          </ac:spMkLst>
        </pc:spChg>
        <pc:spChg chg="add">
          <ac:chgData name="Κολονίτσιου Φεβρονία" userId="1495111d-8b53-44c6-a677-b2c0a4a07cc4" providerId="ADAL" clId="{00BC5634-C8FF-4B78-A94B-0A15E8FF995A}" dt="2021-05-25T09:35:08.158" v="5404" actId="26606"/>
          <ac:spMkLst>
            <pc:docMk/>
            <pc:sldMk cId="0" sldId="258"/>
            <ac:spMk id="12" creationId="{BB17FFD2-DBC7-4ABB-B2A0-7E18EC1B8074}"/>
          </ac:spMkLst>
        </pc:spChg>
        <pc:spChg chg="add">
          <ac:chgData name="Κολονίτσιου Φεβρονία" userId="1495111d-8b53-44c6-a677-b2c0a4a07cc4" providerId="ADAL" clId="{00BC5634-C8FF-4B78-A94B-0A15E8FF995A}" dt="2021-05-25T09:35:08.158" v="5404" actId="26606"/>
          <ac:spMkLst>
            <pc:docMk/>
            <pc:sldMk cId="0" sldId="258"/>
            <ac:spMk id="14" creationId="{7AFFF3F7-4395-4F19-BC12-8940796BE3CD}"/>
          </ac:spMkLst>
        </pc:spChg>
        <pc:spChg chg="add">
          <ac:chgData name="Κολονίτσιου Φεβρονία" userId="1495111d-8b53-44c6-a677-b2c0a4a07cc4" providerId="ADAL" clId="{00BC5634-C8FF-4B78-A94B-0A15E8FF995A}" dt="2021-05-25T09:35:08.158" v="5404" actId="26606"/>
          <ac:spMkLst>
            <pc:docMk/>
            <pc:sldMk cId="0" sldId="258"/>
            <ac:spMk id="16" creationId="{92806DFD-E192-42CC-B190-3C4C95B8FF4E}"/>
          </ac:spMkLst>
        </pc:spChg>
        <pc:spChg chg="add">
          <ac:chgData name="Κολονίτσιου Φεβρονία" userId="1495111d-8b53-44c6-a677-b2c0a4a07cc4" providerId="ADAL" clId="{00BC5634-C8FF-4B78-A94B-0A15E8FF995A}" dt="2021-05-25T09:35:08.158" v="5404" actId="26606"/>
          <ac:spMkLst>
            <pc:docMk/>
            <pc:sldMk cId="0" sldId="258"/>
            <ac:spMk id="18" creationId="{0BFD2628-8E1E-4A9C-8CC0-A04332683126}"/>
          </ac:spMkLst>
        </pc:spChg>
        <pc:spChg chg="add">
          <ac:chgData name="Κολονίτσιου Φεβρονία" userId="1495111d-8b53-44c6-a677-b2c0a4a07cc4" providerId="ADAL" clId="{00BC5634-C8FF-4B78-A94B-0A15E8FF995A}" dt="2021-05-25T09:35:08.158" v="5404" actId="26606"/>
          <ac:spMkLst>
            <pc:docMk/>
            <pc:sldMk cId="0" sldId="258"/>
            <ac:spMk id="20" creationId="{D0DAE048-BF8A-4A95-8DBC-D3A926B94CD6}"/>
          </ac:spMkLst>
        </pc:spChg>
        <pc:picChg chg="add">
          <ac:chgData name="Κολονίτσιου Φεβρονία" userId="1495111d-8b53-44c6-a677-b2c0a4a07cc4" providerId="ADAL" clId="{00BC5634-C8FF-4B78-A94B-0A15E8FF995A}" dt="2021-05-25T09:35:08.158" v="5404" actId="26606"/>
          <ac:picMkLst>
            <pc:docMk/>
            <pc:sldMk cId="0" sldId="258"/>
            <ac:picMk id="10" creationId="{D5F431FD-989C-4F7B-9EF1-BDED51AED4CF}"/>
          </ac:picMkLst>
        </pc:picChg>
        <pc:picChg chg="add mod">
          <ac:chgData name="Κολονίτσιου Φεβρονία" userId="1495111d-8b53-44c6-a677-b2c0a4a07cc4" providerId="ADAL" clId="{00BC5634-C8FF-4B78-A94B-0A15E8FF995A}" dt="2021-05-25T09:54:31.570" v="5686" actId="14100"/>
          <ac:picMkLst>
            <pc:docMk/>
            <pc:sldMk cId="0" sldId="258"/>
            <ac:picMk id="11" creationId="{98AEDD09-928D-49B5-90C1-8914406D8152}"/>
          </ac:picMkLst>
        </pc:picChg>
      </pc:sldChg>
      <pc:sldChg chg="addSp delSp modSp mod setBg setClrOvrMap delDesignElem">
        <pc:chgData name="Κολονίτσιου Φεβρονία" userId="1495111d-8b53-44c6-a677-b2c0a4a07cc4" providerId="ADAL" clId="{00BC5634-C8FF-4B78-A94B-0A15E8FF995A}" dt="2021-05-26T16:11:15.291" v="5882" actId="1076"/>
        <pc:sldMkLst>
          <pc:docMk/>
          <pc:sldMk cId="0" sldId="259"/>
        </pc:sldMkLst>
        <pc:spChg chg="mod">
          <ac:chgData name="Κολονίτσιου Φεβρονία" userId="1495111d-8b53-44c6-a677-b2c0a4a07cc4" providerId="ADAL" clId="{00BC5634-C8FF-4B78-A94B-0A15E8FF995A}" dt="2021-05-26T16:11:15.291" v="5882" actId="1076"/>
          <ac:spMkLst>
            <pc:docMk/>
            <pc:sldMk cId="0" sldId="259"/>
            <ac:spMk id="2" creationId="{00000000-0000-0000-0000-000000000000}"/>
          </ac:spMkLst>
        </pc:spChg>
        <pc:spChg chg="mod">
          <ac:chgData name="Κολονίτσιου Φεβρονία" userId="1495111d-8b53-44c6-a677-b2c0a4a07cc4" providerId="ADAL" clId="{00BC5634-C8FF-4B78-A94B-0A15E8FF995A}" dt="2021-05-24T17:54:08.811" v="74" actId="255"/>
          <ac:spMkLst>
            <pc:docMk/>
            <pc:sldMk cId="0" sldId="259"/>
            <ac:spMk id="3" creationId="{00000000-0000-0000-0000-000000000000}"/>
          </ac:spMkLst>
        </pc:spChg>
        <pc:spChg chg="add">
          <ac:chgData name="Κολονίτσιου Φεβρονία" userId="1495111d-8b53-44c6-a677-b2c0a4a07cc4" providerId="ADAL" clId="{00BC5634-C8FF-4B78-A94B-0A15E8FF995A}" dt="2021-05-24T17:52:02.062" v="57" actId="26606"/>
          <ac:spMkLst>
            <pc:docMk/>
            <pc:sldMk cId="0" sldId="259"/>
            <ac:spMk id="5" creationId="{8D8B8BFF-ABC6-4302-9767-D2ADEE381FA8}"/>
          </ac:spMkLst>
        </pc:spChg>
        <pc:spChg chg="add">
          <ac:chgData name="Κολονίτσιου Φεβρονία" userId="1495111d-8b53-44c6-a677-b2c0a4a07cc4" providerId="ADAL" clId="{00BC5634-C8FF-4B78-A94B-0A15E8FF995A}" dt="2021-05-24T17:52:02.062" v="57" actId="26606"/>
          <ac:spMkLst>
            <pc:docMk/>
            <pc:sldMk cId="0" sldId="259"/>
            <ac:spMk id="7" creationId="{BB17FFD2-DBC7-4ABB-B2A0-7E18EC1B8074}"/>
          </ac:spMkLst>
        </pc:spChg>
        <pc:spChg chg="add del mod">
          <ac:chgData name="Κολονίτσιου Φεβρονία" userId="1495111d-8b53-44c6-a677-b2c0a4a07cc4" providerId="ADAL" clId="{00BC5634-C8FF-4B78-A94B-0A15E8FF995A}" dt="2021-05-24T17:51:58.705" v="50"/>
          <ac:spMkLst>
            <pc:docMk/>
            <pc:sldMk cId="0" sldId="259"/>
            <ac:spMk id="8" creationId="{D0BE3D13-5BE5-4B05-AFCF-2A2E059D29F8}"/>
          </ac:spMkLst>
        </pc:spChg>
        <pc:spChg chg="add">
          <ac:chgData name="Κολονίτσιου Φεβρονία" userId="1495111d-8b53-44c6-a677-b2c0a4a07cc4" providerId="ADAL" clId="{00BC5634-C8FF-4B78-A94B-0A15E8FF995A}" dt="2021-05-24T17:52:02.062" v="57" actId="26606"/>
          <ac:spMkLst>
            <pc:docMk/>
            <pc:sldMk cId="0" sldId="259"/>
            <ac:spMk id="9" creationId="{7AFFF3F7-4395-4F19-BC12-8940796BE3CD}"/>
          </ac:spMkLst>
        </pc:spChg>
        <pc:spChg chg="add del mod">
          <ac:chgData name="Κολονίτσιου Φεβρονία" userId="1495111d-8b53-44c6-a677-b2c0a4a07cc4" providerId="ADAL" clId="{00BC5634-C8FF-4B78-A94B-0A15E8FF995A}" dt="2021-05-24T17:51:58.705" v="50"/>
          <ac:spMkLst>
            <pc:docMk/>
            <pc:sldMk cId="0" sldId="259"/>
            <ac:spMk id="10" creationId="{76562092-3AA7-4EF0-9007-C44F879A1308}"/>
          </ac:spMkLst>
        </pc:spChg>
        <pc:spChg chg="add del mod">
          <ac:chgData name="Κολονίτσιου Φεβρονία" userId="1495111d-8b53-44c6-a677-b2c0a4a07cc4" providerId="ADAL" clId="{00BC5634-C8FF-4B78-A94B-0A15E8FF995A}" dt="2021-05-24T17:51:58.705" v="50"/>
          <ac:spMkLst>
            <pc:docMk/>
            <pc:sldMk cId="0" sldId="259"/>
            <ac:spMk id="12" creationId="{1AC85C80-0175-4214-A13D-03C224658C16}"/>
          </ac:spMkLst>
        </pc:spChg>
        <pc:spChg chg="add">
          <ac:chgData name="Κολονίτσιου Φεβρονία" userId="1495111d-8b53-44c6-a677-b2c0a4a07cc4" providerId="ADAL" clId="{00BC5634-C8FF-4B78-A94B-0A15E8FF995A}" dt="2021-05-24T17:52:02.062" v="57" actId="26606"/>
          <ac:spMkLst>
            <pc:docMk/>
            <pc:sldMk cId="0" sldId="259"/>
            <ac:spMk id="16" creationId="{92806DFD-E192-42CC-B190-3C4C95B8FF4E}"/>
          </ac:spMkLst>
        </pc:spChg>
        <pc:spChg chg="add">
          <ac:chgData name="Κολονίτσιου Φεβρονία" userId="1495111d-8b53-44c6-a677-b2c0a4a07cc4" providerId="ADAL" clId="{00BC5634-C8FF-4B78-A94B-0A15E8FF995A}" dt="2021-05-24T17:52:02.062" v="57" actId="26606"/>
          <ac:spMkLst>
            <pc:docMk/>
            <pc:sldMk cId="0" sldId="259"/>
            <ac:spMk id="18" creationId="{0BFD2628-8E1E-4A9C-8CC0-A04332683126}"/>
          </ac:spMkLst>
        </pc:spChg>
        <pc:spChg chg="add">
          <ac:chgData name="Κολονίτσιου Φεβρονία" userId="1495111d-8b53-44c6-a677-b2c0a4a07cc4" providerId="ADAL" clId="{00BC5634-C8FF-4B78-A94B-0A15E8FF995A}" dt="2021-05-24T17:52:02.062" v="57" actId="26606"/>
          <ac:spMkLst>
            <pc:docMk/>
            <pc:sldMk cId="0" sldId="259"/>
            <ac:spMk id="20" creationId="{D0DAE048-BF8A-4A95-8DBC-D3A926B94CD6}"/>
          </ac:spMkLst>
        </pc:spChg>
        <pc:picChg chg="add">
          <ac:chgData name="Κολονίτσιου Φεβρονία" userId="1495111d-8b53-44c6-a677-b2c0a4a07cc4" providerId="ADAL" clId="{00BC5634-C8FF-4B78-A94B-0A15E8FF995A}" dt="2021-05-24T17:52:02.062" v="57" actId="26606"/>
          <ac:picMkLst>
            <pc:docMk/>
            <pc:sldMk cId="0" sldId="259"/>
            <ac:picMk id="6" creationId="{D5F431FD-989C-4F7B-9EF1-BDED51AED4CF}"/>
          </ac:picMkLst>
        </pc:picChg>
        <pc:picChg chg="add del mod">
          <ac:chgData name="Κολονίτσιου Φεβρονία" userId="1495111d-8b53-44c6-a677-b2c0a4a07cc4" providerId="ADAL" clId="{00BC5634-C8FF-4B78-A94B-0A15E8FF995A}" dt="2021-05-24T17:51:58.705" v="50"/>
          <ac:picMkLst>
            <pc:docMk/>
            <pc:sldMk cId="0" sldId="259"/>
            <ac:picMk id="14" creationId="{E60B620B-3E81-4075-BC12-D4FB3E299C70}"/>
          </ac:picMkLst>
        </pc:picChg>
      </pc:sldChg>
      <pc:sldChg chg="addSp delSp modSp mod setBg setClrOvrMap delDesignElem">
        <pc:chgData name="Κολονίτσιου Φεβρονία" userId="1495111d-8b53-44c6-a677-b2c0a4a07cc4" providerId="ADAL" clId="{00BC5634-C8FF-4B78-A94B-0A15E8FF995A}" dt="2021-05-26T16:12:52.177" v="5884" actId="113"/>
        <pc:sldMkLst>
          <pc:docMk/>
          <pc:sldMk cId="0" sldId="260"/>
        </pc:sldMkLst>
        <pc:spChg chg="mod">
          <ac:chgData name="Κολονίτσιου Φεβρονία" userId="1495111d-8b53-44c6-a677-b2c0a4a07cc4" providerId="ADAL" clId="{00BC5634-C8FF-4B78-A94B-0A15E8FF995A}" dt="2021-05-26T16:11:35.071" v="5883" actId="207"/>
          <ac:spMkLst>
            <pc:docMk/>
            <pc:sldMk cId="0" sldId="260"/>
            <ac:spMk id="2" creationId="{00000000-0000-0000-0000-000000000000}"/>
          </ac:spMkLst>
        </pc:spChg>
        <pc:spChg chg="mod">
          <ac:chgData name="Κολονίτσιου Φεβρονία" userId="1495111d-8b53-44c6-a677-b2c0a4a07cc4" providerId="ADAL" clId="{00BC5634-C8FF-4B78-A94B-0A15E8FF995A}" dt="2021-05-26T16:12:52.177" v="5884" actId="113"/>
          <ac:spMkLst>
            <pc:docMk/>
            <pc:sldMk cId="0" sldId="260"/>
            <ac:spMk id="3" creationId="{00000000-0000-0000-0000-000000000000}"/>
          </ac:spMkLst>
        </pc:spChg>
        <pc:spChg chg="add del">
          <ac:chgData name="Κολονίτσιου Φεβρονία" userId="1495111d-8b53-44c6-a677-b2c0a4a07cc4" providerId="ADAL" clId="{00BC5634-C8FF-4B78-A94B-0A15E8FF995A}" dt="2021-05-24T17:53:49.595" v="71" actId="26606"/>
          <ac:spMkLst>
            <pc:docMk/>
            <pc:sldMk cId="0" sldId="260"/>
            <ac:spMk id="5" creationId="{D0BE3D13-5BE5-4B05-AFCF-2A2E059D29F8}"/>
          </ac:spMkLst>
        </pc:spChg>
        <pc:spChg chg="add del">
          <ac:chgData name="Κολονίτσιου Φεβρονία" userId="1495111d-8b53-44c6-a677-b2c0a4a07cc4" providerId="ADAL" clId="{00BC5634-C8FF-4B78-A94B-0A15E8FF995A}" dt="2021-05-24T17:53:49.595" v="71" actId="26606"/>
          <ac:spMkLst>
            <pc:docMk/>
            <pc:sldMk cId="0" sldId="260"/>
            <ac:spMk id="6" creationId="{76562092-3AA7-4EF0-9007-C44F879A1308}"/>
          </ac:spMkLst>
        </pc:spChg>
        <pc:spChg chg="add del">
          <ac:chgData name="Κολονίτσιου Φεβρονία" userId="1495111d-8b53-44c6-a677-b2c0a4a07cc4" providerId="ADAL" clId="{00BC5634-C8FF-4B78-A94B-0A15E8FF995A}" dt="2021-05-24T17:53:49.595" v="71" actId="26606"/>
          <ac:spMkLst>
            <pc:docMk/>
            <pc:sldMk cId="0" sldId="260"/>
            <ac:spMk id="7" creationId="{1AC85C80-0175-4214-A13D-03C224658C16}"/>
          </ac:spMkLst>
        </pc:spChg>
        <pc:spChg chg="add del mod">
          <ac:chgData name="Κολονίτσιου Φεβρονία" userId="1495111d-8b53-44c6-a677-b2c0a4a07cc4" providerId="ADAL" clId="{00BC5634-C8FF-4B78-A94B-0A15E8FF995A}" dt="2021-05-24T17:51:58.705" v="50"/>
          <ac:spMkLst>
            <pc:docMk/>
            <pc:sldMk cId="0" sldId="260"/>
            <ac:spMk id="8" creationId="{D0BE3D13-5BE5-4B05-AFCF-2A2E059D29F8}"/>
          </ac:spMkLst>
        </pc:spChg>
        <pc:spChg chg="add del mod">
          <ac:chgData name="Κολονίτσιου Φεβρονία" userId="1495111d-8b53-44c6-a677-b2c0a4a07cc4" providerId="ADAL" clId="{00BC5634-C8FF-4B78-A94B-0A15E8FF995A}" dt="2021-05-24T17:51:58.705" v="50"/>
          <ac:spMkLst>
            <pc:docMk/>
            <pc:sldMk cId="0" sldId="260"/>
            <ac:spMk id="10" creationId="{76562092-3AA7-4EF0-9007-C44F879A1308}"/>
          </ac:spMkLst>
        </pc:spChg>
        <pc:spChg chg="add">
          <ac:chgData name="Κολονίτσιου Φεβρονία" userId="1495111d-8b53-44c6-a677-b2c0a4a07cc4" providerId="ADAL" clId="{00BC5634-C8FF-4B78-A94B-0A15E8FF995A}" dt="2021-05-24T17:53:49.595" v="71" actId="26606"/>
          <ac:spMkLst>
            <pc:docMk/>
            <pc:sldMk cId="0" sldId="260"/>
            <ac:spMk id="11" creationId="{8D8B8BFF-ABC6-4302-9767-D2ADEE381FA8}"/>
          </ac:spMkLst>
        </pc:spChg>
        <pc:spChg chg="add del mod">
          <ac:chgData name="Κολονίτσιου Φεβρονία" userId="1495111d-8b53-44c6-a677-b2c0a4a07cc4" providerId="ADAL" clId="{00BC5634-C8FF-4B78-A94B-0A15E8FF995A}" dt="2021-05-24T17:51:58.705" v="50"/>
          <ac:spMkLst>
            <pc:docMk/>
            <pc:sldMk cId="0" sldId="260"/>
            <ac:spMk id="12" creationId="{1AC85C80-0175-4214-A13D-03C224658C16}"/>
          </ac:spMkLst>
        </pc:spChg>
        <pc:spChg chg="add">
          <ac:chgData name="Κολονίτσιου Φεβρονία" userId="1495111d-8b53-44c6-a677-b2c0a4a07cc4" providerId="ADAL" clId="{00BC5634-C8FF-4B78-A94B-0A15E8FF995A}" dt="2021-05-24T17:53:49.595" v="71" actId="26606"/>
          <ac:spMkLst>
            <pc:docMk/>
            <pc:sldMk cId="0" sldId="260"/>
            <ac:spMk id="18" creationId="{BB17FFD2-DBC7-4ABB-B2A0-7E18EC1B8074}"/>
          </ac:spMkLst>
        </pc:spChg>
        <pc:spChg chg="add">
          <ac:chgData name="Κολονίτσιου Φεβρονία" userId="1495111d-8b53-44c6-a677-b2c0a4a07cc4" providerId="ADAL" clId="{00BC5634-C8FF-4B78-A94B-0A15E8FF995A}" dt="2021-05-24T17:53:49.595" v="71" actId="26606"/>
          <ac:spMkLst>
            <pc:docMk/>
            <pc:sldMk cId="0" sldId="260"/>
            <ac:spMk id="20" creationId="{7AFFF3F7-4395-4F19-BC12-8940796BE3CD}"/>
          </ac:spMkLst>
        </pc:spChg>
        <pc:spChg chg="add">
          <ac:chgData name="Κολονίτσιου Φεβρονία" userId="1495111d-8b53-44c6-a677-b2c0a4a07cc4" providerId="ADAL" clId="{00BC5634-C8FF-4B78-A94B-0A15E8FF995A}" dt="2021-05-24T17:53:49.595" v="71" actId="26606"/>
          <ac:spMkLst>
            <pc:docMk/>
            <pc:sldMk cId="0" sldId="260"/>
            <ac:spMk id="22" creationId="{92806DFD-E192-42CC-B190-3C4C95B8FF4E}"/>
          </ac:spMkLst>
        </pc:spChg>
        <pc:spChg chg="add">
          <ac:chgData name="Κολονίτσιου Φεβρονία" userId="1495111d-8b53-44c6-a677-b2c0a4a07cc4" providerId="ADAL" clId="{00BC5634-C8FF-4B78-A94B-0A15E8FF995A}" dt="2021-05-24T17:53:49.595" v="71" actId="26606"/>
          <ac:spMkLst>
            <pc:docMk/>
            <pc:sldMk cId="0" sldId="260"/>
            <ac:spMk id="24" creationId="{0BFD2628-8E1E-4A9C-8CC0-A04332683126}"/>
          </ac:spMkLst>
        </pc:spChg>
        <pc:spChg chg="add">
          <ac:chgData name="Κολονίτσιου Φεβρονία" userId="1495111d-8b53-44c6-a677-b2c0a4a07cc4" providerId="ADAL" clId="{00BC5634-C8FF-4B78-A94B-0A15E8FF995A}" dt="2021-05-24T17:53:49.595" v="71" actId="26606"/>
          <ac:spMkLst>
            <pc:docMk/>
            <pc:sldMk cId="0" sldId="260"/>
            <ac:spMk id="26" creationId="{D0DAE048-BF8A-4A95-8DBC-D3A926B94CD6}"/>
          </ac:spMkLst>
        </pc:spChg>
        <pc:picChg chg="add del">
          <ac:chgData name="Κολονίτσιου Φεβρονία" userId="1495111d-8b53-44c6-a677-b2c0a4a07cc4" providerId="ADAL" clId="{00BC5634-C8FF-4B78-A94B-0A15E8FF995A}" dt="2021-05-24T17:53:49.595" v="71" actId="26606"/>
          <ac:picMkLst>
            <pc:docMk/>
            <pc:sldMk cId="0" sldId="260"/>
            <ac:picMk id="9" creationId="{E60B620B-3E81-4075-BC12-D4FB3E299C70}"/>
          </ac:picMkLst>
        </pc:picChg>
        <pc:picChg chg="add del mod">
          <ac:chgData name="Κολονίτσιου Φεβρονία" userId="1495111d-8b53-44c6-a677-b2c0a4a07cc4" providerId="ADAL" clId="{00BC5634-C8FF-4B78-A94B-0A15E8FF995A}" dt="2021-05-24T17:51:58.705" v="50"/>
          <ac:picMkLst>
            <pc:docMk/>
            <pc:sldMk cId="0" sldId="260"/>
            <ac:picMk id="14" creationId="{E60B620B-3E81-4075-BC12-D4FB3E299C70}"/>
          </ac:picMkLst>
        </pc:picChg>
        <pc:picChg chg="add">
          <ac:chgData name="Κολονίτσιου Φεβρονία" userId="1495111d-8b53-44c6-a677-b2c0a4a07cc4" providerId="ADAL" clId="{00BC5634-C8FF-4B78-A94B-0A15E8FF995A}" dt="2021-05-24T17:53:49.595" v="71" actId="26606"/>
          <ac:picMkLst>
            <pc:docMk/>
            <pc:sldMk cId="0" sldId="260"/>
            <ac:picMk id="16" creationId="{D5F431FD-989C-4F7B-9EF1-BDED51AED4CF}"/>
          </ac:picMkLst>
        </pc:picChg>
      </pc:sldChg>
      <pc:sldChg chg="addSp modSp del mod setBg setClrOvrMap">
        <pc:chgData name="Κολονίτσιου Φεβρονία" userId="1495111d-8b53-44c6-a677-b2c0a4a07cc4" providerId="ADAL" clId="{00BC5634-C8FF-4B78-A94B-0A15E8FF995A}" dt="2021-05-25T09:44:24.693" v="5571" actId="2696"/>
        <pc:sldMkLst>
          <pc:docMk/>
          <pc:sldMk cId="0" sldId="261"/>
        </pc:sldMkLst>
        <pc:spChg chg="mod">
          <ac:chgData name="Κολονίτσιου Φεβρονία" userId="1495111d-8b53-44c6-a677-b2c0a4a07cc4" providerId="ADAL" clId="{00BC5634-C8FF-4B78-A94B-0A15E8FF995A}" dt="2021-05-25T09:35:30.380" v="5406" actId="26606"/>
          <ac:spMkLst>
            <pc:docMk/>
            <pc:sldMk cId="0" sldId="261"/>
            <ac:spMk id="2" creationId="{00000000-0000-0000-0000-000000000000}"/>
          </ac:spMkLst>
        </pc:spChg>
        <pc:spChg chg="mod">
          <ac:chgData name="Κολονίτσιου Φεβρονία" userId="1495111d-8b53-44c6-a677-b2c0a4a07cc4" providerId="ADAL" clId="{00BC5634-C8FF-4B78-A94B-0A15E8FF995A}" dt="2021-05-25T09:43:52.577" v="5568" actId="27636"/>
          <ac:spMkLst>
            <pc:docMk/>
            <pc:sldMk cId="0" sldId="261"/>
            <ac:spMk id="3" creationId="{00000000-0000-0000-0000-000000000000}"/>
          </ac:spMkLst>
        </pc:spChg>
        <pc:spChg chg="mod">
          <ac:chgData name="Κολονίτσιου Φεβρονία" userId="1495111d-8b53-44c6-a677-b2c0a4a07cc4" providerId="ADAL" clId="{00BC5634-C8FF-4B78-A94B-0A15E8FF995A}" dt="2021-05-25T09:43:57.538" v="5570" actId="1076"/>
          <ac:spMkLst>
            <pc:docMk/>
            <pc:sldMk cId="0" sldId="261"/>
            <ac:spMk id="4" creationId="{00000000-0000-0000-0000-000000000000}"/>
          </ac:spMkLst>
        </pc:spChg>
        <pc:spChg chg="mod">
          <ac:chgData name="Κολονίτσιου Φεβρονία" userId="1495111d-8b53-44c6-a677-b2c0a4a07cc4" providerId="ADAL" clId="{00BC5634-C8FF-4B78-A94B-0A15E8FF995A}" dt="2021-05-25T09:43:54.614" v="5569" actId="1076"/>
          <ac:spMkLst>
            <pc:docMk/>
            <pc:sldMk cId="0" sldId="261"/>
            <ac:spMk id="5" creationId="{00000000-0000-0000-0000-000000000000}"/>
          </ac:spMkLst>
        </pc:spChg>
        <pc:spChg chg="add">
          <ac:chgData name="Κολονίτσιου Φεβρονία" userId="1495111d-8b53-44c6-a677-b2c0a4a07cc4" providerId="ADAL" clId="{00BC5634-C8FF-4B78-A94B-0A15E8FF995A}" dt="2021-05-25T09:35:30.380" v="5406" actId="26606"/>
          <ac:spMkLst>
            <pc:docMk/>
            <pc:sldMk cId="0" sldId="261"/>
            <ac:spMk id="10" creationId="{8D8B8BFF-ABC6-4302-9767-D2ADEE381FA8}"/>
          </ac:spMkLst>
        </pc:spChg>
        <pc:spChg chg="add">
          <ac:chgData name="Κολονίτσιου Φεβρονία" userId="1495111d-8b53-44c6-a677-b2c0a4a07cc4" providerId="ADAL" clId="{00BC5634-C8FF-4B78-A94B-0A15E8FF995A}" dt="2021-05-25T09:35:30.380" v="5406" actId="26606"/>
          <ac:spMkLst>
            <pc:docMk/>
            <pc:sldMk cId="0" sldId="261"/>
            <ac:spMk id="14" creationId="{BB17FFD2-DBC7-4ABB-B2A0-7E18EC1B8074}"/>
          </ac:spMkLst>
        </pc:spChg>
        <pc:spChg chg="add">
          <ac:chgData name="Κολονίτσιου Φεβρονία" userId="1495111d-8b53-44c6-a677-b2c0a4a07cc4" providerId="ADAL" clId="{00BC5634-C8FF-4B78-A94B-0A15E8FF995A}" dt="2021-05-25T09:35:30.380" v="5406" actId="26606"/>
          <ac:spMkLst>
            <pc:docMk/>
            <pc:sldMk cId="0" sldId="261"/>
            <ac:spMk id="16" creationId="{7AFFF3F7-4395-4F19-BC12-8940796BE3CD}"/>
          </ac:spMkLst>
        </pc:spChg>
        <pc:spChg chg="add">
          <ac:chgData name="Κολονίτσιου Φεβρονία" userId="1495111d-8b53-44c6-a677-b2c0a4a07cc4" providerId="ADAL" clId="{00BC5634-C8FF-4B78-A94B-0A15E8FF995A}" dt="2021-05-25T09:35:30.380" v="5406" actId="26606"/>
          <ac:spMkLst>
            <pc:docMk/>
            <pc:sldMk cId="0" sldId="261"/>
            <ac:spMk id="18" creationId="{92806DFD-E192-42CC-B190-3C4C95B8FF4E}"/>
          </ac:spMkLst>
        </pc:spChg>
        <pc:spChg chg="add">
          <ac:chgData name="Κολονίτσιου Φεβρονία" userId="1495111d-8b53-44c6-a677-b2c0a4a07cc4" providerId="ADAL" clId="{00BC5634-C8FF-4B78-A94B-0A15E8FF995A}" dt="2021-05-25T09:35:30.380" v="5406" actId="26606"/>
          <ac:spMkLst>
            <pc:docMk/>
            <pc:sldMk cId="0" sldId="261"/>
            <ac:spMk id="20" creationId="{0BFD2628-8E1E-4A9C-8CC0-A04332683126}"/>
          </ac:spMkLst>
        </pc:spChg>
        <pc:spChg chg="add">
          <ac:chgData name="Κολονίτσιου Φεβρονία" userId="1495111d-8b53-44c6-a677-b2c0a4a07cc4" providerId="ADAL" clId="{00BC5634-C8FF-4B78-A94B-0A15E8FF995A}" dt="2021-05-25T09:35:30.380" v="5406" actId="26606"/>
          <ac:spMkLst>
            <pc:docMk/>
            <pc:sldMk cId="0" sldId="261"/>
            <ac:spMk id="22" creationId="{D0DAE048-BF8A-4A95-8DBC-D3A926B94CD6}"/>
          </ac:spMkLst>
        </pc:spChg>
        <pc:picChg chg="add">
          <ac:chgData name="Κολονίτσιου Φεβρονία" userId="1495111d-8b53-44c6-a677-b2c0a4a07cc4" providerId="ADAL" clId="{00BC5634-C8FF-4B78-A94B-0A15E8FF995A}" dt="2021-05-25T09:35:30.380" v="5406" actId="26606"/>
          <ac:picMkLst>
            <pc:docMk/>
            <pc:sldMk cId="0" sldId="261"/>
            <ac:picMk id="12" creationId="{D5F431FD-989C-4F7B-9EF1-BDED51AED4CF}"/>
          </ac:picMkLst>
        </pc:picChg>
      </pc:sldChg>
      <pc:sldChg chg="addSp modSp mod setBg setClrOvrMap">
        <pc:chgData name="Κολονίτσιου Φεβρονία" userId="1495111d-8b53-44c6-a677-b2c0a4a07cc4" providerId="ADAL" clId="{00BC5634-C8FF-4B78-A94B-0A15E8FF995A}" dt="2021-05-25T09:44:58.715" v="5583" actId="255"/>
        <pc:sldMkLst>
          <pc:docMk/>
          <pc:sldMk cId="0" sldId="262"/>
        </pc:sldMkLst>
        <pc:spChg chg="mod">
          <ac:chgData name="Κολονίτσιου Φεβρονία" userId="1495111d-8b53-44c6-a677-b2c0a4a07cc4" providerId="ADAL" clId="{00BC5634-C8FF-4B78-A94B-0A15E8FF995A}" dt="2021-05-25T09:44:43.399" v="5578" actId="1076"/>
          <ac:spMkLst>
            <pc:docMk/>
            <pc:sldMk cId="0" sldId="262"/>
            <ac:spMk id="2" creationId="{00000000-0000-0000-0000-000000000000}"/>
          </ac:spMkLst>
        </pc:spChg>
        <pc:spChg chg="mod">
          <ac:chgData name="Κολονίτσιου Φεβρονία" userId="1495111d-8b53-44c6-a677-b2c0a4a07cc4" providerId="ADAL" clId="{00BC5634-C8FF-4B78-A94B-0A15E8FF995A}" dt="2021-05-25T09:44:58.715" v="5583" actId="255"/>
          <ac:spMkLst>
            <pc:docMk/>
            <pc:sldMk cId="0" sldId="262"/>
            <ac:spMk id="3" creationId="{00000000-0000-0000-0000-000000000000}"/>
          </ac:spMkLst>
        </pc:spChg>
        <pc:spChg chg="add">
          <ac:chgData name="Κολονίτσιου Φεβρονία" userId="1495111d-8b53-44c6-a677-b2c0a4a07cc4" providerId="ADAL" clId="{00BC5634-C8FF-4B78-A94B-0A15E8FF995A}" dt="2021-05-25T09:35:33.951" v="5407" actId="26606"/>
          <ac:spMkLst>
            <pc:docMk/>
            <pc:sldMk cId="0" sldId="262"/>
            <ac:spMk id="8" creationId="{8D8B8BFF-ABC6-4302-9767-D2ADEE381FA8}"/>
          </ac:spMkLst>
        </pc:spChg>
        <pc:spChg chg="add">
          <ac:chgData name="Κολονίτσιου Φεβρονία" userId="1495111d-8b53-44c6-a677-b2c0a4a07cc4" providerId="ADAL" clId="{00BC5634-C8FF-4B78-A94B-0A15E8FF995A}" dt="2021-05-25T09:35:33.951" v="5407" actId="26606"/>
          <ac:spMkLst>
            <pc:docMk/>
            <pc:sldMk cId="0" sldId="262"/>
            <ac:spMk id="12" creationId="{BB17FFD2-DBC7-4ABB-B2A0-7E18EC1B8074}"/>
          </ac:spMkLst>
        </pc:spChg>
        <pc:spChg chg="add">
          <ac:chgData name="Κολονίτσιου Φεβρονία" userId="1495111d-8b53-44c6-a677-b2c0a4a07cc4" providerId="ADAL" clId="{00BC5634-C8FF-4B78-A94B-0A15E8FF995A}" dt="2021-05-25T09:35:33.951" v="5407" actId="26606"/>
          <ac:spMkLst>
            <pc:docMk/>
            <pc:sldMk cId="0" sldId="262"/>
            <ac:spMk id="14" creationId="{7AFFF3F7-4395-4F19-BC12-8940796BE3CD}"/>
          </ac:spMkLst>
        </pc:spChg>
        <pc:spChg chg="add">
          <ac:chgData name="Κολονίτσιου Φεβρονία" userId="1495111d-8b53-44c6-a677-b2c0a4a07cc4" providerId="ADAL" clId="{00BC5634-C8FF-4B78-A94B-0A15E8FF995A}" dt="2021-05-25T09:35:33.951" v="5407" actId="26606"/>
          <ac:spMkLst>
            <pc:docMk/>
            <pc:sldMk cId="0" sldId="262"/>
            <ac:spMk id="16" creationId="{92806DFD-E192-42CC-B190-3C4C95B8FF4E}"/>
          </ac:spMkLst>
        </pc:spChg>
        <pc:spChg chg="add">
          <ac:chgData name="Κολονίτσιου Φεβρονία" userId="1495111d-8b53-44c6-a677-b2c0a4a07cc4" providerId="ADAL" clId="{00BC5634-C8FF-4B78-A94B-0A15E8FF995A}" dt="2021-05-25T09:35:33.951" v="5407" actId="26606"/>
          <ac:spMkLst>
            <pc:docMk/>
            <pc:sldMk cId="0" sldId="262"/>
            <ac:spMk id="18" creationId="{0BFD2628-8E1E-4A9C-8CC0-A04332683126}"/>
          </ac:spMkLst>
        </pc:spChg>
        <pc:spChg chg="add">
          <ac:chgData name="Κολονίτσιου Φεβρονία" userId="1495111d-8b53-44c6-a677-b2c0a4a07cc4" providerId="ADAL" clId="{00BC5634-C8FF-4B78-A94B-0A15E8FF995A}" dt="2021-05-25T09:35:33.951" v="5407" actId="26606"/>
          <ac:spMkLst>
            <pc:docMk/>
            <pc:sldMk cId="0" sldId="262"/>
            <ac:spMk id="20" creationId="{D0DAE048-BF8A-4A95-8DBC-D3A926B94CD6}"/>
          </ac:spMkLst>
        </pc:spChg>
        <pc:picChg chg="add">
          <ac:chgData name="Κολονίτσιου Φεβρονία" userId="1495111d-8b53-44c6-a677-b2c0a4a07cc4" providerId="ADAL" clId="{00BC5634-C8FF-4B78-A94B-0A15E8FF995A}" dt="2021-05-25T09:35:33.951" v="5407" actId="26606"/>
          <ac:picMkLst>
            <pc:docMk/>
            <pc:sldMk cId="0" sldId="262"/>
            <ac:picMk id="10" creationId="{D5F431FD-989C-4F7B-9EF1-BDED51AED4CF}"/>
          </ac:picMkLst>
        </pc:picChg>
      </pc:sldChg>
      <pc:sldChg chg="addSp modSp del mod setBg setClrOvrMap">
        <pc:chgData name="Κολονίτσιου Φεβρονία" userId="1495111d-8b53-44c6-a677-b2c0a4a07cc4" providerId="ADAL" clId="{00BC5634-C8FF-4B78-A94B-0A15E8FF995A}" dt="2021-05-25T09:45:35.505" v="5596" actId="27636"/>
        <pc:sldMkLst>
          <pc:docMk/>
          <pc:sldMk cId="0" sldId="263"/>
        </pc:sldMkLst>
        <pc:spChg chg="mod">
          <ac:chgData name="Κολονίτσιου Φεβρονία" userId="1495111d-8b53-44c6-a677-b2c0a4a07cc4" providerId="ADAL" clId="{00BC5634-C8FF-4B78-A94B-0A15E8FF995A}" dt="2021-05-25T09:45:16.863" v="5588" actId="207"/>
          <ac:spMkLst>
            <pc:docMk/>
            <pc:sldMk cId="0" sldId="263"/>
            <ac:spMk id="2" creationId="{00000000-0000-0000-0000-000000000000}"/>
          </ac:spMkLst>
        </pc:spChg>
        <pc:spChg chg="mod">
          <ac:chgData name="Κολονίτσιου Φεβρονία" userId="1495111d-8b53-44c6-a677-b2c0a4a07cc4" providerId="ADAL" clId="{00BC5634-C8FF-4B78-A94B-0A15E8FF995A}" dt="2021-05-25T09:45:35.505" v="5596" actId="27636"/>
          <ac:spMkLst>
            <pc:docMk/>
            <pc:sldMk cId="0" sldId="263"/>
            <ac:spMk id="3" creationId="{00000000-0000-0000-0000-000000000000}"/>
          </ac:spMkLst>
        </pc:spChg>
        <pc:spChg chg="add">
          <ac:chgData name="Κολονίτσιου Φεβρονία" userId="1495111d-8b53-44c6-a677-b2c0a4a07cc4" providerId="ADAL" clId="{00BC5634-C8FF-4B78-A94B-0A15E8FF995A}" dt="2021-05-25T09:35:37.027" v="5408" actId="26606"/>
          <ac:spMkLst>
            <pc:docMk/>
            <pc:sldMk cId="0" sldId="263"/>
            <ac:spMk id="8" creationId="{8D8B8BFF-ABC6-4302-9767-D2ADEE381FA8}"/>
          </ac:spMkLst>
        </pc:spChg>
        <pc:spChg chg="add">
          <ac:chgData name="Κολονίτσιου Φεβρονία" userId="1495111d-8b53-44c6-a677-b2c0a4a07cc4" providerId="ADAL" clId="{00BC5634-C8FF-4B78-A94B-0A15E8FF995A}" dt="2021-05-25T09:35:37.027" v="5408" actId="26606"/>
          <ac:spMkLst>
            <pc:docMk/>
            <pc:sldMk cId="0" sldId="263"/>
            <ac:spMk id="12" creationId="{BB17FFD2-DBC7-4ABB-B2A0-7E18EC1B8074}"/>
          </ac:spMkLst>
        </pc:spChg>
        <pc:spChg chg="add">
          <ac:chgData name="Κολονίτσιου Φεβρονία" userId="1495111d-8b53-44c6-a677-b2c0a4a07cc4" providerId="ADAL" clId="{00BC5634-C8FF-4B78-A94B-0A15E8FF995A}" dt="2021-05-25T09:35:37.027" v="5408" actId="26606"/>
          <ac:spMkLst>
            <pc:docMk/>
            <pc:sldMk cId="0" sldId="263"/>
            <ac:spMk id="14" creationId="{7AFFF3F7-4395-4F19-BC12-8940796BE3CD}"/>
          </ac:spMkLst>
        </pc:spChg>
        <pc:spChg chg="add">
          <ac:chgData name="Κολονίτσιου Φεβρονία" userId="1495111d-8b53-44c6-a677-b2c0a4a07cc4" providerId="ADAL" clId="{00BC5634-C8FF-4B78-A94B-0A15E8FF995A}" dt="2021-05-25T09:35:37.027" v="5408" actId="26606"/>
          <ac:spMkLst>
            <pc:docMk/>
            <pc:sldMk cId="0" sldId="263"/>
            <ac:spMk id="16" creationId="{92806DFD-E192-42CC-B190-3C4C95B8FF4E}"/>
          </ac:spMkLst>
        </pc:spChg>
        <pc:spChg chg="add">
          <ac:chgData name="Κολονίτσιου Φεβρονία" userId="1495111d-8b53-44c6-a677-b2c0a4a07cc4" providerId="ADAL" clId="{00BC5634-C8FF-4B78-A94B-0A15E8FF995A}" dt="2021-05-25T09:35:37.027" v="5408" actId="26606"/>
          <ac:spMkLst>
            <pc:docMk/>
            <pc:sldMk cId="0" sldId="263"/>
            <ac:spMk id="18" creationId="{0BFD2628-8E1E-4A9C-8CC0-A04332683126}"/>
          </ac:spMkLst>
        </pc:spChg>
        <pc:spChg chg="add">
          <ac:chgData name="Κολονίτσιου Φεβρονία" userId="1495111d-8b53-44c6-a677-b2c0a4a07cc4" providerId="ADAL" clId="{00BC5634-C8FF-4B78-A94B-0A15E8FF995A}" dt="2021-05-25T09:35:37.027" v="5408" actId="26606"/>
          <ac:spMkLst>
            <pc:docMk/>
            <pc:sldMk cId="0" sldId="263"/>
            <ac:spMk id="20" creationId="{D0DAE048-BF8A-4A95-8DBC-D3A926B94CD6}"/>
          </ac:spMkLst>
        </pc:spChg>
        <pc:picChg chg="add">
          <ac:chgData name="Κολονίτσιου Φεβρονία" userId="1495111d-8b53-44c6-a677-b2c0a4a07cc4" providerId="ADAL" clId="{00BC5634-C8FF-4B78-A94B-0A15E8FF995A}" dt="2021-05-25T09:35:37.027" v="5408" actId="26606"/>
          <ac:picMkLst>
            <pc:docMk/>
            <pc:sldMk cId="0" sldId="263"/>
            <ac:picMk id="10" creationId="{D5F431FD-989C-4F7B-9EF1-BDED51AED4CF}"/>
          </ac:picMkLst>
        </pc:picChg>
      </pc:sldChg>
      <pc:sldChg chg="addSp modSp mod setBg setClrOvrMap">
        <pc:chgData name="Κολονίτσιου Φεβρονία" userId="1495111d-8b53-44c6-a677-b2c0a4a07cc4" providerId="ADAL" clId="{00BC5634-C8FF-4B78-A94B-0A15E8FF995A}" dt="2021-05-26T16:15:01.132" v="5888" actId="113"/>
        <pc:sldMkLst>
          <pc:docMk/>
          <pc:sldMk cId="0" sldId="264"/>
        </pc:sldMkLst>
        <pc:spChg chg="mod">
          <ac:chgData name="Κολονίτσιου Φεβρονία" userId="1495111d-8b53-44c6-a677-b2c0a4a07cc4" providerId="ADAL" clId="{00BC5634-C8FF-4B78-A94B-0A15E8FF995A}" dt="2021-05-26T16:14:14.214" v="5885" actId="207"/>
          <ac:spMkLst>
            <pc:docMk/>
            <pc:sldMk cId="0" sldId="264"/>
            <ac:spMk id="2" creationId="{00000000-0000-0000-0000-000000000000}"/>
          </ac:spMkLst>
        </pc:spChg>
        <pc:spChg chg="mod">
          <ac:chgData name="Κολονίτσιου Φεβρονία" userId="1495111d-8b53-44c6-a677-b2c0a4a07cc4" providerId="ADAL" clId="{00BC5634-C8FF-4B78-A94B-0A15E8FF995A}" dt="2021-05-26T16:15:01.132" v="5888" actId="113"/>
          <ac:spMkLst>
            <pc:docMk/>
            <pc:sldMk cId="0" sldId="264"/>
            <ac:spMk id="3" creationId="{00000000-0000-0000-0000-000000000000}"/>
          </ac:spMkLst>
        </pc:spChg>
        <pc:spChg chg="add">
          <ac:chgData name="Κολονίτσιου Φεβρονία" userId="1495111d-8b53-44c6-a677-b2c0a4a07cc4" providerId="ADAL" clId="{00BC5634-C8FF-4B78-A94B-0A15E8FF995A}" dt="2021-05-24T17:59:14.387" v="136" actId="26606"/>
          <ac:spMkLst>
            <pc:docMk/>
            <pc:sldMk cId="0" sldId="264"/>
            <ac:spMk id="8" creationId="{8D8B8BFF-ABC6-4302-9767-D2ADEE381FA8}"/>
          </ac:spMkLst>
        </pc:spChg>
        <pc:spChg chg="add">
          <ac:chgData name="Κολονίτσιου Φεβρονία" userId="1495111d-8b53-44c6-a677-b2c0a4a07cc4" providerId="ADAL" clId="{00BC5634-C8FF-4B78-A94B-0A15E8FF995A}" dt="2021-05-24T17:59:14.387" v="136" actId="26606"/>
          <ac:spMkLst>
            <pc:docMk/>
            <pc:sldMk cId="0" sldId="264"/>
            <ac:spMk id="12" creationId="{BB17FFD2-DBC7-4ABB-B2A0-7E18EC1B8074}"/>
          </ac:spMkLst>
        </pc:spChg>
        <pc:spChg chg="add">
          <ac:chgData name="Κολονίτσιου Φεβρονία" userId="1495111d-8b53-44c6-a677-b2c0a4a07cc4" providerId="ADAL" clId="{00BC5634-C8FF-4B78-A94B-0A15E8FF995A}" dt="2021-05-24T17:59:14.387" v="136" actId="26606"/>
          <ac:spMkLst>
            <pc:docMk/>
            <pc:sldMk cId="0" sldId="264"/>
            <ac:spMk id="14" creationId="{7AFFF3F7-4395-4F19-BC12-8940796BE3CD}"/>
          </ac:spMkLst>
        </pc:spChg>
        <pc:spChg chg="add">
          <ac:chgData name="Κολονίτσιου Φεβρονία" userId="1495111d-8b53-44c6-a677-b2c0a4a07cc4" providerId="ADAL" clId="{00BC5634-C8FF-4B78-A94B-0A15E8FF995A}" dt="2021-05-24T17:59:14.387" v="136" actId="26606"/>
          <ac:spMkLst>
            <pc:docMk/>
            <pc:sldMk cId="0" sldId="264"/>
            <ac:spMk id="16" creationId="{92806DFD-E192-42CC-B190-3C4C95B8FF4E}"/>
          </ac:spMkLst>
        </pc:spChg>
        <pc:spChg chg="add">
          <ac:chgData name="Κολονίτσιου Φεβρονία" userId="1495111d-8b53-44c6-a677-b2c0a4a07cc4" providerId="ADAL" clId="{00BC5634-C8FF-4B78-A94B-0A15E8FF995A}" dt="2021-05-24T17:59:14.387" v="136" actId="26606"/>
          <ac:spMkLst>
            <pc:docMk/>
            <pc:sldMk cId="0" sldId="264"/>
            <ac:spMk id="18" creationId="{0BFD2628-8E1E-4A9C-8CC0-A04332683126}"/>
          </ac:spMkLst>
        </pc:spChg>
        <pc:spChg chg="add">
          <ac:chgData name="Κολονίτσιου Φεβρονία" userId="1495111d-8b53-44c6-a677-b2c0a4a07cc4" providerId="ADAL" clId="{00BC5634-C8FF-4B78-A94B-0A15E8FF995A}" dt="2021-05-24T17:59:14.387" v="136" actId="26606"/>
          <ac:spMkLst>
            <pc:docMk/>
            <pc:sldMk cId="0" sldId="264"/>
            <ac:spMk id="20" creationId="{D0DAE048-BF8A-4A95-8DBC-D3A926B94CD6}"/>
          </ac:spMkLst>
        </pc:spChg>
        <pc:picChg chg="add">
          <ac:chgData name="Κολονίτσιου Φεβρονία" userId="1495111d-8b53-44c6-a677-b2c0a4a07cc4" providerId="ADAL" clId="{00BC5634-C8FF-4B78-A94B-0A15E8FF995A}" dt="2021-05-24T17:59:14.387" v="136" actId="26606"/>
          <ac:picMkLst>
            <pc:docMk/>
            <pc:sldMk cId="0" sldId="264"/>
            <ac:picMk id="10" creationId="{D5F431FD-989C-4F7B-9EF1-BDED51AED4CF}"/>
          </ac:picMkLst>
        </pc:picChg>
      </pc:sldChg>
      <pc:sldChg chg="addSp delSp modSp del mod setBg setClrOvrMap">
        <pc:chgData name="Κολονίτσιου Φεβρονία" userId="1495111d-8b53-44c6-a677-b2c0a4a07cc4" providerId="ADAL" clId="{00BC5634-C8FF-4B78-A94B-0A15E8FF995A}" dt="2021-05-25T09:53:36.856" v="5679" actId="14100"/>
        <pc:sldMkLst>
          <pc:docMk/>
          <pc:sldMk cId="0" sldId="265"/>
        </pc:sldMkLst>
        <pc:spChg chg="mod">
          <ac:chgData name="Κολονίτσιου Φεβρονία" userId="1495111d-8b53-44c6-a677-b2c0a4a07cc4" providerId="ADAL" clId="{00BC5634-C8FF-4B78-A94B-0A15E8FF995A}" dt="2021-05-25T09:53:21.288" v="5673" actId="1076"/>
          <ac:spMkLst>
            <pc:docMk/>
            <pc:sldMk cId="0" sldId="265"/>
            <ac:spMk id="2" creationId="{00000000-0000-0000-0000-000000000000}"/>
          </ac:spMkLst>
        </pc:spChg>
        <pc:spChg chg="mod">
          <ac:chgData name="Κολονίτσιου Φεβρονία" userId="1495111d-8b53-44c6-a677-b2c0a4a07cc4" providerId="ADAL" clId="{00BC5634-C8FF-4B78-A94B-0A15E8FF995A}" dt="2021-05-25T09:53:17.415" v="5672" actId="1076"/>
          <ac:spMkLst>
            <pc:docMk/>
            <pc:sldMk cId="0" sldId="265"/>
            <ac:spMk id="3" creationId="{00000000-0000-0000-0000-000000000000}"/>
          </ac:spMkLst>
        </pc:spChg>
        <pc:spChg chg="del mod">
          <ac:chgData name="Κολονίτσιου Φεβρονία" userId="1495111d-8b53-44c6-a677-b2c0a4a07cc4" providerId="ADAL" clId="{00BC5634-C8FF-4B78-A94B-0A15E8FF995A}" dt="2021-05-25T09:52:45.175" v="5668" actId="478"/>
          <ac:spMkLst>
            <pc:docMk/>
            <pc:sldMk cId="0" sldId="265"/>
            <ac:spMk id="4" creationId="{00000000-0000-0000-0000-000000000000}"/>
          </ac:spMkLst>
        </pc:spChg>
        <pc:spChg chg="mod">
          <ac:chgData name="Κολονίτσιου Φεβρονία" userId="1495111d-8b53-44c6-a677-b2c0a4a07cc4" providerId="ADAL" clId="{00BC5634-C8FF-4B78-A94B-0A15E8FF995A}" dt="2021-05-24T18:02:47.045" v="182" actId="26606"/>
          <ac:spMkLst>
            <pc:docMk/>
            <pc:sldMk cId="0" sldId="265"/>
            <ac:spMk id="5" creationId="{00000000-0000-0000-0000-000000000000}"/>
          </ac:spMkLst>
        </pc:spChg>
        <pc:spChg chg="add">
          <ac:chgData name="Κολονίτσιου Φεβρονία" userId="1495111d-8b53-44c6-a677-b2c0a4a07cc4" providerId="ADAL" clId="{00BC5634-C8FF-4B78-A94B-0A15E8FF995A}" dt="2021-05-25T09:35:50.561" v="5410" actId="26606"/>
          <ac:spMkLst>
            <pc:docMk/>
            <pc:sldMk cId="0" sldId="265"/>
            <ac:spMk id="9" creationId="{8D8B8BFF-ABC6-4302-9767-D2ADEE381FA8}"/>
          </ac:spMkLst>
        </pc:spChg>
        <pc:spChg chg="add">
          <ac:chgData name="Κολονίτσιου Φεβρονία" userId="1495111d-8b53-44c6-a677-b2c0a4a07cc4" providerId="ADAL" clId="{00BC5634-C8FF-4B78-A94B-0A15E8FF995A}" dt="2021-05-25T09:35:50.561" v="5410" actId="26606"/>
          <ac:spMkLst>
            <pc:docMk/>
            <pc:sldMk cId="0" sldId="265"/>
            <ac:spMk id="13" creationId="{BB17FFD2-DBC7-4ABB-B2A0-7E18EC1B8074}"/>
          </ac:spMkLst>
        </pc:spChg>
        <pc:spChg chg="add">
          <ac:chgData name="Κολονίτσιου Φεβρονία" userId="1495111d-8b53-44c6-a677-b2c0a4a07cc4" providerId="ADAL" clId="{00BC5634-C8FF-4B78-A94B-0A15E8FF995A}" dt="2021-05-25T09:35:50.561" v="5410" actId="26606"/>
          <ac:spMkLst>
            <pc:docMk/>
            <pc:sldMk cId="0" sldId="265"/>
            <ac:spMk id="15" creationId="{7AFFF3F7-4395-4F19-BC12-8940796BE3CD}"/>
          </ac:spMkLst>
        </pc:spChg>
        <pc:spChg chg="add">
          <ac:chgData name="Κολονίτσιου Φεβρονία" userId="1495111d-8b53-44c6-a677-b2c0a4a07cc4" providerId="ADAL" clId="{00BC5634-C8FF-4B78-A94B-0A15E8FF995A}" dt="2021-05-25T09:35:50.561" v="5410" actId="26606"/>
          <ac:spMkLst>
            <pc:docMk/>
            <pc:sldMk cId="0" sldId="265"/>
            <ac:spMk id="17" creationId="{92806DFD-E192-42CC-B190-3C4C95B8FF4E}"/>
          </ac:spMkLst>
        </pc:spChg>
        <pc:spChg chg="add">
          <ac:chgData name="Κολονίτσιου Φεβρονία" userId="1495111d-8b53-44c6-a677-b2c0a4a07cc4" providerId="ADAL" clId="{00BC5634-C8FF-4B78-A94B-0A15E8FF995A}" dt="2021-05-25T09:35:50.561" v="5410" actId="26606"/>
          <ac:spMkLst>
            <pc:docMk/>
            <pc:sldMk cId="0" sldId="265"/>
            <ac:spMk id="19" creationId="{0BFD2628-8E1E-4A9C-8CC0-A04332683126}"/>
          </ac:spMkLst>
        </pc:spChg>
        <pc:spChg chg="add">
          <ac:chgData name="Κολονίτσιου Φεβρονία" userId="1495111d-8b53-44c6-a677-b2c0a4a07cc4" providerId="ADAL" clId="{00BC5634-C8FF-4B78-A94B-0A15E8FF995A}" dt="2021-05-25T09:35:50.561" v="5410" actId="26606"/>
          <ac:spMkLst>
            <pc:docMk/>
            <pc:sldMk cId="0" sldId="265"/>
            <ac:spMk id="21" creationId="{D0DAE048-BF8A-4A95-8DBC-D3A926B94CD6}"/>
          </ac:spMkLst>
        </pc:spChg>
        <pc:spChg chg="add del">
          <ac:chgData name="Κολονίτσιου Φεβρονία" userId="1495111d-8b53-44c6-a677-b2c0a4a07cc4" providerId="ADAL" clId="{00BC5634-C8FF-4B78-A94B-0A15E8FF995A}" dt="2021-05-24T18:02:47.045" v="182" actId="26606"/>
          <ac:spMkLst>
            <pc:docMk/>
            <pc:sldMk cId="0" sldId="265"/>
            <ac:spMk id="71" creationId="{40C8693A-B687-4F5E-B86B-B4F11D52347E}"/>
          </ac:spMkLst>
        </pc:spChg>
        <pc:spChg chg="add del">
          <ac:chgData name="Κολονίτσιου Φεβρονία" userId="1495111d-8b53-44c6-a677-b2c0a4a07cc4" providerId="ADAL" clId="{00BC5634-C8FF-4B78-A94B-0A15E8FF995A}" dt="2021-05-24T18:02:41.131" v="175" actId="26606"/>
          <ac:spMkLst>
            <pc:docMk/>
            <pc:sldMk cId="0" sldId="265"/>
            <ac:spMk id="74" creationId="{B5E326A3-EB92-4BDA-9F77-45197E0CBE7E}"/>
          </ac:spMkLst>
        </pc:spChg>
        <pc:spChg chg="add del">
          <ac:chgData name="Κολονίτσιου Φεβρονία" userId="1495111d-8b53-44c6-a677-b2c0a4a07cc4" providerId="ADAL" clId="{00BC5634-C8FF-4B78-A94B-0A15E8FF995A}" dt="2021-05-24T18:02:41.131" v="175" actId="26606"/>
          <ac:spMkLst>
            <pc:docMk/>
            <pc:sldMk cId="0" sldId="265"/>
            <ac:spMk id="76" creationId="{CAC996C7-7B84-4645-9AA1-6EA85EAB47D6}"/>
          </ac:spMkLst>
        </pc:spChg>
        <pc:spChg chg="add del">
          <ac:chgData name="Κολονίτσιου Φεβρονία" userId="1495111d-8b53-44c6-a677-b2c0a4a07cc4" providerId="ADAL" clId="{00BC5634-C8FF-4B78-A94B-0A15E8FF995A}" dt="2021-05-24T18:02:47.045" v="182" actId="26606"/>
          <ac:spMkLst>
            <pc:docMk/>
            <pc:sldMk cId="0" sldId="265"/>
            <ac:spMk id="77" creationId="{E7B58214-716F-43B8-8272-85CE2B9AB0B5}"/>
          </ac:spMkLst>
        </pc:spChg>
        <pc:spChg chg="add del">
          <ac:chgData name="Κολονίτσιου Φεβρονία" userId="1495111d-8b53-44c6-a677-b2c0a4a07cc4" providerId="ADAL" clId="{00BC5634-C8FF-4B78-A94B-0A15E8FF995A}" dt="2021-05-24T18:02:41.131" v="175" actId="26606"/>
          <ac:spMkLst>
            <pc:docMk/>
            <pc:sldMk cId="0" sldId="265"/>
            <ac:spMk id="78" creationId="{32DC315B-5680-47D9-B827-34D012FB14B2}"/>
          </ac:spMkLst>
        </pc:spChg>
        <pc:spChg chg="add del">
          <ac:chgData name="Κολονίτσιου Φεβρονία" userId="1495111d-8b53-44c6-a677-b2c0a4a07cc4" providerId="ADAL" clId="{00BC5634-C8FF-4B78-A94B-0A15E8FF995A}" dt="2021-05-24T18:02:47.045" v="182" actId="26606"/>
          <ac:spMkLst>
            <pc:docMk/>
            <pc:sldMk cId="0" sldId="265"/>
            <ac:spMk id="79" creationId="{2A5C070E-7DB1-4147-B6A8-D14B9C40E159}"/>
          </ac:spMkLst>
        </pc:spChg>
        <pc:spChg chg="add del">
          <ac:chgData name="Κολονίτσιου Φεβρονία" userId="1495111d-8b53-44c6-a677-b2c0a4a07cc4" providerId="ADAL" clId="{00BC5634-C8FF-4B78-A94B-0A15E8FF995A}" dt="2021-05-24T18:02:47.045" v="182" actId="26606"/>
          <ac:spMkLst>
            <pc:docMk/>
            <pc:sldMk cId="0" sldId="265"/>
            <ac:spMk id="81" creationId="{A31070C9-36CD-4B65-8159-324995821FB9}"/>
          </ac:spMkLst>
        </pc:spChg>
        <pc:spChg chg="add del">
          <ac:chgData name="Κολονίτσιου Φεβρονία" userId="1495111d-8b53-44c6-a677-b2c0a4a07cc4" providerId="ADAL" clId="{00BC5634-C8FF-4B78-A94B-0A15E8FF995A}" dt="2021-05-24T18:02:47.045" v="182" actId="26606"/>
          <ac:spMkLst>
            <pc:docMk/>
            <pc:sldMk cId="0" sldId="265"/>
            <ac:spMk id="83" creationId="{89C35FB2-5194-4BE0-92D0-464E2B7116C7}"/>
          </ac:spMkLst>
        </pc:spChg>
        <pc:spChg chg="add del">
          <ac:chgData name="Κολονίτσιου Φεβρονία" userId="1495111d-8b53-44c6-a677-b2c0a4a07cc4" providerId="ADAL" clId="{00BC5634-C8FF-4B78-A94B-0A15E8FF995A}" dt="2021-05-24T18:02:47.045" v="182" actId="26606"/>
          <ac:spMkLst>
            <pc:docMk/>
            <pc:sldMk cId="0" sldId="265"/>
            <ac:spMk id="135" creationId="{B5E326A3-EB92-4BDA-9F77-45197E0CBE7E}"/>
          </ac:spMkLst>
        </pc:spChg>
        <pc:spChg chg="add del">
          <ac:chgData name="Κολονίτσιου Φεβρονία" userId="1495111d-8b53-44c6-a677-b2c0a4a07cc4" providerId="ADAL" clId="{00BC5634-C8FF-4B78-A94B-0A15E8FF995A}" dt="2021-05-24T18:02:47.045" v="182" actId="26606"/>
          <ac:spMkLst>
            <pc:docMk/>
            <pc:sldMk cId="0" sldId="265"/>
            <ac:spMk id="137" creationId="{CAC996C7-7B84-4645-9AA1-6EA85EAB47D6}"/>
          </ac:spMkLst>
        </pc:spChg>
        <pc:spChg chg="add del">
          <ac:chgData name="Κολονίτσιου Φεβρονία" userId="1495111d-8b53-44c6-a677-b2c0a4a07cc4" providerId="ADAL" clId="{00BC5634-C8FF-4B78-A94B-0A15E8FF995A}" dt="2021-05-24T18:02:47.045" v="182" actId="26606"/>
          <ac:spMkLst>
            <pc:docMk/>
            <pc:sldMk cId="0" sldId="265"/>
            <ac:spMk id="139" creationId="{32DC315B-5680-47D9-B827-34D012FB14B2}"/>
          </ac:spMkLst>
        </pc:spChg>
        <pc:picChg chg="add">
          <ac:chgData name="Κολονίτσιου Φεβρονία" userId="1495111d-8b53-44c6-a677-b2c0a4a07cc4" providerId="ADAL" clId="{00BC5634-C8FF-4B78-A94B-0A15E8FF995A}" dt="2021-05-25T09:35:50.561" v="5410" actId="26606"/>
          <ac:picMkLst>
            <pc:docMk/>
            <pc:sldMk cId="0" sldId="265"/>
            <ac:picMk id="11" creationId="{D5F431FD-989C-4F7B-9EF1-BDED51AED4CF}"/>
          </ac:picMkLst>
        </pc:picChg>
        <pc:picChg chg="add del">
          <ac:chgData name="Κολονίτσιου Φεβρονία" userId="1495111d-8b53-44c6-a677-b2c0a4a07cc4" providerId="ADAL" clId="{00BC5634-C8FF-4B78-A94B-0A15E8FF995A}" dt="2021-05-24T18:02:47.045" v="182" actId="26606"/>
          <ac:picMkLst>
            <pc:docMk/>
            <pc:sldMk cId="0" sldId="265"/>
            <ac:picMk id="73" creationId="{D51084F9-D042-49BE-9E1A-43E583B98FCC}"/>
          </ac:picMkLst>
        </pc:picChg>
        <pc:picChg chg="add del">
          <ac:chgData name="Κολονίτσιου Φεβρονία" userId="1495111d-8b53-44c6-a677-b2c0a4a07cc4" providerId="ADAL" clId="{00BC5634-C8FF-4B78-A94B-0A15E8FF995A}" dt="2021-05-24T18:02:47.045" v="182" actId="26606"/>
          <ac:picMkLst>
            <pc:docMk/>
            <pc:sldMk cId="0" sldId="265"/>
            <ac:picMk id="75" creationId="{EE65CA45-264D-4FD3-9249-3CB04EC97E80}"/>
          </ac:picMkLst>
        </pc:picChg>
        <pc:picChg chg="add mod">
          <ac:chgData name="Κολονίτσιου Φεβρονία" userId="1495111d-8b53-44c6-a677-b2c0a4a07cc4" providerId="ADAL" clId="{00BC5634-C8FF-4B78-A94B-0A15E8FF995A}" dt="2021-05-25T09:53:36.856" v="5679" actId="14100"/>
          <ac:picMkLst>
            <pc:docMk/>
            <pc:sldMk cId="0" sldId="265"/>
            <ac:picMk id="8194" creationId="{870068E1-3851-40A4-9D95-13189422B438}"/>
          </ac:picMkLst>
        </pc:picChg>
        <pc:picChg chg="mod ord">
          <ac:chgData name="Κολονίτσιου Φεβρονία" userId="1495111d-8b53-44c6-a677-b2c0a4a07cc4" providerId="ADAL" clId="{00BC5634-C8FF-4B78-A94B-0A15E8FF995A}" dt="2021-05-24T18:02:47.045" v="182" actId="26606"/>
          <ac:picMkLst>
            <pc:docMk/>
            <pc:sldMk cId="0" sldId="265"/>
            <ac:picMk id="25602" creationId="{00000000-0000-0000-0000-000000000000}"/>
          </ac:picMkLst>
        </pc:picChg>
      </pc:sldChg>
      <pc:sldChg chg="modSp del mod modNotes">
        <pc:chgData name="Κολονίτσιου Φεβρονία" userId="1495111d-8b53-44c6-a677-b2c0a4a07cc4" providerId="ADAL" clId="{00BC5634-C8FF-4B78-A94B-0A15E8FF995A}" dt="2021-05-25T06:18:45.233" v="1322" actId="2696"/>
        <pc:sldMkLst>
          <pc:docMk/>
          <pc:sldMk cId="0" sldId="266"/>
        </pc:sldMkLst>
        <pc:spChg chg="mod">
          <ac:chgData name="Κολονίτσιου Φεβρονία" userId="1495111d-8b53-44c6-a677-b2c0a4a07cc4" providerId="ADAL" clId="{00BC5634-C8FF-4B78-A94B-0A15E8FF995A}" dt="2021-05-24T18:11:35.620" v="544" actId="20577"/>
          <ac:spMkLst>
            <pc:docMk/>
            <pc:sldMk cId="0" sldId="266"/>
            <ac:spMk id="6" creationId="{00000000-0000-0000-0000-000000000000}"/>
          </ac:spMkLst>
        </pc:spChg>
        <pc:spChg chg="mod">
          <ac:chgData name="Κολονίτσιου Φεβρονία" userId="1495111d-8b53-44c6-a677-b2c0a4a07cc4" providerId="ADAL" clId="{00BC5634-C8FF-4B78-A94B-0A15E8FF995A}" dt="2021-05-24T18:06:43.731" v="194" actId="255"/>
          <ac:spMkLst>
            <pc:docMk/>
            <pc:sldMk cId="0" sldId="266"/>
            <ac:spMk id="7" creationId="{00000000-0000-0000-0000-000000000000}"/>
          </ac:spMkLst>
        </pc:spChg>
        <pc:picChg chg="mod">
          <ac:chgData name="Κολονίτσιου Φεβρονία" userId="1495111d-8b53-44c6-a677-b2c0a4a07cc4" providerId="ADAL" clId="{00BC5634-C8FF-4B78-A94B-0A15E8FF995A}" dt="2021-05-24T18:06:18.561" v="187" actId="1076"/>
          <ac:picMkLst>
            <pc:docMk/>
            <pc:sldMk cId="0" sldId="266"/>
            <ac:picMk id="23558" creationId="{00000000-0000-0000-0000-000000000000}"/>
          </ac:picMkLst>
        </pc:picChg>
        <pc:picChg chg="mod">
          <ac:chgData name="Κολονίτσιου Φεβρονία" userId="1495111d-8b53-44c6-a677-b2c0a4a07cc4" providerId="ADAL" clId="{00BC5634-C8FF-4B78-A94B-0A15E8FF995A}" dt="2021-05-24T18:06:21.226" v="188" actId="1076"/>
          <ac:picMkLst>
            <pc:docMk/>
            <pc:sldMk cId="0" sldId="266"/>
            <ac:picMk id="23560" creationId="{00000000-0000-0000-0000-000000000000}"/>
          </ac:picMkLst>
        </pc:picChg>
      </pc:sldChg>
      <pc:sldChg chg="addSp modSp del mod setBg setClrOvrMap">
        <pc:chgData name="Κολονίτσιου Φεβρονία" userId="1495111d-8b53-44c6-a677-b2c0a4a07cc4" providerId="ADAL" clId="{00BC5634-C8FF-4B78-A94B-0A15E8FF995A}" dt="2021-05-26T16:42:21.739" v="5941" actId="113"/>
        <pc:sldMkLst>
          <pc:docMk/>
          <pc:sldMk cId="0" sldId="267"/>
        </pc:sldMkLst>
        <pc:spChg chg="mod">
          <ac:chgData name="Κολονίτσιου Φεβρονία" userId="1495111d-8b53-44c6-a677-b2c0a4a07cc4" providerId="ADAL" clId="{00BC5634-C8FF-4B78-A94B-0A15E8FF995A}" dt="2021-05-26T16:40:36.703" v="5924" actId="207"/>
          <ac:spMkLst>
            <pc:docMk/>
            <pc:sldMk cId="0" sldId="267"/>
            <ac:spMk id="2" creationId="{00000000-0000-0000-0000-000000000000}"/>
          </ac:spMkLst>
        </pc:spChg>
        <pc:spChg chg="mod">
          <ac:chgData name="Κολονίτσιου Φεβρονία" userId="1495111d-8b53-44c6-a677-b2c0a4a07cc4" providerId="ADAL" clId="{00BC5634-C8FF-4B78-A94B-0A15E8FF995A}" dt="2021-05-26T16:42:21.739" v="5941" actId="113"/>
          <ac:spMkLst>
            <pc:docMk/>
            <pc:sldMk cId="0" sldId="267"/>
            <ac:spMk id="3" creationId="{00000000-0000-0000-0000-000000000000}"/>
          </ac:spMkLst>
        </pc:spChg>
        <pc:spChg chg="mod">
          <ac:chgData name="Κολονίτσιου Φεβρονία" userId="1495111d-8b53-44c6-a677-b2c0a4a07cc4" providerId="ADAL" clId="{00BC5634-C8FF-4B78-A94B-0A15E8FF995A}" dt="2021-05-24T18:19:31.692" v="950" actId="113"/>
          <ac:spMkLst>
            <pc:docMk/>
            <pc:sldMk cId="0" sldId="267"/>
            <ac:spMk id="6" creationId="{00000000-0000-0000-0000-000000000000}"/>
          </ac:spMkLst>
        </pc:spChg>
        <pc:spChg chg="mod">
          <ac:chgData name="Κολονίτσιου Φεβρονία" userId="1495111d-8b53-44c6-a677-b2c0a4a07cc4" providerId="ADAL" clId="{00BC5634-C8FF-4B78-A94B-0A15E8FF995A}" dt="2021-05-24T18:20:51.511" v="1086" actId="207"/>
          <ac:spMkLst>
            <pc:docMk/>
            <pc:sldMk cId="0" sldId="267"/>
            <ac:spMk id="7" creationId="{00000000-0000-0000-0000-000000000000}"/>
          </ac:spMkLst>
        </pc:spChg>
        <pc:spChg chg="mod">
          <ac:chgData name="Κολονίτσιου Φεβρονία" userId="1495111d-8b53-44c6-a677-b2c0a4a07cc4" providerId="ADAL" clId="{00BC5634-C8FF-4B78-A94B-0A15E8FF995A}" dt="2021-05-24T18:11:59.814" v="547" actId="255"/>
          <ac:spMkLst>
            <pc:docMk/>
            <pc:sldMk cId="0" sldId="267"/>
            <ac:spMk id="8" creationId="{00000000-0000-0000-0000-000000000000}"/>
          </ac:spMkLst>
        </pc:spChg>
        <pc:spChg chg="add">
          <ac:chgData name="Κολονίτσιου Φεβρονία" userId="1495111d-8b53-44c6-a677-b2c0a4a07cc4" providerId="ADAL" clId="{00BC5634-C8FF-4B78-A94B-0A15E8FF995A}" dt="2021-05-25T09:56:49.619" v="5693" actId="26606"/>
          <ac:spMkLst>
            <pc:docMk/>
            <pc:sldMk cId="0" sldId="267"/>
            <ac:spMk id="9" creationId="{8D8B8BFF-ABC6-4302-9767-D2ADEE381FA8}"/>
          </ac:spMkLst>
        </pc:spChg>
        <pc:spChg chg="add">
          <ac:chgData name="Κολονίτσιου Φεβρονία" userId="1495111d-8b53-44c6-a677-b2c0a4a07cc4" providerId="ADAL" clId="{00BC5634-C8FF-4B78-A94B-0A15E8FF995A}" dt="2021-05-25T09:56:49.619" v="5693" actId="26606"/>
          <ac:spMkLst>
            <pc:docMk/>
            <pc:sldMk cId="0" sldId="267"/>
            <ac:spMk id="12" creationId="{BB17FFD2-DBC7-4ABB-B2A0-7E18EC1B8074}"/>
          </ac:spMkLst>
        </pc:spChg>
        <pc:spChg chg="add">
          <ac:chgData name="Κολονίτσιου Φεβρονία" userId="1495111d-8b53-44c6-a677-b2c0a4a07cc4" providerId="ADAL" clId="{00BC5634-C8FF-4B78-A94B-0A15E8FF995A}" dt="2021-05-25T09:56:49.619" v="5693" actId="26606"/>
          <ac:spMkLst>
            <pc:docMk/>
            <pc:sldMk cId="0" sldId="267"/>
            <ac:spMk id="14" creationId="{7AFFF3F7-4395-4F19-BC12-8940796BE3CD}"/>
          </ac:spMkLst>
        </pc:spChg>
        <pc:spChg chg="add">
          <ac:chgData name="Κολονίτσιου Φεβρονία" userId="1495111d-8b53-44c6-a677-b2c0a4a07cc4" providerId="ADAL" clId="{00BC5634-C8FF-4B78-A94B-0A15E8FF995A}" dt="2021-05-25T09:56:49.619" v="5693" actId="26606"/>
          <ac:spMkLst>
            <pc:docMk/>
            <pc:sldMk cId="0" sldId="267"/>
            <ac:spMk id="16" creationId="{92806DFD-E192-42CC-B190-3C4C95B8FF4E}"/>
          </ac:spMkLst>
        </pc:spChg>
        <pc:spChg chg="add">
          <ac:chgData name="Κολονίτσιου Φεβρονία" userId="1495111d-8b53-44c6-a677-b2c0a4a07cc4" providerId="ADAL" clId="{00BC5634-C8FF-4B78-A94B-0A15E8FF995A}" dt="2021-05-25T09:56:49.619" v="5693" actId="26606"/>
          <ac:spMkLst>
            <pc:docMk/>
            <pc:sldMk cId="0" sldId="267"/>
            <ac:spMk id="18" creationId="{0BFD2628-8E1E-4A9C-8CC0-A04332683126}"/>
          </ac:spMkLst>
        </pc:spChg>
        <pc:spChg chg="add">
          <ac:chgData name="Κολονίτσιου Φεβρονία" userId="1495111d-8b53-44c6-a677-b2c0a4a07cc4" providerId="ADAL" clId="{00BC5634-C8FF-4B78-A94B-0A15E8FF995A}" dt="2021-05-25T09:56:49.619" v="5693" actId="26606"/>
          <ac:spMkLst>
            <pc:docMk/>
            <pc:sldMk cId="0" sldId="267"/>
            <ac:spMk id="20" creationId="{D0DAE048-BF8A-4A95-8DBC-D3A926B94CD6}"/>
          </ac:spMkLst>
        </pc:spChg>
        <pc:picChg chg="mod">
          <ac:chgData name="Κολονίτσιου Φεβρονία" userId="1495111d-8b53-44c6-a677-b2c0a4a07cc4" providerId="ADAL" clId="{00BC5634-C8FF-4B78-A94B-0A15E8FF995A}" dt="2021-05-24T18:17:52.595" v="904" actId="1076"/>
          <ac:picMkLst>
            <pc:docMk/>
            <pc:sldMk cId="0" sldId="267"/>
            <ac:picMk id="4" creationId="{00000000-0000-0000-0000-000000000000}"/>
          </ac:picMkLst>
        </pc:picChg>
        <pc:picChg chg="mod">
          <ac:chgData name="Κολονίτσιου Φεβρονία" userId="1495111d-8b53-44c6-a677-b2c0a4a07cc4" providerId="ADAL" clId="{00BC5634-C8FF-4B78-A94B-0A15E8FF995A}" dt="2021-05-24T18:17:50.367" v="903" actId="1076"/>
          <ac:picMkLst>
            <pc:docMk/>
            <pc:sldMk cId="0" sldId="267"/>
            <ac:picMk id="5" creationId="{00000000-0000-0000-0000-000000000000}"/>
          </ac:picMkLst>
        </pc:picChg>
        <pc:picChg chg="add">
          <ac:chgData name="Κολονίτσιου Φεβρονία" userId="1495111d-8b53-44c6-a677-b2c0a4a07cc4" providerId="ADAL" clId="{00BC5634-C8FF-4B78-A94B-0A15E8FF995A}" dt="2021-05-25T09:56:49.619" v="5693" actId="26606"/>
          <ac:picMkLst>
            <pc:docMk/>
            <pc:sldMk cId="0" sldId="267"/>
            <ac:picMk id="10" creationId="{D5F431FD-989C-4F7B-9EF1-BDED51AED4CF}"/>
          </ac:picMkLst>
        </pc:picChg>
      </pc:sldChg>
      <pc:sldChg chg="addSp delSp modSp del mod setBg setClrOvrMap">
        <pc:chgData name="Κολονίτσιου Φεβρονία" userId="1495111d-8b53-44c6-a677-b2c0a4a07cc4" providerId="ADAL" clId="{00BC5634-C8FF-4B78-A94B-0A15E8FF995A}" dt="2021-05-25T09:59:01.052" v="5721" actId="2696"/>
        <pc:sldMkLst>
          <pc:docMk/>
          <pc:sldMk cId="0" sldId="268"/>
        </pc:sldMkLst>
        <pc:spChg chg="mod">
          <ac:chgData name="Κολονίτσιου Φεβρονία" userId="1495111d-8b53-44c6-a677-b2c0a4a07cc4" providerId="ADAL" clId="{00BC5634-C8FF-4B78-A94B-0A15E8FF995A}" dt="2021-05-24T18:21:58.696" v="1093" actId="26606"/>
          <ac:spMkLst>
            <pc:docMk/>
            <pc:sldMk cId="0" sldId="268"/>
            <ac:spMk id="2" creationId="{00000000-0000-0000-0000-000000000000}"/>
          </ac:spMkLst>
        </pc:spChg>
        <pc:spChg chg="mod">
          <ac:chgData name="Κολονίτσιου Φεβρονία" userId="1495111d-8b53-44c6-a677-b2c0a4a07cc4" providerId="ADAL" clId="{00BC5634-C8FF-4B78-A94B-0A15E8FF995A}" dt="2021-05-25T09:56:41.778" v="5688" actId="27636"/>
          <ac:spMkLst>
            <pc:docMk/>
            <pc:sldMk cId="0" sldId="268"/>
            <ac:spMk id="3" creationId="{00000000-0000-0000-0000-000000000000}"/>
          </ac:spMkLst>
        </pc:spChg>
        <pc:spChg chg="add del">
          <ac:chgData name="Κολονίτσιου Φεβρονία" userId="1495111d-8b53-44c6-a677-b2c0a4a07cc4" providerId="ADAL" clId="{00BC5634-C8FF-4B78-A94B-0A15E8FF995A}" dt="2021-05-24T18:21:58.696" v="1093" actId="26606"/>
          <ac:spMkLst>
            <pc:docMk/>
            <pc:sldMk cId="0" sldId="268"/>
            <ac:spMk id="72" creationId="{B5E326A3-EB92-4BDA-9F77-45197E0CBE7E}"/>
          </ac:spMkLst>
        </pc:spChg>
        <pc:spChg chg="add del">
          <ac:chgData name="Κολονίτσιου Φεβρονία" userId="1495111d-8b53-44c6-a677-b2c0a4a07cc4" providerId="ADAL" clId="{00BC5634-C8FF-4B78-A94B-0A15E8FF995A}" dt="2021-05-24T18:21:58.696" v="1093" actId="26606"/>
          <ac:spMkLst>
            <pc:docMk/>
            <pc:sldMk cId="0" sldId="268"/>
            <ac:spMk id="74" creationId="{CAC996C7-7B84-4645-9AA1-6EA85EAB47D6}"/>
          </ac:spMkLst>
        </pc:spChg>
        <pc:spChg chg="add del">
          <ac:chgData name="Κολονίτσιου Φεβρονία" userId="1495111d-8b53-44c6-a677-b2c0a4a07cc4" providerId="ADAL" clId="{00BC5634-C8FF-4B78-A94B-0A15E8FF995A}" dt="2021-05-24T18:21:58.696" v="1093" actId="26606"/>
          <ac:spMkLst>
            <pc:docMk/>
            <pc:sldMk cId="0" sldId="268"/>
            <ac:spMk id="76" creationId="{32DC315B-5680-47D9-B827-34D012FB14B2}"/>
          </ac:spMkLst>
        </pc:spChg>
        <pc:spChg chg="add">
          <ac:chgData name="Κολονίτσιου Φεβρονία" userId="1495111d-8b53-44c6-a677-b2c0a4a07cc4" providerId="ADAL" clId="{00BC5634-C8FF-4B78-A94B-0A15E8FF995A}" dt="2021-05-24T18:21:58.696" v="1093" actId="26606"/>
          <ac:spMkLst>
            <pc:docMk/>
            <pc:sldMk cId="0" sldId="268"/>
            <ac:spMk id="136" creationId="{40C8693A-B687-4F5E-B86B-B4F11D52347E}"/>
          </ac:spMkLst>
        </pc:spChg>
        <pc:spChg chg="add">
          <ac:chgData name="Κολονίτσιου Φεβρονία" userId="1495111d-8b53-44c6-a677-b2c0a4a07cc4" providerId="ADAL" clId="{00BC5634-C8FF-4B78-A94B-0A15E8FF995A}" dt="2021-05-24T18:21:58.696" v="1093" actId="26606"/>
          <ac:spMkLst>
            <pc:docMk/>
            <pc:sldMk cId="0" sldId="268"/>
            <ac:spMk id="142" creationId="{E7B58214-716F-43B8-8272-85CE2B9AB0B5}"/>
          </ac:spMkLst>
        </pc:spChg>
        <pc:spChg chg="add">
          <ac:chgData name="Κολονίτσιου Φεβρονία" userId="1495111d-8b53-44c6-a677-b2c0a4a07cc4" providerId="ADAL" clId="{00BC5634-C8FF-4B78-A94B-0A15E8FF995A}" dt="2021-05-24T18:21:58.696" v="1093" actId="26606"/>
          <ac:spMkLst>
            <pc:docMk/>
            <pc:sldMk cId="0" sldId="268"/>
            <ac:spMk id="144" creationId="{2A5C070E-7DB1-4147-B6A8-D14B9C40E159}"/>
          </ac:spMkLst>
        </pc:spChg>
        <pc:spChg chg="add">
          <ac:chgData name="Κολονίτσιου Φεβρονία" userId="1495111d-8b53-44c6-a677-b2c0a4a07cc4" providerId="ADAL" clId="{00BC5634-C8FF-4B78-A94B-0A15E8FF995A}" dt="2021-05-24T18:21:58.696" v="1093" actId="26606"/>
          <ac:spMkLst>
            <pc:docMk/>
            <pc:sldMk cId="0" sldId="268"/>
            <ac:spMk id="146" creationId="{A31070C9-36CD-4B65-8159-324995821FB9}"/>
          </ac:spMkLst>
        </pc:spChg>
        <pc:spChg chg="add">
          <ac:chgData name="Κολονίτσιου Φεβρονία" userId="1495111d-8b53-44c6-a677-b2c0a4a07cc4" providerId="ADAL" clId="{00BC5634-C8FF-4B78-A94B-0A15E8FF995A}" dt="2021-05-24T18:21:58.696" v="1093" actId="26606"/>
          <ac:spMkLst>
            <pc:docMk/>
            <pc:sldMk cId="0" sldId="268"/>
            <ac:spMk id="148" creationId="{89C35FB2-5194-4BE0-92D0-464E2B7116C7}"/>
          </ac:spMkLst>
        </pc:spChg>
        <pc:spChg chg="del mod">
          <ac:chgData name="Κολονίτσιου Φεβρονία" userId="1495111d-8b53-44c6-a677-b2c0a4a07cc4" providerId="ADAL" clId="{00BC5634-C8FF-4B78-A94B-0A15E8FF995A}" dt="2021-05-24T18:22:10.717" v="1096" actId="478"/>
          <ac:spMkLst>
            <pc:docMk/>
            <pc:sldMk cId="0" sldId="268"/>
            <ac:spMk id="24579" creationId="{00000000-0000-0000-0000-000000000000}"/>
          </ac:spMkLst>
        </pc:spChg>
        <pc:picChg chg="add">
          <ac:chgData name="Κολονίτσιου Φεβρονία" userId="1495111d-8b53-44c6-a677-b2c0a4a07cc4" providerId="ADAL" clId="{00BC5634-C8FF-4B78-A94B-0A15E8FF995A}" dt="2021-05-24T18:21:58.696" v="1093" actId="26606"/>
          <ac:picMkLst>
            <pc:docMk/>
            <pc:sldMk cId="0" sldId="268"/>
            <ac:picMk id="138" creationId="{D51084F9-D042-49BE-9E1A-43E583B98FCC}"/>
          </ac:picMkLst>
        </pc:picChg>
        <pc:picChg chg="add">
          <ac:chgData name="Κολονίτσιου Φεβρονία" userId="1495111d-8b53-44c6-a677-b2c0a4a07cc4" providerId="ADAL" clId="{00BC5634-C8FF-4B78-A94B-0A15E8FF995A}" dt="2021-05-24T18:21:58.696" v="1093" actId="26606"/>
          <ac:picMkLst>
            <pc:docMk/>
            <pc:sldMk cId="0" sldId="268"/>
            <ac:picMk id="140" creationId="{EE65CA45-264D-4FD3-9249-3CB04EC97E80}"/>
          </ac:picMkLst>
        </pc:picChg>
        <pc:picChg chg="mod ord">
          <ac:chgData name="Κολονίτσιου Φεβρονία" userId="1495111d-8b53-44c6-a677-b2c0a4a07cc4" providerId="ADAL" clId="{00BC5634-C8FF-4B78-A94B-0A15E8FF995A}" dt="2021-05-24T18:22:15.513" v="1097" actId="1076"/>
          <ac:picMkLst>
            <pc:docMk/>
            <pc:sldMk cId="0" sldId="268"/>
            <ac:picMk id="24578" creationId="{00000000-0000-0000-0000-000000000000}"/>
          </ac:picMkLst>
        </pc:picChg>
      </pc:sldChg>
      <pc:sldChg chg="addSp modSp mod setBg setClrOvrMap">
        <pc:chgData name="Κολονίτσιου Φεβρονία" userId="1495111d-8b53-44c6-a677-b2c0a4a07cc4" providerId="ADAL" clId="{00BC5634-C8FF-4B78-A94B-0A15E8FF995A}" dt="2021-05-25T06:25:26.505" v="1358" actId="21"/>
        <pc:sldMkLst>
          <pc:docMk/>
          <pc:sldMk cId="0" sldId="269"/>
        </pc:sldMkLst>
        <pc:spChg chg="mod">
          <ac:chgData name="Κολονίτσιου Φεβρονία" userId="1495111d-8b53-44c6-a677-b2c0a4a07cc4" providerId="ADAL" clId="{00BC5634-C8FF-4B78-A94B-0A15E8FF995A}" dt="2021-05-25T06:24:57.216" v="1355" actId="1076"/>
          <ac:spMkLst>
            <pc:docMk/>
            <pc:sldMk cId="0" sldId="269"/>
            <ac:spMk id="2" creationId="{00000000-0000-0000-0000-000000000000}"/>
          </ac:spMkLst>
        </pc:spChg>
        <pc:spChg chg="mod">
          <ac:chgData name="Κολονίτσιου Φεβρονία" userId="1495111d-8b53-44c6-a677-b2c0a4a07cc4" providerId="ADAL" clId="{00BC5634-C8FF-4B78-A94B-0A15E8FF995A}" dt="2021-05-25T06:25:26.505" v="1358" actId="21"/>
          <ac:spMkLst>
            <pc:docMk/>
            <pc:sldMk cId="0" sldId="269"/>
            <ac:spMk id="3" creationId="{00000000-0000-0000-0000-000000000000}"/>
          </ac:spMkLst>
        </pc:spChg>
        <pc:spChg chg="add">
          <ac:chgData name="Κολονίτσιου Φεβρονία" userId="1495111d-8b53-44c6-a677-b2c0a4a07cc4" providerId="ADAL" clId="{00BC5634-C8FF-4B78-A94B-0A15E8FF995A}" dt="2021-05-24T18:22:23.682" v="1098" actId="26606"/>
          <ac:spMkLst>
            <pc:docMk/>
            <pc:sldMk cId="0" sldId="269"/>
            <ac:spMk id="8" creationId="{8D8B8BFF-ABC6-4302-9767-D2ADEE381FA8}"/>
          </ac:spMkLst>
        </pc:spChg>
        <pc:spChg chg="add">
          <ac:chgData name="Κολονίτσιου Φεβρονία" userId="1495111d-8b53-44c6-a677-b2c0a4a07cc4" providerId="ADAL" clId="{00BC5634-C8FF-4B78-A94B-0A15E8FF995A}" dt="2021-05-24T18:22:23.682" v="1098" actId="26606"/>
          <ac:spMkLst>
            <pc:docMk/>
            <pc:sldMk cId="0" sldId="269"/>
            <ac:spMk id="12" creationId="{BB17FFD2-DBC7-4ABB-B2A0-7E18EC1B8074}"/>
          </ac:spMkLst>
        </pc:spChg>
        <pc:spChg chg="add">
          <ac:chgData name="Κολονίτσιου Φεβρονία" userId="1495111d-8b53-44c6-a677-b2c0a4a07cc4" providerId="ADAL" clId="{00BC5634-C8FF-4B78-A94B-0A15E8FF995A}" dt="2021-05-24T18:22:23.682" v="1098" actId="26606"/>
          <ac:spMkLst>
            <pc:docMk/>
            <pc:sldMk cId="0" sldId="269"/>
            <ac:spMk id="14" creationId="{7AFFF3F7-4395-4F19-BC12-8940796BE3CD}"/>
          </ac:spMkLst>
        </pc:spChg>
        <pc:spChg chg="add">
          <ac:chgData name="Κολονίτσιου Φεβρονία" userId="1495111d-8b53-44c6-a677-b2c0a4a07cc4" providerId="ADAL" clId="{00BC5634-C8FF-4B78-A94B-0A15E8FF995A}" dt="2021-05-24T18:22:23.682" v="1098" actId="26606"/>
          <ac:spMkLst>
            <pc:docMk/>
            <pc:sldMk cId="0" sldId="269"/>
            <ac:spMk id="16" creationId="{92806DFD-E192-42CC-B190-3C4C95B8FF4E}"/>
          </ac:spMkLst>
        </pc:spChg>
        <pc:spChg chg="add">
          <ac:chgData name="Κολονίτσιου Φεβρονία" userId="1495111d-8b53-44c6-a677-b2c0a4a07cc4" providerId="ADAL" clId="{00BC5634-C8FF-4B78-A94B-0A15E8FF995A}" dt="2021-05-24T18:22:23.682" v="1098" actId="26606"/>
          <ac:spMkLst>
            <pc:docMk/>
            <pc:sldMk cId="0" sldId="269"/>
            <ac:spMk id="18" creationId="{0BFD2628-8E1E-4A9C-8CC0-A04332683126}"/>
          </ac:spMkLst>
        </pc:spChg>
        <pc:spChg chg="add">
          <ac:chgData name="Κολονίτσιου Φεβρονία" userId="1495111d-8b53-44c6-a677-b2c0a4a07cc4" providerId="ADAL" clId="{00BC5634-C8FF-4B78-A94B-0A15E8FF995A}" dt="2021-05-24T18:22:23.682" v="1098" actId="26606"/>
          <ac:spMkLst>
            <pc:docMk/>
            <pc:sldMk cId="0" sldId="269"/>
            <ac:spMk id="20" creationId="{D0DAE048-BF8A-4A95-8DBC-D3A926B94CD6}"/>
          </ac:spMkLst>
        </pc:spChg>
        <pc:picChg chg="add">
          <ac:chgData name="Κολονίτσιου Φεβρονία" userId="1495111d-8b53-44c6-a677-b2c0a4a07cc4" providerId="ADAL" clId="{00BC5634-C8FF-4B78-A94B-0A15E8FF995A}" dt="2021-05-24T18:22:23.682" v="1098" actId="26606"/>
          <ac:picMkLst>
            <pc:docMk/>
            <pc:sldMk cId="0" sldId="269"/>
            <ac:picMk id="10" creationId="{D5F431FD-989C-4F7B-9EF1-BDED51AED4CF}"/>
          </ac:picMkLst>
        </pc:picChg>
      </pc:sldChg>
      <pc:sldChg chg="addSp delSp modSp del mod setBg setClrOvrMap">
        <pc:chgData name="Κολονίτσιου Φεβρονία" userId="1495111d-8b53-44c6-a677-b2c0a4a07cc4" providerId="ADAL" clId="{00BC5634-C8FF-4B78-A94B-0A15E8FF995A}" dt="2021-05-26T16:43:19.782" v="5942" actId="255"/>
        <pc:sldMkLst>
          <pc:docMk/>
          <pc:sldMk cId="0" sldId="270"/>
        </pc:sldMkLst>
        <pc:spChg chg="mod">
          <ac:chgData name="Κολονίτσιου Φεβρονία" userId="1495111d-8b53-44c6-a677-b2c0a4a07cc4" providerId="ADAL" clId="{00BC5634-C8FF-4B78-A94B-0A15E8FF995A}" dt="2021-05-25T10:10:44.789" v="5840" actId="1076"/>
          <ac:spMkLst>
            <pc:docMk/>
            <pc:sldMk cId="0" sldId="270"/>
            <ac:spMk id="2" creationId="{00000000-0000-0000-0000-000000000000}"/>
          </ac:spMkLst>
        </pc:spChg>
        <pc:spChg chg="mod">
          <ac:chgData name="Κολονίτσιου Φεβρονία" userId="1495111d-8b53-44c6-a677-b2c0a4a07cc4" providerId="ADAL" clId="{00BC5634-C8FF-4B78-A94B-0A15E8FF995A}" dt="2021-05-26T16:43:19.782" v="5942" actId="255"/>
          <ac:spMkLst>
            <pc:docMk/>
            <pc:sldMk cId="0" sldId="270"/>
            <ac:spMk id="3" creationId="{00000000-0000-0000-0000-000000000000}"/>
          </ac:spMkLst>
        </pc:spChg>
        <pc:spChg chg="del mod">
          <ac:chgData name="Κολονίτσιου Φεβρονία" userId="1495111d-8b53-44c6-a677-b2c0a4a07cc4" providerId="ADAL" clId="{00BC5634-C8FF-4B78-A94B-0A15E8FF995A}" dt="2021-05-25T10:11:09.440" v="5844" actId="478"/>
          <ac:spMkLst>
            <pc:docMk/>
            <pc:sldMk cId="0" sldId="270"/>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0"/>
            <ac:spMk id="5"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0"/>
            <ac:spMk id="6" creationId="{00000000-0000-0000-0000-000000000000}"/>
          </ac:spMkLst>
        </pc:spChg>
        <pc:spChg chg="add">
          <ac:chgData name="Κολονίτσιου Φεβρονία" userId="1495111d-8b53-44c6-a677-b2c0a4a07cc4" providerId="ADAL" clId="{00BC5634-C8FF-4B78-A94B-0A15E8FF995A}" dt="2021-05-25T09:59:43.547" v="5724" actId="26606"/>
          <ac:spMkLst>
            <pc:docMk/>
            <pc:sldMk cId="0" sldId="270"/>
            <ac:spMk id="9" creationId="{8D8B8BFF-ABC6-4302-9767-D2ADEE381FA8}"/>
          </ac:spMkLst>
        </pc:spChg>
        <pc:spChg chg="add">
          <ac:chgData name="Κολονίτσιου Φεβρονία" userId="1495111d-8b53-44c6-a677-b2c0a4a07cc4" providerId="ADAL" clId="{00BC5634-C8FF-4B78-A94B-0A15E8FF995A}" dt="2021-05-25T09:59:43.547" v="5724" actId="26606"/>
          <ac:spMkLst>
            <pc:docMk/>
            <pc:sldMk cId="0" sldId="270"/>
            <ac:spMk id="13" creationId="{BB17FFD2-DBC7-4ABB-B2A0-7E18EC1B8074}"/>
          </ac:spMkLst>
        </pc:spChg>
        <pc:spChg chg="add">
          <ac:chgData name="Κολονίτσιου Φεβρονία" userId="1495111d-8b53-44c6-a677-b2c0a4a07cc4" providerId="ADAL" clId="{00BC5634-C8FF-4B78-A94B-0A15E8FF995A}" dt="2021-05-25T09:59:43.547" v="5724" actId="26606"/>
          <ac:spMkLst>
            <pc:docMk/>
            <pc:sldMk cId="0" sldId="270"/>
            <ac:spMk id="15" creationId="{7AFFF3F7-4395-4F19-BC12-8940796BE3CD}"/>
          </ac:spMkLst>
        </pc:spChg>
        <pc:spChg chg="add">
          <ac:chgData name="Κολονίτσιου Φεβρονία" userId="1495111d-8b53-44c6-a677-b2c0a4a07cc4" providerId="ADAL" clId="{00BC5634-C8FF-4B78-A94B-0A15E8FF995A}" dt="2021-05-25T09:59:43.547" v="5724" actId="26606"/>
          <ac:spMkLst>
            <pc:docMk/>
            <pc:sldMk cId="0" sldId="270"/>
            <ac:spMk id="17" creationId="{92806DFD-E192-42CC-B190-3C4C95B8FF4E}"/>
          </ac:spMkLst>
        </pc:spChg>
        <pc:spChg chg="add">
          <ac:chgData name="Κολονίτσιου Φεβρονία" userId="1495111d-8b53-44c6-a677-b2c0a4a07cc4" providerId="ADAL" clId="{00BC5634-C8FF-4B78-A94B-0A15E8FF995A}" dt="2021-05-25T09:59:43.547" v="5724" actId="26606"/>
          <ac:spMkLst>
            <pc:docMk/>
            <pc:sldMk cId="0" sldId="270"/>
            <ac:spMk id="19" creationId="{0BFD2628-8E1E-4A9C-8CC0-A04332683126}"/>
          </ac:spMkLst>
        </pc:spChg>
        <pc:spChg chg="add">
          <ac:chgData name="Κολονίτσιου Φεβρονία" userId="1495111d-8b53-44c6-a677-b2c0a4a07cc4" providerId="ADAL" clId="{00BC5634-C8FF-4B78-A94B-0A15E8FF995A}" dt="2021-05-25T09:59:43.547" v="5724" actId="26606"/>
          <ac:spMkLst>
            <pc:docMk/>
            <pc:sldMk cId="0" sldId="270"/>
            <ac:spMk id="21" creationId="{D0DAE048-BF8A-4A95-8DBC-D3A926B94CD6}"/>
          </ac:spMkLst>
        </pc:spChg>
        <pc:picChg chg="add">
          <ac:chgData name="Κολονίτσιου Φεβρονία" userId="1495111d-8b53-44c6-a677-b2c0a4a07cc4" providerId="ADAL" clId="{00BC5634-C8FF-4B78-A94B-0A15E8FF995A}" dt="2021-05-25T09:59:43.547" v="5724" actId="26606"/>
          <ac:picMkLst>
            <pc:docMk/>
            <pc:sldMk cId="0" sldId="270"/>
            <ac:picMk id="11" creationId="{D5F431FD-989C-4F7B-9EF1-BDED51AED4CF}"/>
          </ac:picMkLst>
        </pc:picChg>
      </pc:sldChg>
      <pc:sldChg chg="addSp modSp mod setBg setClrOvrMap">
        <pc:chgData name="Κολονίτσιου Φεβρονία" userId="1495111d-8b53-44c6-a677-b2c0a4a07cc4" providerId="ADAL" clId="{00BC5634-C8FF-4B78-A94B-0A15E8FF995A}" dt="2021-05-25T06:36:50.758" v="1467" actId="113"/>
        <pc:sldMkLst>
          <pc:docMk/>
          <pc:sldMk cId="0" sldId="271"/>
        </pc:sldMkLst>
        <pc:spChg chg="mod">
          <ac:chgData name="Κολονίτσιου Φεβρονία" userId="1495111d-8b53-44c6-a677-b2c0a4a07cc4" providerId="ADAL" clId="{00BC5634-C8FF-4B78-A94B-0A15E8FF995A}" dt="2021-05-25T06:36:21.823" v="1459" actId="113"/>
          <ac:spMkLst>
            <pc:docMk/>
            <pc:sldMk cId="0" sldId="271"/>
            <ac:spMk id="2" creationId="{00000000-0000-0000-0000-000000000000}"/>
          </ac:spMkLst>
        </pc:spChg>
        <pc:spChg chg="mod">
          <ac:chgData name="Κολονίτσιου Φεβρονία" userId="1495111d-8b53-44c6-a677-b2c0a4a07cc4" providerId="ADAL" clId="{00BC5634-C8FF-4B78-A94B-0A15E8FF995A}" dt="2021-05-25T06:36:50.758" v="1467" actId="113"/>
          <ac:spMkLst>
            <pc:docMk/>
            <pc:sldMk cId="0" sldId="271"/>
            <ac:spMk id="3" creationId="{00000000-0000-0000-0000-000000000000}"/>
          </ac:spMkLst>
        </pc:spChg>
        <pc:spChg chg="add">
          <ac:chgData name="Κολονίτσιου Φεβρονία" userId="1495111d-8b53-44c6-a677-b2c0a4a07cc4" providerId="ADAL" clId="{00BC5634-C8FF-4B78-A94B-0A15E8FF995A}" dt="2021-05-24T18:28:37.551" v="1173" actId="26606"/>
          <ac:spMkLst>
            <pc:docMk/>
            <pc:sldMk cId="0" sldId="271"/>
            <ac:spMk id="8" creationId="{8D8B8BFF-ABC6-4302-9767-D2ADEE381FA8}"/>
          </ac:spMkLst>
        </pc:spChg>
        <pc:spChg chg="add">
          <ac:chgData name="Κολονίτσιου Φεβρονία" userId="1495111d-8b53-44c6-a677-b2c0a4a07cc4" providerId="ADAL" clId="{00BC5634-C8FF-4B78-A94B-0A15E8FF995A}" dt="2021-05-24T18:28:37.551" v="1173" actId="26606"/>
          <ac:spMkLst>
            <pc:docMk/>
            <pc:sldMk cId="0" sldId="271"/>
            <ac:spMk id="12" creationId="{BB17FFD2-DBC7-4ABB-B2A0-7E18EC1B8074}"/>
          </ac:spMkLst>
        </pc:spChg>
        <pc:spChg chg="add">
          <ac:chgData name="Κολονίτσιου Φεβρονία" userId="1495111d-8b53-44c6-a677-b2c0a4a07cc4" providerId="ADAL" clId="{00BC5634-C8FF-4B78-A94B-0A15E8FF995A}" dt="2021-05-24T18:28:37.551" v="1173" actId="26606"/>
          <ac:spMkLst>
            <pc:docMk/>
            <pc:sldMk cId="0" sldId="271"/>
            <ac:spMk id="14" creationId="{7AFFF3F7-4395-4F19-BC12-8940796BE3CD}"/>
          </ac:spMkLst>
        </pc:spChg>
        <pc:spChg chg="add">
          <ac:chgData name="Κολονίτσιου Φεβρονία" userId="1495111d-8b53-44c6-a677-b2c0a4a07cc4" providerId="ADAL" clId="{00BC5634-C8FF-4B78-A94B-0A15E8FF995A}" dt="2021-05-24T18:28:37.551" v="1173" actId="26606"/>
          <ac:spMkLst>
            <pc:docMk/>
            <pc:sldMk cId="0" sldId="271"/>
            <ac:spMk id="16" creationId="{92806DFD-E192-42CC-B190-3C4C95B8FF4E}"/>
          </ac:spMkLst>
        </pc:spChg>
        <pc:spChg chg="add">
          <ac:chgData name="Κολονίτσιου Φεβρονία" userId="1495111d-8b53-44c6-a677-b2c0a4a07cc4" providerId="ADAL" clId="{00BC5634-C8FF-4B78-A94B-0A15E8FF995A}" dt="2021-05-24T18:28:37.551" v="1173" actId="26606"/>
          <ac:spMkLst>
            <pc:docMk/>
            <pc:sldMk cId="0" sldId="271"/>
            <ac:spMk id="18" creationId="{0BFD2628-8E1E-4A9C-8CC0-A04332683126}"/>
          </ac:spMkLst>
        </pc:spChg>
        <pc:spChg chg="add">
          <ac:chgData name="Κολονίτσιου Φεβρονία" userId="1495111d-8b53-44c6-a677-b2c0a4a07cc4" providerId="ADAL" clId="{00BC5634-C8FF-4B78-A94B-0A15E8FF995A}" dt="2021-05-24T18:28:37.551" v="1173" actId="26606"/>
          <ac:spMkLst>
            <pc:docMk/>
            <pc:sldMk cId="0" sldId="271"/>
            <ac:spMk id="20" creationId="{D0DAE048-BF8A-4A95-8DBC-D3A926B94CD6}"/>
          </ac:spMkLst>
        </pc:spChg>
        <pc:picChg chg="add">
          <ac:chgData name="Κολονίτσιου Φεβρονία" userId="1495111d-8b53-44c6-a677-b2c0a4a07cc4" providerId="ADAL" clId="{00BC5634-C8FF-4B78-A94B-0A15E8FF995A}" dt="2021-05-24T18:28:37.551" v="1173" actId="26606"/>
          <ac:picMkLst>
            <pc:docMk/>
            <pc:sldMk cId="0" sldId="271"/>
            <ac:picMk id="10" creationId="{D5F431FD-989C-4F7B-9EF1-BDED51AED4CF}"/>
          </ac:picMkLst>
        </pc:picChg>
      </pc:sldChg>
      <pc:sldChg chg="modSp del mod">
        <pc:chgData name="Κολονίτσιου Φεβρονία" userId="1495111d-8b53-44c6-a677-b2c0a4a07cc4" providerId="ADAL" clId="{00BC5634-C8FF-4B78-A94B-0A15E8FF995A}" dt="2021-05-25T08:16:43.042" v="5028" actId="2696"/>
        <pc:sldMkLst>
          <pc:docMk/>
          <pc:sldMk cId="0" sldId="272"/>
        </pc:sldMkLst>
        <pc:spChg chg="mod">
          <ac:chgData name="Κολονίτσιου Φεβρονία" userId="1495111d-8b53-44c6-a677-b2c0a4a07cc4" providerId="ADAL" clId="{00BC5634-C8FF-4B78-A94B-0A15E8FF995A}" dt="2021-05-24T17:51:59.033" v="53" actId="27636"/>
          <ac:spMkLst>
            <pc:docMk/>
            <pc:sldMk cId="0" sldId="272"/>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2"/>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3"/>
        </pc:sldMkLst>
        <pc:spChg chg="mod">
          <ac:chgData name="Κολονίτσιου Φεβρονία" userId="1495111d-8b53-44c6-a677-b2c0a4a07cc4" providerId="ADAL" clId="{00BC5634-C8FF-4B78-A94B-0A15E8FF995A}" dt="2021-05-24T17:51:58.705" v="50"/>
          <ac:spMkLst>
            <pc:docMk/>
            <pc:sldMk cId="0" sldId="273"/>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3"/>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4"/>
        </pc:sldMkLst>
        <pc:spChg chg="mod">
          <ac:chgData name="Κολονίτσιου Φεβρονία" userId="1495111d-8b53-44c6-a677-b2c0a4a07cc4" providerId="ADAL" clId="{00BC5634-C8FF-4B78-A94B-0A15E8FF995A}" dt="2021-05-24T17:51:58.705" v="50"/>
          <ac:spMkLst>
            <pc:docMk/>
            <pc:sldMk cId="0" sldId="274"/>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4"/>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5"/>
        </pc:sldMkLst>
        <pc:spChg chg="mod">
          <ac:chgData name="Κολονίτσιου Φεβρονία" userId="1495111d-8b53-44c6-a677-b2c0a4a07cc4" providerId="ADAL" clId="{00BC5634-C8FF-4B78-A94B-0A15E8FF995A}" dt="2021-05-24T17:51:58.705" v="50"/>
          <ac:spMkLst>
            <pc:docMk/>
            <pc:sldMk cId="0" sldId="275"/>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5"/>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6"/>
        </pc:sldMkLst>
        <pc:spChg chg="mod">
          <ac:chgData name="Κολονίτσιου Φεβρονία" userId="1495111d-8b53-44c6-a677-b2c0a4a07cc4" providerId="ADAL" clId="{00BC5634-C8FF-4B78-A94B-0A15E8FF995A}" dt="2021-05-24T17:51:58.705" v="50"/>
          <ac:spMkLst>
            <pc:docMk/>
            <pc:sldMk cId="0" sldId="27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6"/>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7"/>
        </pc:sldMkLst>
        <pc:spChg chg="mod">
          <ac:chgData name="Κολονίτσιου Φεβρονία" userId="1495111d-8b53-44c6-a677-b2c0a4a07cc4" providerId="ADAL" clId="{00BC5634-C8FF-4B78-A94B-0A15E8FF995A}" dt="2021-05-24T17:51:58.705" v="50"/>
          <ac:spMkLst>
            <pc:docMk/>
            <pc:sldMk cId="0" sldId="277"/>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7"/>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8"/>
        </pc:sldMkLst>
        <pc:spChg chg="mod">
          <ac:chgData name="Κολονίτσιου Φεβρονία" userId="1495111d-8b53-44c6-a677-b2c0a4a07cc4" providerId="ADAL" clId="{00BC5634-C8FF-4B78-A94B-0A15E8FF995A}" dt="2021-05-24T17:51:58.705" v="50"/>
          <ac:spMkLst>
            <pc:docMk/>
            <pc:sldMk cId="0" sldId="27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8"/>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79"/>
        </pc:sldMkLst>
        <pc:spChg chg="mod">
          <ac:chgData name="Κολονίτσιου Φεβρονία" userId="1495111d-8b53-44c6-a677-b2c0a4a07cc4" providerId="ADAL" clId="{00BC5634-C8FF-4B78-A94B-0A15E8FF995A}" dt="2021-05-24T17:51:58.705" v="50"/>
          <ac:spMkLst>
            <pc:docMk/>
            <pc:sldMk cId="0" sldId="27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79"/>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0"/>
        </pc:sldMkLst>
        <pc:spChg chg="mod">
          <ac:chgData name="Κολονίτσιου Φεβρονία" userId="1495111d-8b53-44c6-a677-b2c0a4a07cc4" providerId="ADAL" clId="{00BC5634-C8FF-4B78-A94B-0A15E8FF995A}" dt="2021-05-24T17:51:58.705" v="50"/>
          <ac:spMkLst>
            <pc:docMk/>
            <pc:sldMk cId="0" sldId="280"/>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0"/>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1"/>
        </pc:sldMkLst>
        <pc:spChg chg="mod">
          <ac:chgData name="Κολονίτσιου Φεβρονία" userId="1495111d-8b53-44c6-a677-b2c0a4a07cc4" providerId="ADAL" clId="{00BC5634-C8FF-4B78-A94B-0A15E8FF995A}" dt="2021-05-24T17:51:58.705" v="50"/>
          <ac:spMkLst>
            <pc:docMk/>
            <pc:sldMk cId="0" sldId="281"/>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1"/>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2"/>
        </pc:sldMkLst>
        <pc:spChg chg="mod">
          <ac:chgData name="Κολονίτσιου Φεβρονία" userId="1495111d-8b53-44c6-a677-b2c0a4a07cc4" providerId="ADAL" clId="{00BC5634-C8FF-4B78-A94B-0A15E8FF995A}" dt="2021-05-24T17:51:58.705" v="50"/>
          <ac:spMkLst>
            <pc:docMk/>
            <pc:sldMk cId="0" sldId="282"/>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2"/>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3"/>
        </pc:sldMkLst>
        <pc:spChg chg="mod">
          <ac:chgData name="Κολονίτσιου Φεβρονία" userId="1495111d-8b53-44c6-a677-b2c0a4a07cc4" providerId="ADAL" clId="{00BC5634-C8FF-4B78-A94B-0A15E8FF995A}" dt="2021-05-24T17:51:58.705" v="50"/>
          <ac:spMkLst>
            <pc:docMk/>
            <pc:sldMk cId="0" sldId="283"/>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3"/>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4"/>
        </pc:sldMkLst>
        <pc:spChg chg="mod">
          <ac:chgData name="Κολονίτσιου Φεβρονία" userId="1495111d-8b53-44c6-a677-b2c0a4a07cc4" providerId="ADAL" clId="{00BC5634-C8FF-4B78-A94B-0A15E8FF995A}" dt="2021-05-24T17:51:58.705" v="50"/>
          <ac:spMkLst>
            <pc:docMk/>
            <pc:sldMk cId="0" sldId="284"/>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4"/>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5"/>
        </pc:sldMkLst>
        <pc:spChg chg="mod">
          <ac:chgData name="Κολονίτσιου Φεβρονία" userId="1495111d-8b53-44c6-a677-b2c0a4a07cc4" providerId="ADAL" clId="{00BC5634-C8FF-4B78-A94B-0A15E8FF995A}" dt="2021-05-24T17:51:58.705" v="50"/>
          <ac:spMkLst>
            <pc:docMk/>
            <pc:sldMk cId="0" sldId="285"/>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5"/>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6"/>
        </pc:sldMkLst>
        <pc:spChg chg="mod">
          <ac:chgData name="Κολονίτσιου Φεβρονία" userId="1495111d-8b53-44c6-a677-b2c0a4a07cc4" providerId="ADAL" clId="{00BC5634-C8FF-4B78-A94B-0A15E8FF995A}" dt="2021-05-24T17:51:58.705" v="50"/>
          <ac:spMkLst>
            <pc:docMk/>
            <pc:sldMk cId="0" sldId="28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6"/>
            <ac:spMk id="3" creationId="{00000000-0000-0000-0000-000000000000}"/>
          </ac:spMkLst>
        </pc:spChg>
      </pc:sldChg>
      <pc:sldChg chg="modSp del">
        <pc:chgData name="Κολονίτσιου Φεβρονία" userId="1495111d-8b53-44c6-a677-b2c0a4a07cc4" providerId="ADAL" clId="{00BC5634-C8FF-4B78-A94B-0A15E8FF995A}" dt="2021-05-25T08:16:43.042" v="5028" actId="2696"/>
        <pc:sldMkLst>
          <pc:docMk/>
          <pc:sldMk cId="0" sldId="287"/>
        </pc:sldMkLst>
        <pc:spChg chg="mod">
          <ac:chgData name="Κολονίτσιου Φεβρονία" userId="1495111d-8b53-44c6-a677-b2c0a4a07cc4" providerId="ADAL" clId="{00BC5634-C8FF-4B78-A94B-0A15E8FF995A}" dt="2021-05-24T17:51:58.705" v="50"/>
          <ac:spMkLst>
            <pc:docMk/>
            <pc:sldMk cId="0" sldId="287"/>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87"/>
            <ac:spMk id="3" creationId="{00000000-0000-0000-0000-000000000000}"/>
          </ac:spMkLst>
        </pc:spChg>
      </pc:sldChg>
      <pc:sldChg chg="addSp modSp mod setBg setClrOvrMap">
        <pc:chgData name="Κολονίτσιου Φεβρονία" userId="1495111d-8b53-44c6-a677-b2c0a4a07cc4" providerId="ADAL" clId="{00BC5634-C8FF-4B78-A94B-0A15E8FF995A}" dt="2021-05-25T08:18:09.678" v="5061" actId="1076"/>
        <pc:sldMkLst>
          <pc:docMk/>
          <pc:sldMk cId="0" sldId="288"/>
        </pc:sldMkLst>
        <pc:spChg chg="mod">
          <ac:chgData name="Κολονίτσιου Φεβρονία" userId="1495111d-8b53-44c6-a677-b2c0a4a07cc4" providerId="ADAL" clId="{00BC5634-C8FF-4B78-A94B-0A15E8FF995A}" dt="2021-05-25T08:17:20.785" v="5038" actId="14100"/>
          <ac:spMkLst>
            <pc:docMk/>
            <pc:sldMk cId="0" sldId="288"/>
            <ac:spMk id="2" creationId="{00000000-0000-0000-0000-000000000000}"/>
          </ac:spMkLst>
        </pc:spChg>
        <pc:spChg chg="mod">
          <ac:chgData name="Κολονίτσιου Φεβρονία" userId="1495111d-8b53-44c6-a677-b2c0a4a07cc4" providerId="ADAL" clId="{00BC5634-C8FF-4B78-A94B-0A15E8FF995A}" dt="2021-05-25T08:18:09.678" v="5061" actId="1076"/>
          <ac:spMkLst>
            <pc:docMk/>
            <pc:sldMk cId="0" sldId="288"/>
            <ac:spMk id="3" creationId="{00000000-0000-0000-0000-000000000000}"/>
          </ac:spMkLst>
        </pc:spChg>
        <pc:spChg chg="add">
          <ac:chgData name="Κολονίτσιου Φεβρονία" userId="1495111d-8b53-44c6-a677-b2c0a4a07cc4" providerId="ADAL" clId="{00BC5634-C8FF-4B78-A94B-0A15E8FF995A}" dt="2021-05-25T08:17:06.693" v="5033" actId="26606"/>
          <ac:spMkLst>
            <pc:docMk/>
            <pc:sldMk cId="0" sldId="288"/>
            <ac:spMk id="8" creationId="{8D8B8BFF-ABC6-4302-9767-D2ADEE381FA8}"/>
          </ac:spMkLst>
        </pc:spChg>
        <pc:spChg chg="add">
          <ac:chgData name="Κολονίτσιου Φεβρονία" userId="1495111d-8b53-44c6-a677-b2c0a4a07cc4" providerId="ADAL" clId="{00BC5634-C8FF-4B78-A94B-0A15E8FF995A}" dt="2021-05-25T08:17:06.693" v="5033" actId="26606"/>
          <ac:spMkLst>
            <pc:docMk/>
            <pc:sldMk cId="0" sldId="288"/>
            <ac:spMk id="12" creationId="{BB17FFD2-DBC7-4ABB-B2A0-7E18EC1B8074}"/>
          </ac:spMkLst>
        </pc:spChg>
        <pc:spChg chg="add">
          <ac:chgData name="Κολονίτσιου Φεβρονία" userId="1495111d-8b53-44c6-a677-b2c0a4a07cc4" providerId="ADAL" clId="{00BC5634-C8FF-4B78-A94B-0A15E8FF995A}" dt="2021-05-25T08:17:06.693" v="5033" actId="26606"/>
          <ac:spMkLst>
            <pc:docMk/>
            <pc:sldMk cId="0" sldId="288"/>
            <ac:spMk id="14" creationId="{7AFFF3F7-4395-4F19-BC12-8940796BE3CD}"/>
          </ac:spMkLst>
        </pc:spChg>
        <pc:spChg chg="add">
          <ac:chgData name="Κολονίτσιου Φεβρονία" userId="1495111d-8b53-44c6-a677-b2c0a4a07cc4" providerId="ADAL" clId="{00BC5634-C8FF-4B78-A94B-0A15E8FF995A}" dt="2021-05-25T08:17:06.693" v="5033" actId="26606"/>
          <ac:spMkLst>
            <pc:docMk/>
            <pc:sldMk cId="0" sldId="288"/>
            <ac:spMk id="16" creationId="{92806DFD-E192-42CC-B190-3C4C95B8FF4E}"/>
          </ac:spMkLst>
        </pc:spChg>
        <pc:spChg chg="add">
          <ac:chgData name="Κολονίτσιου Φεβρονία" userId="1495111d-8b53-44c6-a677-b2c0a4a07cc4" providerId="ADAL" clId="{00BC5634-C8FF-4B78-A94B-0A15E8FF995A}" dt="2021-05-25T08:17:06.693" v="5033" actId="26606"/>
          <ac:spMkLst>
            <pc:docMk/>
            <pc:sldMk cId="0" sldId="288"/>
            <ac:spMk id="18" creationId="{0BFD2628-8E1E-4A9C-8CC0-A04332683126}"/>
          </ac:spMkLst>
        </pc:spChg>
        <pc:spChg chg="add">
          <ac:chgData name="Κολονίτσιου Φεβρονία" userId="1495111d-8b53-44c6-a677-b2c0a4a07cc4" providerId="ADAL" clId="{00BC5634-C8FF-4B78-A94B-0A15E8FF995A}" dt="2021-05-25T08:17:06.693" v="5033" actId="26606"/>
          <ac:spMkLst>
            <pc:docMk/>
            <pc:sldMk cId="0" sldId="288"/>
            <ac:spMk id="20" creationId="{D0DAE048-BF8A-4A95-8DBC-D3A926B94CD6}"/>
          </ac:spMkLst>
        </pc:spChg>
        <pc:picChg chg="add">
          <ac:chgData name="Κολονίτσιου Φεβρονία" userId="1495111d-8b53-44c6-a677-b2c0a4a07cc4" providerId="ADAL" clId="{00BC5634-C8FF-4B78-A94B-0A15E8FF995A}" dt="2021-05-25T08:17:06.693" v="5033" actId="26606"/>
          <ac:picMkLst>
            <pc:docMk/>
            <pc:sldMk cId="0" sldId="288"/>
            <ac:picMk id="10" creationId="{D5F431FD-989C-4F7B-9EF1-BDED51AED4CF}"/>
          </ac:picMkLst>
        </pc:picChg>
      </pc:sldChg>
      <pc:sldChg chg="addSp modSp mod setBg setClrOvrMap">
        <pc:chgData name="Κολονίτσιου Φεβρονία" userId="1495111d-8b53-44c6-a677-b2c0a4a07cc4" providerId="ADAL" clId="{00BC5634-C8FF-4B78-A94B-0A15E8FF995A}" dt="2021-05-26T16:44:37.507" v="5948" actId="255"/>
        <pc:sldMkLst>
          <pc:docMk/>
          <pc:sldMk cId="0" sldId="289"/>
        </pc:sldMkLst>
        <pc:spChg chg="mod">
          <ac:chgData name="Κολονίτσιου Φεβρονία" userId="1495111d-8b53-44c6-a677-b2c0a4a07cc4" providerId="ADAL" clId="{00BC5634-C8FF-4B78-A94B-0A15E8FF995A}" dt="2021-05-25T08:18:48.321" v="5072" actId="122"/>
          <ac:spMkLst>
            <pc:docMk/>
            <pc:sldMk cId="0" sldId="289"/>
            <ac:spMk id="2" creationId="{00000000-0000-0000-0000-000000000000}"/>
          </ac:spMkLst>
        </pc:spChg>
        <pc:spChg chg="mod">
          <ac:chgData name="Κολονίτσιου Φεβρονία" userId="1495111d-8b53-44c6-a677-b2c0a4a07cc4" providerId="ADAL" clId="{00BC5634-C8FF-4B78-A94B-0A15E8FF995A}" dt="2021-05-26T16:44:37.507" v="5948" actId="255"/>
          <ac:spMkLst>
            <pc:docMk/>
            <pc:sldMk cId="0" sldId="289"/>
            <ac:spMk id="3" creationId="{00000000-0000-0000-0000-000000000000}"/>
          </ac:spMkLst>
        </pc:spChg>
        <pc:spChg chg="add">
          <ac:chgData name="Κολονίτσιου Φεβρονία" userId="1495111d-8b53-44c6-a677-b2c0a4a07cc4" providerId="ADAL" clId="{00BC5634-C8FF-4B78-A94B-0A15E8FF995A}" dt="2021-05-25T08:18:22.825" v="5062" actId="26606"/>
          <ac:spMkLst>
            <pc:docMk/>
            <pc:sldMk cId="0" sldId="289"/>
            <ac:spMk id="8" creationId="{8D8B8BFF-ABC6-4302-9767-D2ADEE381FA8}"/>
          </ac:spMkLst>
        </pc:spChg>
        <pc:spChg chg="add">
          <ac:chgData name="Κολονίτσιου Φεβρονία" userId="1495111d-8b53-44c6-a677-b2c0a4a07cc4" providerId="ADAL" clId="{00BC5634-C8FF-4B78-A94B-0A15E8FF995A}" dt="2021-05-25T08:18:22.825" v="5062" actId="26606"/>
          <ac:spMkLst>
            <pc:docMk/>
            <pc:sldMk cId="0" sldId="289"/>
            <ac:spMk id="12" creationId="{BB17FFD2-DBC7-4ABB-B2A0-7E18EC1B8074}"/>
          </ac:spMkLst>
        </pc:spChg>
        <pc:spChg chg="add">
          <ac:chgData name="Κολονίτσιου Φεβρονία" userId="1495111d-8b53-44c6-a677-b2c0a4a07cc4" providerId="ADAL" clId="{00BC5634-C8FF-4B78-A94B-0A15E8FF995A}" dt="2021-05-25T08:18:22.825" v="5062" actId="26606"/>
          <ac:spMkLst>
            <pc:docMk/>
            <pc:sldMk cId="0" sldId="289"/>
            <ac:spMk id="14" creationId="{7AFFF3F7-4395-4F19-BC12-8940796BE3CD}"/>
          </ac:spMkLst>
        </pc:spChg>
        <pc:spChg chg="add">
          <ac:chgData name="Κολονίτσιου Φεβρονία" userId="1495111d-8b53-44c6-a677-b2c0a4a07cc4" providerId="ADAL" clId="{00BC5634-C8FF-4B78-A94B-0A15E8FF995A}" dt="2021-05-25T08:18:22.825" v="5062" actId="26606"/>
          <ac:spMkLst>
            <pc:docMk/>
            <pc:sldMk cId="0" sldId="289"/>
            <ac:spMk id="16" creationId="{92806DFD-E192-42CC-B190-3C4C95B8FF4E}"/>
          </ac:spMkLst>
        </pc:spChg>
        <pc:spChg chg="add">
          <ac:chgData name="Κολονίτσιου Φεβρονία" userId="1495111d-8b53-44c6-a677-b2c0a4a07cc4" providerId="ADAL" clId="{00BC5634-C8FF-4B78-A94B-0A15E8FF995A}" dt="2021-05-25T08:18:22.825" v="5062" actId="26606"/>
          <ac:spMkLst>
            <pc:docMk/>
            <pc:sldMk cId="0" sldId="289"/>
            <ac:spMk id="18" creationId="{0BFD2628-8E1E-4A9C-8CC0-A04332683126}"/>
          </ac:spMkLst>
        </pc:spChg>
        <pc:spChg chg="add">
          <ac:chgData name="Κολονίτσιου Φεβρονία" userId="1495111d-8b53-44c6-a677-b2c0a4a07cc4" providerId="ADAL" clId="{00BC5634-C8FF-4B78-A94B-0A15E8FF995A}" dt="2021-05-25T08:18:22.825" v="5062" actId="26606"/>
          <ac:spMkLst>
            <pc:docMk/>
            <pc:sldMk cId="0" sldId="289"/>
            <ac:spMk id="20" creationId="{D0DAE048-BF8A-4A95-8DBC-D3A926B94CD6}"/>
          </ac:spMkLst>
        </pc:spChg>
        <pc:picChg chg="add">
          <ac:chgData name="Κολονίτσιου Φεβρονία" userId="1495111d-8b53-44c6-a677-b2c0a4a07cc4" providerId="ADAL" clId="{00BC5634-C8FF-4B78-A94B-0A15E8FF995A}" dt="2021-05-25T08:18:22.825" v="5062" actId="26606"/>
          <ac:picMkLst>
            <pc:docMk/>
            <pc:sldMk cId="0" sldId="289"/>
            <ac:picMk id="10" creationId="{D5F431FD-989C-4F7B-9EF1-BDED51AED4CF}"/>
          </ac:picMkLst>
        </pc:picChg>
      </pc:sldChg>
      <pc:sldChg chg="modSp del">
        <pc:chgData name="Κολονίτσιου Φεβρονία" userId="1495111d-8b53-44c6-a677-b2c0a4a07cc4" providerId="ADAL" clId="{00BC5634-C8FF-4B78-A94B-0A15E8FF995A}" dt="2021-05-25T08:20:08.620" v="5097" actId="2696"/>
        <pc:sldMkLst>
          <pc:docMk/>
          <pc:sldMk cId="0" sldId="290"/>
        </pc:sldMkLst>
        <pc:spChg chg="mod">
          <ac:chgData name="Κολονίτσιου Φεβρονία" userId="1495111d-8b53-44c6-a677-b2c0a4a07cc4" providerId="ADAL" clId="{00BC5634-C8FF-4B78-A94B-0A15E8FF995A}" dt="2021-05-24T17:51:58.705" v="50"/>
          <ac:spMkLst>
            <pc:docMk/>
            <pc:sldMk cId="0" sldId="290"/>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0"/>
            <ac:spMk id="3" creationId="{00000000-0000-0000-0000-000000000000}"/>
          </ac:spMkLst>
        </pc:spChg>
      </pc:sldChg>
      <pc:sldChg chg="addSp modSp mod setBg setClrOvrMap">
        <pc:chgData name="Κολονίτσιου Φεβρονία" userId="1495111d-8b53-44c6-a677-b2c0a4a07cc4" providerId="ADAL" clId="{00BC5634-C8FF-4B78-A94B-0A15E8FF995A}" dt="2021-05-25T08:22:37.465" v="5138" actId="114"/>
        <pc:sldMkLst>
          <pc:docMk/>
          <pc:sldMk cId="0" sldId="291"/>
        </pc:sldMkLst>
        <pc:spChg chg="mod">
          <ac:chgData name="Κολονίτσιου Φεβρονία" userId="1495111d-8b53-44c6-a677-b2c0a4a07cc4" providerId="ADAL" clId="{00BC5634-C8FF-4B78-A94B-0A15E8FF995A}" dt="2021-05-25T08:20:40.028" v="5104" actId="14100"/>
          <ac:spMkLst>
            <pc:docMk/>
            <pc:sldMk cId="0" sldId="291"/>
            <ac:spMk id="2" creationId="{00000000-0000-0000-0000-000000000000}"/>
          </ac:spMkLst>
        </pc:spChg>
        <pc:spChg chg="mod">
          <ac:chgData name="Κολονίτσιου Φεβρονία" userId="1495111d-8b53-44c6-a677-b2c0a4a07cc4" providerId="ADAL" clId="{00BC5634-C8FF-4B78-A94B-0A15E8FF995A}" dt="2021-05-25T08:22:37.465" v="5138" actId="114"/>
          <ac:spMkLst>
            <pc:docMk/>
            <pc:sldMk cId="0" sldId="291"/>
            <ac:spMk id="3" creationId="{00000000-0000-0000-0000-000000000000}"/>
          </ac:spMkLst>
        </pc:spChg>
        <pc:spChg chg="add">
          <ac:chgData name="Κολονίτσιου Φεβρονία" userId="1495111d-8b53-44c6-a677-b2c0a4a07cc4" providerId="ADAL" clId="{00BC5634-C8FF-4B78-A94B-0A15E8FF995A}" dt="2021-05-25T08:20:21.457" v="5098" actId="26606"/>
          <ac:spMkLst>
            <pc:docMk/>
            <pc:sldMk cId="0" sldId="291"/>
            <ac:spMk id="8" creationId="{8D8B8BFF-ABC6-4302-9767-D2ADEE381FA8}"/>
          </ac:spMkLst>
        </pc:spChg>
        <pc:spChg chg="add">
          <ac:chgData name="Κολονίτσιου Φεβρονία" userId="1495111d-8b53-44c6-a677-b2c0a4a07cc4" providerId="ADAL" clId="{00BC5634-C8FF-4B78-A94B-0A15E8FF995A}" dt="2021-05-25T08:20:21.457" v="5098" actId="26606"/>
          <ac:spMkLst>
            <pc:docMk/>
            <pc:sldMk cId="0" sldId="291"/>
            <ac:spMk id="12" creationId="{BB17FFD2-DBC7-4ABB-B2A0-7E18EC1B8074}"/>
          </ac:spMkLst>
        </pc:spChg>
        <pc:spChg chg="add">
          <ac:chgData name="Κολονίτσιου Φεβρονία" userId="1495111d-8b53-44c6-a677-b2c0a4a07cc4" providerId="ADAL" clId="{00BC5634-C8FF-4B78-A94B-0A15E8FF995A}" dt="2021-05-25T08:20:21.457" v="5098" actId="26606"/>
          <ac:spMkLst>
            <pc:docMk/>
            <pc:sldMk cId="0" sldId="291"/>
            <ac:spMk id="14" creationId="{7AFFF3F7-4395-4F19-BC12-8940796BE3CD}"/>
          </ac:spMkLst>
        </pc:spChg>
        <pc:spChg chg="add">
          <ac:chgData name="Κολονίτσιου Φεβρονία" userId="1495111d-8b53-44c6-a677-b2c0a4a07cc4" providerId="ADAL" clId="{00BC5634-C8FF-4B78-A94B-0A15E8FF995A}" dt="2021-05-25T08:20:21.457" v="5098" actId="26606"/>
          <ac:spMkLst>
            <pc:docMk/>
            <pc:sldMk cId="0" sldId="291"/>
            <ac:spMk id="16" creationId="{92806DFD-E192-42CC-B190-3C4C95B8FF4E}"/>
          </ac:spMkLst>
        </pc:spChg>
        <pc:spChg chg="add">
          <ac:chgData name="Κολονίτσιου Φεβρονία" userId="1495111d-8b53-44c6-a677-b2c0a4a07cc4" providerId="ADAL" clId="{00BC5634-C8FF-4B78-A94B-0A15E8FF995A}" dt="2021-05-25T08:20:21.457" v="5098" actId="26606"/>
          <ac:spMkLst>
            <pc:docMk/>
            <pc:sldMk cId="0" sldId="291"/>
            <ac:spMk id="18" creationId="{0BFD2628-8E1E-4A9C-8CC0-A04332683126}"/>
          </ac:spMkLst>
        </pc:spChg>
        <pc:spChg chg="add">
          <ac:chgData name="Κολονίτσιου Φεβρονία" userId="1495111d-8b53-44c6-a677-b2c0a4a07cc4" providerId="ADAL" clId="{00BC5634-C8FF-4B78-A94B-0A15E8FF995A}" dt="2021-05-25T08:20:21.457" v="5098" actId="26606"/>
          <ac:spMkLst>
            <pc:docMk/>
            <pc:sldMk cId="0" sldId="291"/>
            <ac:spMk id="20" creationId="{D0DAE048-BF8A-4A95-8DBC-D3A926B94CD6}"/>
          </ac:spMkLst>
        </pc:spChg>
        <pc:picChg chg="add">
          <ac:chgData name="Κολονίτσιου Φεβρονία" userId="1495111d-8b53-44c6-a677-b2c0a4a07cc4" providerId="ADAL" clId="{00BC5634-C8FF-4B78-A94B-0A15E8FF995A}" dt="2021-05-25T08:20:21.457" v="5098" actId="26606"/>
          <ac:picMkLst>
            <pc:docMk/>
            <pc:sldMk cId="0" sldId="291"/>
            <ac:picMk id="10" creationId="{D5F431FD-989C-4F7B-9EF1-BDED51AED4CF}"/>
          </ac:picMkLst>
        </pc:picChg>
      </pc:sldChg>
      <pc:sldChg chg="addSp modSp mod ord setBg setClrOvrMap">
        <pc:chgData name="Κολονίτσιου Φεβρονία" userId="1495111d-8b53-44c6-a677-b2c0a4a07cc4" providerId="ADAL" clId="{00BC5634-C8FF-4B78-A94B-0A15E8FF995A}" dt="2021-05-25T09:36:00.911" v="5413" actId="20578"/>
        <pc:sldMkLst>
          <pc:docMk/>
          <pc:sldMk cId="0" sldId="292"/>
        </pc:sldMkLst>
        <pc:spChg chg="mod">
          <ac:chgData name="Κολονίτσιου Φεβρονία" userId="1495111d-8b53-44c6-a677-b2c0a4a07cc4" providerId="ADAL" clId="{00BC5634-C8FF-4B78-A94B-0A15E8FF995A}" dt="2021-05-25T08:23:26.414" v="5146" actId="1076"/>
          <ac:spMkLst>
            <pc:docMk/>
            <pc:sldMk cId="0" sldId="292"/>
            <ac:spMk id="2" creationId="{00000000-0000-0000-0000-000000000000}"/>
          </ac:spMkLst>
        </pc:spChg>
        <pc:spChg chg="mod">
          <ac:chgData name="Κολονίτσιου Φεβρονία" userId="1495111d-8b53-44c6-a677-b2c0a4a07cc4" providerId="ADAL" clId="{00BC5634-C8FF-4B78-A94B-0A15E8FF995A}" dt="2021-05-25T08:26:46.621" v="5216" actId="27636"/>
          <ac:spMkLst>
            <pc:docMk/>
            <pc:sldMk cId="0" sldId="292"/>
            <ac:spMk id="3" creationId="{00000000-0000-0000-0000-000000000000}"/>
          </ac:spMkLst>
        </pc:spChg>
        <pc:spChg chg="add">
          <ac:chgData name="Κολονίτσιου Φεβρονία" userId="1495111d-8b53-44c6-a677-b2c0a4a07cc4" providerId="ADAL" clId="{00BC5634-C8FF-4B78-A94B-0A15E8FF995A}" dt="2021-05-25T08:23:11.480" v="5140" actId="26606"/>
          <ac:spMkLst>
            <pc:docMk/>
            <pc:sldMk cId="0" sldId="292"/>
            <ac:spMk id="8" creationId="{8D8B8BFF-ABC6-4302-9767-D2ADEE381FA8}"/>
          </ac:spMkLst>
        </pc:spChg>
        <pc:spChg chg="add">
          <ac:chgData name="Κολονίτσιου Φεβρονία" userId="1495111d-8b53-44c6-a677-b2c0a4a07cc4" providerId="ADAL" clId="{00BC5634-C8FF-4B78-A94B-0A15E8FF995A}" dt="2021-05-25T08:23:11.480" v="5140" actId="26606"/>
          <ac:spMkLst>
            <pc:docMk/>
            <pc:sldMk cId="0" sldId="292"/>
            <ac:spMk id="12" creationId="{BB17FFD2-DBC7-4ABB-B2A0-7E18EC1B8074}"/>
          </ac:spMkLst>
        </pc:spChg>
        <pc:spChg chg="add">
          <ac:chgData name="Κολονίτσιου Φεβρονία" userId="1495111d-8b53-44c6-a677-b2c0a4a07cc4" providerId="ADAL" clId="{00BC5634-C8FF-4B78-A94B-0A15E8FF995A}" dt="2021-05-25T08:23:11.480" v="5140" actId="26606"/>
          <ac:spMkLst>
            <pc:docMk/>
            <pc:sldMk cId="0" sldId="292"/>
            <ac:spMk id="14" creationId="{7AFFF3F7-4395-4F19-BC12-8940796BE3CD}"/>
          </ac:spMkLst>
        </pc:spChg>
        <pc:spChg chg="add">
          <ac:chgData name="Κολονίτσιου Φεβρονία" userId="1495111d-8b53-44c6-a677-b2c0a4a07cc4" providerId="ADAL" clId="{00BC5634-C8FF-4B78-A94B-0A15E8FF995A}" dt="2021-05-25T08:23:11.480" v="5140" actId="26606"/>
          <ac:spMkLst>
            <pc:docMk/>
            <pc:sldMk cId="0" sldId="292"/>
            <ac:spMk id="16" creationId="{92806DFD-E192-42CC-B190-3C4C95B8FF4E}"/>
          </ac:spMkLst>
        </pc:spChg>
        <pc:spChg chg="add">
          <ac:chgData name="Κολονίτσιου Φεβρονία" userId="1495111d-8b53-44c6-a677-b2c0a4a07cc4" providerId="ADAL" clId="{00BC5634-C8FF-4B78-A94B-0A15E8FF995A}" dt="2021-05-25T08:23:11.480" v="5140" actId="26606"/>
          <ac:spMkLst>
            <pc:docMk/>
            <pc:sldMk cId="0" sldId="292"/>
            <ac:spMk id="18" creationId="{0BFD2628-8E1E-4A9C-8CC0-A04332683126}"/>
          </ac:spMkLst>
        </pc:spChg>
        <pc:spChg chg="add">
          <ac:chgData name="Κολονίτσιου Φεβρονία" userId="1495111d-8b53-44c6-a677-b2c0a4a07cc4" providerId="ADAL" clId="{00BC5634-C8FF-4B78-A94B-0A15E8FF995A}" dt="2021-05-25T08:23:11.480" v="5140" actId="26606"/>
          <ac:spMkLst>
            <pc:docMk/>
            <pc:sldMk cId="0" sldId="292"/>
            <ac:spMk id="20" creationId="{D0DAE048-BF8A-4A95-8DBC-D3A926B94CD6}"/>
          </ac:spMkLst>
        </pc:spChg>
        <pc:picChg chg="add">
          <ac:chgData name="Κολονίτσιου Φεβρονία" userId="1495111d-8b53-44c6-a677-b2c0a4a07cc4" providerId="ADAL" clId="{00BC5634-C8FF-4B78-A94B-0A15E8FF995A}" dt="2021-05-25T08:23:11.480" v="5140" actId="26606"/>
          <ac:picMkLst>
            <pc:docMk/>
            <pc:sldMk cId="0" sldId="292"/>
            <ac:picMk id="10" creationId="{D5F431FD-989C-4F7B-9EF1-BDED51AED4CF}"/>
          </ac:picMkLst>
        </pc:picChg>
      </pc:sldChg>
      <pc:sldChg chg="modSp del">
        <pc:chgData name="Κολονίτσιου Φεβρονία" userId="1495111d-8b53-44c6-a677-b2c0a4a07cc4" providerId="ADAL" clId="{00BC5634-C8FF-4B78-A94B-0A15E8FF995A}" dt="2021-05-25T08:27:35.773" v="5217" actId="2696"/>
        <pc:sldMkLst>
          <pc:docMk/>
          <pc:sldMk cId="0" sldId="293"/>
        </pc:sldMkLst>
        <pc:spChg chg="mod">
          <ac:chgData name="Κολονίτσιου Φεβρονία" userId="1495111d-8b53-44c6-a677-b2c0a4a07cc4" providerId="ADAL" clId="{00BC5634-C8FF-4B78-A94B-0A15E8FF995A}" dt="2021-05-24T17:51:58.705" v="50"/>
          <ac:spMkLst>
            <pc:docMk/>
            <pc:sldMk cId="0" sldId="293"/>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3"/>
            <ac:spMk id="3" creationId="{00000000-0000-0000-0000-000000000000}"/>
          </ac:spMkLst>
        </pc:spChg>
      </pc:sldChg>
      <pc:sldChg chg="modSp del">
        <pc:chgData name="Κολονίτσιου Φεβρονία" userId="1495111d-8b53-44c6-a677-b2c0a4a07cc4" providerId="ADAL" clId="{00BC5634-C8FF-4B78-A94B-0A15E8FF995A}" dt="2021-05-25T08:27:39.927" v="5218" actId="2696"/>
        <pc:sldMkLst>
          <pc:docMk/>
          <pc:sldMk cId="0" sldId="294"/>
        </pc:sldMkLst>
        <pc:spChg chg="mod">
          <ac:chgData name="Κολονίτσιου Φεβρονία" userId="1495111d-8b53-44c6-a677-b2c0a4a07cc4" providerId="ADAL" clId="{00BC5634-C8FF-4B78-A94B-0A15E8FF995A}" dt="2021-05-24T17:51:58.705" v="50"/>
          <ac:spMkLst>
            <pc:docMk/>
            <pc:sldMk cId="0" sldId="294"/>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4"/>
            <ac:spMk id="3" creationId="{00000000-0000-0000-0000-000000000000}"/>
          </ac:spMkLst>
        </pc:spChg>
      </pc:sldChg>
      <pc:sldChg chg="modSp del">
        <pc:chgData name="Κολονίτσιου Φεβρονία" userId="1495111d-8b53-44c6-a677-b2c0a4a07cc4" providerId="ADAL" clId="{00BC5634-C8FF-4B78-A94B-0A15E8FF995A}" dt="2021-05-25T08:27:46.869" v="5219" actId="2696"/>
        <pc:sldMkLst>
          <pc:docMk/>
          <pc:sldMk cId="0" sldId="295"/>
        </pc:sldMkLst>
        <pc:spChg chg="mod">
          <ac:chgData name="Κολονίτσιου Φεβρονία" userId="1495111d-8b53-44c6-a677-b2c0a4a07cc4" providerId="ADAL" clId="{00BC5634-C8FF-4B78-A94B-0A15E8FF995A}" dt="2021-05-24T17:51:58.705" v="50"/>
          <ac:spMkLst>
            <pc:docMk/>
            <pc:sldMk cId="0" sldId="295"/>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5"/>
            <ac:spMk id="3" creationId="{00000000-0000-0000-0000-000000000000}"/>
          </ac:spMkLst>
        </pc:spChg>
      </pc:sldChg>
      <pc:sldChg chg="modSp del">
        <pc:chgData name="Κολονίτσιου Φεβρονία" userId="1495111d-8b53-44c6-a677-b2c0a4a07cc4" providerId="ADAL" clId="{00BC5634-C8FF-4B78-A94B-0A15E8FF995A}" dt="2021-05-25T08:27:50.871" v="5220" actId="2696"/>
        <pc:sldMkLst>
          <pc:docMk/>
          <pc:sldMk cId="0" sldId="296"/>
        </pc:sldMkLst>
        <pc:spChg chg="mod">
          <ac:chgData name="Κολονίτσιου Φεβρονία" userId="1495111d-8b53-44c6-a677-b2c0a4a07cc4" providerId="ADAL" clId="{00BC5634-C8FF-4B78-A94B-0A15E8FF995A}" dt="2021-05-24T17:51:58.705" v="50"/>
          <ac:spMkLst>
            <pc:docMk/>
            <pc:sldMk cId="0" sldId="29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6"/>
            <ac:spMk id="3" creationId="{00000000-0000-0000-0000-000000000000}"/>
          </ac:spMkLst>
        </pc:spChg>
      </pc:sldChg>
      <pc:sldChg chg="modSp del">
        <pc:chgData name="Κολονίτσιου Φεβρονία" userId="1495111d-8b53-44c6-a677-b2c0a4a07cc4" providerId="ADAL" clId="{00BC5634-C8FF-4B78-A94B-0A15E8FF995A}" dt="2021-05-25T08:27:54.983" v="5221" actId="2696"/>
        <pc:sldMkLst>
          <pc:docMk/>
          <pc:sldMk cId="0" sldId="297"/>
        </pc:sldMkLst>
        <pc:spChg chg="mod">
          <ac:chgData name="Κολονίτσιου Φεβρονία" userId="1495111d-8b53-44c6-a677-b2c0a4a07cc4" providerId="ADAL" clId="{00BC5634-C8FF-4B78-A94B-0A15E8FF995A}" dt="2021-05-24T17:51:58.705" v="50"/>
          <ac:spMkLst>
            <pc:docMk/>
            <pc:sldMk cId="0" sldId="297"/>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7"/>
            <ac:spMk id="3" creationId="{00000000-0000-0000-0000-000000000000}"/>
          </ac:spMkLst>
        </pc:spChg>
      </pc:sldChg>
      <pc:sldChg chg="modSp del">
        <pc:chgData name="Κολονίτσιου Φεβρονία" userId="1495111d-8b53-44c6-a677-b2c0a4a07cc4" providerId="ADAL" clId="{00BC5634-C8FF-4B78-A94B-0A15E8FF995A}" dt="2021-05-25T08:27:57.730" v="5222" actId="2696"/>
        <pc:sldMkLst>
          <pc:docMk/>
          <pc:sldMk cId="0" sldId="298"/>
        </pc:sldMkLst>
        <pc:spChg chg="mod">
          <ac:chgData name="Κολονίτσιου Φεβρονία" userId="1495111d-8b53-44c6-a677-b2c0a4a07cc4" providerId="ADAL" clId="{00BC5634-C8FF-4B78-A94B-0A15E8FF995A}" dt="2021-05-24T17:51:58.705" v="50"/>
          <ac:spMkLst>
            <pc:docMk/>
            <pc:sldMk cId="0" sldId="29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8"/>
            <ac:spMk id="3" creationId="{00000000-0000-0000-0000-000000000000}"/>
          </ac:spMkLst>
        </pc:spChg>
      </pc:sldChg>
      <pc:sldChg chg="modSp del">
        <pc:chgData name="Κολονίτσιου Φεβρονία" userId="1495111d-8b53-44c6-a677-b2c0a4a07cc4" providerId="ADAL" clId="{00BC5634-C8FF-4B78-A94B-0A15E8FF995A}" dt="2021-05-25T08:28:00.771" v="5223" actId="2696"/>
        <pc:sldMkLst>
          <pc:docMk/>
          <pc:sldMk cId="0" sldId="299"/>
        </pc:sldMkLst>
        <pc:spChg chg="mod">
          <ac:chgData name="Κολονίτσιου Φεβρονία" userId="1495111d-8b53-44c6-a677-b2c0a4a07cc4" providerId="ADAL" clId="{00BC5634-C8FF-4B78-A94B-0A15E8FF995A}" dt="2021-05-24T17:51:58.705" v="50"/>
          <ac:spMkLst>
            <pc:docMk/>
            <pc:sldMk cId="0" sldId="29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299"/>
            <ac:spMk id="3" creationId="{00000000-0000-0000-0000-000000000000}"/>
          </ac:spMkLst>
        </pc:spChg>
      </pc:sldChg>
      <pc:sldChg chg="modSp del">
        <pc:chgData name="Κολονίτσιου Φεβρονία" userId="1495111d-8b53-44c6-a677-b2c0a4a07cc4" providerId="ADAL" clId="{00BC5634-C8FF-4B78-A94B-0A15E8FF995A}" dt="2021-05-25T08:28:03.537" v="5224" actId="2696"/>
        <pc:sldMkLst>
          <pc:docMk/>
          <pc:sldMk cId="0" sldId="300"/>
        </pc:sldMkLst>
        <pc:spChg chg="mod">
          <ac:chgData name="Κολονίτσιου Φεβρονία" userId="1495111d-8b53-44c6-a677-b2c0a4a07cc4" providerId="ADAL" clId="{00BC5634-C8FF-4B78-A94B-0A15E8FF995A}" dt="2021-05-24T17:51:58.705" v="50"/>
          <ac:spMkLst>
            <pc:docMk/>
            <pc:sldMk cId="0" sldId="300"/>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0"/>
            <ac:spMk id="3" creationId="{00000000-0000-0000-0000-000000000000}"/>
          </ac:spMkLst>
        </pc:spChg>
      </pc:sldChg>
      <pc:sldChg chg="modSp del">
        <pc:chgData name="Κολονίτσιου Φεβρονία" userId="1495111d-8b53-44c6-a677-b2c0a4a07cc4" providerId="ADAL" clId="{00BC5634-C8FF-4B78-A94B-0A15E8FF995A}" dt="2021-05-25T08:28:06.096" v="5225" actId="2696"/>
        <pc:sldMkLst>
          <pc:docMk/>
          <pc:sldMk cId="0" sldId="301"/>
        </pc:sldMkLst>
        <pc:spChg chg="mod">
          <ac:chgData name="Κολονίτσιου Φεβρονία" userId="1495111d-8b53-44c6-a677-b2c0a4a07cc4" providerId="ADAL" clId="{00BC5634-C8FF-4B78-A94B-0A15E8FF995A}" dt="2021-05-24T17:51:58.705" v="50"/>
          <ac:spMkLst>
            <pc:docMk/>
            <pc:sldMk cId="0" sldId="301"/>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1"/>
            <ac:spMk id="3" creationId="{00000000-0000-0000-0000-000000000000}"/>
          </ac:spMkLst>
        </pc:spChg>
      </pc:sldChg>
      <pc:sldChg chg="addSp delSp modSp del mod setBg setClrOvrMap">
        <pc:chgData name="Κολονίτσιου Φεβρονία" userId="1495111d-8b53-44c6-a677-b2c0a4a07cc4" providerId="ADAL" clId="{00BC5634-C8FF-4B78-A94B-0A15E8FF995A}" dt="2021-05-25T09:01:54.662" v="5268" actId="2696"/>
        <pc:sldMkLst>
          <pc:docMk/>
          <pc:sldMk cId="0" sldId="302"/>
        </pc:sldMkLst>
        <pc:spChg chg="mod">
          <ac:chgData name="Κολονίτσιου Φεβρονία" userId="1495111d-8b53-44c6-a677-b2c0a4a07cc4" providerId="ADAL" clId="{00BC5634-C8FF-4B78-A94B-0A15E8FF995A}" dt="2021-05-25T09:00:17.295" v="5234" actId="14100"/>
          <ac:spMkLst>
            <pc:docMk/>
            <pc:sldMk cId="0" sldId="302"/>
            <ac:spMk id="2" creationId="{00000000-0000-0000-0000-000000000000}"/>
          </ac:spMkLst>
        </pc:spChg>
        <pc:spChg chg="mod ord">
          <ac:chgData name="Κολονίτσιου Φεβρονία" userId="1495111d-8b53-44c6-a677-b2c0a4a07cc4" providerId="ADAL" clId="{00BC5634-C8FF-4B78-A94B-0A15E8FF995A}" dt="2021-05-25T09:00:01.074" v="5232" actId="26606"/>
          <ac:spMkLst>
            <pc:docMk/>
            <pc:sldMk cId="0" sldId="302"/>
            <ac:spMk id="3" creationId="{00000000-0000-0000-0000-000000000000}"/>
          </ac:spMkLst>
        </pc:spChg>
        <pc:spChg chg="add del">
          <ac:chgData name="Κολονίτσιου Φεβρονία" userId="1495111d-8b53-44c6-a677-b2c0a4a07cc4" providerId="ADAL" clId="{00BC5634-C8FF-4B78-A94B-0A15E8FF995A}" dt="2021-05-25T09:00:01.033" v="5231" actId="26606"/>
          <ac:spMkLst>
            <pc:docMk/>
            <pc:sldMk cId="0" sldId="302"/>
            <ac:spMk id="6" creationId="{B5E326A3-EB92-4BDA-9F77-45197E0CBE7E}"/>
          </ac:spMkLst>
        </pc:spChg>
        <pc:spChg chg="add del">
          <ac:chgData name="Κολονίτσιου Φεβρονία" userId="1495111d-8b53-44c6-a677-b2c0a4a07cc4" providerId="ADAL" clId="{00BC5634-C8FF-4B78-A94B-0A15E8FF995A}" dt="2021-05-25T09:00:01.033" v="5231" actId="26606"/>
          <ac:spMkLst>
            <pc:docMk/>
            <pc:sldMk cId="0" sldId="302"/>
            <ac:spMk id="7" creationId="{CAC996C7-7B84-4645-9AA1-6EA85EAB47D6}"/>
          </ac:spMkLst>
        </pc:spChg>
        <pc:spChg chg="add del">
          <ac:chgData name="Κολονίτσιου Φεβρονία" userId="1495111d-8b53-44c6-a677-b2c0a4a07cc4" providerId="ADAL" clId="{00BC5634-C8FF-4B78-A94B-0A15E8FF995A}" dt="2021-05-25T09:00:01.033" v="5231" actId="26606"/>
          <ac:spMkLst>
            <pc:docMk/>
            <pc:sldMk cId="0" sldId="302"/>
            <ac:spMk id="8" creationId="{32DC315B-5680-47D9-B827-34D012FB14B2}"/>
          </ac:spMkLst>
        </pc:spChg>
        <pc:spChg chg="add del">
          <ac:chgData name="Κολονίτσιου Φεβρονία" userId="1495111d-8b53-44c6-a677-b2c0a4a07cc4" providerId="ADAL" clId="{00BC5634-C8FF-4B78-A94B-0A15E8FF995A}" dt="2021-05-25T08:59:35.160" v="5228" actId="26606"/>
          <ac:spMkLst>
            <pc:docMk/>
            <pc:sldMk cId="0" sldId="302"/>
            <ac:spMk id="9" creationId="{B5E326A3-EB92-4BDA-9F77-45197E0CBE7E}"/>
          </ac:spMkLst>
        </pc:spChg>
        <pc:spChg chg="add">
          <ac:chgData name="Κολονίτσιου Φεβρονία" userId="1495111d-8b53-44c6-a677-b2c0a4a07cc4" providerId="ADAL" clId="{00BC5634-C8FF-4B78-A94B-0A15E8FF995A}" dt="2021-05-25T09:00:01.074" v="5232" actId="26606"/>
          <ac:spMkLst>
            <pc:docMk/>
            <pc:sldMk cId="0" sldId="302"/>
            <ac:spMk id="10" creationId="{E819EF56-0D05-401F-8D9D-A087F3B0ED7C}"/>
          </ac:spMkLst>
        </pc:spChg>
        <pc:spChg chg="add del">
          <ac:chgData name="Κολονίτσιου Φεβρονία" userId="1495111d-8b53-44c6-a677-b2c0a4a07cc4" providerId="ADAL" clId="{00BC5634-C8FF-4B78-A94B-0A15E8FF995A}" dt="2021-05-25T08:59:35.160" v="5228" actId="26606"/>
          <ac:spMkLst>
            <pc:docMk/>
            <pc:sldMk cId="0" sldId="302"/>
            <ac:spMk id="11" creationId="{CAC996C7-7B84-4645-9AA1-6EA85EAB47D6}"/>
          </ac:spMkLst>
        </pc:spChg>
        <pc:spChg chg="add del">
          <ac:chgData name="Κολονίτσιου Φεβρονία" userId="1495111d-8b53-44c6-a677-b2c0a4a07cc4" providerId="ADAL" clId="{00BC5634-C8FF-4B78-A94B-0A15E8FF995A}" dt="2021-05-25T08:59:35.160" v="5228" actId="26606"/>
          <ac:spMkLst>
            <pc:docMk/>
            <pc:sldMk cId="0" sldId="302"/>
            <ac:spMk id="13" creationId="{32DC315B-5680-47D9-B827-34D012FB14B2}"/>
          </ac:spMkLst>
        </pc:spChg>
        <pc:spChg chg="add">
          <ac:chgData name="Κολονίτσιου Φεβρονία" userId="1495111d-8b53-44c6-a677-b2c0a4a07cc4" providerId="ADAL" clId="{00BC5634-C8FF-4B78-A94B-0A15E8FF995A}" dt="2021-05-25T09:00:01.074" v="5232" actId="26606"/>
          <ac:spMkLst>
            <pc:docMk/>
            <pc:sldMk cId="0" sldId="302"/>
            <ac:spMk id="15" creationId="{2F99DFE0-DA13-4703-95B6-9CFDBD4A2DCB}"/>
          </ac:spMkLst>
        </pc:spChg>
        <pc:spChg chg="add">
          <ac:chgData name="Κολονίτσιου Φεβρονία" userId="1495111d-8b53-44c6-a677-b2c0a4a07cc4" providerId="ADAL" clId="{00BC5634-C8FF-4B78-A94B-0A15E8FF995A}" dt="2021-05-25T09:00:01.074" v="5232" actId="26606"/>
          <ac:spMkLst>
            <pc:docMk/>
            <pc:sldMk cId="0" sldId="302"/>
            <ac:spMk id="17" creationId="{39580BCA-5EE9-4DE6-9060-8F5DFB3A0ECC}"/>
          </ac:spMkLst>
        </pc:spChg>
        <pc:spChg chg="add">
          <ac:chgData name="Κολονίτσιου Φεβρονία" userId="1495111d-8b53-44c6-a677-b2c0a4a07cc4" providerId="ADAL" clId="{00BC5634-C8FF-4B78-A94B-0A15E8FF995A}" dt="2021-05-25T09:00:01.074" v="5232" actId="26606"/>
          <ac:spMkLst>
            <pc:docMk/>
            <pc:sldMk cId="0" sldId="302"/>
            <ac:spMk id="19" creationId="{66997ED0-2734-463E-AB2D-7DE229F57E2B}"/>
          </ac:spMkLst>
        </pc:spChg>
        <pc:spChg chg="add">
          <ac:chgData name="Κολονίτσιου Φεβρονία" userId="1495111d-8b53-44c6-a677-b2c0a4a07cc4" providerId="ADAL" clId="{00BC5634-C8FF-4B78-A94B-0A15E8FF995A}" dt="2021-05-25T09:00:01.074" v="5232" actId="26606"/>
          <ac:spMkLst>
            <pc:docMk/>
            <pc:sldMk cId="0" sldId="302"/>
            <ac:spMk id="21" creationId="{060ECCAC-739E-4C22-866F-FD51CC0CFF16}"/>
          </ac:spMkLst>
        </pc:spChg>
        <pc:spChg chg="add">
          <ac:chgData name="Κολονίτσιου Φεβρονία" userId="1495111d-8b53-44c6-a677-b2c0a4a07cc4" providerId="ADAL" clId="{00BC5634-C8FF-4B78-A94B-0A15E8FF995A}" dt="2021-05-25T09:00:01.074" v="5232" actId="26606"/>
          <ac:spMkLst>
            <pc:docMk/>
            <pc:sldMk cId="0" sldId="302"/>
            <ac:spMk id="23" creationId="{ACDC68EF-9D08-46DF-9BD5-25822D9DD47E}"/>
          </ac:spMkLst>
        </pc:spChg>
        <pc:spChg chg="add">
          <ac:chgData name="Κολονίτσιου Φεβρονία" userId="1495111d-8b53-44c6-a677-b2c0a4a07cc4" providerId="ADAL" clId="{00BC5634-C8FF-4B78-A94B-0A15E8FF995A}" dt="2021-05-25T09:00:01.074" v="5232" actId="26606"/>
          <ac:spMkLst>
            <pc:docMk/>
            <pc:sldMk cId="0" sldId="302"/>
            <ac:spMk id="25" creationId="{AFDEBBBE-12A0-4779-9A86-7AFEA7AE9B80}"/>
          </ac:spMkLst>
        </pc:spChg>
        <pc:picChg chg="mod">
          <ac:chgData name="Κολονίτσιου Φεβρονία" userId="1495111d-8b53-44c6-a677-b2c0a4a07cc4" providerId="ADAL" clId="{00BC5634-C8FF-4B78-A94B-0A15E8FF995A}" dt="2021-05-25T09:00:01.074" v="5232" actId="26606"/>
          <ac:picMkLst>
            <pc:docMk/>
            <pc:sldMk cId="0" sldId="302"/>
            <ac:picMk id="4" creationId="{00000000-0000-0000-0000-000000000000}"/>
          </ac:picMkLst>
        </pc:picChg>
        <pc:picChg chg="add">
          <ac:chgData name="Κολονίτσιου Φεβρονία" userId="1495111d-8b53-44c6-a677-b2c0a4a07cc4" providerId="ADAL" clId="{00BC5634-C8FF-4B78-A94B-0A15E8FF995A}" dt="2021-05-25T09:00:01.074" v="5232" actId="26606"/>
          <ac:picMkLst>
            <pc:docMk/>
            <pc:sldMk cId="0" sldId="302"/>
            <ac:picMk id="12" creationId="{46583D46-4F8A-48ED-9FC5-ACCFE59891F4}"/>
          </ac:picMkLst>
        </pc:picChg>
        <pc:picChg chg="add">
          <ac:chgData name="Κολονίτσιου Φεβρονία" userId="1495111d-8b53-44c6-a677-b2c0a4a07cc4" providerId="ADAL" clId="{00BC5634-C8FF-4B78-A94B-0A15E8FF995A}" dt="2021-05-25T09:00:01.074" v="5232" actId="26606"/>
          <ac:picMkLst>
            <pc:docMk/>
            <pc:sldMk cId="0" sldId="302"/>
            <ac:picMk id="14" creationId="{6CFBF790-FF8B-4CA1-A78A-0ED655E74F55}"/>
          </ac:picMkLst>
        </pc:picChg>
      </pc:sldChg>
      <pc:sldChg chg="addSp modSp del mod setBg setClrOvrMap">
        <pc:chgData name="Κολονίτσιου Φεβρονία" userId="1495111d-8b53-44c6-a677-b2c0a4a07cc4" providerId="ADAL" clId="{00BC5634-C8FF-4B78-A94B-0A15E8FF995A}" dt="2021-05-25T10:05:05.303" v="5753" actId="2696"/>
        <pc:sldMkLst>
          <pc:docMk/>
          <pc:sldMk cId="0" sldId="303"/>
        </pc:sldMkLst>
        <pc:spChg chg="mod">
          <ac:chgData name="Κολονίτσιου Φεβρονία" userId="1495111d-8b53-44c6-a677-b2c0a4a07cc4" providerId="ADAL" clId="{00BC5634-C8FF-4B78-A94B-0A15E8FF995A}" dt="2021-05-25T09:04:51.137" v="5305" actId="255"/>
          <ac:spMkLst>
            <pc:docMk/>
            <pc:sldMk cId="0" sldId="303"/>
            <ac:spMk id="2" creationId="{00000000-0000-0000-0000-000000000000}"/>
          </ac:spMkLst>
        </pc:spChg>
        <pc:spChg chg="mod">
          <ac:chgData name="Κολονίτσιου Φεβρονία" userId="1495111d-8b53-44c6-a677-b2c0a4a07cc4" providerId="ADAL" clId="{00BC5634-C8FF-4B78-A94B-0A15E8FF995A}" dt="2021-05-25T09:06:17.270" v="5315" actId="113"/>
          <ac:spMkLst>
            <pc:docMk/>
            <pc:sldMk cId="0" sldId="303"/>
            <ac:spMk id="3" creationId="{00000000-0000-0000-0000-000000000000}"/>
          </ac:spMkLst>
        </pc:spChg>
        <pc:spChg chg="add">
          <ac:chgData name="Κολονίτσιου Φεβρονία" userId="1495111d-8b53-44c6-a677-b2c0a4a07cc4" providerId="ADAL" clId="{00BC5634-C8FF-4B78-A94B-0A15E8FF995A}" dt="2021-05-25T09:04:33.201" v="5299" actId="26606"/>
          <ac:spMkLst>
            <pc:docMk/>
            <pc:sldMk cId="0" sldId="303"/>
            <ac:spMk id="8" creationId="{8D8B8BFF-ABC6-4302-9767-D2ADEE381FA8}"/>
          </ac:spMkLst>
        </pc:spChg>
        <pc:spChg chg="add">
          <ac:chgData name="Κολονίτσιου Φεβρονία" userId="1495111d-8b53-44c6-a677-b2c0a4a07cc4" providerId="ADAL" clId="{00BC5634-C8FF-4B78-A94B-0A15E8FF995A}" dt="2021-05-25T09:04:33.201" v="5299" actId="26606"/>
          <ac:spMkLst>
            <pc:docMk/>
            <pc:sldMk cId="0" sldId="303"/>
            <ac:spMk id="12" creationId="{BB17FFD2-DBC7-4ABB-B2A0-7E18EC1B8074}"/>
          </ac:spMkLst>
        </pc:spChg>
        <pc:spChg chg="add">
          <ac:chgData name="Κολονίτσιου Φεβρονία" userId="1495111d-8b53-44c6-a677-b2c0a4a07cc4" providerId="ADAL" clId="{00BC5634-C8FF-4B78-A94B-0A15E8FF995A}" dt="2021-05-25T09:04:33.201" v="5299" actId="26606"/>
          <ac:spMkLst>
            <pc:docMk/>
            <pc:sldMk cId="0" sldId="303"/>
            <ac:spMk id="14" creationId="{7AFFF3F7-4395-4F19-BC12-8940796BE3CD}"/>
          </ac:spMkLst>
        </pc:spChg>
        <pc:spChg chg="add">
          <ac:chgData name="Κολονίτσιου Φεβρονία" userId="1495111d-8b53-44c6-a677-b2c0a4a07cc4" providerId="ADAL" clId="{00BC5634-C8FF-4B78-A94B-0A15E8FF995A}" dt="2021-05-25T09:04:33.201" v="5299" actId="26606"/>
          <ac:spMkLst>
            <pc:docMk/>
            <pc:sldMk cId="0" sldId="303"/>
            <ac:spMk id="16" creationId="{92806DFD-E192-42CC-B190-3C4C95B8FF4E}"/>
          </ac:spMkLst>
        </pc:spChg>
        <pc:spChg chg="add">
          <ac:chgData name="Κολονίτσιου Φεβρονία" userId="1495111d-8b53-44c6-a677-b2c0a4a07cc4" providerId="ADAL" clId="{00BC5634-C8FF-4B78-A94B-0A15E8FF995A}" dt="2021-05-25T09:04:33.201" v="5299" actId="26606"/>
          <ac:spMkLst>
            <pc:docMk/>
            <pc:sldMk cId="0" sldId="303"/>
            <ac:spMk id="18" creationId="{0BFD2628-8E1E-4A9C-8CC0-A04332683126}"/>
          </ac:spMkLst>
        </pc:spChg>
        <pc:spChg chg="add">
          <ac:chgData name="Κολονίτσιου Φεβρονία" userId="1495111d-8b53-44c6-a677-b2c0a4a07cc4" providerId="ADAL" clId="{00BC5634-C8FF-4B78-A94B-0A15E8FF995A}" dt="2021-05-25T09:04:33.201" v="5299" actId="26606"/>
          <ac:spMkLst>
            <pc:docMk/>
            <pc:sldMk cId="0" sldId="303"/>
            <ac:spMk id="20" creationId="{D0DAE048-BF8A-4A95-8DBC-D3A926B94CD6}"/>
          </ac:spMkLst>
        </pc:spChg>
        <pc:picChg chg="add">
          <ac:chgData name="Κολονίτσιου Φεβρονία" userId="1495111d-8b53-44c6-a677-b2c0a4a07cc4" providerId="ADAL" clId="{00BC5634-C8FF-4B78-A94B-0A15E8FF995A}" dt="2021-05-25T09:04:33.201" v="5299" actId="26606"/>
          <ac:picMkLst>
            <pc:docMk/>
            <pc:sldMk cId="0" sldId="303"/>
            <ac:picMk id="10" creationId="{D5F431FD-989C-4F7B-9EF1-BDED51AED4CF}"/>
          </ac:picMkLst>
        </pc:picChg>
      </pc:sldChg>
      <pc:sldChg chg="addSp modSp del mod setBg setClrOvrMap">
        <pc:chgData name="Κολονίτσιου Φεβρονία" userId="1495111d-8b53-44c6-a677-b2c0a4a07cc4" providerId="ADAL" clId="{00BC5634-C8FF-4B78-A94B-0A15E8FF995A}" dt="2021-05-25T10:05:05.303" v="5753" actId="2696"/>
        <pc:sldMkLst>
          <pc:docMk/>
          <pc:sldMk cId="0" sldId="304"/>
        </pc:sldMkLst>
        <pc:spChg chg="mod">
          <ac:chgData name="Κολονίτσιου Φεβρονία" userId="1495111d-8b53-44c6-a677-b2c0a4a07cc4" providerId="ADAL" clId="{00BC5634-C8FF-4B78-A94B-0A15E8FF995A}" dt="2021-05-25T09:08:54.738" v="5326" actId="1076"/>
          <ac:spMkLst>
            <pc:docMk/>
            <pc:sldMk cId="0" sldId="304"/>
            <ac:spMk id="2" creationId="{00000000-0000-0000-0000-000000000000}"/>
          </ac:spMkLst>
        </pc:spChg>
        <pc:spChg chg="mod">
          <ac:chgData name="Κολονίτσιου Φεβρονία" userId="1495111d-8b53-44c6-a677-b2c0a4a07cc4" providerId="ADAL" clId="{00BC5634-C8FF-4B78-A94B-0A15E8FF995A}" dt="2021-05-25T09:09:39.501" v="5333" actId="6549"/>
          <ac:spMkLst>
            <pc:docMk/>
            <pc:sldMk cId="0" sldId="304"/>
            <ac:spMk id="3" creationId="{00000000-0000-0000-0000-000000000000}"/>
          </ac:spMkLst>
        </pc:spChg>
        <pc:spChg chg="add">
          <ac:chgData name="Κολονίτσιου Φεβρονία" userId="1495111d-8b53-44c6-a677-b2c0a4a07cc4" providerId="ADAL" clId="{00BC5634-C8FF-4B78-A94B-0A15E8FF995A}" dt="2021-05-25T09:08:39.637" v="5319" actId="26606"/>
          <ac:spMkLst>
            <pc:docMk/>
            <pc:sldMk cId="0" sldId="304"/>
            <ac:spMk id="8" creationId="{8D8B8BFF-ABC6-4302-9767-D2ADEE381FA8}"/>
          </ac:spMkLst>
        </pc:spChg>
        <pc:spChg chg="add">
          <ac:chgData name="Κολονίτσιου Φεβρονία" userId="1495111d-8b53-44c6-a677-b2c0a4a07cc4" providerId="ADAL" clId="{00BC5634-C8FF-4B78-A94B-0A15E8FF995A}" dt="2021-05-25T09:08:39.637" v="5319" actId="26606"/>
          <ac:spMkLst>
            <pc:docMk/>
            <pc:sldMk cId="0" sldId="304"/>
            <ac:spMk id="12" creationId="{BB17FFD2-DBC7-4ABB-B2A0-7E18EC1B8074}"/>
          </ac:spMkLst>
        </pc:spChg>
        <pc:spChg chg="add">
          <ac:chgData name="Κολονίτσιου Φεβρονία" userId="1495111d-8b53-44c6-a677-b2c0a4a07cc4" providerId="ADAL" clId="{00BC5634-C8FF-4B78-A94B-0A15E8FF995A}" dt="2021-05-25T09:08:39.637" v="5319" actId="26606"/>
          <ac:spMkLst>
            <pc:docMk/>
            <pc:sldMk cId="0" sldId="304"/>
            <ac:spMk id="14" creationId="{7AFFF3F7-4395-4F19-BC12-8940796BE3CD}"/>
          </ac:spMkLst>
        </pc:spChg>
        <pc:spChg chg="add">
          <ac:chgData name="Κολονίτσιου Φεβρονία" userId="1495111d-8b53-44c6-a677-b2c0a4a07cc4" providerId="ADAL" clId="{00BC5634-C8FF-4B78-A94B-0A15E8FF995A}" dt="2021-05-25T09:08:39.637" v="5319" actId="26606"/>
          <ac:spMkLst>
            <pc:docMk/>
            <pc:sldMk cId="0" sldId="304"/>
            <ac:spMk id="16" creationId="{92806DFD-E192-42CC-B190-3C4C95B8FF4E}"/>
          </ac:spMkLst>
        </pc:spChg>
        <pc:spChg chg="add">
          <ac:chgData name="Κολονίτσιου Φεβρονία" userId="1495111d-8b53-44c6-a677-b2c0a4a07cc4" providerId="ADAL" clId="{00BC5634-C8FF-4B78-A94B-0A15E8FF995A}" dt="2021-05-25T09:08:39.637" v="5319" actId="26606"/>
          <ac:spMkLst>
            <pc:docMk/>
            <pc:sldMk cId="0" sldId="304"/>
            <ac:spMk id="18" creationId="{0BFD2628-8E1E-4A9C-8CC0-A04332683126}"/>
          </ac:spMkLst>
        </pc:spChg>
        <pc:spChg chg="add">
          <ac:chgData name="Κολονίτσιου Φεβρονία" userId="1495111d-8b53-44c6-a677-b2c0a4a07cc4" providerId="ADAL" clId="{00BC5634-C8FF-4B78-A94B-0A15E8FF995A}" dt="2021-05-25T09:08:39.637" v="5319" actId="26606"/>
          <ac:spMkLst>
            <pc:docMk/>
            <pc:sldMk cId="0" sldId="304"/>
            <ac:spMk id="20" creationId="{D0DAE048-BF8A-4A95-8DBC-D3A926B94CD6}"/>
          </ac:spMkLst>
        </pc:spChg>
        <pc:picChg chg="add">
          <ac:chgData name="Κολονίτσιου Φεβρονία" userId="1495111d-8b53-44c6-a677-b2c0a4a07cc4" providerId="ADAL" clId="{00BC5634-C8FF-4B78-A94B-0A15E8FF995A}" dt="2021-05-25T09:08:39.637" v="5319" actId="26606"/>
          <ac:picMkLst>
            <pc:docMk/>
            <pc:sldMk cId="0" sldId="304"/>
            <ac:picMk id="10" creationId="{D5F431FD-989C-4F7B-9EF1-BDED51AED4CF}"/>
          </ac:picMkLst>
        </pc:picChg>
      </pc:sldChg>
      <pc:sldChg chg="modSp del">
        <pc:chgData name="Κολονίτσιου Φεβρονία" userId="1495111d-8b53-44c6-a677-b2c0a4a07cc4" providerId="ADAL" clId="{00BC5634-C8FF-4B78-A94B-0A15E8FF995A}" dt="2021-05-25T09:23:18.059" v="5372" actId="2696"/>
        <pc:sldMkLst>
          <pc:docMk/>
          <pc:sldMk cId="0" sldId="305"/>
        </pc:sldMkLst>
        <pc:spChg chg="mod">
          <ac:chgData name="Κολονίτσιου Φεβρονία" userId="1495111d-8b53-44c6-a677-b2c0a4a07cc4" providerId="ADAL" clId="{00BC5634-C8FF-4B78-A94B-0A15E8FF995A}" dt="2021-05-24T17:51:58.705" v="50"/>
          <ac:spMkLst>
            <pc:docMk/>
            <pc:sldMk cId="0" sldId="305"/>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5"/>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06"/>
        </pc:sldMkLst>
        <pc:spChg chg="mod">
          <ac:chgData name="Κολονίτσιου Φεβρονία" userId="1495111d-8b53-44c6-a677-b2c0a4a07cc4" providerId="ADAL" clId="{00BC5634-C8FF-4B78-A94B-0A15E8FF995A}" dt="2021-05-24T17:51:58.705" v="50"/>
          <ac:spMkLst>
            <pc:docMk/>
            <pc:sldMk cId="0" sldId="30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6"/>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07"/>
        </pc:sldMkLst>
        <pc:spChg chg="mod">
          <ac:chgData name="Κολονίτσιου Φεβρονία" userId="1495111d-8b53-44c6-a677-b2c0a4a07cc4" providerId="ADAL" clId="{00BC5634-C8FF-4B78-A94B-0A15E8FF995A}" dt="2021-05-24T17:51:58.705" v="50"/>
          <ac:spMkLst>
            <pc:docMk/>
            <pc:sldMk cId="0" sldId="307"/>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7"/>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08"/>
        </pc:sldMkLst>
        <pc:spChg chg="mod">
          <ac:chgData name="Κολονίτσιου Φεβρονία" userId="1495111d-8b53-44c6-a677-b2c0a4a07cc4" providerId="ADAL" clId="{00BC5634-C8FF-4B78-A94B-0A15E8FF995A}" dt="2021-05-24T17:51:58.705" v="50"/>
          <ac:spMkLst>
            <pc:docMk/>
            <pc:sldMk cId="0" sldId="30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8"/>
            <ac:spMk id="3" creationId="{00000000-0000-0000-0000-000000000000}"/>
          </ac:spMkLst>
        </pc:spChg>
      </pc:sldChg>
      <pc:sldChg chg="modSp del">
        <pc:chgData name="Κολονίτσιου Φεβρονία" userId="1495111d-8b53-44c6-a677-b2c0a4a07cc4" providerId="ADAL" clId="{00BC5634-C8FF-4B78-A94B-0A15E8FF995A}" dt="2021-05-25T09:19:41.403" v="5368" actId="2696"/>
        <pc:sldMkLst>
          <pc:docMk/>
          <pc:sldMk cId="0" sldId="309"/>
        </pc:sldMkLst>
        <pc:spChg chg="mod">
          <ac:chgData name="Κολονίτσιου Φεβρονία" userId="1495111d-8b53-44c6-a677-b2c0a4a07cc4" providerId="ADAL" clId="{00BC5634-C8FF-4B78-A94B-0A15E8FF995A}" dt="2021-05-24T17:51:58.705" v="50"/>
          <ac:spMkLst>
            <pc:docMk/>
            <pc:sldMk cId="0" sldId="30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09"/>
            <ac:spMk id="3" creationId="{00000000-0000-0000-0000-000000000000}"/>
          </ac:spMkLst>
        </pc:spChg>
      </pc:sldChg>
      <pc:sldChg chg="modSp del">
        <pc:chgData name="Κολονίτσιου Φεβρονία" userId="1495111d-8b53-44c6-a677-b2c0a4a07cc4" providerId="ADAL" clId="{00BC5634-C8FF-4B78-A94B-0A15E8FF995A}" dt="2021-05-25T09:19:41.403" v="5368" actId="2696"/>
        <pc:sldMkLst>
          <pc:docMk/>
          <pc:sldMk cId="0" sldId="310"/>
        </pc:sldMkLst>
        <pc:spChg chg="mod">
          <ac:chgData name="Κολονίτσιου Φεβρονία" userId="1495111d-8b53-44c6-a677-b2c0a4a07cc4" providerId="ADAL" clId="{00BC5634-C8FF-4B78-A94B-0A15E8FF995A}" dt="2021-05-24T17:51:58.705" v="50"/>
          <ac:spMkLst>
            <pc:docMk/>
            <pc:sldMk cId="0" sldId="310"/>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0"/>
            <ac:spMk id="3" creationId="{00000000-0000-0000-0000-000000000000}"/>
          </ac:spMkLst>
        </pc:spChg>
      </pc:sldChg>
      <pc:sldChg chg="modSp del">
        <pc:chgData name="Κολονίτσιου Φεβρονία" userId="1495111d-8b53-44c6-a677-b2c0a4a07cc4" providerId="ADAL" clId="{00BC5634-C8FF-4B78-A94B-0A15E8FF995A}" dt="2021-05-25T09:19:41.403" v="5368" actId="2696"/>
        <pc:sldMkLst>
          <pc:docMk/>
          <pc:sldMk cId="0" sldId="311"/>
        </pc:sldMkLst>
        <pc:spChg chg="mod">
          <ac:chgData name="Κολονίτσιου Φεβρονία" userId="1495111d-8b53-44c6-a677-b2c0a4a07cc4" providerId="ADAL" clId="{00BC5634-C8FF-4B78-A94B-0A15E8FF995A}" dt="2021-05-24T17:51:58.705" v="50"/>
          <ac:spMkLst>
            <pc:docMk/>
            <pc:sldMk cId="0" sldId="311"/>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1"/>
            <ac:spMk id="3" creationId="{00000000-0000-0000-0000-000000000000}"/>
          </ac:spMkLst>
        </pc:spChg>
      </pc:sldChg>
      <pc:sldChg chg="modSp del">
        <pc:chgData name="Κολονίτσιου Φεβρονία" userId="1495111d-8b53-44c6-a677-b2c0a4a07cc4" providerId="ADAL" clId="{00BC5634-C8FF-4B78-A94B-0A15E8FF995A}" dt="2021-05-25T09:19:41.403" v="5368" actId="2696"/>
        <pc:sldMkLst>
          <pc:docMk/>
          <pc:sldMk cId="0" sldId="312"/>
        </pc:sldMkLst>
        <pc:spChg chg="mod">
          <ac:chgData name="Κολονίτσιου Φεβρονία" userId="1495111d-8b53-44c6-a677-b2c0a4a07cc4" providerId="ADAL" clId="{00BC5634-C8FF-4B78-A94B-0A15E8FF995A}" dt="2021-05-24T17:51:58.705" v="50"/>
          <ac:spMkLst>
            <pc:docMk/>
            <pc:sldMk cId="0" sldId="312"/>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2"/>
            <ac:spMk id="3" creationId="{00000000-0000-0000-0000-000000000000}"/>
          </ac:spMkLst>
        </pc:spChg>
      </pc:sldChg>
      <pc:sldChg chg="modSp del">
        <pc:chgData name="Κολονίτσιου Φεβρονία" userId="1495111d-8b53-44c6-a677-b2c0a4a07cc4" providerId="ADAL" clId="{00BC5634-C8FF-4B78-A94B-0A15E8FF995A}" dt="2021-05-25T09:19:41.403" v="5368" actId="2696"/>
        <pc:sldMkLst>
          <pc:docMk/>
          <pc:sldMk cId="0" sldId="313"/>
        </pc:sldMkLst>
        <pc:spChg chg="mod">
          <ac:chgData name="Κολονίτσιου Φεβρονία" userId="1495111d-8b53-44c6-a677-b2c0a4a07cc4" providerId="ADAL" clId="{00BC5634-C8FF-4B78-A94B-0A15E8FF995A}" dt="2021-05-24T17:51:58.705" v="50"/>
          <ac:spMkLst>
            <pc:docMk/>
            <pc:sldMk cId="0" sldId="313"/>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3"/>
            <ac:spMk id="3" creationId="{00000000-0000-0000-0000-000000000000}"/>
          </ac:spMkLst>
        </pc:spChg>
      </pc:sldChg>
      <pc:sldChg chg="modSp del">
        <pc:chgData name="Κολονίτσιου Φεβρονία" userId="1495111d-8b53-44c6-a677-b2c0a4a07cc4" providerId="ADAL" clId="{00BC5634-C8FF-4B78-A94B-0A15E8FF995A}" dt="2021-05-25T09:19:41.403" v="5368" actId="2696"/>
        <pc:sldMkLst>
          <pc:docMk/>
          <pc:sldMk cId="0" sldId="314"/>
        </pc:sldMkLst>
        <pc:spChg chg="mod">
          <ac:chgData name="Κολονίτσιου Φεβρονία" userId="1495111d-8b53-44c6-a677-b2c0a4a07cc4" providerId="ADAL" clId="{00BC5634-C8FF-4B78-A94B-0A15E8FF995A}" dt="2021-05-24T17:51:58.705" v="50"/>
          <ac:spMkLst>
            <pc:docMk/>
            <pc:sldMk cId="0" sldId="314"/>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4"/>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15"/>
        </pc:sldMkLst>
        <pc:spChg chg="mod">
          <ac:chgData name="Κολονίτσιου Φεβρονία" userId="1495111d-8b53-44c6-a677-b2c0a4a07cc4" providerId="ADAL" clId="{00BC5634-C8FF-4B78-A94B-0A15E8FF995A}" dt="2021-05-24T17:51:58.705" v="50"/>
          <ac:spMkLst>
            <pc:docMk/>
            <pc:sldMk cId="0" sldId="315"/>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5"/>
            <ac:spMk id="3" creationId="{00000000-0000-0000-0000-000000000000}"/>
          </ac:spMkLst>
        </pc:spChg>
      </pc:sldChg>
      <pc:sldChg chg="addSp delSp modSp del mod setBg setClrOvrMap">
        <pc:chgData name="Κολονίτσιου Φεβρονία" userId="1495111d-8b53-44c6-a677-b2c0a4a07cc4" providerId="ADAL" clId="{00BC5634-C8FF-4B78-A94B-0A15E8FF995A}" dt="2021-05-25T10:02:09.213" v="5734" actId="2696"/>
        <pc:sldMkLst>
          <pc:docMk/>
          <pc:sldMk cId="0" sldId="316"/>
        </pc:sldMkLst>
        <pc:spChg chg="mod">
          <ac:chgData name="Κολονίτσιου Φεβρονία" userId="1495111d-8b53-44c6-a677-b2c0a4a07cc4" providerId="ADAL" clId="{00BC5634-C8FF-4B78-A94B-0A15E8FF995A}" dt="2021-05-25T10:01:28.238" v="5733" actId="26606"/>
          <ac:spMkLst>
            <pc:docMk/>
            <pc:sldMk cId="0" sldId="31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6"/>
            <ac:spMk id="3" creationId="{00000000-0000-0000-0000-000000000000}"/>
          </ac:spMkLst>
        </pc:spChg>
        <pc:spChg chg="mod">
          <ac:chgData name="Κολονίτσιου Φεβρονία" userId="1495111d-8b53-44c6-a677-b2c0a4a07cc4" providerId="ADAL" clId="{00BC5634-C8FF-4B78-A94B-0A15E8FF995A}" dt="2021-05-25T10:01:28.238" v="5733" actId="26606"/>
          <ac:spMkLst>
            <pc:docMk/>
            <pc:sldMk cId="0" sldId="316"/>
            <ac:spMk id="5" creationId="{00000000-0000-0000-0000-000000000000}"/>
          </ac:spMkLst>
        </pc:spChg>
        <pc:spChg chg="add del">
          <ac:chgData name="Κολονίτσιου Φεβρονία" userId="1495111d-8b53-44c6-a677-b2c0a4a07cc4" providerId="ADAL" clId="{00BC5634-C8FF-4B78-A94B-0A15E8FF995A}" dt="2021-05-25T10:01:28.206" v="5732" actId="26606"/>
          <ac:spMkLst>
            <pc:docMk/>
            <pc:sldMk cId="0" sldId="316"/>
            <ac:spMk id="71" creationId="{B5E326A3-EB92-4BDA-9F77-45197E0CBE7E}"/>
          </ac:spMkLst>
        </pc:spChg>
        <pc:spChg chg="add del">
          <ac:chgData name="Κολονίτσιου Φεβρονία" userId="1495111d-8b53-44c6-a677-b2c0a4a07cc4" providerId="ADAL" clId="{00BC5634-C8FF-4B78-A94B-0A15E8FF995A}" dt="2021-05-25T10:01:28.206" v="5732" actId="26606"/>
          <ac:spMkLst>
            <pc:docMk/>
            <pc:sldMk cId="0" sldId="316"/>
            <ac:spMk id="73" creationId="{CAC996C7-7B84-4645-9AA1-6EA85EAB47D6}"/>
          </ac:spMkLst>
        </pc:spChg>
        <pc:spChg chg="add del">
          <ac:chgData name="Κολονίτσιου Φεβρονία" userId="1495111d-8b53-44c6-a677-b2c0a4a07cc4" providerId="ADAL" clId="{00BC5634-C8FF-4B78-A94B-0A15E8FF995A}" dt="2021-05-25T10:01:28.206" v="5732" actId="26606"/>
          <ac:spMkLst>
            <pc:docMk/>
            <pc:sldMk cId="0" sldId="316"/>
            <ac:spMk id="75" creationId="{32DC315B-5680-47D9-B827-34D012FB14B2}"/>
          </ac:spMkLst>
        </pc:spChg>
        <pc:spChg chg="add">
          <ac:chgData name="Κολονίτσιου Φεβρονία" userId="1495111d-8b53-44c6-a677-b2c0a4a07cc4" providerId="ADAL" clId="{00BC5634-C8FF-4B78-A94B-0A15E8FF995A}" dt="2021-05-25T10:01:28.238" v="5733" actId="26606"/>
          <ac:spMkLst>
            <pc:docMk/>
            <pc:sldMk cId="0" sldId="316"/>
            <ac:spMk id="77" creationId="{3CCA9FB2-FFC7-4B6D-8E30-9D2CC14E7D24}"/>
          </ac:spMkLst>
        </pc:spChg>
        <pc:spChg chg="add">
          <ac:chgData name="Κολονίτσιου Φεβρονία" userId="1495111d-8b53-44c6-a677-b2c0a4a07cc4" providerId="ADAL" clId="{00BC5634-C8FF-4B78-A94B-0A15E8FF995A}" dt="2021-05-25T10:01:28.238" v="5733" actId="26606"/>
          <ac:spMkLst>
            <pc:docMk/>
            <pc:sldMk cId="0" sldId="316"/>
            <ac:spMk id="79" creationId="{3CF6D6F6-E7F9-4521-BD22-74A61D8ED84D}"/>
          </ac:spMkLst>
        </pc:spChg>
        <pc:spChg chg="add">
          <ac:chgData name="Κολονίτσιου Φεβρονία" userId="1495111d-8b53-44c6-a677-b2c0a4a07cc4" providerId="ADAL" clId="{00BC5634-C8FF-4B78-A94B-0A15E8FF995A}" dt="2021-05-25T10:01:28.238" v="5733" actId="26606"/>
          <ac:spMkLst>
            <pc:docMk/>
            <pc:sldMk cId="0" sldId="316"/>
            <ac:spMk id="81" creationId="{1B566E74-1425-46AC-885D-D2DAEE365F60}"/>
          </ac:spMkLst>
        </pc:spChg>
        <pc:spChg chg="add">
          <ac:chgData name="Κολονίτσιου Φεβρονία" userId="1495111d-8b53-44c6-a677-b2c0a4a07cc4" providerId="ADAL" clId="{00BC5634-C8FF-4B78-A94B-0A15E8FF995A}" dt="2021-05-25T10:01:28.238" v="5733" actId="26606"/>
          <ac:spMkLst>
            <pc:docMk/>
            <pc:sldMk cId="0" sldId="316"/>
            <ac:spMk id="83" creationId="{06858379-D070-40E4-8A3D-F29E90C5C7C3}"/>
          </ac:spMkLst>
        </pc:spChg>
        <pc:spChg chg="add">
          <ac:chgData name="Κολονίτσιου Φεβρονία" userId="1495111d-8b53-44c6-a677-b2c0a4a07cc4" providerId="ADAL" clId="{00BC5634-C8FF-4B78-A94B-0A15E8FF995A}" dt="2021-05-25T10:01:28.238" v="5733" actId="26606"/>
          <ac:spMkLst>
            <pc:docMk/>
            <pc:sldMk cId="0" sldId="316"/>
            <ac:spMk id="72708" creationId="{8CD557CE-2AB8-44E1-AABA-A21D2274F34E}"/>
          </ac:spMkLst>
        </pc:spChg>
        <pc:picChg chg="mod ord">
          <ac:chgData name="Κολονίτσιου Φεβρονία" userId="1495111d-8b53-44c6-a677-b2c0a4a07cc4" providerId="ADAL" clId="{00BC5634-C8FF-4B78-A94B-0A15E8FF995A}" dt="2021-05-25T10:01:28.238" v="5733" actId="26606"/>
          <ac:picMkLst>
            <pc:docMk/>
            <pc:sldMk cId="0" sldId="316"/>
            <ac:picMk id="72706" creationId="{00000000-0000-0000-0000-000000000000}"/>
          </ac:picMkLst>
        </pc:picChg>
        <pc:picChg chg="add">
          <ac:chgData name="Κολονίτσιου Φεβρονία" userId="1495111d-8b53-44c6-a677-b2c0a4a07cc4" providerId="ADAL" clId="{00BC5634-C8FF-4B78-A94B-0A15E8FF995A}" dt="2021-05-25T10:01:28.238" v="5733" actId="26606"/>
          <ac:picMkLst>
            <pc:docMk/>
            <pc:sldMk cId="0" sldId="316"/>
            <ac:picMk id="72709" creationId="{58DCB6E5-A344-4A17-A353-EC4D71E6C46B}"/>
          </ac:picMkLst>
        </pc:picChg>
        <pc:picChg chg="add">
          <ac:chgData name="Κολονίτσιου Φεβρονία" userId="1495111d-8b53-44c6-a677-b2c0a4a07cc4" providerId="ADAL" clId="{00BC5634-C8FF-4B78-A94B-0A15E8FF995A}" dt="2021-05-25T10:01:28.238" v="5733" actId="26606"/>
          <ac:picMkLst>
            <pc:docMk/>
            <pc:sldMk cId="0" sldId="316"/>
            <ac:picMk id="72710" creationId="{4D82F4F2-6117-4CCD-94A7-4AFD603EC3C6}"/>
          </ac:picMkLst>
        </pc:picChg>
      </pc:sldChg>
      <pc:sldChg chg="modSp del">
        <pc:chgData name="Κολονίτσιου Φεβρονία" userId="1495111d-8b53-44c6-a677-b2c0a4a07cc4" providerId="ADAL" clId="{00BC5634-C8FF-4B78-A94B-0A15E8FF995A}" dt="2021-05-25T09:23:18.059" v="5372" actId="2696"/>
        <pc:sldMkLst>
          <pc:docMk/>
          <pc:sldMk cId="0" sldId="317"/>
        </pc:sldMkLst>
        <pc:spChg chg="mod">
          <ac:chgData name="Κολονίτσιου Φεβρονία" userId="1495111d-8b53-44c6-a677-b2c0a4a07cc4" providerId="ADAL" clId="{00BC5634-C8FF-4B78-A94B-0A15E8FF995A}" dt="2021-05-24T17:51:58.705" v="50"/>
          <ac:spMkLst>
            <pc:docMk/>
            <pc:sldMk cId="0" sldId="317"/>
            <ac:spMk id="2"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17"/>
            <ac:picMk id="27650"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17"/>
            <ac:picMk id="27652"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17"/>
            <ac:picMk id="27654"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17"/>
            <ac:picMk id="27656"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18"/>
        </pc:sldMkLst>
        <pc:spChg chg="mod">
          <ac:chgData name="Κολονίτσιου Φεβρονία" userId="1495111d-8b53-44c6-a677-b2c0a4a07cc4" providerId="ADAL" clId="{00BC5634-C8FF-4B78-A94B-0A15E8FF995A}" dt="2021-05-24T17:51:58.705" v="50"/>
          <ac:spMkLst>
            <pc:docMk/>
            <pc:sldMk cId="0" sldId="31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8"/>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8"/>
            <ac:spMk id="6"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18"/>
            <ac:picMk id="28674"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18"/>
            <ac:picMk id="28676"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18"/>
            <ac:picMk id="28678"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18"/>
            <ac:picMk id="28680"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19"/>
        </pc:sldMkLst>
        <pc:spChg chg="mod">
          <ac:chgData name="Κολονίτσιου Φεβρονία" userId="1495111d-8b53-44c6-a677-b2c0a4a07cc4" providerId="ADAL" clId="{00BC5634-C8FF-4B78-A94B-0A15E8FF995A}" dt="2021-05-24T17:51:58.705" v="50"/>
          <ac:spMkLst>
            <pc:docMk/>
            <pc:sldMk cId="0" sldId="31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19"/>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20"/>
        </pc:sldMkLst>
        <pc:spChg chg="mod">
          <ac:chgData name="Κολονίτσιου Φεβρονία" userId="1495111d-8b53-44c6-a677-b2c0a4a07cc4" providerId="ADAL" clId="{00BC5634-C8FF-4B78-A94B-0A15E8FF995A}" dt="2021-05-24T17:51:58.705" v="50"/>
          <ac:spMkLst>
            <pc:docMk/>
            <pc:sldMk cId="0" sldId="320"/>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0"/>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21"/>
        </pc:sldMkLst>
        <pc:spChg chg="mod">
          <ac:chgData name="Κολονίτσιου Φεβρονία" userId="1495111d-8b53-44c6-a677-b2c0a4a07cc4" providerId="ADAL" clId="{00BC5634-C8FF-4B78-A94B-0A15E8FF995A}" dt="2021-05-24T17:51:58.705" v="50"/>
          <ac:spMkLst>
            <pc:docMk/>
            <pc:sldMk cId="0" sldId="321"/>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1"/>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22"/>
        </pc:sldMkLst>
        <pc:spChg chg="mod">
          <ac:chgData name="Κολονίτσιου Φεβρονία" userId="1495111d-8b53-44c6-a677-b2c0a4a07cc4" providerId="ADAL" clId="{00BC5634-C8FF-4B78-A94B-0A15E8FF995A}" dt="2021-05-24T17:51:58.705" v="50"/>
          <ac:spMkLst>
            <pc:docMk/>
            <pc:sldMk cId="0" sldId="322"/>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2"/>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23"/>
        </pc:sldMkLst>
        <pc:spChg chg="mod">
          <ac:chgData name="Κολονίτσιου Φεβρονία" userId="1495111d-8b53-44c6-a677-b2c0a4a07cc4" providerId="ADAL" clId="{00BC5634-C8FF-4B78-A94B-0A15E8FF995A}" dt="2021-05-24T17:51:58.705" v="50"/>
          <ac:spMkLst>
            <pc:docMk/>
            <pc:sldMk cId="0" sldId="323"/>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3"/>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24"/>
        </pc:sldMkLst>
        <pc:spChg chg="mod">
          <ac:chgData name="Κολονίτσιου Φεβρονία" userId="1495111d-8b53-44c6-a677-b2c0a4a07cc4" providerId="ADAL" clId="{00BC5634-C8FF-4B78-A94B-0A15E8FF995A}" dt="2021-05-24T17:51:58.705" v="50"/>
          <ac:spMkLst>
            <pc:docMk/>
            <pc:sldMk cId="0" sldId="324"/>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4"/>
            <ac:spMk id="3" creationId="{00000000-0000-0000-0000-000000000000}"/>
          </ac:spMkLst>
        </pc:spChg>
      </pc:sldChg>
      <pc:sldChg chg="modSp del">
        <pc:chgData name="Κολονίτσιου Φεβρονία" userId="1495111d-8b53-44c6-a677-b2c0a4a07cc4" providerId="ADAL" clId="{00BC5634-C8FF-4B78-A94B-0A15E8FF995A}" dt="2021-05-25T09:23:18.059" v="5372" actId="2696"/>
        <pc:sldMkLst>
          <pc:docMk/>
          <pc:sldMk cId="0" sldId="325"/>
        </pc:sldMkLst>
        <pc:spChg chg="mod">
          <ac:chgData name="Κολονίτσιου Φεβρονία" userId="1495111d-8b53-44c6-a677-b2c0a4a07cc4" providerId="ADAL" clId="{00BC5634-C8FF-4B78-A94B-0A15E8FF995A}" dt="2021-05-24T17:51:58.705" v="50"/>
          <ac:spMkLst>
            <pc:docMk/>
            <pc:sldMk cId="0" sldId="325"/>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5"/>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25"/>
            <ac:picMk id="26626"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26"/>
        </pc:sldMkLst>
        <pc:spChg chg="mod">
          <ac:chgData name="Κολονίτσιου Φεβρονία" userId="1495111d-8b53-44c6-a677-b2c0a4a07cc4" providerId="ADAL" clId="{00BC5634-C8FF-4B78-A94B-0A15E8FF995A}" dt="2021-05-24T17:51:58.705" v="50"/>
          <ac:spMkLst>
            <pc:docMk/>
            <pc:sldMk cId="0" sldId="32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6"/>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26"/>
            <ac:picMk id="29698"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27"/>
        </pc:sldMkLst>
        <pc:spChg chg="mod">
          <ac:chgData name="Κολονίτσιου Φεβρονία" userId="1495111d-8b53-44c6-a677-b2c0a4a07cc4" providerId="ADAL" clId="{00BC5634-C8FF-4B78-A94B-0A15E8FF995A}" dt="2021-05-24T17:51:58.705" v="50"/>
          <ac:spMkLst>
            <pc:docMk/>
            <pc:sldMk cId="0" sldId="327"/>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7"/>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27"/>
            <ac:picMk id="34818"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28"/>
        </pc:sldMkLst>
        <pc:spChg chg="mod">
          <ac:chgData name="Κολονίτσιου Φεβρονία" userId="1495111d-8b53-44c6-a677-b2c0a4a07cc4" providerId="ADAL" clId="{00BC5634-C8FF-4B78-A94B-0A15E8FF995A}" dt="2021-05-24T17:51:58.705" v="50"/>
          <ac:spMkLst>
            <pc:docMk/>
            <pc:sldMk cId="0" sldId="32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8"/>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28"/>
            <ac:picMk id="35842"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29"/>
        </pc:sldMkLst>
        <pc:spChg chg="mod">
          <ac:chgData name="Κολονίτσιου Φεβρονία" userId="1495111d-8b53-44c6-a677-b2c0a4a07cc4" providerId="ADAL" clId="{00BC5634-C8FF-4B78-A94B-0A15E8FF995A}" dt="2021-05-24T17:51:58.705" v="50"/>
          <ac:spMkLst>
            <pc:docMk/>
            <pc:sldMk cId="0" sldId="32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29"/>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29"/>
            <ac:picMk id="36866"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30"/>
        </pc:sldMkLst>
        <pc:spChg chg="mod">
          <ac:chgData name="Κολονίτσιου Φεβρονία" userId="1495111d-8b53-44c6-a677-b2c0a4a07cc4" providerId="ADAL" clId="{00BC5634-C8FF-4B78-A94B-0A15E8FF995A}" dt="2021-05-24T17:51:58.705" v="50"/>
          <ac:spMkLst>
            <pc:docMk/>
            <pc:sldMk cId="0" sldId="330"/>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0"/>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30"/>
            <ac:picMk id="37890" creationId="{00000000-0000-0000-0000-000000000000}"/>
          </ac:picMkLst>
        </pc:picChg>
      </pc:sldChg>
      <pc:sldChg chg="modSp del">
        <pc:chgData name="Κολονίτσιου Φεβρονία" userId="1495111d-8b53-44c6-a677-b2c0a4a07cc4" providerId="ADAL" clId="{00BC5634-C8FF-4B78-A94B-0A15E8FF995A}" dt="2021-05-25T09:23:18.059" v="5372" actId="2696"/>
        <pc:sldMkLst>
          <pc:docMk/>
          <pc:sldMk cId="0" sldId="331"/>
        </pc:sldMkLst>
        <pc:spChg chg="mod">
          <ac:chgData name="Κολονίτσιου Φεβρονία" userId="1495111d-8b53-44c6-a677-b2c0a4a07cc4" providerId="ADAL" clId="{00BC5634-C8FF-4B78-A94B-0A15E8FF995A}" dt="2021-05-24T17:51:58.705" v="50"/>
          <ac:spMkLst>
            <pc:docMk/>
            <pc:sldMk cId="0" sldId="331"/>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1"/>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31"/>
            <ac:picMk id="38914" creationId="{00000000-0000-0000-0000-000000000000}"/>
          </ac:picMkLst>
        </pc:picChg>
      </pc:sldChg>
      <pc:sldChg chg="modSp del">
        <pc:chgData name="Κολονίτσιου Φεβρονία" userId="1495111d-8b53-44c6-a677-b2c0a4a07cc4" providerId="ADAL" clId="{00BC5634-C8FF-4B78-A94B-0A15E8FF995A}" dt="2021-05-25T09:08:28.250" v="5318" actId="2696"/>
        <pc:sldMkLst>
          <pc:docMk/>
          <pc:sldMk cId="0" sldId="332"/>
        </pc:sldMkLst>
        <pc:spChg chg="mod">
          <ac:chgData name="Κολονίτσιου Φεβρονία" userId="1495111d-8b53-44c6-a677-b2c0a4a07cc4" providerId="ADAL" clId="{00BC5634-C8FF-4B78-A94B-0A15E8FF995A}" dt="2021-05-24T17:51:58.705" v="50"/>
          <ac:spMkLst>
            <pc:docMk/>
            <pc:sldMk cId="0" sldId="332"/>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2"/>
            <ac:spMk id="6"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2"/>
            <ac:spMk id="7"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32"/>
            <ac:picMk id="1026" creationId="{00000000-0000-0000-0000-000000000000}"/>
          </ac:picMkLst>
        </pc:picChg>
      </pc:sldChg>
      <pc:sldChg chg="addSp delSp modSp del mod setBg setClrOvrMap">
        <pc:chgData name="Κολονίτσιου Φεβρονία" userId="1495111d-8b53-44c6-a677-b2c0a4a07cc4" providerId="ADAL" clId="{00BC5634-C8FF-4B78-A94B-0A15E8FF995A}" dt="2021-05-25T10:05:05.303" v="5753" actId="2696"/>
        <pc:sldMkLst>
          <pc:docMk/>
          <pc:sldMk cId="0" sldId="333"/>
        </pc:sldMkLst>
        <pc:spChg chg="mod">
          <ac:chgData name="Κολονίτσιου Φεβρονία" userId="1495111d-8b53-44c6-a677-b2c0a4a07cc4" providerId="ADAL" clId="{00BC5634-C8FF-4B78-A94B-0A15E8FF995A}" dt="2021-05-25T09:02:45.235" v="5279" actId="1076"/>
          <ac:spMkLst>
            <pc:docMk/>
            <pc:sldMk cId="0" sldId="333"/>
            <ac:spMk id="2" creationId="{00000000-0000-0000-0000-000000000000}"/>
          </ac:spMkLst>
        </pc:spChg>
        <pc:spChg chg="mod">
          <ac:chgData name="Κολονίτσιου Φεβρονία" userId="1495111d-8b53-44c6-a677-b2c0a4a07cc4" providerId="ADAL" clId="{00BC5634-C8FF-4B78-A94B-0A15E8FF995A}" dt="2021-05-25T09:03:25.404" v="5288" actId="113"/>
          <ac:spMkLst>
            <pc:docMk/>
            <pc:sldMk cId="0" sldId="333"/>
            <ac:spMk id="3" creationId="{00000000-0000-0000-0000-000000000000}"/>
          </ac:spMkLst>
        </pc:spChg>
        <pc:spChg chg="add del">
          <ac:chgData name="Κολονίτσιου Φεβρονία" userId="1495111d-8b53-44c6-a677-b2c0a4a07cc4" providerId="ADAL" clId="{00BC5634-C8FF-4B78-A94B-0A15E8FF995A}" dt="2021-05-25T09:02:31.563" v="5274" actId="26606"/>
          <ac:spMkLst>
            <pc:docMk/>
            <pc:sldMk cId="0" sldId="333"/>
            <ac:spMk id="73" creationId="{B5E326A3-EB92-4BDA-9F77-45197E0CBE7E}"/>
          </ac:spMkLst>
        </pc:spChg>
        <pc:spChg chg="add del">
          <ac:chgData name="Κολονίτσιου Φεβρονία" userId="1495111d-8b53-44c6-a677-b2c0a4a07cc4" providerId="ADAL" clId="{00BC5634-C8FF-4B78-A94B-0A15E8FF995A}" dt="2021-05-25T09:02:31.563" v="5274" actId="26606"/>
          <ac:spMkLst>
            <pc:docMk/>
            <pc:sldMk cId="0" sldId="333"/>
            <ac:spMk id="75" creationId="{CAC996C7-7B84-4645-9AA1-6EA85EAB47D6}"/>
          </ac:spMkLst>
        </pc:spChg>
        <pc:spChg chg="add del">
          <ac:chgData name="Κολονίτσιου Φεβρονία" userId="1495111d-8b53-44c6-a677-b2c0a4a07cc4" providerId="ADAL" clId="{00BC5634-C8FF-4B78-A94B-0A15E8FF995A}" dt="2021-05-25T09:02:31.563" v="5274" actId="26606"/>
          <ac:spMkLst>
            <pc:docMk/>
            <pc:sldMk cId="0" sldId="333"/>
            <ac:spMk id="77" creationId="{32DC315B-5680-47D9-B827-34D012FB14B2}"/>
          </ac:spMkLst>
        </pc:spChg>
        <pc:spChg chg="add">
          <ac:chgData name="Κολονίτσιου Φεβρονία" userId="1495111d-8b53-44c6-a677-b2c0a4a07cc4" providerId="ADAL" clId="{00BC5634-C8FF-4B78-A94B-0A15E8FF995A}" dt="2021-05-25T09:02:31.563" v="5274" actId="26606"/>
          <ac:spMkLst>
            <pc:docMk/>
            <pc:sldMk cId="0" sldId="333"/>
            <ac:spMk id="82" creationId="{8D8B8BFF-ABC6-4302-9767-D2ADEE381FA8}"/>
          </ac:spMkLst>
        </pc:spChg>
        <pc:spChg chg="add">
          <ac:chgData name="Κολονίτσιου Φεβρονία" userId="1495111d-8b53-44c6-a677-b2c0a4a07cc4" providerId="ADAL" clId="{00BC5634-C8FF-4B78-A94B-0A15E8FF995A}" dt="2021-05-25T09:02:31.563" v="5274" actId="26606"/>
          <ac:spMkLst>
            <pc:docMk/>
            <pc:sldMk cId="0" sldId="333"/>
            <ac:spMk id="86" creationId="{BB17FFD2-DBC7-4ABB-B2A0-7E18EC1B8074}"/>
          </ac:spMkLst>
        </pc:spChg>
        <pc:spChg chg="add">
          <ac:chgData name="Κολονίτσιου Φεβρονία" userId="1495111d-8b53-44c6-a677-b2c0a4a07cc4" providerId="ADAL" clId="{00BC5634-C8FF-4B78-A94B-0A15E8FF995A}" dt="2021-05-25T09:02:31.563" v="5274" actId="26606"/>
          <ac:spMkLst>
            <pc:docMk/>
            <pc:sldMk cId="0" sldId="333"/>
            <ac:spMk id="88" creationId="{7AFFF3F7-4395-4F19-BC12-8940796BE3CD}"/>
          </ac:spMkLst>
        </pc:spChg>
        <pc:spChg chg="add">
          <ac:chgData name="Κολονίτσιου Φεβρονία" userId="1495111d-8b53-44c6-a677-b2c0a4a07cc4" providerId="ADAL" clId="{00BC5634-C8FF-4B78-A94B-0A15E8FF995A}" dt="2021-05-25T09:02:31.563" v="5274" actId="26606"/>
          <ac:spMkLst>
            <pc:docMk/>
            <pc:sldMk cId="0" sldId="333"/>
            <ac:spMk id="90" creationId="{92806DFD-E192-42CC-B190-3C4C95B8FF4E}"/>
          </ac:spMkLst>
        </pc:spChg>
        <pc:spChg chg="add">
          <ac:chgData name="Κολονίτσιου Φεβρονία" userId="1495111d-8b53-44c6-a677-b2c0a4a07cc4" providerId="ADAL" clId="{00BC5634-C8FF-4B78-A94B-0A15E8FF995A}" dt="2021-05-25T09:02:31.563" v="5274" actId="26606"/>
          <ac:spMkLst>
            <pc:docMk/>
            <pc:sldMk cId="0" sldId="333"/>
            <ac:spMk id="92" creationId="{0BFD2628-8E1E-4A9C-8CC0-A04332683126}"/>
          </ac:spMkLst>
        </pc:spChg>
        <pc:spChg chg="add">
          <ac:chgData name="Κολονίτσιου Φεβρονία" userId="1495111d-8b53-44c6-a677-b2c0a4a07cc4" providerId="ADAL" clId="{00BC5634-C8FF-4B78-A94B-0A15E8FF995A}" dt="2021-05-25T09:02:31.563" v="5274" actId="26606"/>
          <ac:spMkLst>
            <pc:docMk/>
            <pc:sldMk cId="0" sldId="333"/>
            <ac:spMk id="94" creationId="{D0DAE048-BF8A-4A95-8DBC-D3A926B94CD6}"/>
          </ac:spMkLst>
        </pc:spChg>
        <pc:picChg chg="add">
          <ac:chgData name="Κολονίτσιου Φεβρονία" userId="1495111d-8b53-44c6-a677-b2c0a4a07cc4" providerId="ADAL" clId="{00BC5634-C8FF-4B78-A94B-0A15E8FF995A}" dt="2021-05-25T09:02:31.563" v="5274" actId="26606"/>
          <ac:picMkLst>
            <pc:docMk/>
            <pc:sldMk cId="0" sldId="333"/>
            <ac:picMk id="84" creationId="{D5F431FD-989C-4F7B-9EF1-BDED51AED4CF}"/>
          </ac:picMkLst>
        </pc:picChg>
        <pc:picChg chg="del mod">
          <ac:chgData name="Κολονίτσιου Φεβρονία" userId="1495111d-8b53-44c6-a677-b2c0a4a07cc4" providerId="ADAL" clId="{00BC5634-C8FF-4B78-A94B-0A15E8FF995A}" dt="2021-05-25T09:02:28.091" v="5273" actId="478"/>
          <ac:picMkLst>
            <pc:docMk/>
            <pc:sldMk cId="0" sldId="333"/>
            <ac:picMk id="92164" creationId="{00000000-0000-0000-0000-000000000000}"/>
          </ac:picMkLst>
        </pc:picChg>
      </pc:sldChg>
      <pc:sldChg chg="modSp del modNotes">
        <pc:chgData name="Κολονίτσιου Φεβρονία" userId="1495111d-8b53-44c6-a677-b2c0a4a07cc4" providerId="ADAL" clId="{00BC5634-C8FF-4B78-A94B-0A15E8FF995A}" dt="2021-05-25T09:22:14.894" v="5369" actId="2696"/>
        <pc:sldMkLst>
          <pc:docMk/>
          <pc:sldMk cId="0" sldId="334"/>
        </pc:sldMkLst>
        <pc:spChg chg="mod">
          <ac:chgData name="Κολονίτσιου Φεβρονία" userId="1495111d-8b53-44c6-a677-b2c0a4a07cc4" providerId="ADAL" clId="{00BC5634-C8FF-4B78-A94B-0A15E8FF995A}" dt="2021-05-24T17:51:58.705" v="50"/>
          <ac:spMkLst>
            <pc:docMk/>
            <pc:sldMk cId="0" sldId="334"/>
            <ac:spMk id="15363"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4"/>
            <ac:spMk id="15364" creationId="{00000000-0000-0000-0000-000000000000}"/>
          </ac:spMkLst>
        </pc:spChg>
      </pc:sldChg>
      <pc:sldChg chg="modSp del mod modNotes">
        <pc:chgData name="Κολονίτσιου Φεβρονία" userId="1495111d-8b53-44c6-a677-b2c0a4a07cc4" providerId="ADAL" clId="{00BC5634-C8FF-4B78-A94B-0A15E8FF995A}" dt="2021-05-25T09:04:27.258" v="5298" actId="2696"/>
        <pc:sldMkLst>
          <pc:docMk/>
          <pc:sldMk cId="0" sldId="335"/>
        </pc:sldMkLst>
        <pc:spChg chg="mod">
          <ac:chgData name="Κολονίτσιου Φεβρονία" userId="1495111d-8b53-44c6-a677-b2c0a4a07cc4" providerId="ADAL" clId="{00BC5634-C8FF-4B78-A94B-0A15E8FF995A}" dt="2021-05-24T17:51:58.705" v="50"/>
          <ac:spMkLst>
            <pc:docMk/>
            <pc:sldMk cId="0" sldId="335"/>
            <ac:spMk id="3077" creationId="{00000000-0000-0000-0000-000000000000}"/>
          </ac:spMkLst>
        </pc:spChg>
        <pc:picChg chg="mod">
          <ac:chgData name="Κολονίτσιου Φεβρονία" userId="1495111d-8b53-44c6-a677-b2c0a4a07cc4" providerId="ADAL" clId="{00BC5634-C8FF-4B78-A94B-0A15E8FF995A}" dt="2021-05-25T09:03:39.489" v="5289" actId="1076"/>
          <ac:picMkLst>
            <pc:docMk/>
            <pc:sldMk cId="0" sldId="335"/>
            <ac:picMk id="3074" creationId="{00000000-0000-0000-0000-000000000000}"/>
          </ac:picMkLst>
        </pc:picChg>
        <pc:picChg chg="mod">
          <ac:chgData name="Κολονίτσιου Φεβρονία" userId="1495111d-8b53-44c6-a677-b2c0a4a07cc4" providerId="ADAL" clId="{00BC5634-C8FF-4B78-A94B-0A15E8FF995A}" dt="2021-05-24T17:51:58.705" v="50"/>
          <ac:picMkLst>
            <pc:docMk/>
            <pc:sldMk cId="0" sldId="335"/>
            <ac:picMk id="3076" creationId="{00000000-0000-0000-0000-000000000000}"/>
          </ac:picMkLst>
        </pc:picChg>
      </pc:sldChg>
      <pc:sldChg chg="modSp del modNotes">
        <pc:chgData name="Κολονίτσιου Φεβρονία" userId="1495111d-8b53-44c6-a677-b2c0a4a07cc4" providerId="ADAL" clId="{00BC5634-C8FF-4B78-A94B-0A15E8FF995A}" dt="2021-05-25T09:23:18.059" v="5372" actId="2696"/>
        <pc:sldMkLst>
          <pc:docMk/>
          <pc:sldMk cId="0" sldId="336"/>
        </pc:sldMkLst>
        <pc:spChg chg="mod">
          <ac:chgData name="Κολονίτσιου Φεβρονία" userId="1495111d-8b53-44c6-a677-b2c0a4a07cc4" providerId="ADAL" clId="{00BC5634-C8FF-4B78-A94B-0A15E8FF995A}" dt="2021-05-24T17:51:58.705" v="50"/>
          <ac:spMkLst>
            <pc:docMk/>
            <pc:sldMk cId="0" sldId="336"/>
            <ac:spMk id="6148"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6"/>
            <ac:spMk id="6149"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6"/>
            <ac:spMk id="6152"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36"/>
            <ac:picMk id="6151" creationId="{00000000-0000-0000-0000-000000000000}"/>
          </ac:picMkLst>
        </pc:picChg>
      </pc:sldChg>
      <pc:sldChg chg="addSp modSp del mod setBg setClrOvrMap">
        <pc:chgData name="Κολονίτσιου Φεβρονία" userId="1495111d-8b53-44c6-a677-b2c0a4a07cc4" providerId="ADAL" clId="{00BC5634-C8FF-4B78-A94B-0A15E8FF995A}" dt="2021-05-25T09:22:41.634" v="5371" actId="2696"/>
        <pc:sldMkLst>
          <pc:docMk/>
          <pc:sldMk cId="0" sldId="337"/>
        </pc:sldMkLst>
        <pc:spChg chg="mod">
          <ac:chgData name="Κολονίτσιου Φεβρονία" userId="1495111d-8b53-44c6-a677-b2c0a4a07cc4" providerId="ADAL" clId="{00BC5634-C8FF-4B78-A94B-0A15E8FF995A}" dt="2021-05-25T09:13:23.498" v="5339" actId="207"/>
          <ac:spMkLst>
            <pc:docMk/>
            <pc:sldMk cId="0" sldId="337"/>
            <ac:spMk id="2" creationId="{00000000-0000-0000-0000-000000000000}"/>
          </ac:spMkLst>
        </pc:spChg>
        <pc:spChg chg="mod">
          <ac:chgData name="Κολονίτσιου Φεβρονία" userId="1495111d-8b53-44c6-a677-b2c0a4a07cc4" providerId="ADAL" clId="{00BC5634-C8FF-4B78-A94B-0A15E8FF995A}" dt="2021-05-25T09:13:38.573" v="5344" actId="255"/>
          <ac:spMkLst>
            <pc:docMk/>
            <pc:sldMk cId="0" sldId="337"/>
            <ac:spMk id="3" creationId="{00000000-0000-0000-0000-000000000000}"/>
          </ac:spMkLst>
        </pc:spChg>
        <pc:spChg chg="add">
          <ac:chgData name="Κολονίτσιου Φεβρονία" userId="1495111d-8b53-44c6-a677-b2c0a4a07cc4" providerId="ADAL" clId="{00BC5634-C8FF-4B78-A94B-0A15E8FF995A}" dt="2021-05-25T09:13:12.683" v="5334" actId="26606"/>
          <ac:spMkLst>
            <pc:docMk/>
            <pc:sldMk cId="0" sldId="337"/>
            <ac:spMk id="73" creationId="{8D8B8BFF-ABC6-4302-9767-D2ADEE381FA8}"/>
          </ac:spMkLst>
        </pc:spChg>
        <pc:spChg chg="add">
          <ac:chgData name="Κολονίτσιου Φεβρονία" userId="1495111d-8b53-44c6-a677-b2c0a4a07cc4" providerId="ADAL" clId="{00BC5634-C8FF-4B78-A94B-0A15E8FF995A}" dt="2021-05-25T09:13:12.683" v="5334" actId="26606"/>
          <ac:spMkLst>
            <pc:docMk/>
            <pc:sldMk cId="0" sldId="337"/>
            <ac:spMk id="77" creationId="{BB17FFD2-DBC7-4ABB-B2A0-7E18EC1B8074}"/>
          </ac:spMkLst>
        </pc:spChg>
        <pc:spChg chg="add">
          <ac:chgData name="Κολονίτσιου Φεβρονία" userId="1495111d-8b53-44c6-a677-b2c0a4a07cc4" providerId="ADAL" clId="{00BC5634-C8FF-4B78-A94B-0A15E8FF995A}" dt="2021-05-25T09:13:12.683" v="5334" actId="26606"/>
          <ac:spMkLst>
            <pc:docMk/>
            <pc:sldMk cId="0" sldId="337"/>
            <ac:spMk id="79" creationId="{7AFFF3F7-4395-4F19-BC12-8940796BE3CD}"/>
          </ac:spMkLst>
        </pc:spChg>
        <pc:spChg chg="add">
          <ac:chgData name="Κολονίτσιου Φεβρονία" userId="1495111d-8b53-44c6-a677-b2c0a4a07cc4" providerId="ADAL" clId="{00BC5634-C8FF-4B78-A94B-0A15E8FF995A}" dt="2021-05-25T09:13:12.683" v="5334" actId="26606"/>
          <ac:spMkLst>
            <pc:docMk/>
            <pc:sldMk cId="0" sldId="337"/>
            <ac:spMk id="81" creationId="{92806DFD-E192-42CC-B190-3C4C95B8FF4E}"/>
          </ac:spMkLst>
        </pc:spChg>
        <pc:spChg chg="add">
          <ac:chgData name="Κολονίτσιου Φεβρονία" userId="1495111d-8b53-44c6-a677-b2c0a4a07cc4" providerId="ADAL" clId="{00BC5634-C8FF-4B78-A94B-0A15E8FF995A}" dt="2021-05-25T09:13:12.683" v="5334" actId="26606"/>
          <ac:spMkLst>
            <pc:docMk/>
            <pc:sldMk cId="0" sldId="337"/>
            <ac:spMk id="83" creationId="{0BFD2628-8E1E-4A9C-8CC0-A04332683126}"/>
          </ac:spMkLst>
        </pc:spChg>
        <pc:spChg chg="add">
          <ac:chgData name="Κολονίτσιου Φεβρονία" userId="1495111d-8b53-44c6-a677-b2c0a4a07cc4" providerId="ADAL" clId="{00BC5634-C8FF-4B78-A94B-0A15E8FF995A}" dt="2021-05-25T09:13:12.683" v="5334" actId="26606"/>
          <ac:spMkLst>
            <pc:docMk/>
            <pc:sldMk cId="0" sldId="337"/>
            <ac:spMk id="85" creationId="{D0DAE048-BF8A-4A95-8DBC-D3A926B94CD6}"/>
          </ac:spMkLst>
        </pc:spChg>
        <pc:spChg chg="mod">
          <ac:chgData name="Κολονίτσιου Φεβρονία" userId="1495111d-8b53-44c6-a677-b2c0a4a07cc4" providerId="ADAL" clId="{00BC5634-C8FF-4B78-A94B-0A15E8FF995A}" dt="2021-05-24T17:51:58.705" v="50"/>
          <ac:spMkLst>
            <pc:docMk/>
            <pc:sldMk cId="0" sldId="337"/>
            <ac:spMk id="93186"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7"/>
            <ac:spMk id="93188" creationId="{00000000-0000-0000-0000-000000000000}"/>
          </ac:spMkLst>
        </pc:spChg>
        <pc:picChg chg="add">
          <ac:chgData name="Κολονίτσιου Φεβρονία" userId="1495111d-8b53-44c6-a677-b2c0a4a07cc4" providerId="ADAL" clId="{00BC5634-C8FF-4B78-A94B-0A15E8FF995A}" dt="2021-05-25T09:13:12.683" v="5334" actId="26606"/>
          <ac:picMkLst>
            <pc:docMk/>
            <pc:sldMk cId="0" sldId="337"/>
            <ac:picMk id="75" creationId="{D5F431FD-989C-4F7B-9EF1-BDED51AED4CF}"/>
          </ac:picMkLst>
        </pc:picChg>
      </pc:sldChg>
      <pc:sldChg chg="addSp modSp del mod setBg setClrOvrMap">
        <pc:chgData name="Κολονίτσιου Φεβρονία" userId="1495111d-8b53-44c6-a677-b2c0a4a07cc4" providerId="ADAL" clId="{00BC5634-C8FF-4B78-A94B-0A15E8FF995A}" dt="2021-05-25T09:23:18.059" v="5372" actId="2696"/>
        <pc:sldMkLst>
          <pc:docMk/>
          <pc:sldMk cId="0" sldId="338"/>
        </pc:sldMkLst>
        <pc:spChg chg="mod">
          <ac:chgData name="Κολονίτσιου Φεβρονία" userId="1495111d-8b53-44c6-a677-b2c0a4a07cc4" providerId="ADAL" clId="{00BC5634-C8FF-4B78-A94B-0A15E8FF995A}" dt="2021-05-25T09:13:58.618" v="5350" actId="122"/>
          <ac:spMkLst>
            <pc:docMk/>
            <pc:sldMk cId="0" sldId="338"/>
            <ac:spMk id="2" creationId="{00000000-0000-0000-0000-000000000000}"/>
          </ac:spMkLst>
        </pc:spChg>
        <pc:spChg chg="mod">
          <ac:chgData name="Κολονίτσιου Φεβρονία" userId="1495111d-8b53-44c6-a677-b2c0a4a07cc4" providerId="ADAL" clId="{00BC5634-C8FF-4B78-A94B-0A15E8FF995A}" dt="2021-05-25T09:15:01.341" v="5366" actId="27636"/>
          <ac:spMkLst>
            <pc:docMk/>
            <pc:sldMk cId="0" sldId="338"/>
            <ac:spMk id="3" creationId="{00000000-0000-0000-0000-000000000000}"/>
          </ac:spMkLst>
        </pc:spChg>
        <pc:spChg chg="add">
          <ac:chgData name="Κολονίτσιου Φεβρονία" userId="1495111d-8b53-44c6-a677-b2c0a4a07cc4" providerId="ADAL" clId="{00BC5634-C8FF-4B78-A94B-0A15E8FF995A}" dt="2021-05-25T09:13:45.561" v="5345" actId="26606"/>
          <ac:spMkLst>
            <pc:docMk/>
            <pc:sldMk cId="0" sldId="338"/>
            <ac:spMk id="8" creationId="{8D8B8BFF-ABC6-4302-9767-D2ADEE381FA8}"/>
          </ac:spMkLst>
        </pc:spChg>
        <pc:spChg chg="add">
          <ac:chgData name="Κολονίτσιου Φεβρονία" userId="1495111d-8b53-44c6-a677-b2c0a4a07cc4" providerId="ADAL" clId="{00BC5634-C8FF-4B78-A94B-0A15E8FF995A}" dt="2021-05-25T09:13:45.561" v="5345" actId="26606"/>
          <ac:spMkLst>
            <pc:docMk/>
            <pc:sldMk cId="0" sldId="338"/>
            <ac:spMk id="12" creationId="{BB17FFD2-DBC7-4ABB-B2A0-7E18EC1B8074}"/>
          </ac:spMkLst>
        </pc:spChg>
        <pc:spChg chg="add">
          <ac:chgData name="Κολονίτσιου Φεβρονία" userId="1495111d-8b53-44c6-a677-b2c0a4a07cc4" providerId="ADAL" clId="{00BC5634-C8FF-4B78-A94B-0A15E8FF995A}" dt="2021-05-25T09:13:45.561" v="5345" actId="26606"/>
          <ac:spMkLst>
            <pc:docMk/>
            <pc:sldMk cId="0" sldId="338"/>
            <ac:spMk id="14" creationId="{7AFFF3F7-4395-4F19-BC12-8940796BE3CD}"/>
          </ac:spMkLst>
        </pc:spChg>
        <pc:spChg chg="add">
          <ac:chgData name="Κολονίτσιου Φεβρονία" userId="1495111d-8b53-44c6-a677-b2c0a4a07cc4" providerId="ADAL" clId="{00BC5634-C8FF-4B78-A94B-0A15E8FF995A}" dt="2021-05-25T09:13:45.561" v="5345" actId="26606"/>
          <ac:spMkLst>
            <pc:docMk/>
            <pc:sldMk cId="0" sldId="338"/>
            <ac:spMk id="16" creationId="{92806DFD-E192-42CC-B190-3C4C95B8FF4E}"/>
          </ac:spMkLst>
        </pc:spChg>
        <pc:spChg chg="add">
          <ac:chgData name="Κολονίτσιου Φεβρονία" userId="1495111d-8b53-44c6-a677-b2c0a4a07cc4" providerId="ADAL" clId="{00BC5634-C8FF-4B78-A94B-0A15E8FF995A}" dt="2021-05-25T09:13:45.561" v="5345" actId="26606"/>
          <ac:spMkLst>
            <pc:docMk/>
            <pc:sldMk cId="0" sldId="338"/>
            <ac:spMk id="18" creationId="{0BFD2628-8E1E-4A9C-8CC0-A04332683126}"/>
          </ac:spMkLst>
        </pc:spChg>
        <pc:spChg chg="add">
          <ac:chgData name="Κολονίτσιου Φεβρονία" userId="1495111d-8b53-44c6-a677-b2c0a4a07cc4" providerId="ADAL" clId="{00BC5634-C8FF-4B78-A94B-0A15E8FF995A}" dt="2021-05-25T09:13:45.561" v="5345" actId="26606"/>
          <ac:spMkLst>
            <pc:docMk/>
            <pc:sldMk cId="0" sldId="338"/>
            <ac:spMk id="20" creationId="{D0DAE048-BF8A-4A95-8DBC-D3A926B94CD6}"/>
          </ac:spMkLst>
        </pc:spChg>
        <pc:picChg chg="add">
          <ac:chgData name="Κολονίτσιου Φεβρονία" userId="1495111d-8b53-44c6-a677-b2c0a4a07cc4" providerId="ADAL" clId="{00BC5634-C8FF-4B78-A94B-0A15E8FF995A}" dt="2021-05-25T09:13:45.561" v="5345" actId="26606"/>
          <ac:picMkLst>
            <pc:docMk/>
            <pc:sldMk cId="0" sldId="338"/>
            <ac:picMk id="10" creationId="{D5F431FD-989C-4F7B-9EF1-BDED51AED4CF}"/>
          </ac:picMkLst>
        </pc:picChg>
      </pc:sldChg>
      <pc:sldChg chg="modSp del">
        <pc:chgData name="Κολονίτσιου Φεβρονία" userId="1495111d-8b53-44c6-a677-b2c0a4a07cc4" providerId="ADAL" clId="{00BC5634-C8FF-4B78-A94B-0A15E8FF995A}" dt="2021-05-25T09:15:15.997" v="5367" actId="2696"/>
        <pc:sldMkLst>
          <pc:docMk/>
          <pc:sldMk cId="0" sldId="339"/>
        </pc:sldMkLst>
        <pc:spChg chg="mod">
          <ac:chgData name="Κολονίτσιου Φεβρονία" userId="1495111d-8b53-44c6-a677-b2c0a4a07cc4" providerId="ADAL" clId="{00BC5634-C8FF-4B78-A94B-0A15E8FF995A}" dt="2021-05-24T17:51:58.705" v="50"/>
          <ac:spMkLst>
            <pc:docMk/>
            <pc:sldMk cId="0" sldId="33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39"/>
            <ac:spMk id="3" creationId="{00000000-0000-0000-0000-000000000000}"/>
          </ac:spMkLst>
        </pc:spChg>
      </pc:sldChg>
      <pc:sldChg chg="modSp del mod modNotes">
        <pc:chgData name="Κολονίτσιου Φεβρονία" userId="1495111d-8b53-44c6-a677-b2c0a4a07cc4" providerId="ADAL" clId="{00BC5634-C8FF-4B78-A94B-0A15E8FF995A}" dt="2021-05-25T09:23:18.059" v="5372" actId="2696"/>
        <pc:sldMkLst>
          <pc:docMk/>
          <pc:sldMk cId="0" sldId="340"/>
        </pc:sldMkLst>
        <pc:spChg chg="mod">
          <ac:chgData name="Κολονίτσιου Φεβρονία" userId="1495111d-8b53-44c6-a677-b2c0a4a07cc4" providerId="ADAL" clId="{00BC5634-C8FF-4B78-A94B-0A15E8FF995A}" dt="2021-05-24T17:51:58.705" v="50"/>
          <ac:spMkLst>
            <pc:docMk/>
            <pc:sldMk cId="0" sldId="340"/>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0"/>
            <ac:spMk id="10242" creationId="{00000000-0000-0000-0000-000000000000}"/>
          </ac:spMkLst>
        </pc:spChg>
        <pc:spChg chg="mod">
          <ac:chgData name="Κολονίτσιου Φεβρονία" userId="1495111d-8b53-44c6-a677-b2c0a4a07cc4" providerId="ADAL" clId="{00BC5634-C8FF-4B78-A94B-0A15E8FF995A}" dt="2021-05-24T17:51:59.122" v="56" actId="27636"/>
          <ac:spMkLst>
            <pc:docMk/>
            <pc:sldMk cId="0" sldId="340"/>
            <ac:spMk id="10243" creationId="{00000000-0000-0000-0000-000000000000}"/>
          </ac:spMkLst>
        </pc:spChg>
      </pc:sldChg>
      <pc:sldChg chg="modSp del modNotes">
        <pc:chgData name="Κολονίτσιου Φεβρονία" userId="1495111d-8b53-44c6-a677-b2c0a4a07cc4" providerId="ADAL" clId="{00BC5634-C8FF-4B78-A94B-0A15E8FF995A}" dt="2021-05-25T09:23:18.059" v="5372" actId="2696"/>
        <pc:sldMkLst>
          <pc:docMk/>
          <pc:sldMk cId="0" sldId="341"/>
        </pc:sldMkLst>
        <pc:spChg chg="mod">
          <ac:chgData name="Κολονίτσιου Φεβρονία" userId="1495111d-8b53-44c6-a677-b2c0a4a07cc4" providerId="ADAL" clId="{00BC5634-C8FF-4B78-A94B-0A15E8FF995A}" dt="2021-05-24T17:51:58.705" v="50"/>
          <ac:spMkLst>
            <pc:docMk/>
            <pc:sldMk cId="0" sldId="341"/>
            <ac:spMk id="5"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1"/>
            <ac:spMk id="47109"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1"/>
            <ac:spMk id="47110"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41"/>
            <ac:picMk id="47107" creationId="{00000000-0000-0000-0000-000000000000}"/>
          </ac:picMkLst>
        </pc:picChg>
      </pc:sldChg>
      <pc:sldChg chg="modSp del modNotes">
        <pc:chgData name="Κολονίτσιου Φεβρονία" userId="1495111d-8b53-44c6-a677-b2c0a4a07cc4" providerId="ADAL" clId="{00BC5634-C8FF-4B78-A94B-0A15E8FF995A}" dt="2021-05-25T09:23:18.059" v="5372" actId="2696"/>
        <pc:sldMkLst>
          <pc:docMk/>
          <pc:sldMk cId="0" sldId="342"/>
        </pc:sldMkLst>
        <pc:spChg chg="mod">
          <ac:chgData name="Κολονίτσιου Φεβρονία" userId="1495111d-8b53-44c6-a677-b2c0a4a07cc4" providerId="ADAL" clId="{00BC5634-C8FF-4B78-A94B-0A15E8FF995A}" dt="2021-05-24T17:51:58.705" v="50"/>
          <ac:spMkLst>
            <pc:docMk/>
            <pc:sldMk cId="0" sldId="342"/>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2"/>
            <ac:spMk id="37890"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2"/>
            <ac:spMk id="37891" creationId="{00000000-0000-0000-0000-000000000000}"/>
          </ac:spMkLst>
        </pc:spChg>
      </pc:sldChg>
      <pc:sldChg chg="modSp del modNotes">
        <pc:chgData name="Κολονίτσιου Φεβρονία" userId="1495111d-8b53-44c6-a677-b2c0a4a07cc4" providerId="ADAL" clId="{00BC5634-C8FF-4B78-A94B-0A15E8FF995A}" dt="2021-05-25T09:23:18.059" v="5372" actId="2696"/>
        <pc:sldMkLst>
          <pc:docMk/>
          <pc:sldMk cId="0" sldId="343"/>
        </pc:sldMkLst>
        <pc:spChg chg="mod">
          <ac:chgData name="Κολονίτσιου Φεβρονία" userId="1495111d-8b53-44c6-a677-b2c0a4a07cc4" providerId="ADAL" clId="{00BC5634-C8FF-4B78-A94B-0A15E8FF995A}" dt="2021-05-24T17:51:58.705" v="50"/>
          <ac:spMkLst>
            <pc:docMk/>
            <pc:sldMk cId="0" sldId="343"/>
            <ac:spMk id="5"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3"/>
            <ac:spMk id="12290"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3"/>
            <ac:spMk id="12291" creationId="{00000000-0000-0000-0000-000000000000}"/>
          </ac:spMkLst>
        </pc:spChg>
        <pc:graphicFrameChg chg="mod">
          <ac:chgData name="Κολονίτσιου Φεβρονία" userId="1495111d-8b53-44c6-a677-b2c0a4a07cc4" providerId="ADAL" clId="{00BC5634-C8FF-4B78-A94B-0A15E8FF995A}" dt="2021-05-24T17:51:58.705" v="50"/>
          <ac:graphicFrameMkLst>
            <pc:docMk/>
            <pc:sldMk cId="0" sldId="343"/>
            <ac:graphicFrameMk id="12294" creationId="{00000000-0000-0000-0000-000000000000}"/>
          </ac:graphicFrameMkLst>
        </pc:graphicFrameChg>
      </pc:sldChg>
      <pc:sldChg chg="modSp del modNotes">
        <pc:chgData name="Κολονίτσιου Φεβρονία" userId="1495111d-8b53-44c6-a677-b2c0a4a07cc4" providerId="ADAL" clId="{00BC5634-C8FF-4B78-A94B-0A15E8FF995A}" dt="2021-05-25T09:23:18.059" v="5372" actId="2696"/>
        <pc:sldMkLst>
          <pc:docMk/>
          <pc:sldMk cId="0" sldId="344"/>
        </pc:sldMkLst>
        <pc:spChg chg="mod">
          <ac:chgData name="Κολονίτσιου Φεβρονία" userId="1495111d-8b53-44c6-a677-b2c0a4a07cc4" providerId="ADAL" clId="{00BC5634-C8FF-4B78-A94B-0A15E8FF995A}" dt="2021-05-24T17:51:58.705" v="50"/>
          <ac:spMkLst>
            <pc:docMk/>
            <pc:sldMk cId="0" sldId="344"/>
            <ac:spMk id="5"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4"/>
            <ac:spMk id="38914"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4"/>
            <ac:spMk id="38916"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44"/>
            <ac:picMk id="38917" creationId="{00000000-0000-0000-0000-000000000000}"/>
          </ac:picMkLst>
        </pc:picChg>
      </pc:sldChg>
      <pc:sldChg chg="modSp del modNotes">
        <pc:chgData name="Κολονίτσιου Φεβρονία" userId="1495111d-8b53-44c6-a677-b2c0a4a07cc4" providerId="ADAL" clId="{00BC5634-C8FF-4B78-A94B-0A15E8FF995A}" dt="2021-05-25T09:23:18.059" v="5372" actId="2696"/>
        <pc:sldMkLst>
          <pc:docMk/>
          <pc:sldMk cId="0" sldId="345"/>
        </pc:sldMkLst>
        <pc:spChg chg="mod">
          <ac:chgData name="Κολονίτσιου Φεβρονία" userId="1495111d-8b53-44c6-a677-b2c0a4a07cc4" providerId="ADAL" clId="{00BC5634-C8FF-4B78-A94B-0A15E8FF995A}" dt="2021-05-24T17:51:58.705" v="50"/>
          <ac:spMkLst>
            <pc:docMk/>
            <pc:sldMk cId="0" sldId="345"/>
            <ac:spMk id="3"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45"/>
            <ac:picMk id="52228" creationId="{00000000-0000-0000-0000-000000000000}"/>
          </ac:picMkLst>
        </pc:picChg>
      </pc:sldChg>
      <pc:sldChg chg="modSp del">
        <pc:chgData name="Κολονίτσιου Φεβρονία" userId="1495111d-8b53-44c6-a677-b2c0a4a07cc4" providerId="ADAL" clId="{00BC5634-C8FF-4B78-A94B-0A15E8FF995A}" dt="2021-05-24T18:28:14.192" v="1171" actId="2696"/>
        <pc:sldMkLst>
          <pc:docMk/>
          <pc:sldMk cId="0" sldId="346"/>
        </pc:sldMkLst>
        <pc:spChg chg="mod">
          <ac:chgData name="Κολονίτσιου Φεβρονία" userId="1495111d-8b53-44c6-a677-b2c0a4a07cc4" providerId="ADAL" clId="{00BC5634-C8FF-4B78-A94B-0A15E8FF995A}" dt="2021-05-24T17:51:58.705" v="50"/>
          <ac:spMkLst>
            <pc:docMk/>
            <pc:sldMk cId="0" sldId="34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6"/>
            <ac:spMk id="5" creationId="{00000000-0000-0000-0000-000000000000}"/>
          </ac:spMkLst>
        </pc:spChg>
        <pc:picChg chg="mod">
          <ac:chgData name="Κολονίτσιου Φεβρονία" userId="1495111d-8b53-44c6-a677-b2c0a4a07cc4" providerId="ADAL" clId="{00BC5634-C8FF-4B78-A94B-0A15E8FF995A}" dt="2021-05-24T17:51:58.705" v="50"/>
          <ac:picMkLst>
            <pc:docMk/>
            <pc:sldMk cId="0" sldId="346"/>
            <ac:picMk id="101378" creationId="{00000000-0000-0000-0000-000000000000}"/>
          </ac:picMkLst>
        </pc:picChg>
      </pc:sldChg>
      <pc:sldChg chg="addSp delSp modSp del mod setBg setClrOvrMap">
        <pc:chgData name="Κολονίτσιου Φεβρονία" userId="1495111d-8b53-44c6-a677-b2c0a4a07cc4" providerId="ADAL" clId="{00BC5634-C8FF-4B78-A94B-0A15E8FF995A}" dt="2021-05-25T06:28:40.698" v="1397" actId="2696"/>
        <pc:sldMkLst>
          <pc:docMk/>
          <pc:sldMk cId="0" sldId="347"/>
        </pc:sldMkLst>
        <pc:spChg chg="mod">
          <ac:chgData name="Κολονίτσιου Φεβρονία" userId="1495111d-8b53-44c6-a677-b2c0a4a07cc4" providerId="ADAL" clId="{00BC5634-C8FF-4B78-A94B-0A15E8FF995A}" dt="2021-05-24T18:27:57.834" v="1169" actId="26606"/>
          <ac:spMkLst>
            <pc:docMk/>
            <pc:sldMk cId="0" sldId="347"/>
            <ac:spMk id="2" creationId="{00000000-0000-0000-0000-000000000000}"/>
          </ac:spMkLst>
        </pc:spChg>
        <pc:spChg chg="mod">
          <ac:chgData name="Κολονίτσιου Φεβρονία" userId="1495111d-8b53-44c6-a677-b2c0a4a07cc4" providerId="ADAL" clId="{00BC5634-C8FF-4B78-A94B-0A15E8FF995A}" dt="2021-05-24T18:27:57.834" v="1169" actId="26606"/>
          <ac:spMkLst>
            <pc:docMk/>
            <pc:sldMk cId="0" sldId="347"/>
            <ac:spMk id="5" creationId="{00000000-0000-0000-0000-000000000000}"/>
          </ac:spMkLst>
        </pc:spChg>
        <pc:spChg chg="add del">
          <ac:chgData name="Κολονίτσιου Φεβρονία" userId="1495111d-8b53-44c6-a677-b2c0a4a07cc4" providerId="ADAL" clId="{00BC5634-C8FF-4B78-A94B-0A15E8FF995A}" dt="2021-05-24T18:25:01.913" v="1124" actId="26606"/>
          <ac:spMkLst>
            <pc:docMk/>
            <pc:sldMk cId="0" sldId="347"/>
            <ac:spMk id="75" creationId="{8DA14841-53A4-4935-BE65-C8373B8A6D06}"/>
          </ac:spMkLst>
        </pc:spChg>
        <pc:spChg chg="add del">
          <ac:chgData name="Κολονίτσιου Φεβρονία" userId="1495111d-8b53-44c6-a677-b2c0a4a07cc4" providerId="ADAL" clId="{00BC5634-C8FF-4B78-A94B-0A15E8FF995A}" dt="2021-05-24T18:25:01.913" v="1124" actId="26606"/>
          <ac:spMkLst>
            <pc:docMk/>
            <pc:sldMk cId="0" sldId="347"/>
            <ac:spMk id="77" creationId="{9877C2CF-B2DD-41C8-8B5E-152673376B41}"/>
          </ac:spMkLst>
        </pc:spChg>
        <pc:spChg chg="add del">
          <ac:chgData name="Κολονίτσιου Φεβρονία" userId="1495111d-8b53-44c6-a677-b2c0a4a07cc4" providerId="ADAL" clId="{00BC5634-C8FF-4B78-A94B-0A15E8FF995A}" dt="2021-05-24T18:25:01.913" v="1124" actId="26606"/>
          <ac:spMkLst>
            <pc:docMk/>
            <pc:sldMk cId="0" sldId="347"/>
            <ac:spMk id="79" creationId="{D377EE36-E59D-4778-8F99-4B470DA4A306}"/>
          </ac:spMkLst>
        </pc:spChg>
        <pc:spChg chg="add del">
          <ac:chgData name="Κολονίτσιου Φεβρονία" userId="1495111d-8b53-44c6-a677-b2c0a4a07cc4" providerId="ADAL" clId="{00BC5634-C8FF-4B78-A94B-0A15E8FF995A}" dt="2021-05-24T18:25:01.913" v="1124" actId="26606"/>
          <ac:spMkLst>
            <pc:docMk/>
            <pc:sldMk cId="0" sldId="347"/>
            <ac:spMk id="81" creationId="{2586C6C5-47AF-450A-932D-880EF823E596}"/>
          </ac:spMkLst>
        </pc:spChg>
        <pc:spChg chg="add del">
          <ac:chgData name="Κολονίτσιου Φεβρονία" userId="1495111d-8b53-44c6-a677-b2c0a4a07cc4" providerId="ADAL" clId="{00BC5634-C8FF-4B78-A94B-0A15E8FF995A}" dt="2021-05-24T18:25:01.913" v="1124" actId="26606"/>
          <ac:spMkLst>
            <pc:docMk/>
            <pc:sldMk cId="0" sldId="347"/>
            <ac:spMk id="83" creationId="{A587901A-AA64-4940-9803-F67677851150}"/>
          </ac:spMkLst>
        </pc:spChg>
        <pc:spChg chg="add del">
          <ac:chgData name="Κολονίτσιου Φεβρονία" userId="1495111d-8b53-44c6-a677-b2c0a4a07cc4" providerId="ADAL" clId="{00BC5634-C8FF-4B78-A94B-0A15E8FF995A}" dt="2021-05-24T18:25:01.913" v="1124" actId="26606"/>
          <ac:spMkLst>
            <pc:docMk/>
            <pc:sldMk cId="0" sldId="347"/>
            <ac:spMk id="85" creationId="{4DA9E8CC-6C73-43E6-AF09-B4B1083BCDC7}"/>
          </ac:spMkLst>
        </pc:spChg>
        <pc:spChg chg="add del">
          <ac:chgData name="Κολονίτσιου Φεβρονία" userId="1495111d-8b53-44c6-a677-b2c0a4a07cc4" providerId="ADAL" clId="{00BC5634-C8FF-4B78-A94B-0A15E8FF995A}" dt="2021-05-24T18:25:01.913" v="1124" actId="26606"/>
          <ac:spMkLst>
            <pc:docMk/>
            <pc:sldMk cId="0" sldId="347"/>
            <ac:spMk id="91" creationId="{113E1A2F-E5D7-4888-BA8C-1CDDC7CE2328}"/>
          </ac:spMkLst>
        </pc:spChg>
        <pc:spChg chg="add del">
          <ac:chgData name="Κολονίτσιου Φεβρονία" userId="1495111d-8b53-44c6-a677-b2c0a4a07cc4" providerId="ADAL" clId="{00BC5634-C8FF-4B78-A94B-0A15E8FF995A}" dt="2021-05-24T18:25:01.913" v="1124" actId="26606"/>
          <ac:spMkLst>
            <pc:docMk/>
            <pc:sldMk cId="0" sldId="347"/>
            <ac:spMk id="93" creationId="{F625649A-4F9D-4D90-8F0A-433D7A1F685F}"/>
          </ac:spMkLst>
        </pc:spChg>
        <pc:spChg chg="add del">
          <ac:chgData name="Κολονίτσιου Φεβρονία" userId="1495111d-8b53-44c6-a677-b2c0a4a07cc4" providerId="ADAL" clId="{00BC5634-C8FF-4B78-A94B-0A15E8FF995A}" dt="2021-05-24T18:25:01.913" v="1124" actId="26606"/>
          <ac:spMkLst>
            <pc:docMk/>
            <pc:sldMk cId="0" sldId="347"/>
            <ac:spMk id="95" creationId="{B6F31202-25B1-43E6-94C1-CDCAFFE33CE9}"/>
          </ac:spMkLst>
        </pc:spChg>
        <pc:spChg chg="add del">
          <ac:chgData name="Κολονίτσιου Φεβρονία" userId="1495111d-8b53-44c6-a677-b2c0a4a07cc4" providerId="ADAL" clId="{00BC5634-C8FF-4B78-A94B-0A15E8FF995A}" dt="2021-05-24T18:25:01.913" v="1124" actId="26606"/>
          <ac:spMkLst>
            <pc:docMk/>
            <pc:sldMk cId="0" sldId="347"/>
            <ac:spMk id="97" creationId="{588507C5-B772-411D-B50E-0C075AD253C4}"/>
          </ac:spMkLst>
        </pc:spChg>
        <pc:spChg chg="add del">
          <ac:chgData name="Κολονίτσιου Φεβρονία" userId="1495111d-8b53-44c6-a677-b2c0a4a07cc4" providerId="ADAL" clId="{00BC5634-C8FF-4B78-A94B-0A15E8FF995A}" dt="2021-05-24T18:27:57.834" v="1169" actId="26606"/>
          <ac:spMkLst>
            <pc:docMk/>
            <pc:sldMk cId="0" sldId="347"/>
            <ac:spMk id="99" creationId="{A15CFF31-2A56-4E24-9263-DC4342144D06}"/>
          </ac:spMkLst>
        </pc:spChg>
        <pc:spChg chg="add del">
          <ac:chgData name="Κολονίτσιου Φεβρονία" userId="1495111d-8b53-44c6-a677-b2c0a4a07cc4" providerId="ADAL" clId="{00BC5634-C8FF-4B78-A94B-0A15E8FF995A}" dt="2021-05-24T18:27:57.834" v="1169" actId="26606"/>
          <ac:spMkLst>
            <pc:docMk/>
            <pc:sldMk cId="0" sldId="347"/>
            <ac:spMk id="101" creationId="{8F8907EB-52AA-4516-BC6A-7861CE0774DC}"/>
          </ac:spMkLst>
        </pc:spChg>
        <pc:spChg chg="add del">
          <ac:chgData name="Κολονίτσιου Φεβρονία" userId="1495111d-8b53-44c6-a677-b2c0a4a07cc4" providerId="ADAL" clId="{00BC5634-C8FF-4B78-A94B-0A15E8FF995A}" dt="2021-05-24T18:26:06.592" v="1153" actId="26606"/>
          <ac:spMkLst>
            <pc:docMk/>
            <pc:sldMk cId="0" sldId="347"/>
            <ac:spMk id="150" creationId="{B5E326A3-EB92-4BDA-9F77-45197E0CBE7E}"/>
          </ac:spMkLst>
        </pc:spChg>
        <pc:spChg chg="add del">
          <ac:chgData name="Κολονίτσιου Φεβρονία" userId="1495111d-8b53-44c6-a677-b2c0a4a07cc4" providerId="ADAL" clId="{00BC5634-C8FF-4B78-A94B-0A15E8FF995A}" dt="2021-05-24T18:26:06.592" v="1153" actId="26606"/>
          <ac:spMkLst>
            <pc:docMk/>
            <pc:sldMk cId="0" sldId="347"/>
            <ac:spMk id="152" creationId="{CAC996C7-7B84-4645-9AA1-6EA85EAB47D6}"/>
          </ac:spMkLst>
        </pc:spChg>
        <pc:spChg chg="add del">
          <ac:chgData name="Κολονίτσιου Φεβρονία" userId="1495111d-8b53-44c6-a677-b2c0a4a07cc4" providerId="ADAL" clId="{00BC5634-C8FF-4B78-A94B-0A15E8FF995A}" dt="2021-05-24T18:26:06.592" v="1153" actId="26606"/>
          <ac:spMkLst>
            <pc:docMk/>
            <pc:sldMk cId="0" sldId="347"/>
            <ac:spMk id="154" creationId="{32DC315B-5680-47D9-B827-34D012FB14B2}"/>
          </ac:spMkLst>
        </pc:spChg>
        <pc:spChg chg="add del">
          <ac:chgData name="Κολονίτσιου Φεβρονία" userId="1495111d-8b53-44c6-a677-b2c0a4a07cc4" providerId="ADAL" clId="{00BC5634-C8FF-4B78-A94B-0A15E8FF995A}" dt="2021-05-24T18:26:09.480" v="1155" actId="26606"/>
          <ac:spMkLst>
            <pc:docMk/>
            <pc:sldMk cId="0" sldId="347"/>
            <ac:spMk id="156" creationId="{2F99DFE0-DA13-4703-95B6-9CFDBD4A2DCB}"/>
          </ac:spMkLst>
        </pc:spChg>
        <pc:spChg chg="add del">
          <ac:chgData name="Κολονίτσιου Φεβρονία" userId="1495111d-8b53-44c6-a677-b2c0a4a07cc4" providerId="ADAL" clId="{00BC5634-C8FF-4B78-A94B-0A15E8FF995A}" dt="2021-05-24T18:26:09.480" v="1155" actId="26606"/>
          <ac:spMkLst>
            <pc:docMk/>
            <pc:sldMk cId="0" sldId="347"/>
            <ac:spMk id="158" creationId="{39580BCA-5EE9-4DE6-9060-8F5DFB3A0ECC}"/>
          </ac:spMkLst>
        </pc:spChg>
        <pc:spChg chg="add del">
          <ac:chgData name="Κολονίτσιου Φεβρονία" userId="1495111d-8b53-44c6-a677-b2c0a4a07cc4" providerId="ADAL" clId="{00BC5634-C8FF-4B78-A94B-0A15E8FF995A}" dt="2021-05-24T18:26:09.480" v="1155" actId="26606"/>
          <ac:spMkLst>
            <pc:docMk/>
            <pc:sldMk cId="0" sldId="347"/>
            <ac:spMk id="160" creationId="{66997ED0-2734-463E-AB2D-7DE229F57E2B}"/>
          </ac:spMkLst>
        </pc:spChg>
        <pc:spChg chg="add del">
          <ac:chgData name="Κολονίτσιου Φεβρονία" userId="1495111d-8b53-44c6-a677-b2c0a4a07cc4" providerId="ADAL" clId="{00BC5634-C8FF-4B78-A94B-0A15E8FF995A}" dt="2021-05-24T18:26:09.480" v="1155" actId="26606"/>
          <ac:spMkLst>
            <pc:docMk/>
            <pc:sldMk cId="0" sldId="347"/>
            <ac:spMk id="162" creationId="{060ECCAC-739E-4C22-866F-FD51CC0CFF16}"/>
          </ac:spMkLst>
        </pc:spChg>
        <pc:spChg chg="add del">
          <ac:chgData name="Κολονίτσιου Φεβρονία" userId="1495111d-8b53-44c6-a677-b2c0a4a07cc4" providerId="ADAL" clId="{00BC5634-C8FF-4B78-A94B-0A15E8FF995A}" dt="2021-05-24T18:26:09.480" v="1155" actId="26606"/>
          <ac:spMkLst>
            <pc:docMk/>
            <pc:sldMk cId="0" sldId="347"/>
            <ac:spMk id="164" creationId="{ACDC68EF-9D08-46DF-9BD5-25822D9DD47E}"/>
          </ac:spMkLst>
        </pc:spChg>
        <pc:spChg chg="add del">
          <ac:chgData name="Κολονίτσιου Φεβρονία" userId="1495111d-8b53-44c6-a677-b2c0a4a07cc4" providerId="ADAL" clId="{00BC5634-C8FF-4B78-A94B-0A15E8FF995A}" dt="2021-05-24T18:26:09.480" v="1155" actId="26606"/>
          <ac:spMkLst>
            <pc:docMk/>
            <pc:sldMk cId="0" sldId="347"/>
            <ac:spMk id="166" creationId="{AFDEBBBE-12A0-4779-9A86-7AFEA7AE9B80}"/>
          </ac:spMkLst>
        </pc:spChg>
        <pc:spChg chg="add del">
          <ac:chgData name="Κολονίτσιου Φεβρονία" userId="1495111d-8b53-44c6-a677-b2c0a4a07cc4" providerId="ADAL" clId="{00BC5634-C8FF-4B78-A94B-0A15E8FF995A}" dt="2021-05-24T18:27:57.834" v="1169" actId="26606"/>
          <ac:spMkLst>
            <pc:docMk/>
            <pc:sldMk cId="0" sldId="347"/>
            <ac:spMk id="168" creationId="{A34BD4E6-C736-4064-AF1F-3C5B402E147C}"/>
          </ac:spMkLst>
        </pc:spChg>
        <pc:spChg chg="add del">
          <ac:chgData name="Κολονίτσιου Φεβρονία" userId="1495111d-8b53-44c6-a677-b2c0a4a07cc4" providerId="ADAL" clId="{00BC5634-C8FF-4B78-A94B-0A15E8FF995A}" dt="2021-05-24T18:27:57.834" v="1169" actId="26606"/>
          <ac:spMkLst>
            <pc:docMk/>
            <pc:sldMk cId="0" sldId="347"/>
            <ac:spMk id="115718" creationId="{4C790028-99AE-4AE4-8269-9913E2D50625}"/>
          </ac:spMkLst>
        </pc:spChg>
        <pc:spChg chg="add del">
          <ac:chgData name="Κολονίτσιου Φεβρονία" userId="1495111d-8b53-44c6-a677-b2c0a4a07cc4" providerId="ADAL" clId="{00BC5634-C8FF-4B78-A94B-0A15E8FF995A}" dt="2021-05-24T18:27:57.834" v="1169" actId="26606"/>
          <ac:spMkLst>
            <pc:docMk/>
            <pc:sldMk cId="0" sldId="347"/>
            <ac:spMk id="115719" creationId="{06936A2A-FE08-4EE0-A409-3EF3FA2448DE}"/>
          </ac:spMkLst>
        </pc:spChg>
        <pc:spChg chg="add del">
          <ac:chgData name="Κολονίτσιου Φεβρονία" userId="1495111d-8b53-44c6-a677-b2c0a4a07cc4" providerId="ADAL" clId="{00BC5634-C8FF-4B78-A94B-0A15E8FF995A}" dt="2021-05-24T18:27:57.834" v="1169" actId="26606"/>
          <ac:spMkLst>
            <pc:docMk/>
            <pc:sldMk cId="0" sldId="347"/>
            <ac:spMk id="115720" creationId="{BAF0407B-48CB-4C05-B0D7-7A69A0D407F1}"/>
          </ac:spMkLst>
        </pc:spChg>
        <pc:spChg chg="add del">
          <ac:chgData name="Κολονίτσιου Φεβρονία" userId="1495111d-8b53-44c6-a677-b2c0a4a07cc4" providerId="ADAL" clId="{00BC5634-C8FF-4B78-A94B-0A15E8FF995A}" dt="2021-05-24T18:27:57.834" v="1169" actId="26606"/>
          <ac:spMkLst>
            <pc:docMk/>
            <pc:sldMk cId="0" sldId="347"/>
            <ac:spMk id="115721" creationId="{ADC50C3D-0DA0-4914-B5B4-D1819CC69813}"/>
          </ac:spMkLst>
        </pc:spChg>
        <pc:spChg chg="add del">
          <ac:chgData name="Κολονίτσιου Φεβρονία" userId="1495111d-8b53-44c6-a677-b2c0a4a07cc4" providerId="ADAL" clId="{00BC5634-C8FF-4B78-A94B-0A15E8FF995A}" dt="2021-05-24T18:27:57.834" v="1169" actId="26606"/>
          <ac:spMkLst>
            <pc:docMk/>
            <pc:sldMk cId="0" sldId="347"/>
            <ac:spMk id="115722" creationId="{8CF9E583-1A92-4144-B4FA-81D98317FA04}"/>
          </ac:spMkLst>
        </pc:spChg>
        <pc:spChg chg="add del">
          <ac:chgData name="Κολονίτσιου Φεβρονία" userId="1495111d-8b53-44c6-a677-b2c0a4a07cc4" providerId="ADAL" clId="{00BC5634-C8FF-4B78-A94B-0A15E8FF995A}" dt="2021-05-24T18:27:57.834" v="1169" actId="26606"/>
          <ac:spMkLst>
            <pc:docMk/>
            <pc:sldMk cId="0" sldId="347"/>
            <ac:spMk id="115723" creationId="{847489EB-355C-4170-8C70-5CDD42EFDDBC}"/>
          </ac:spMkLst>
        </pc:spChg>
        <pc:spChg chg="add del">
          <ac:chgData name="Κολονίτσιου Φεβρονία" userId="1495111d-8b53-44c6-a677-b2c0a4a07cc4" providerId="ADAL" clId="{00BC5634-C8FF-4B78-A94B-0A15E8FF995A}" dt="2021-05-24T18:27:57.834" v="1169" actId="26606"/>
          <ac:spMkLst>
            <pc:docMk/>
            <pc:sldMk cId="0" sldId="347"/>
            <ac:spMk id="115726" creationId="{D8887E40-5A0B-4897-80F0-0BAFAAB61CF9}"/>
          </ac:spMkLst>
        </pc:spChg>
        <pc:spChg chg="add del">
          <ac:chgData name="Κολονίτσιου Φεβρονία" userId="1495111d-8b53-44c6-a677-b2c0a4a07cc4" providerId="ADAL" clId="{00BC5634-C8FF-4B78-A94B-0A15E8FF995A}" dt="2021-05-24T18:27:57.834" v="1169" actId="26606"/>
          <ac:spMkLst>
            <pc:docMk/>
            <pc:sldMk cId="0" sldId="347"/>
            <ac:spMk id="115727" creationId="{92E3B1B6-DAAA-408B-A99C-2A7EE0409A7D}"/>
          </ac:spMkLst>
        </pc:spChg>
        <pc:spChg chg="add del">
          <ac:chgData name="Κολονίτσιου Φεβρονία" userId="1495111d-8b53-44c6-a677-b2c0a4a07cc4" providerId="ADAL" clId="{00BC5634-C8FF-4B78-A94B-0A15E8FF995A}" dt="2021-05-24T18:27:57.834" v="1169" actId="26606"/>
          <ac:spMkLst>
            <pc:docMk/>
            <pc:sldMk cId="0" sldId="347"/>
            <ac:spMk id="115728" creationId="{7A72B882-D016-4849-AF04-88E39D13AC52}"/>
          </ac:spMkLst>
        </pc:spChg>
        <pc:spChg chg="add del">
          <ac:chgData name="Κολονίτσιου Φεβρονία" userId="1495111d-8b53-44c6-a677-b2c0a4a07cc4" providerId="ADAL" clId="{00BC5634-C8FF-4B78-A94B-0A15E8FF995A}" dt="2021-05-24T18:27:57.834" v="1169" actId="26606"/>
          <ac:spMkLst>
            <pc:docMk/>
            <pc:sldMk cId="0" sldId="347"/>
            <ac:spMk id="115729" creationId="{41FF9E96-6955-4599-A2D0-1FF57939CBA3}"/>
          </ac:spMkLst>
        </pc:spChg>
        <pc:spChg chg="add del">
          <ac:chgData name="Κολονίτσιου Φεβρονία" userId="1495111d-8b53-44c6-a677-b2c0a4a07cc4" providerId="ADAL" clId="{00BC5634-C8FF-4B78-A94B-0A15E8FF995A}" dt="2021-05-24T18:26:09.480" v="1155" actId="26606"/>
          <ac:spMkLst>
            <pc:docMk/>
            <pc:sldMk cId="0" sldId="347"/>
            <ac:spMk id="115731" creationId="{E819EF56-0D05-401F-8D9D-A087F3B0ED7C}"/>
          </ac:spMkLst>
        </pc:spChg>
        <pc:spChg chg="add del">
          <ac:chgData name="Κολονίτσιου Φεβρονία" userId="1495111d-8b53-44c6-a677-b2c0a4a07cc4" providerId="ADAL" clId="{00BC5634-C8FF-4B78-A94B-0A15E8FF995A}" dt="2021-05-24T18:27:57.834" v="1169" actId="26606"/>
          <ac:spMkLst>
            <pc:docMk/>
            <pc:sldMk cId="0" sldId="347"/>
            <ac:spMk id="115734" creationId="{796AFA90-1DF2-427D-B002-A09D93A15DF8}"/>
          </ac:spMkLst>
        </pc:spChg>
        <pc:spChg chg="add del">
          <ac:chgData name="Κολονίτσιου Φεβρονία" userId="1495111d-8b53-44c6-a677-b2c0a4a07cc4" providerId="ADAL" clId="{00BC5634-C8FF-4B78-A94B-0A15E8FF995A}" dt="2021-05-24T18:27:57.834" v="1169" actId="26606"/>
          <ac:spMkLst>
            <pc:docMk/>
            <pc:sldMk cId="0" sldId="347"/>
            <ac:spMk id="115737" creationId="{891C00A1-D917-4D03-B713-9881557CEF4A}"/>
          </ac:spMkLst>
        </pc:spChg>
        <pc:spChg chg="add del">
          <ac:chgData name="Κολονίτσιου Φεβρονία" userId="1495111d-8b53-44c6-a677-b2c0a4a07cc4" providerId="ADAL" clId="{00BC5634-C8FF-4B78-A94B-0A15E8FF995A}" dt="2021-05-24T18:27:57.834" v="1169" actId="26606"/>
          <ac:spMkLst>
            <pc:docMk/>
            <pc:sldMk cId="0" sldId="347"/>
            <ac:spMk id="115738" creationId="{1BA3F0C2-72FC-4945-8B22-3BE47B397203}"/>
          </ac:spMkLst>
        </pc:spChg>
        <pc:spChg chg="add del">
          <ac:chgData name="Κολονίτσιου Φεβρονία" userId="1495111d-8b53-44c6-a677-b2c0a4a07cc4" providerId="ADAL" clId="{00BC5634-C8FF-4B78-A94B-0A15E8FF995A}" dt="2021-05-24T18:27:57.834" v="1169" actId="26606"/>
          <ac:spMkLst>
            <pc:docMk/>
            <pc:sldMk cId="0" sldId="347"/>
            <ac:spMk id="115739" creationId="{3410D66C-3847-4B32-B505-01B23358B6F7}"/>
          </ac:spMkLst>
        </pc:spChg>
        <pc:spChg chg="add del">
          <ac:chgData name="Κολονίτσιου Φεβρονία" userId="1495111d-8b53-44c6-a677-b2c0a4a07cc4" providerId="ADAL" clId="{00BC5634-C8FF-4B78-A94B-0A15E8FF995A}" dt="2021-05-24T18:27:57.834" v="1169" actId="26606"/>
          <ac:spMkLst>
            <pc:docMk/>
            <pc:sldMk cId="0" sldId="347"/>
            <ac:spMk id="115740" creationId="{C43DB4DB-4F6A-4E8D-B9A3-74E5A8453787}"/>
          </ac:spMkLst>
        </pc:spChg>
        <pc:spChg chg="add del">
          <ac:chgData name="Κολονίτσιου Φεβρονία" userId="1495111d-8b53-44c6-a677-b2c0a4a07cc4" providerId="ADAL" clId="{00BC5634-C8FF-4B78-A94B-0A15E8FF995A}" dt="2021-05-24T18:27:57.834" v="1169" actId="26606"/>
          <ac:spMkLst>
            <pc:docMk/>
            <pc:sldMk cId="0" sldId="347"/>
            <ac:spMk id="115741" creationId="{431FCBDC-FCD6-46FA-989A-9B74968965BA}"/>
          </ac:spMkLst>
        </pc:spChg>
        <pc:spChg chg="add del">
          <ac:chgData name="Κολονίτσιου Φεβρονία" userId="1495111d-8b53-44c6-a677-b2c0a4a07cc4" providerId="ADAL" clId="{00BC5634-C8FF-4B78-A94B-0A15E8FF995A}" dt="2021-05-24T18:27:57.834" v="1169" actId="26606"/>
          <ac:spMkLst>
            <pc:docMk/>
            <pc:sldMk cId="0" sldId="347"/>
            <ac:spMk id="115742" creationId="{C66EB2AB-6794-4C3C-A92D-4876AB0BEFDB}"/>
          </ac:spMkLst>
        </pc:spChg>
        <pc:picChg chg="add del mod">
          <ac:chgData name="Κολονίτσιου Φεβρονία" userId="1495111d-8b53-44c6-a677-b2c0a4a07cc4" providerId="ADAL" clId="{00BC5634-C8FF-4B78-A94B-0A15E8FF995A}" dt="2021-05-25T06:27:44.322" v="1380" actId="21"/>
          <ac:picMkLst>
            <pc:docMk/>
            <pc:sldMk cId="0" sldId="347"/>
            <ac:picMk id="3" creationId="{FFE1D03B-AE82-4105-8099-C22E7AD5B8D2}"/>
          </ac:picMkLst>
        </pc:picChg>
        <pc:picChg chg="add del">
          <ac:chgData name="Κολονίτσιου Φεβρονία" userId="1495111d-8b53-44c6-a677-b2c0a4a07cc4" providerId="ADAL" clId="{00BC5634-C8FF-4B78-A94B-0A15E8FF995A}" dt="2021-05-24T18:25:01.913" v="1124" actId="26606"/>
          <ac:picMkLst>
            <pc:docMk/>
            <pc:sldMk cId="0" sldId="347"/>
            <ac:picMk id="71" creationId="{2FA3880A-8D8F-466C-A4A1-F07BCDD3719C}"/>
          </ac:picMkLst>
        </pc:picChg>
        <pc:picChg chg="add del">
          <ac:chgData name="Κολονίτσιου Φεβρονία" userId="1495111d-8b53-44c6-a677-b2c0a4a07cc4" providerId="ADAL" clId="{00BC5634-C8FF-4B78-A94B-0A15E8FF995A}" dt="2021-05-24T18:25:01.913" v="1124" actId="26606"/>
          <ac:picMkLst>
            <pc:docMk/>
            <pc:sldMk cId="0" sldId="347"/>
            <ac:picMk id="73" creationId="{3C0A64CB-20A1-4508-B568-284EB04F78EE}"/>
          </ac:picMkLst>
        </pc:picChg>
        <pc:picChg chg="add del">
          <ac:chgData name="Κολονίτσιου Φεβρονία" userId="1495111d-8b53-44c6-a677-b2c0a4a07cc4" providerId="ADAL" clId="{00BC5634-C8FF-4B78-A94B-0A15E8FF995A}" dt="2021-05-24T18:25:01.913" v="1124" actId="26606"/>
          <ac:picMkLst>
            <pc:docMk/>
            <pc:sldMk cId="0" sldId="347"/>
            <ac:picMk id="87" creationId="{C6DFF5FD-BEF9-4B06-B7C2-58C5CFC92B34}"/>
          </ac:picMkLst>
        </pc:picChg>
        <pc:picChg chg="add del">
          <ac:chgData name="Κολονίτσιου Φεβρονία" userId="1495111d-8b53-44c6-a677-b2c0a4a07cc4" providerId="ADAL" clId="{00BC5634-C8FF-4B78-A94B-0A15E8FF995A}" dt="2021-05-24T18:25:01.913" v="1124" actId="26606"/>
          <ac:picMkLst>
            <pc:docMk/>
            <pc:sldMk cId="0" sldId="347"/>
            <ac:picMk id="89" creationId="{C9A18D1D-88E7-41EF-892F-C99BDEEE5E78}"/>
          </ac:picMkLst>
        </pc:picChg>
        <pc:picChg chg="del mod ord">
          <ac:chgData name="Κολονίτσιου Φεβρονία" userId="1495111d-8b53-44c6-a677-b2c0a4a07cc4" providerId="ADAL" clId="{00BC5634-C8FF-4B78-A94B-0A15E8FF995A}" dt="2021-05-25T06:27:28.513" v="1377" actId="478"/>
          <ac:picMkLst>
            <pc:docMk/>
            <pc:sldMk cId="0" sldId="347"/>
            <ac:picMk id="115714" creationId="{00000000-0000-0000-0000-000000000000}"/>
          </ac:picMkLst>
        </pc:picChg>
        <pc:picChg chg="add del">
          <ac:chgData name="Κολονίτσιου Φεβρονία" userId="1495111d-8b53-44c6-a677-b2c0a4a07cc4" providerId="ADAL" clId="{00BC5634-C8FF-4B78-A94B-0A15E8FF995A}" dt="2021-05-24T18:27:57.834" v="1169" actId="26606"/>
          <ac:picMkLst>
            <pc:docMk/>
            <pc:sldMk cId="0" sldId="347"/>
            <ac:picMk id="115716" creationId="{01AF5FBB-9FDC-4D75-9DD6-DAF01ED197A0}"/>
          </ac:picMkLst>
        </pc:picChg>
        <pc:picChg chg="add del">
          <ac:chgData name="Κολονίτσιου Φεβρονία" userId="1495111d-8b53-44c6-a677-b2c0a4a07cc4" providerId="ADAL" clId="{00BC5634-C8FF-4B78-A94B-0A15E8FF995A}" dt="2021-05-24T18:27:57.834" v="1169" actId="26606"/>
          <ac:picMkLst>
            <pc:docMk/>
            <pc:sldMk cId="0" sldId="347"/>
            <ac:picMk id="115717" creationId="{933BBBE6-F4CF-483E-BA74-B51421B4D93F}"/>
          </ac:picMkLst>
        </pc:picChg>
        <pc:picChg chg="add del">
          <ac:chgData name="Κολονίτσιου Φεβρονία" userId="1495111d-8b53-44c6-a677-b2c0a4a07cc4" providerId="ADAL" clId="{00BC5634-C8FF-4B78-A94B-0A15E8FF995A}" dt="2021-05-24T18:27:57.834" v="1169" actId="26606"/>
          <ac:picMkLst>
            <pc:docMk/>
            <pc:sldMk cId="0" sldId="347"/>
            <ac:picMk id="115724" creationId="{521CC0F3-7B68-4C9C-999A-74F8925C33B2}"/>
          </ac:picMkLst>
        </pc:picChg>
        <pc:picChg chg="add del">
          <ac:chgData name="Κολονίτσιου Φεβρονία" userId="1495111d-8b53-44c6-a677-b2c0a4a07cc4" providerId="ADAL" clId="{00BC5634-C8FF-4B78-A94B-0A15E8FF995A}" dt="2021-05-24T18:27:57.834" v="1169" actId="26606"/>
          <ac:picMkLst>
            <pc:docMk/>
            <pc:sldMk cId="0" sldId="347"/>
            <ac:picMk id="115725" creationId="{3EB18ECF-1C11-48BB-8C2B-DC5532A906F4}"/>
          </ac:picMkLst>
        </pc:picChg>
        <pc:picChg chg="add del">
          <ac:chgData name="Κολονίτσιου Φεβρονία" userId="1495111d-8b53-44c6-a677-b2c0a4a07cc4" providerId="ADAL" clId="{00BC5634-C8FF-4B78-A94B-0A15E8FF995A}" dt="2021-05-24T18:26:09.480" v="1155" actId="26606"/>
          <ac:picMkLst>
            <pc:docMk/>
            <pc:sldMk cId="0" sldId="347"/>
            <ac:picMk id="115732" creationId="{46583D46-4F8A-48ED-9FC5-ACCFE59891F4}"/>
          </ac:picMkLst>
        </pc:picChg>
        <pc:picChg chg="add del">
          <ac:chgData name="Κολονίτσιου Φεβρονία" userId="1495111d-8b53-44c6-a677-b2c0a4a07cc4" providerId="ADAL" clId="{00BC5634-C8FF-4B78-A94B-0A15E8FF995A}" dt="2021-05-24T18:26:09.480" v="1155" actId="26606"/>
          <ac:picMkLst>
            <pc:docMk/>
            <pc:sldMk cId="0" sldId="347"/>
            <ac:picMk id="115733" creationId="{6CFBF790-FF8B-4CA1-A78A-0ED655E74F55}"/>
          </ac:picMkLst>
        </pc:picChg>
        <pc:picChg chg="add del">
          <ac:chgData name="Κολονίτσιου Φεβρονία" userId="1495111d-8b53-44c6-a677-b2c0a4a07cc4" providerId="ADAL" clId="{00BC5634-C8FF-4B78-A94B-0A15E8FF995A}" dt="2021-05-24T18:27:57.834" v="1169" actId="26606"/>
          <ac:picMkLst>
            <pc:docMk/>
            <pc:sldMk cId="0" sldId="347"/>
            <ac:picMk id="115735" creationId="{805602A8-6E8C-46E5-8FDD-2BC227550EBF}"/>
          </ac:picMkLst>
        </pc:picChg>
        <pc:picChg chg="add del">
          <ac:chgData name="Κολονίτσιου Φεβρονία" userId="1495111d-8b53-44c6-a677-b2c0a4a07cc4" providerId="ADAL" clId="{00BC5634-C8FF-4B78-A94B-0A15E8FF995A}" dt="2021-05-24T18:27:57.834" v="1169" actId="26606"/>
          <ac:picMkLst>
            <pc:docMk/>
            <pc:sldMk cId="0" sldId="347"/>
            <ac:picMk id="115736" creationId="{BB2E129B-3512-41A6-94F1-4B4FEA8178C8}"/>
          </ac:picMkLst>
        </pc:picChg>
      </pc:sldChg>
      <pc:sldChg chg="modSp del mod">
        <pc:chgData name="Κολονίτσιου Φεβρονία" userId="1495111d-8b53-44c6-a677-b2c0a4a07cc4" providerId="ADAL" clId="{00BC5634-C8FF-4B78-A94B-0A15E8FF995A}" dt="2021-05-24T18:28:07.919" v="1170" actId="2696"/>
        <pc:sldMkLst>
          <pc:docMk/>
          <pc:sldMk cId="0" sldId="348"/>
        </pc:sldMkLst>
        <pc:spChg chg="mod">
          <ac:chgData name="Κολονίτσιου Φεβρονία" userId="1495111d-8b53-44c6-a677-b2c0a4a07cc4" providerId="ADAL" clId="{00BC5634-C8FF-4B78-A94B-0A15E8FF995A}" dt="2021-05-24T17:51:58.705" v="50"/>
          <ac:spMkLst>
            <pc:docMk/>
            <pc:sldMk cId="0" sldId="34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k cId="0" sldId="348"/>
            <ac:spMk id="3" creationId="{00000000-0000-0000-0000-000000000000}"/>
          </ac:spMkLst>
        </pc:spChg>
        <pc:picChg chg="mod">
          <ac:chgData name="Κολονίτσιου Φεβρονία" userId="1495111d-8b53-44c6-a677-b2c0a4a07cc4" providerId="ADAL" clId="{00BC5634-C8FF-4B78-A94B-0A15E8FF995A}" dt="2021-05-24T18:27:20.536" v="1162" actId="1076"/>
          <ac:picMkLst>
            <pc:docMk/>
            <pc:sldMk cId="0" sldId="348"/>
            <ac:picMk id="116738" creationId="{00000000-0000-0000-0000-000000000000}"/>
          </ac:picMkLst>
        </pc:picChg>
      </pc:sldChg>
      <pc:sldChg chg="addSp delSp modSp new del mod setBg setClrOvrMap delDesignElem">
        <pc:chgData name="Κολονίτσιου Φεβρονία" userId="1495111d-8b53-44c6-a677-b2c0a4a07cc4" providerId="ADAL" clId="{00BC5634-C8FF-4B78-A94B-0A15E8FF995A}" dt="2021-05-24T17:57:21.124" v="95" actId="2696"/>
        <pc:sldMkLst>
          <pc:docMk/>
          <pc:sldMk cId="1916654267" sldId="349"/>
        </pc:sldMkLst>
        <pc:spChg chg="mod">
          <ac:chgData name="Κολονίτσιου Φεβρονία" userId="1495111d-8b53-44c6-a677-b2c0a4a07cc4" providerId="ADAL" clId="{00BC5634-C8FF-4B78-A94B-0A15E8FF995A}" dt="2021-05-24T17:51:58.705" v="50"/>
          <ac:spMkLst>
            <pc:docMk/>
            <pc:sldMk cId="1916654267" sldId="349"/>
            <ac:spMk id="2" creationId="{1E93D2E3-6141-40A6-B9E1-3B16B5CF9A7C}"/>
          </ac:spMkLst>
        </pc:spChg>
        <pc:spChg chg="mod">
          <ac:chgData name="Κολονίτσιου Φεβρονία" userId="1495111d-8b53-44c6-a677-b2c0a4a07cc4" providerId="ADAL" clId="{00BC5634-C8FF-4B78-A94B-0A15E8FF995A}" dt="2021-05-24T17:51:58.705" v="50"/>
          <ac:spMkLst>
            <pc:docMk/>
            <pc:sldMk cId="1916654267" sldId="349"/>
            <ac:spMk id="3" creationId="{A45CEF3E-6EBE-4882-A5F2-EE33302502FC}"/>
          </ac:spMkLst>
        </pc:spChg>
        <pc:spChg chg="add del mod">
          <ac:chgData name="Κολονίτσιου Φεβρονία" userId="1495111d-8b53-44c6-a677-b2c0a4a07cc4" providerId="ADAL" clId="{00BC5634-C8FF-4B78-A94B-0A15E8FF995A}" dt="2021-05-24T17:51:58.705" v="50"/>
          <ac:spMkLst>
            <pc:docMk/>
            <pc:sldMk cId="1916654267" sldId="349"/>
            <ac:spMk id="8" creationId="{D0BE3D13-5BE5-4B05-AFCF-2A2E059D29F8}"/>
          </ac:spMkLst>
        </pc:spChg>
        <pc:spChg chg="add del mod">
          <ac:chgData name="Κολονίτσιου Φεβρονία" userId="1495111d-8b53-44c6-a677-b2c0a4a07cc4" providerId="ADAL" clId="{00BC5634-C8FF-4B78-A94B-0A15E8FF995A}" dt="2021-05-24T17:51:58.705" v="50"/>
          <ac:spMkLst>
            <pc:docMk/>
            <pc:sldMk cId="1916654267" sldId="349"/>
            <ac:spMk id="10" creationId="{76562092-3AA7-4EF0-9007-C44F879A1308}"/>
          </ac:spMkLst>
        </pc:spChg>
        <pc:spChg chg="add del mod">
          <ac:chgData name="Κολονίτσιου Φεβρονία" userId="1495111d-8b53-44c6-a677-b2c0a4a07cc4" providerId="ADAL" clId="{00BC5634-C8FF-4B78-A94B-0A15E8FF995A}" dt="2021-05-24T17:51:58.705" v="50"/>
          <ac:spMkLst>
            <pc:docMk/>
            <pc:sldMk cId="1916654267" sldId="349"/>
            <ac:spMk id="12" creationId="{1AC85C80-0175-4214-A13D-03C224658C16}"/>
          </ac:spMkLst>
        </pc:spChg>
        <pc:picChg chg="add mod">
          <ac:chgData name="Κολονίτσιου Φεβρονία" userId="1495111d-8b53-44c6-a677-b2c0a4a07cc4" providerId="ADAL" clId="{00BC5634-C8FF-4B78-A94B-0A15E8FF995A}" dt="2021-05-24T17:51:58.705" v="50"/>
          <ac:picMkLst>
            <pc:docMk/>
            <pc:sldMk cId="1916654267" sldId="349"/>
            <ac:picMk id="9" creationId="{687C4014-27C8-4C4E-9924-F7B301EC7878}"/>
          </ac:picMkLst>
        </pc:picChg>
        <pc:picChg chg="add del mod">
          <ac:chgData name="Κολονίτσιου Φεβρονία" userId="1495111d-8b53-44c6-a677-b2c0a4a07cc4" providerId="ADAL" clId="{00BC5634-C8FF-4B78-A94B-0A15E8FF995A}" dt="2021-05-24T17:51:58.705" v="50"/>
          <ac:picMkLst>
            <pc:docMk/>
            <pc:sldMk cId="1916654267" sldId="349"/>
            <ac:picMk id="14" creationId="{E60B620B-3E81-4075-BC12-D4FB3E299C70}"/>
          </ac:picMkLst>
        </pc:picChg>
      </pc:sldChg>
      <pc:sldChg chg="addSp delSp modSp new mod setBg setClrOvrMap delDesignElem">
        <pc:chgData name="Κολονίτσιου Φεβρονία" userId="1495111d-8b53-44c6-a677-b2c0a4a07cc4" providerId="ADAL" clId="{00BC5634-C8FF-4B78-A94B-0A15E8FF995A}" dt="2021-05-25T06:10:52.594" v="1243" actId="207"/>
        <pc:sldMkLst>
          <pc:docMk/>
          <pc:sldMk cId="1531473429" sldId="350"/>
        </pc:sldMkLst>
        <pc:spChg chg="mod">
          <ac:chgData name="Κολονίτσιου Φεβρονία" userId="1495111d-8b53-44c6-a677-b2c0a4a07cc4" providerId="ADAL" clId="{00BC5634-C8FF-4B78-A94B-0A15E8FF995A}" dt="2021-05-25T06:10:52.594" v="1243" actId="207"/>
          <ac:spMkLst>
            <pc:docMk/>
            <pc:sldMk cId="1531473429" sldId="350"/>
            <ac:spMk id="2" creationId="{67088FA5-B57A-4013-A31A-F5C9422E78F3}"/>
          </ac:spMkLst>
        </pc:spChg>
        <pc:spChg chg="mod">
          <ac:chgData name="Κολονίτσιου Φεβρονία" userId="1495111d-8b53-44c6-a677-b2c0a4a07cc4" providerId="ADAL" clId="{00BC5634-C8FF-4B78-A94B-0A15E8FF995A}" dt="2021-05-24T17:58:11.906" v="105" actId="255"/>
          <ac:spMkLst>
            <pc:docMk/>
            <pc:sldMk cId="1531473429" sldId="350"/>
            <ac:spMk id="3" creationId="{13670372-42EB-41DC-A1C4-A473189D59EC}"/>
          </ac:spMkLst>
        </pc:spChg>
        <pc:spChg chg="add">
          <ac:chgData name="Κολονίτσιου Φεβρονία" userId="1495111d-8b53-44c6-a677-b2c0a4a07cc4" providerId="ADAL" clId="{00BC5634-C8FF-4B78-A94B-0A15E8FF995A}" dt="2021-05-24T17:57:44.206" v="97" actId="26606"/>
          <ac:spMkLst>
            <pc:docMk/>
            <pc:sldMk cId="1531473429" sldId="350"/>
            <ac:spMk id="5" creationId="{8D8B8BFF-ABC6-4302-9767-D2ADEE381FA8}"/>
          </ac:spMkLst>
        </pc:spChg>
        <pc:spChg chg="add">
          <ac:chgData name="Κολονίτσιου Φεβρονία" userId="1495111d-8b53-44c6-a677-b2c0a4a07cc4" providerId="ADAL" clId="{00BC5634-C8FF-4B78-A94B-0A15E8FF995A}" dt="2021-05-24T17:57:44.206" v="97" actId="26606"/>
          <ac:spMkLst>
            <pc:docMk/>
            <pc:sldMk cId="1531473429" sldId="350"/>
            <ac:spMk id="7" creationId="{BB17FFD2-DBC7-4ABB-B2A0-7E18EC1B8074}"/>
          </ac:spMkLst>
        </pc:spChg>
        <pc:spChg chg="add del mod">
          <ac:chgData name="Κολονίτσιου Φεβρονία" userId="1495111d-8b53-44c6-a677-b2c0a4a07cc4" providerId="ADAL" clId="{00BC5634-C8FF-4B78-A94B-0A15E8FF995A}" dt="2021-05-24T17:51:58.705" v="50"/>
          <ac:spMkLst>
            <pc:docMk/>
            <pc:sldMk cId="1531473429" sldId="350"/>
            <ac:spMk id="8" creationId="{D0BE3D13-5BE5-4B05-AFCF-2A2E059D29F8}"/>
          </ac:spMkLst>
        </pc:spChg>
        <pc:spChg chg="add">
          <ac:chgData name="Κολονίτσιου Φεβρονία" userId="1495111d-8b53-44c6-a677-b2c0a4a07cc4" providerId="ADAL" clId="{00BC5634-C8FF-4B78-A94B-0A15E8FF995A}" dt="2021-05-24T17:57:44.206" v="97" actId="26606"/>
          <ac:spMkLst>
            <pc:docMk/>
            <pc:sldMk cId="1531473429" sldId="350"/>
            <ac:spMk id="9" creationId="{7AFFF3F7-4395-4F19-BC12-8940796BE3CD}"/>
          </ac:spMkLst>
        </pc:spChg>
        <pc:spChg chg="add del mod">
          <ac:chgData name="Κολονίτσιου Φεβρονία" userId="1495111d-8b53-44c6-a677-b2c0a4a07cc4" providerId="ADAL" clId="{00BC5634-C8FF-4B78-A94B-0A15E8FF995A}" dt="2021-05-24T17:51:58.705" v="50"/>
          <ac:spMkLst>
            <pc:docMk/>
            <pc:sldMk cId="1531473429" sldId="350"/>
            <ac:spMk id="10" creationId="{76562092-3AA7-4EF0-9007-C44F879A1308}"/>
          </ac:spMkLst>
        </pc:spChg>
        <pc:spChg chg="add del mod">
          <ac:chgData name="Κολονίτσιου Φεβρονία" userId="1495111d-8b53-44c6-a677-b2c0a4a07cc4" providerId="ADAL" clId="{00BC5634-C8FF-4B78-A94B-0A15E8FF995A}" dt="2021-05-24T17:51:58.705" v="50"/>
          <ac:spMkLst>
            <pc:docMk/>
            <pc:sldMk cId="1531473429" sldId="350"/>
            <ac:spMk id="12" creationId="{1AC85C80-0175-4214-A13D-03C224658C16}"/>
          </ac:spMkLst>
        </pc:spChg>
        <pc:spChg chg="add">
          <ac:chgData name="Κολονίτσιου Φεβρονία" userId="1495111d-8b53-44c6-a677-b2c0a4a07cc4" providerId="ADAL" clId="{00BC5634-C8FF-4B78-A94B-0A15E8FF995A}" dt="2021-05-24T17:57:44.206" v="97" actId="26606"/>
          <ac:spMkLst>
            <pc:docMk/>
            <pc:sldMk cId="1531473429" sldId="350"/>
            <ac:spMk id="16" creationId="{92806DFD-E192-42CC-B190-3C4C95B8FF4E}"/>
          </ac:spMkLst>
        </pc:spChg>
        <pc:spChg chg="add">
          <ac:chgData name="Κολονίτσιου Φεβρονία" userId="1495111d-8b53-44c6-a677-b2c0a4a07cc4" providerId="ADAL" clId="{00BC5634-C8FF-4B78-A94B-0A15E8FF995A}" dt="2021-05-24T17:57:44.206" v="97" actId="26606"/>
          <ac:spMkLst>
            <pc:docMk/>
            <pc:sldMk cId="1531473429" sldId="350"/>
            <ac:spMk id="18" creationId="{0BFD2628-8E1E-4A9C-8CC0-A04332683126}"/>
          </ac:spMkLst>
        </pc:spChg>
        <pc:spChg chg="add">
          <ac:chgData name="Κολονίτσιου Φεβρονία" userId="1495111d-8b53-44c6-a677-b2c0a4a07cc4" providerId="ADAL" clId="{00BC5634-C8FF-4B78-A94B-0A15E8FF995A}" dt="2021-05-24T17:57:44.206" v="97" actId="26606"/>
          <ac:spMkLst>
            <pc:docMk/>
            <pc:sldMk cId="1531473429" sldId="350"/>
            <ac:spMk id="20" creationId="{D0DAE048-BF8A-4A95-8DBC-D3A926B94CD6}"/>
          </ac:spMkLst>
        </pc:spChg>
        <pc:picChg chg="add">
          <ac:chgData name="Κολονίτσιου Φεβρονία" userId="1495111d-8b53-44c6-a677-b2c0a4a07cc4" providerId="ADAL" clId="{00BC5634-C8FF-4B78-A94B-0A15E8FF995A}" dt="2021-05-24T17:57:44.206" v="97" actId="26606"/>
          <ac:picMkLst>
            <pc:docMk/>
            <pc:sldMk cId="1531473429" sldId="350"/>
            <ac:picMk id="6" creationId="{D5F431FD-989C-4F7B-9EF1-BDED51AED4CF}"/>
          </ac:picMkLst>
        </pc:picChg>
        <pc:picChg chg="add del mod">
          <ac:chgData name="Κολονίτσιου Φεβρονία" userId="1495111d-8b53-44c6-a677-b2c0a4a07cc4" providerId="ADAL" clId="{00BC5634-C8FF-4B78-A94B-0A15E8FF995A}" dt="2021-05-24T17:51:58.705" v="50"/>
          <ac:picMkLst>
            <pc:docMk/>
            <pc:sldMk cId="1531473429" sldId="350"/>
            <ac:picMk id="14" creationId="{E60B620B-3E81-4075-BC12-D4FB3E299C70}"/>
          </ac:picMkLst>
        </pc:picChg>
      </pc:sldChg>
      <pc:sldChg chg="addSp modSp del mod setBg setClrOvrMap delDesignElem">
        <pc:chgData name="Κολονίτσιου Φεβρονία" userId="1495111d-8b53-44c6-a677-b2c0a4a07cc4" providerId="ADAL" clId="{00BC5634-C8FF-4B78-A94B-0A15E8FF995A}" dt="2021-05-24T17:57:47.385" v="98" actId="2696"/>
        <pc:sldMkLst>
          <pc:docMk/>
          <pc:sldMk cId="3408046672" sldId="351"/>
        </pc:sldMkLst>
        <pc:spChg chg="mod">
          <ac:chgData name="Κολονίτσιου Φεβρονία" userId="1495111d-8b53-44c6-a677-b2c0a4a07cc4" providerId="ADAL" clId="{00BC5634-C8FF-4B78-A94B-0A15E8FF995A}" dt="2021-05-24T17:57:26.346" v="96" actId="26606"/>
          <ac:spMkLst>
            <pc:docMk/>
            <pc:sldMk cId="3408046672" sldId="351"/>
            <ac:spMk id="2" creationId="{00000000-0000-0000-0000-000000000000}"/>
          </ac:spMkLst>
        </pc:spChg>
        <pc:spChg chg="mod">
          <ac:chgData name="Κολονίτσιου Φεβρονία" userId="1495111d-8b53-44c6-a677-b2c0a4a07cc4" providerId="ADAL" clId="{00BC5634-C8FF-4B78-A94B-0A15E8FF995A}" dt="2021-05-24T17:57:26.346" v="96" actId="26606"/>
          <ac:spMkLst>
            <pc:docMk/>
            <pc:sldMk cId="3408046672" sldId="351"/>
            <ac:spMk id="3" creationId="{00000000-0000-0000-0000-000000000000}"/>
          </ac:spMkLst>
        </pc:spChg>
        <pc:spChg chg="add">
          <ac:chgData name="Κολονίτσιου Φεβρονία" userId="1495111d-8b53-44c6-a677-b2c0a4a07cc4" providerId="ADAL" clId="{00BC5634-C8FF-4B78-A94B-0A15E8FF995A}" dt="2021-05-24T17:57:26.346" v="96" actId="26606"/>
          <ac:spMkLst>
            <pc:docMk/>
            <pc:sldMk cId="3408046672" sldId="351"/>
            <ac:spMk id="8" creationId="{8D8B8BFF-ABC6-4302-9767-D2ADEE381FA8}"/>
          </ac:spMkLst>
        </pc:spChg>
        <pc:spChg chg="add">
          <ac:chgData name="Κολονίτσιου Φεβρονία" userId="1495111d-8b53-44c6-a677-b2c0a4a07cc4" providerId="ADAL" clId="{00BC5634-C8FF-4B78-A94B-0A15E8FF995A}" dt="2021-05-24T17:57:26.346" v="96" actId="26606"/>
          <ac:spMkLst>
            <pc:docMk/>
            <pc:sldMk cId="3408046672" sldId="351"/>
            <ac:spMk id="12" creationId="{BB17FFD2-DBC7-4ABB-B2A0-7E18EC1B8074}"/>
          </ac:spMkLst>
        </pc:spChg>
        <pc:spChg chg="add">
          <ac:chgData name="Κολονίτσιου Φεβρονία" userId="1495111d-8b53-44c6-a677-b2c0a4a07cc4" providerId="ADAL" clId="{00BC5634-C8FF-4B78-A94B-0A15E8FF995A}" dt="2021-05-24T17:57:26.346" v="96" actId="26606"/>
          <ac:spMkLst>
            <pc:docMk/>
            <pc:sldMk cId="3408046672" sldId="351"/>
            <ac:spMk id="14" creationId="{7AFFF3F7-4395-4F19-BC12-8940796BE3CD}"/>
          </ac:spMkLst>
        </pc:spChg>
        <pc:spChg chg="add">
          <ac:chgData name="Κολονίτσιου Φεβρονία" userId="1495111d-8b53-44c6-a677-b2c0a4a07cc4" providerId="ADAL" clId="{00BC5634-C8FF-4B78-A94B-0A15E8FF995A}" dt="2021-05-24T17:57:26.346" v="96" actId="26606"/>
          <ac:spMkLst>
            <pc:docMk/>
            <pc:sldMk cId="3408046672" sldId="351"/>
            <ac:spMk id="16" creationId="{92806DFD-E192-42CC-B190-3C4C95B8FF4E}"/>
          </ac:spMkLst>
        </pc:spChg>
        <pc:spChg chg="add">
          <ac:chgData name="Κολονίτσιου Φεβρονία" userId="1495111d-8b53-44c6-a677-b2c0a4a07cc4" providerId="ADAL" clId="{00BC5634-C8FF-4B78-A94B-0A15E8FF995A}" dt="2021-05-24T17:57:26.346" v="96" actId="26606"/>
          <ac:spMkLst>
            <pc:docMk/>
            <pc:sldMk cId="3408046672" sldId="351"/>
            <ac:spMk id="18" creationId="{0BFD2628-8E1E-4A9C-8CC0-A04332683126}"/>
          </ac:spMkLst>
        </pc:spChg>
        <pc:spChg chg="add">
          <ac:chgData name="Κολονίτσιου Φεβρονία" userId="1495111d-8b53-44c6-a677-b2c0a4a07cc4" providerId="ADAL" clId="{00BC5634-C8FF-4B78-A94B-0A15E8FF995A}" dt="2021-05-24T17:57:26.346" v="96" actId="26606"/>
          <ac:spMkLst>
            <pc:docMk/>
            <pc:sldMk cId="3408046672" sldId="351"/>
            <ac:spMk id="20" creationId="{D0DAE048-BF8A-4A95-8DBC-D3A926B94CD6}"/>
          </ac:spMkLst>
        </pc:spChg>
        <pc:picChg chg="add">
          <ac:chgData name="Κολονίτσιου Φεβρονία" userId="1495111d-8b53-44c6-a677-b2c0a4a07cc4" providerId="ADAL" clId="{00BC5634-C8FF-4B78-A94B-0A15E8FF995A}" dt="2021-05-24T17:57:26.346" v="96" actId="26606"/>
          <ac:picMkLst>
            <pc:docMk/>
            <pc:sldMk cId="3408046672" sldId="351"/>
            <ac:picMk id="10" creationId="{D5F431FD-989C-4F7B-9EF1-BDED51AED4CF}"/>
          </ac:picMkLst>
        </pc:picChg>
      </pc:sldChg>
      <pc:sldChg chg="addSp modSp mod">
        <pc:chgData name="Κολονίτσιου Φεβρονία" userId="1495111d-8b53-44c6-a677-b2c0a4a07cc4" providerId="ADAL" clId="{00BC5634-C8FF-4B78-A94B-0A15E8FF995A}" dt="2021-05-25T06:10:29.971" v="1241" actId="113"/>
        <pc:sldMkLst>
          <pc:docMk/>
          <pc:sldMk cId="407482771" sldId="352"/>
        </pc:sldMkLst>
        <pc:spChg chg="mod">
          <ac:chgData name="Κολονίτσιου Φεβρονία" userId="1495111d-8b53-44c6-a677-b2c0a4a07cc4" providerId="ADAL" clId="{00BC5634-C8FF-4B78-A94B-0A15E8FF995A}" dt="2021-05-25T06:08:41.228" v="1201" actId="1076"/>
          <ac:spMkLst>
            <pc:docMk/>
            <pc:sldMk cId="407482771" sldId="352"/>
            <ac:spMk id="2" creationId="{00000000-0000-0000-0000-000000000000}"/>
          </ac:spMkLst>
        </pc:spChg>
        <pc:spChg chg="mod">
          <ac:chgData name="Κολονίτσιου Φεβρονία" userId="1495111d-8b53-44c6-a677-b2c0a4a07cc4" providerId="ADAL" clId="{00BC5634-C8FF-4B78-A94B-0A15E8FF995A}" dt="2021-05-25T06:10:29.971" v="1241" actId="113"/>
          <ac:spMkLst>
            <pc:docMk/>
            <pc:sldMk cId="407482771" sldId="352"/>
            <ac:spMk id="3" creationId="{00000000-0000-0000-0000-000000000000}"/>
          </ac:spMkLst>
        </pc:spChg>
        <pc:picChg chg="add mod">
          <ac:chgData name="Κολονίτσιου Φεβρονία" userId="1495111d-8b53-44c6-a677-b2c0a4a07cc4" providerId="ADAL" clId="{00BC5634-C8FF-4B78-A94B-0A15E8FF995A}" dt="2021-05-25T06:10:15.582" v="1238" actId="1076"/>
          <ac:picMkLst>
            <pc:docMk/>
            <pc:sldMk cId="407482771" sldId="352"/>
            <ac:picMk id="4" creationId="{2E44519D-F82F-4189-BFDA-21140DF2B9C4}"/>
          </ac:picMkLst>
        </pc:picChg>
      </pc:sldChg>
      <pc:sldChg chg="addSp modSp new del mod setBg setClrOvrMap">
        <pc:chgData name="Κολονίτσιου Φεβρονία" userId="1495111d-8b53-44c6-a677-b2c0a4a07cc4" providerId="ADAL" clId="{00BC5634-C8FF-4B78-A94B-0A15E8FF995A}" dt="2021-05-24T18:06:57.051" v="195" actId="2696"/>
        <pc:sldMkLst>
          <pc:docMk/>
          <pc:sldMk cId="345644909" sldId="353"/>
        </pc:sldMkLst>
        <pc:spChg chg="mod">
          <ac:chgData name="Κολονίτσιου Φεβρονία" userId="1495111d-8b53-44c6-a677-b2c0a4a07cc4" providerId="ADAL" clId="{00BC5634-C8FF-4B78-A94B-0A15E8FF995A}" dt="2021-05-24T18:01:20.920" v="166" actId="122"/>
          <ac:spMkLst>
            <pc:docMk/>
            <pc:sldMk cId="345644909" sldId="353"/>
            <ac:spMk id="2" creationId="{A02301E0-12B2-4000-99B5-677A0B260BF7}"/>
          </ac:spMkLst>
        </pc:spChg>
        <pc:spChg chg="mod">
          <ac:chgData name="Κολονίτσιου Φεβρονία" userId="1495111d-8b53-44c6-a677-b2c0a4a07cc4" providerId="ADAL" clId="{00BC5634-C8FF-4B78-A94B-0A15E8FF995A}" dt="2021-05-24T18:00:56.134" v="164" actId="26606"/>
          <ac:spMkLst>
            <pc:docMk/>
            <pc:sldMk cId="345644909" sldId="353"/>
            <ac:spMk id="3" creationId="{CC002442-C887-4EC1-9A02-5345C900C24A}"/>
          </ac:spMkLst>
        </pc:spChg>
        <pc:spChg chg="add">
          <ac:chgData name="Κολονίτσιου Φεβρονία" userId="1495111d-8b53-44c6-a677-b2c0a4a07cc4" providerId="ADAL" clId="{00BC5634-C8FF-4B78-A94B-0A15E8FF995A}" dt="2021-05-24T18:00:56.134" v="164" actId="26606"/>
          <ac:spMkLst>
            <pc:docMk/>
            <pc:sldMk cId="345644909" sldId="353"/>
            <ac:spMk id="8" creationId="{8D8B8BFF-ABC6-4302-9767-D2ADEE381FA8}"/>
          </ac:spMkLst>
        </pc:spChg>
        <pc:spChg chg="add">
          <ac:chgData name="Κολονίτσιου Φεβρονία" userId="1495111d-8b53-44c6-a677-b2c0a4a07cc4" providerId="ADAL" clId="{00BC5634-C8FF-4B78-A94B-0A15E8FF995A}" dt="2021-05-24T18:00:56.134" v="164" actId="26606"/>
          <ac:spMkLst>
            <pc:docMk/>
            <pc:sldMk cId="345644909" sldId="353"/>
            <ac:spMk id="12" creationId="{BB17FFD2-DBC7-4ABB-B2A0-7E18EC1B8074}"/>
          </ac:spMkLst>
        </pc:spChg>
        <pc:spChg chg="add">
          <ac:chgData name="Κολονίτσιου Φεβρονία" userId="1495111d-8b53-44c6-a677-b2c0a4a07cc4" providerId="ADAL" clId="{00BC5634-C8FF-4B78-A94B-0A15E8FF995A}" dt="2021-05-24T18:00:56.134" v="164" actId="26606"/>
          <ac:spMkLst>
            <pc:docMk/>
            <pc:sldMk cId="345644909" sldId="353"/>
            <ac:spMk id="14" creationId="{7AFFF3F7-4395-4F19-BC12-8940796BE3CD}"/>
          </ac:spMkLst>
        </pc:spChg>
        <pc:spChg chg="add">
          <ac:chgData name="Κολονίτσιου Φεβρονία" userId="1495111d-8b53-44c6-a677-b2c0a4a07cc4" providerId="ADAL" clId="{00BC5634-C8FF-4B78-A94B-0A15E8FF995A}" dt="2021-05-24T18:00:56.134" v="164" actId="26606"/>
          <ac:spMkLst>
            <pc:docMk/>
            <pc:sldMk cId="345644909" sldId="353"/>
            <ac:spMk id="16" creationId="{92806DFD-E192-42CC-B190-3C4C95B8FF4E}"/>
          </ac:spMkLst>
        </pc:spChg>
        <pc:spChg chg="add">
          <ac:chgData name="Κολονίτσιου Φεβρονία" userId="1495111d-8b53-44c6-a677-b2c0a4a07cc4" providerId="ADAL" clId="{00BC5634-C8FF-4B78-A94B-0A15E8FF995A}" dt="2021-05-24T18:00:56.134" v="164" actId="26606"/>
          <ac:spMkLst>
            <pc:docMk/>
            <pc:sldMk cId="345644909" sldId="353"/>
            <ac:spMk id="18" creationId="{0BFD2628-8E1E-4A9C-8CC0-A04332683126}"/>
          </ac:spMkLst>
        </pc:spChg>
        <pc:spChg chg="add">
          <ac:chgData name="Κολονίτσιου Φεβρονία" userId="1495111d-8b53-44c6-a677-b2c0a4a07cc4" providerId="ADAL" clId="{00BC5634-C8FF-4B78-A94B-0A15E8FF995A}" dt="2021-05-24T18:00:56.134" v="164" actId="26606"/>
          <ac:spMkLst>
            <pc:docMk/>
            <pc:sldMk cId="345644909" sldId="353"/>
            <ac:spMk id="20" creationId="{D0DAE048-BF8A-4A95-8DBC-D3A926B94CD6}"/>
          </ac:spMkLst>
        </pc:spChg>
        <pc:picChg chg="add">
          <ac:chgData name="Κολονίτσιου Φεβρονία" userId="1495111d-8b53-44c6-a677-b2c0a4a07cc4" providerId="ADAL" clId="{00BC5634-C8FF-4B78-A94B-0A15E8FF995A}" dt="2021-05-24T18:00:56.134" v="164" actId="26606"/>
          <ac:picMkLst>
            <pc:docMk/>
            <pc:sldMk cId="345644909" sldId="353"/>
            <ac:picMk id="10" creationId="{D5F431FD-989C-4F7B-9EF1-BDED51AED4CF}"/>
          </ac:picMkLst>
        </pc:picChg>
        <pc:picChg chg="add mod">
          <ac:chgData name="Κολονίτσιου Φεβρονία" userId="1495111d-8b53-44c6-a677-b2c0a4a07cc4" providerId="ADAL" clId="{00BC5634-C8FF-4B78-A94B-0A15E8FF995A}" dt="2021-05-24T18:05:00.586" v="184" actId="1076"/>
          <ac:picMkLst>
            <pc:docMk/>
            <pc:sldMk cId="345644909" sldId="353"/>
            <ac:picMk id="2050" creationId="{0A876439-A670-4BB3-97E9-F81892A0A40C}"/>
          </ac:picMkLst>
        </pc:picChg>
      </pc:sldChg>
      <pc:sldChg chg="addSp delSp modSp new mod setBg setClrOvrMap">
        <pc:chgData name="Κολονίτσιου Φεβρονία" userId="1495111d-8b53-44c6-a677-b2c0a4a07cc4" providerId="ADAL" clId="{00BC5634-C8FF-4B78-A94B-0A15E8FF995A}" dt="2021-05-26T16:16:05.153" v="5894" actId="113"/>
        <pc:sldMkLst>
          <pc:docMk/>
          <pc:sldMk cId="2952485038" sldId="353"/>
        </pc:sldMkLst>
        <pc:spChg chg="del mod">
          <ac:chgData name="Κολονίτσιου Φεβρονία" userId="1495111d-8b53-44c6-a677-b2c0a4a07cc4" providerId="ADAL" clId="{00BC5634-C8FF-4B78-A94B-0A15E8FF995A}" dt="2021-05-25T06:12:10.622" v="1250" actId="478"/>
          <ac:spMkLst>
            <pc:docMk/>
            <pc:sldMk cId="2952485038" sldId="353"/>
            <ac:spMk id="2" creationId="{1BEF7A66-57EF-4641-9E1C-3B0F311EC698}"/>
          </ac:spMkLst>
        </pc:spChg>
        <pc:spChg chg="del mod">
          <ac:chgData name="Κολονίτσιου Φεβρονία" userId="1495111d-8b53-44c6-a677-b2c0a4a07cc4" providerId="ADAL" clId="{00BC5634-C8FF-4B78-A94B-0A15E8FF995A}" dt="2021-05-25T06:12:12.157" v="1252" actId="478"/>
          <ac:spMkLst>
            <pc:docMk/>
            <pc:sldMk cId="2952485038" sldId="353"/>
            <ac:spMk id="3" creationId="{8B49BF38-A919-493F-B711-C88DA4E5F69B}"/>
          </ac:spMkLst>
        </pc:spChg>
        <pc:spChg chg="add mod">
          <ac:chgData name="Κολονίτσιου Φεβρονία" userId="1495111d-8b53-44c6-a677-b2c0a4a07cc4" providerId="ADAL" clId="{00BC5634-C8FF-4B78-A94B-0A15E8FF995A}" dt="2021-05-26T16:16:05.153" v="5894" actId="113"/>
          <ac:spMkLst>
            <pc:docMk/>
            <pc:sldMk cId="2952485038" sldId="353"/>
            <ac:spMk id="4" creationId="{A5C97DB7-62C3-4286-8CED-46572942E5DA}"/>
          </ac:spMkLst>
        </pc:spChg>
        <pc:spChg chg="add">
          <ac:chgData name="Κολονίτσιου Φεβρονία" userId="1495111d-8b53-44c6-a677-b2c0a4a07cc4" providerId="ADAL" clId="{00BC5634-C8FF-4B78-A94B-0A15E8FF995A}" dt="2021-05-25T06:12:00.307" v="1249" actId="26606"/>
          <ac:spMkLst>
            <pc:docMk/>
            <pc:sldMk cId="2952485038" sldId="353"/>
            <ac:spMk id="8" creationId="{8D8B8BFF-ABC6-4302-9767-D2ADEE381FA8}"/>
          </ac:spMkLst>
        </pc:spChg>
        <pc:spChg chg="add">
          <ac:chgData name="Κολονίτσιου Φεβρονία" userId="1495111d-8b53-44c6-a677-b2c0a4a07cc4" providerId="ADAL" clId="{00BC5634-C8FF-4B78-A94B-0A15E8FF995A}" dt="2021-05-25T06:12:00.307" v="1249" actId="26606"/>
          <ac:spMkLst>
            <pc:docMk/>
            <pc:sldMk cId="2952485038" sldId="353"/>
            <ac:spMk id="12" creationId="{BB17FFD2-DBC7-4ABB-B2A0-7E18EC1B8074}"/>
          </ac:spMkLst>
        </pc:spChg>
        <pc:spChg chg="add">
          <ac:chgData name="Κολονίτσιου Φεβρονία" userId="1495111d-8b53-44c6-a677-b2c0a4a07cc4" providerId="ADAL" clId="{00BC5634-C8FF-4B78-A94B-0A15E8FF995A}" dt="2021-05-25T06:12:00.307" v="1249" actId="26606"/>
          <ac:spMkLst>
            <pc:docMk/>
            <pc:sldMk cId="2952485038" sldId="353"/>
            <ac:spMk id="14" creationId="{7AFFF3F7-4395-4F19-BC12-8940796BE3CD}"/>
          </ac:spMkLst>
        </pc:spChg>
        <pc:spChg chg="add">
          <ac:chgData name="Κολονίτσιου Φεβρονία" userId="1495111d-8b53-44c6-a677-b2c0a4a07cc4" providerId="ADAL" clId="{00BC5634-C8FF-4B78-A94B-0A15E8FF995A}" dt="2021-05-25T06:12:00.307" v="1249" actId="26606"/>
          <ac:spMkLst>
            <pc:docMk/>
            <pc:sldMk cId="2952485038" sldId="353"/>
            <ac:spMk id="16" creationId="{92806DFD-E192-42CC-B190-3C4C95B8FF4E}"/>
          </ac:spMkLst>
        </pc:spChg>
        <pc:spChg chg="add">
          <ac:chgData name="Κολονίτσιου Φεβρονία" userId="1495111d-8b53-44c6-a677-b2c0a4a07cc4" providerId="ADAL" clId="{00BC5634-C8FF-4B78-A94B-0A15E8FF995A}" dt="2021-05-25T06:12:00.307" v="1249" actId="26606"/>
          <ac:spMkLst>
            <pc:docMk/>
            <pc:sldMk cId="2952485038" sldId="353"/>
            <ac:spMk id="18" creationId="{0BFD2628-8E1E-4A9C-8CC0-A04332683126}"/>
          </ac:spMkLst>
        </pc:spChg>
        <pc:spChg chg="add">
          <ac:chgData name="Κολονίτσιου Φεβρονία" userId="1495111d-8b53-44c6-a677-b2c0a4a07cc4" providerId="ADAL" clId="{00BC5634-C8FF-4B78-A94B-0A15E8FF995A}" dt="2021-05-25T06:12:00.307" v="1249" actId="26606"/>
          <ac:spMkLst>
            <pc:docMk/>
            <pc:sldMk cId="2952485038" sldId="353"/>
            <ac:spMk id="20" creationId="{D0DAE048-BF8A-4A95-8DBC-D3A926B94CD6}"/>
          </ac:spMkLst>
        </pc:spChg>
        <pc:picChg chg="add">
          <ac:chgData name="Κολονίτσιου Φεβρονία" userId="1495111d-8b53-44c6-a677-b2c0a4a07cc4" providerId="ADAL" clId="{00BC5634-C8FF-4B78-A94B-0A15E8FF995A}" dt="2021-05-25T06:12:00.307" v="1249" actId="26606"/>
          <ac:picMkLst>
            <pc:docMk/>
            <pc:sldMk cId="2952485038" sldId="353"/>
            <ac:picMk id="10" creationId="{D5F431FD-989C-4F7B-9EF1-BDED51AED4CF}"/>
          </ac:picMkLst>
        </pc:picChg>
        <pc:picChg chg="add mod">
          <ac:chgData name="Κολονίτσιου Φεβρονία" userId="1495111d-8b53-44c6-a677-b2c0a4a07cc4" providerId="ADAL" clId="{00BC5634-C8FF-4B78-A94B-0A15E8FF995A}" dt="2021-05-25T06:13:24.135" v="1270" actId="1076"/>
          <ac:picMkLst>
            <pc:docMk/>
            <pc:sldMk cId="2952485038" sldId="353"/>
            <ac:picMk id="11" creationId="{3986180D-9CD5-4C9A-8DCD-47BCFA7F4A42}"/>
          </ac:picMkLst>
        </pc:picChg>
        <pc:picChg chg="add mod">
          <ac:chgData name="Κολονίτσιου Φεβρονία" userId="1495111d-8b53-44c6-a677-b2c0a4a07cc4" providerId="ADAL" clId="{00BC5634-C8FF-4B78-A94B-0A15E8FF995A}" dt="2021-05-25T06:13:21.409" v="1269" actId="1076"/>
          <ac:picMkLst>
            <pc:docMk/>
            <pc:sldMk cId="2952485038" sldId="353"/>
            <ac:picMk id="13" creationId="{FC8B76B3-0ECA-4499-9731-9ED0C2D04290}"/>
          </ac:picMkLst>
        </pc:picChg>
        <pc:picChg chg="add mod">
          <ac:chgData name="Κολονίτσιου Φεβρονία" userId="1495111d-8b53-44c6-a677-b2c0a4a07cc4" providerId="ADAL" clId="{00BC5634-C8FF-4B78-A94B-0A15E8FF995A}" dt="2021-05-25T06:13:34.612" v="1273" actId="14100"/>
          <ac:picMkLst>
            <pc:docMk/>
            <pc:sldMk cId="2952485038" sldId="353"/>
            <ac:picMk id="15" creationId="{7985E021-8F5E-4168-B21F-F76B56278798}"/>
          </ac:picMkLst>
        </pc:picChg>
        <pc:picChg chg="add mod">
          <ac:chgData name="Κολονίτσιου Φεβρονία" userId="1495111d-8b53-44c6-a677-b2c0a4a07cc4" providerId="ADAL" clId="{00BC5634-C8FF-4B78-A94B-0A15E8FF995A}" dt="2021-05-25T06:13:44.134" v="1276" actId="14100"/>
          <ac:picMkLst>
            <pc:docMk/>
            <pc:sldMk cId="2952485038" sldId="353"/>
            <ac:picMk id="17" creationId="{8061A6C5-7957-449C-89C7-46235A64E650}"/>
          </ac:picMkLst>
        </pc:picChg>
      </pc:sldChg>
      <pc:sldChg chg="addSp delSp modSp new mod setBg setClrOvrMap">
        <pc:chgData name="Κολονίτσιου Φεβρονία" userId="1495111d-8b53-44c6-a677-b2c0a4a07cc4" providerId="ADAL" clId="{00BC5634-C8FF-4B78-A94B-0A15E8FF995A}" dt="2021-05-26T16:47:10.679" v="5956" actId="478"/>
        <pc:sldMkLst>
          <pc:docMk/>
          <pc:sldMk cId="3143682334" sldId="354"/>
        </pc:sldMkLst>
        <pc:spChg chg="mod">
          <ac:chgData name="Κολονίτσιου Φεβρονία" userId="1495111d-8b53-44c6-a677-b2c0a4a07cc4" providerId="ADAL" clId="{00BC5634-C8FF-4B78-A94B-0A15E8FF995A}" dt="2021-05-25T06:19:53.441" v="1331" actId="122"/>
          <ac:spMkLst>
            <pc:docMk/>
            <pc:sldMk cId="3143682334" sldId="354"/>
            <ac:spMk id="2" creationId="{A1E33904-0E8B-465F-9001-564A1607DE1D}"/>
          </ac:spMkLst>
        </pc:spChg>
        <pc:spChg chg="del mod">
          <ac:chgData name="Κολονίτσιου Φεβρονία" userId="1495111d-8b53-44c6-a677-b2c0a4a07cc4" providerId="ADAL" clId="{00BC5634-C8FF-4B78-A94B-0A15E8FF995A}" dt="2021-05-26T16:47:10.679" v="5956" actId="478"/>
          <ac:spMkLst>
            <pc:docMk/>
            <pc:sldMk cId="3143682334" sldId="354"/>
            <ac:spMk id="3" creationId="{6BA91DDF-140B-43DD-8090-D24A30CF963F}"/>
          </ac:spMkLst>
        </pc:spChg>
        <pc:spChg chg="del mod">
          <ac:chgData name="Κολονίτσιου Φεβρονία" userId="1495111d-8b53-44c6-a677-b2c0a4a07cc4" providerId="ADAL" clId="{00BC5634-C8FF-4B78-A94B-0A15E8FF995A}" dt="2021-05-25T06:19:56.604" v="1332" actId="478"/>
          <ac:spMkLst>
            <pc:docMk/>
            <pc:sldMk cId="3143682334" sldId="354"/>
            <ac:spMk id="3" creationId="{D9BB9178-FD10-4C10-A92D-200AA7BC030A}"/>
          </ac:spMkLst>
        </pc:spChg>
        <pc:spChg chg="add">
          <ac:chgData name="Κολονίτσιου Φεβρονία" userId="1495111d-8b53-44c6-a677-b2c0a4a07cc4" providerId="ADAL" clId="{00BC5634-C8FF-4B78-A94B-0A15E8FF995A}" dt="2021-05-25T06:19:11.406" v="1325" actId="26606"/>
          <ac:spMkLst>
            <pc:docMk/>
            <pc:sldMk cId="3143682334" sldId="354"/>
            <ac:spMk id="8" creationId="{8D8B8BFF-ABC6-4302-9767-D2ADEE381FA8}"/>
          </ac:spMkLst>
        </pc:spChg>
        <pc:spChg chg="add">
          <ac:chgData name="Κολονίτσιου Φεβρονία" userId="1495111d-8b53-44c6-a677-b2c0a4a07cc4" providerId="ADAL" clId="{00BC5634-C8FF-4B78-A94B-0A15E8FF995A}" dt="2021-05-25T06:19:11.406" v="1325" actId="26606"/>
          <ac:spMkLst>
            <pc:docMk/>
            <pc:sldMk cId="3143682334" sldId="354"/>
            <ac:spMk id="12" creationId="{BB17FFD2-DBC7-4ABB-B2A0-7E18EC1B8074}"/>
          </ac:spMkLst>
        </pc:spChg>
        <pc:spChg chg="add">
          <ac:chgData name="Κολονίτσιου Φεβρονία" userId="1495111d-8b53-44c6-a677-b2c0a4a07cc4" providerId="ADAL" clId="{00BC5634-C8FF-4B78-A94B-0A15E8FF995A}" dt="2021-05-25T06:19:11.406" v="1325" actId="26606"/>
          <ac:spMkLst>
            <pc:docMk/>
            <pc:sldMk cId="3143682334" sldId="354"/>
            <ac:spMk id="14" creationId="{7AFFF3F7-4395-4F19-BC12-8940796BE3CD}"/>
          </ac:spMkLst>
        </pc:spChg>
        <pc:spChg chg="add">
          <ac:chgData name="Κολονίτσιου Φεβρονία" userId="1495111d-8b53-44c6-a677-b2c0a4a07cc4" providerId="ADAL" clId="{00BC5634-C8FF-4B78-A94B-0A15E8FF995A}" dt="2021-05-25T06:19:11.406" v="1325" actId="26606"/>
          <ac:spMkLst>
            <pc:docMk/>
            <pc:sldMk cId="3143682334" sldId="354"/>
            <ac:spMk id="16" creationId="{92806DFD-E192-42CC-B190-3C4C95B8FF4E}"/>
          </ac:spMkLst>
        </pc:spChg>
        <pc:spChg chg="add">
          <ac:chgData name="Κολονίτσιου Φεβρονία" userId="1495111d-8b53-44c6-a677-b2c0a4a07cc4" providerId="ADAL" clId="{00BC5634-C8FF-4B78-A94B-0A15E8FF995A}" dt="2021-05-25T06:19:11.406" v="1325" actId="26606"/>
          <ac:spMkLst>
            <pc:docMk/>
            <pc:sldMk cId="3143682334" sldId="354"/>
            <ac:spMk id="18" creationId="{0BFD2628-8E1E-4A9C-8CC0-A04332683126}"/>
          </ac:spMkLst>
        </pc:spChg>
        <pc:spChg chg="add">
          <ac:chgData name="Κολονίτσιου Φεβρονία" userId="1495111d-8b53-44c6-a677-b2c0a4a07cc4" providerId="ADAL" clId="{00BC5634-C8FF-4B78-A94B-0A15E8FF995A}" dt="2021-05-25T06:19:11.406" v="1325" actId="26606"/>
          <ac:spMkLst>
            <pc:docMk/>
            <pc:sldMk cId="3143682334" sldId="354"/>
            <ac:spMk id="20" creationId="{D0DAE048-BF8A-4A95-8DBC-D3A926B94CD6}"/>
          </ac:spMkLst>
        </pc:spChg>
        <pc:picChg chg="add">
          <ac:chgData name="Κολονίτσιου Φεβρονία" userId="1495111d-8b53-44c6-a677-b2c0a4a07cc4" providerId="ADAL" clId="{00BC5634-C8FF-4B78-A94B-0A15E8FF995A}" dt="2021-05-25T06:19:11.406" v="1325" actId="26606"/>
          <ac:picMkLst>
            <pc:docMk/>
            <pc:sldMk cId="3143682334" sldId="354"/>
            <ac:picMk id="10" creationId="{D5F431FD-989C-4F7B-9EF1-BDED51AED4CF}"/>
          </ac:picMkLst>
        </pc:picChg>
        <pc:picChg chg="add mod">
          <ac:chgData name="Κολονίτσιου Φεβρονία" userId="1495111d-8b53-44c6-a677-b2c0a4a07cc4" providerId="ADAL" clId="{00BC5634-C8FF-4B78-A94B-0A15E8FF995A}" dt="2021-05-25T06:19:21.474" v="1327" actId="1076"/>
          <ac:picMkLst>
            <pc:docMk/>
            <pc:sldMk cId="3143682334" sldId="354"/>
            <ac:picMk id="11" creationId="{0BDD42F0-7586-48DA-8D84-FAB943795807}"/>
          </ac:picMkLst>
        </pc:picChg>
      </pc:sldChg>
      <pc:sldChg chg="addSp modSp new mod setBg setClrOvrMap">
        <pc:chgData name="Κολονίτσιου Φεβρονία" userId="1495111d-8b53-44c6-a677-b2c0a4a07cc4" providerId="ADAL" clId="{00BC5634-C8FF-4B78-A94B-0A15E8FF995A}" dt="2021-05-25T06:33:35.100" v="1439" actId="2711"/>
        <pc:sldMkLst>
          <pc:docMk/>
          <pc:sldMk cId="2276184238" sldId="355"/>
        </pc:sldMkLst>
        <pc:spChg chg="mod">
          <ac:chgData name="Κολονίτσιου Φεβρονία" userId="1495111d-8b53-44c6-a677-b2c0a4a07cc4" providerId="ADAL" clId="{00BC5634-C8FF-4B78-A94B-0A15E8FF995A}" dt="2021-05-25T06:26:30.915" v="1369" actId="1076"/>
          <ac:spMkLst>
            <pc:docMk/>
            <pc:sldMk cId="2276184238" sldId="355"/>
            <ac:spMk id="2" creationId="{EFFFCC98-3E9C-400D-8D12-67EBCD4603C7}"/>
          </ac:spMkLst>
        </pc:spChg>
        <pc:spChg chg="mod">
          <ac:chgData name="Κολονίτσιου Φεβρονία" userId="1495111d-8b53-44c6-a677-b2c0a4a07cc4" providerId="ADAL" clId="{00BC5634-C8FF-4B78-A94B-0A15E8FF995A}" dt="2021-05-25T06:26:50.835" v="1374" actId="1076"/>
          <ac:spMkLst>
            <pc:docMk/>
            <pc:sldMk cId="2276184238" sldId="355"/>
            <ac:spMk id="3" creationId="{1B14DAE5-A429-4724-AF2B-756C38B735C5}"/>
          </ac:spMkLst>
        </pc:spChg>
        <pc:spChg chg="add mod">
          <ac:chgData name="Κολονίτσιου Φεβρονία" userId="1495111d-8b53-44c6-a677-b2c0a4a07cc4" providerId="ADAL" clId="{00BC5634-C8FF-4B78-A94B-0A15E8FF995A}" dt="2021-05-25T06:33:35.100" v="1439" actId="2711"/>
          <ac:spMkLst>
            <pc:docMk/>
            <pc:sldMk cId="2276184238" sldId="355"/>
            <ac:spMk id="4" creationId="{89B845B3-32CE-43B7-A38C-36F2F20B1CE7}"/>
          </ac:spMkLst>
        </pc:spChg>
        <pc:spChg chg="add">
          <ac:chgData name="Κολονίτσιου Φεβρονία" userId="1495111d-8b53-44c6-a677-b2c0a4a07cc4" providerId="ADAL" clId="{00BC5634-C8FF-4B78-A94B-0A15E8FF995A}" dt="2021-05-25T06:25:48.658" v="1360" actId="26606"/>
          <ac:spMkLst>
            <pc:docMk/>
            <pc:sldMk cId="2276184238" sldId="355"/>
            <ac:spMk id="8" creationId="{8D8B8BFF-ABC6-4302-9767-D2ADEE381FA8}"/>
          </ac:spMkLst>
        </pc:spChg>
        <pc:spChg chg="add">
          <ac:chgData name="Κολονίτσιου Φεβρονία" userId="1495111d-8b53-44c6-a677-b2c0a4a07cc4" providerId="ADAL" clId="{00BC5634-C8FF-4B78-A94B-0A15E8FF995A}" dt="2021-05-25T06:25:48.658" v="1360" actId="26606"/>
          <ac:spMkLst>
            <pc:docMk/>
            <pc:sldMk cId="2276184238" sldId="355"/>
            <ac:spMk id="12" creationId="{BB17FFD2-DBC7-4ABB-B2A0-7E18EC1B8074}"/>
          </ac:spMkLst>
        </pc:spChg>
        <pc:spChg chg="add">
          <ac:chgData name="Κολονίτσιου Φεβρονία" userId="1495111d-8b53-44c6-a677-b2c0a4a07cc4" providerId="ADAL" clId="{00BC5634-C8FF-4B78-A94B-0A15E8FF995A}" dt="2021-05-25T06:25:48.658" v="1360" actId="26606"/>
          <ac:spMkLst>
            <pc:docMk/>
            <pc:sldMk cId="2276184238" sldId="355"/>
            <ac:spMk id="14" creationId="{7AFFF3F7-4395-4F19-BC12-8940796BE3CD}"/>
          </ac:spMkLst>
        </pc:spChg>
        <pc:spChg chg="add">
          <ac:chgData name="Κολονίτσιου Φεβρονία" userId="1495111d-8b53-44c6-a677-b2c0a4a07cc4" providerId="ADAL" clId="{00BC5634-C8FF-4B78-A94B-0A15E8FF995A}" dt="2021-05-25T06:25:48.658" v="1360" actId="26606"/>
          <ac:spMkLst>
            <pc:docMk/>
            <pc:sldMk cId="2276184238" sldId="355"/>
            <ac:spMk id="16" creationId="{92806DFD-E192-42CC-B190-3C4C95B8FF4E}"/>
          </ac:spMkLst>
        </pc:spChg>
        <pc:spChg chg="add">
          <ac:chgData name="Κολονίτσιου Φεβρονία" userId="1495111d-8b53-44c6-a677-b2c0a4a07cc4" providerId="ADAL" clId="{00BC5634-C8FF-4B78-A94B-0A15E8FF995A}" dt="2021-05-25T06:25:48.658" v="1360" actId="26606"/>
          <ac:spMkLst>
            <pc:docMk/>
            <pc:sldMk cId="2276184238" sldId="355"/>
            <ac:spMk id="18" creationId="{0BFD2628-8E1E-4A9C-8CC0-A04332683126}"/>
          </ac:spMkLst>
        </pc:spChg>
        <pc:spChg chg="add">
          <ac:chgData name="Κολονίτσιου Φεβρονία" userId="1495111d-8b53-44c6-a677-b2c0a4a07cc4" providerId="ADAL" clId="{00BC5634-C8FF-4B78-A94B-0A15E8FF995A}" dt="2021-05-25T06:25:48.658" v="1360" actId="26606"/>
          <ac:spMkLst>
            <pc:docMk/>
            <pc:sldMk cId="2276184238" sldId="355"/>
            <ac:spMk id="20" creationId="{D0DAE048-BF8A-4A95-8DBC-D3A926B94CD6}"/>
          </ac:spMkLst>
        </pc:spChg>
        <pc:picChg chg="add">
          <ac:chgData name="Κολονίτσιου Φεβρονία" userId="1495111d-8b53-44c6-a677-b2c0a4a07cc4" providerId="ADAL" clId="{00BC5634-C8FF-4B78-A94B-0A15E8FF995A}" dt="2021-05-25T06:25:48.658" v="1360" actId="26606"/>
          <ac:picMkLst>
            <pc:docMk/>
            <pc:sldMk cId="2276184238" sldId="355"/>
            <ac:picMk id="10" creationId="{D5F431FD-989C-4F7B-9EF1-BDED51AED4CF}"/>
          </ac:picMkLst>
        </pc:picChg>
        <pc:picChg chg="add mod">
          <ac:chgData name="Κολονίτσιου Φεβρονία" userId="1495111d-8b53-44c6-a677-b2c0a4a07cc4" providerId="ADAL" clId="{00BC5634-C8FF-4B78-A94B-0A15E8FF995A}" dt="2021-05-25T06:33:16.859" v="1434" actId="1076"/>
          <ac:picMkLst>
            <pc:docMk/>
            <pc:sldMk cId="2276184238" sldId="355"/>
            <ac:picMk id="11" creationId="{049B29F2-2532-44D1-857C-D0BBD423E7CF}"/>
          </ac:picMkLst>
        </pc:picChg>
      </pc:sldChg>
      <pc:sldChg chg="addSp delSp modSp new mod setBg setClrOvrMap">
        <pc:chgData name="Κολονίτσιου Φεβρονία" userId="1495111d-8b53-44c6-a677-b2c0a4a07cc4" providerId="ADAL" clId="{00BC5634-C8FF-4B78-A94B-0A15E8FF995A}" dt="2021-05-25T06:35:26.376" v="1449" actId="122"/>
        <pc:sldMkLst>
          <pc:docMk/>
          <pc:sldMk cId="3785870475" sldId="356"/>
        </pc:sldMkLst>
        <pc:spChg chg="mod">
          <ac:chgData name="Κολονίτσιου Φεβρονία" userId="1495111d-8b53-44c6-a677-b2c0a4a07cc4" providerId="ADAL" clId="{00BC5634-C8FF-4B78-A94B-0A15E8FF995A}" dt="2021-05-25T06:28:17.573" v="1390" actId="207"/>
          <ac:spMkLst>
            <pc:docMk/>
            <pc:sldMk cId="3785870475" sldId="356"/>
            <ac:spMk id="2" creationId="{EA42C082-8313-4E64-8EBA-4FD1800421A9}"/>
          </ac:spMkLst>
        </pc:spChg>
        <pc:spChg chg="del mod">
          <ac:chgData name="Κολονίτσιου Φεβρονία" userId="1495111d-8b53-44c6-a677-b2c0a4a07cc4" providerId="ADAL" clId="{00BC5634-C8FF-4B78-A94B-0A15E8FF995A}" dt="2021-05-25T06:27:48.677" v="1381" actId="478"/>
          <ac:spMkLst>
            <pc:docMk/>
            <pc:sldMk cId="3785870475" sldId="356"/>
            <ac:spMk id="3" creationId="{50DC0145-A580-4987-98F0-7D7B053166A7}"/>
          </ac:spMkLst>
        </pc:spChg>
        <pc:spChg chg="add mod">
          <ac:chgData name="Κολονίτσιου Φεβρονία" userId="1495111d-8b53-44c6-a677-b2c0a4a07cc4" providerId="ADAL" clId="{00BC5634-C8FF-4B78-A94B-0A15E8FF995A}" dt="2021-05-25T06:35:26.376" v="1449" actId="122"/>
          <ac:spMkLst>
            <pc:docMk/>
            <pc:sldMk cId="3785870475" sldId="356"/>
            <ac:spMk id="5" creationId="{2A8CE8FC-20F2-4A39-BE22-B291D151F76F}"/>
          </ac:spMkLst>
        </pc:spChg>
        <pc:spChg chg="add">
          <ac:chgData name="Κολονίτσιου Φεβρονία" userId="1495111d-8b53-44c6-a677-b2c0a4a07cc4" providerId="ADAL" clId="{00BC5634-C8FF-4B78-A94B-0A15E8FF995A}" dt="2021-05-25T06:27:38.945" v="1379" actId="26606"/>
          <ac:spMkLst>
            <pc:docMk/>
            <pc:sldMk cId="3785870475" sldId="356"/>
            <ac:spMk id="8" creationId="{8D8B8BFF-ABC6-4302-9767-D2ADEE381FA8}"/>
          </ac:spMkLst>
        </pc:spChg>
        <pc:spChg chg="add">
          <ac:chgData name="Κολονίτσιου Φεβρονία" userId="1495111d-8b53-44c6-a677-b2c0a4a07cc4" providerId="ADAL" clId="{00BC5634-C8FF-4B78-A94B-0A15E8FF995A}" dt="2021-05-25T06:27:38.945" v="1379" actId="26606"/>
          <ac:spMkLst>
            <pc:docMk/>
            <pc:sldMk cId="3785870475" sldId="356"/>
            <ac:spMk id="12" creationId="{BB17FFD2-DBC7-4ABB-B2A0-7E18EC1B8074}"/>
          </ac:spMkLst>
        </pc:spChg>
        <pc:spChg chg="add">
          <ac:chgData name="Κολονίτσιου Φεβρονία" userId="1495111d-8b53-44c6-a677-b2c0a4a07cc4" providerId="ADAL" clId="{00BC5634-C8FF-4B78-A94B-0A15E8FF995A}" dt="2021-05-25T06:27:38.945" v="1379" actId="26606"/>
          <ac:spMkLst>
            <pc:docMk/>
            <pc:sldMk cId="3785870475" sldId="356"/>
            <ac:spMk id="14" creationId="{7AFFF3F7-4395-4F19-BC12-8940796BE3CD}"/>
          </ac:spMkLst>
        </pc:spChg>
        <pc:spChg chg="add">
          <ac:chgData name="Κολονίτσιου Φεβρονία" userId="1495111d-8b53-44c6-a677-b2c0a4a07cc4" providerId="ADAL" clId="{00BC5634-C8FF-4B78-A94B-0A15E8FF995A}" dt="2021-05-25T06:27:38.945" v="1379" actId="26606"/>
          <ac:spMkLst>
            <pc:docMk/>
            <pc:sldMk cId="3785870475" sldId="356"/>
            <ac:spMk id="16" creationId="{92806DFD-E192-42CC-B190-3C4C95B8FF4E}"/>
          </ac:spMkLst>
        </pc:spChg>
        <pc:spChg chg="add">
          <ac:chgData name="Κολονίτσιου Φεβρονία" userId="1495111d-8b53-44c6-a677-b2c0a4a07cc4" providerId="ADAL" clId="{00BC5634-C8FF-4B78-A94B-0A15E8FF995A}" dt="2021-05-25T06:27:38.945" v="1379" actId="26606"/>
          <ac:spMkLst>
            <pc:docMk/>
            <pc:sldMk cId="3785870475" sldId="356"/>
            <ac:spMk id="18" creationId="{0BFD2628-8E1E-4A9C-8CC0-A04332683126}"/>
          </ac:spMkLst>
        </pc:spChg>
        <pc:spChg chg="add">
          <ac:chgData name="Κολονίτσιου Φεβρονία" userId="1495111d-8b53-44c6-a677-b2c0a4a07cc4" providerId="ADAL" clId="{00BC5634-C8FF-4B78-A94B-0A15E8FF995A}" dt="2021-05-25T06:27:38.945" v="1379" actId="26606"/>
          <ac:spMkLst>
            <pc:docMk/>
            <pc:sldMk cId="3785870475" sldId="356"/>
            <ac:spMk id="20" creationId="{D0DAE048-BF8A-4A95-8DBC-D3A926B94CD6}"/>
          </ac:spMkLst>
        </pc:spChg>
        <pc:picChg chg="add mod">
          <ac:chgData name="Κολονίτσιου Φεβρονία" userId="1495111d-8b53-44c6-a677-b2c0a4a07cc4" providerId="ADAL" clId="{00BC5634-C8FF-4B78-A94B-0A15E8FF995A}" dt="2021-05-25T06:28:35.156" v="1396" actId="1076"/>
          <ac:picMkLst>
            <pc:docMk/>
            <pc:sldMk cId="3785870475" sldId="356"/>
            <ac:picMk id="4" creationId="{BACED8CE-90F1-4848-907F-ED8F0A4964EC}"/>
          </ac:picMkLst>
        </pc:picChg>
        <pc:picChg chg="add">
          <ac:chgData name="Κολονίτσιου Φεβρονία" userId="1495111d-8b53-44c6-a677-b2c0a4a07cc4" providerId="ADAL" clId="{00BC5634-C8FF-4B78-A94B-0A15E8FF995A}" dt="2021-05-25T06:27:38.945" v="1379" actId="26606"/>
          <ac:picMkLst>
            <pc:docMk/>
            <pc:sldMk cId="3785870475" sldId="356"/>
            <ac:picMk id="10" creationId="{D5F431FD-989C-4F7B-9EF1-BDED51AED4CF}"/>
          </ac:picMkLst>
        </pc:picChg>
      </pc:sldChg>
      <pc:sldChg chg="addSp delSp modSp del mod setBg setClrOvrMap">
        <pc:chgData name="Κολονίτσιου Φεβρονία" userId="1495111d-8b53-44c6-a677-b2c0a4a07cc4" providerId="ADAL" clId="{00BC5634-C8FF-4B78-A94B-0A15E8FF995A}" dt="2021-05-25T06:32:45.759" v="1433" actId="2696"/>
        <pc:sldMkLst>
          <pc:docMk/>
          <pc:sldMk cId="0" sldId="357"/>
        </pc:sldMkLst>
        <pc:spChg chg="mod">
          <ac:chgData name="Κολονίτσιου Φεβρονία" userId="1495111d-8b53-44c6-a677-b2c0a4a07cc4" providerId="ADAL" clId="{00BC5634-C8FF-4B78-A94B-0A15E8FF995A}" dt="2021-05-25T06:30:13.758" v="1402" actId="26606"/>
          <ac:spMkLst>
            <pc:docMk/>
            <pc:sldMk cId="0" sldId="357"/>
            <ac:spMk id="2" creationId="{00000000-0000-0000-0000-000000000000}"/>
          </ac:spMkLst>
        </pc:spChg>
        <pc:spChg chg="mod">
          <ac:chgData name="Κολονίτσιου Φεβρονία" userId="1495111d-8b53-44c6-a677-b2c0a4a07cc4" providerId="ADAL" clId="{00BC5634-C8FF-4B78-A94B-0A15E8FF995A}" dt="2021-05-25T06:30:13.758" v="1402" actId="26606"/>
          <ac:spMkLst>
            <pc:docMk/>
            <pc:sldMk cId="0" sldId="357"/>
            <ac:spMk id="5" creationId="{00000000-0000-0000-0000-000000000000}"/>
          </ac:spMkLst>
        </pc:spChg>
        <pc:spChg chg="add del">
          <ac:chgData name="Κολονίτσιου Φεβρονία" userId="1495111d-8b53-44c6-a677-b2c0a4a07cc4" providerId="ADAL" clId="{00BC5634-C8FF-4B78-A94B-0A15E8FF995A}" dt="2021-05-25T06:30:13.758" v="1402" actId="26606"/>
          <ac:spMkLst>
            <pc:docMk/>
            <pc:sldMk cId="0" sldId="357"/>
            <ac:spMk id="71" creationId="{B5E326A3-EB92-4BDA-9F77-45197E0CBE7E}"/>
          </ac:spMkLst>
        </pc:spChg>
        <pc:spChg chg="add del">
          <ac:chgData name="Κολονίτσιου Φεβρονία" userId="1495111d-8b53-44c6-a677-b2c0a4a07cc4" providerId="ADAL" clId="{00BC5634-C8FF-4B78-A94B-0A15E8FF995A}" dt="2021-05-25T06:30:13.758" v="1402" actId="26606"/>
          <ac:spMkLst>
            <pc:docMk/>
            <pc:sldMk cId="0" sldId="357"/>
            <ac:spMk id="73" creationId="{CAC996C7-7B84-4645-9AA1-6EA85EAB47D6}"/>
          </ac:spMkLst>
        </pc:spChg>
        <pc:spChg chg="add del">
          <ac:chgData name="Κολονίτσιου Φεβρονία" userId="1495111d-8b53-44c6-a677-b2c0a4a07cc4" providerId="ADAL" clId="{00BC5634-C8FF-4B78-A94B-0A15E8FF995A}" dt="2021-05-25T06:30:13.758" v="1402" actId="26606"/>
          <ac:spMkLst>
            <pc:docMk/>
            <pc:sldMk cId="0" sldId="357"/>
            <ac:spMk id="75" creationId="{32DC315B-5680-47D9-B827-34D012FB14B2}"/>
          </ac:spMkLst>
        </pc:spChg>
        <pc:picChg chg="mod ord">
          <ac:chgData name="Κολονίτσιου Φεβρονία" userId="1495111d-8b53-44c6-a677-b2c0a4a07cc4" providerId="ADAL" clId="{00BC5634-C8FF-4B78-A94B-0A15E8FF995A}" dt="2021-05-25T06:30:13.758" v="1402" actId="26606"/>
          <ac:picMkLst>
            <pc:docMk/>
            <pc:sldMk cId="0" sldId="357"/>
            <ac:picMk id="75778" creationId="{00000000-0000-0000-0000-000000000000}"/>
          </ac:picMkLst>
        </pc:picChg>
      </pc:sldChg>
      <pc:sldChg chg="addSp delSp modSp new mod setBg setClrOvrMap">
        <pc:chgData name="Κολονίτσιου Φεβρονία" userId="1495111d-8b53-44c6-a677-b2c0a4a07cc4" providerId="ADAL" clId="{00BC5634-C8FF-4B78-A94B-0A15E8FF995A}" dt="2021-05-25T06:32:42.372" v="1432" actId="1076"/>
        <pc:sldMkLst>
          <pc:docMk/>
          <pc:sldMk cId="1050721120" sldId="358"/>
        </pc:sldMkLst>
        <pc:spChg chg="mod">
          <ac:chgData name="Κολονίτσιου Φεβρονία" userId="1495111d-8b53-44c6-a677-b2c0a4a07cc4" providerId="ADAL" clId="{00BC5634-C8FF-4B78-A94B-0A15E8FF995A}" dt="2021-05-25T06:31:20.303" v="1412" actId="1076"/>
          <ac:spMkLst>
            <pc:docMk/>
            <pc:sldMk cId="1050721120" sldId="358"/>
            <ac:spMk id="2" creationId="{60D92950-1DC2-4B56-98FB-1EE3228C6686}"/>
          </ac:spMkLst>
        </pc:spChg>
        <pc:spChg chg="del mod">
          <ac:chgData name="Κολονίτσιου Φεβρονία" userId="1495111d-8b53-44c6-a677-b2c0a4a07cc4" providerId="ADAL" clId="{00BC5634-C8FF-4B78-A94B-0A15E8FF995A}" dt="2021-05-25T06:31:45.245" v="1419" actId="478"/>
          <ac:spMkLst>
            <pc:docMk/>
            <pc:sldMk cId="1050721120" sldId="358"/>
            <ac:spMk id="3" creationId="{96A61F4C-D48C-4748-82E3-3F29F5CF2CF3}"/>
          </ac:spMkLst>
        </pc:spChg>
        <pc:spChg chg="add mod">
          <ac:chgData name="Κολονίτσιου Φεβρονία" userId="1495111d-8b53-44c6-a677-b2c0a4a07cc4" providerId="ADAL" clId="{00BC5634-C8FF-4B78-A94B-0A15E8FF995A}" dt="2021-05-25T06:32:42.372" v="1432" actId="1076"/>
          <ac:spMkLst>
            <pc:docMk/>
            <pc:sldMk cId="1050721120" sldId="358"/>
            <ac:spMk id="4" creationId="{A768F812-887A-4D0F-9975-65FB4FCFCA33}"/>
          </ac:spMkLst>
        </pc:spChg>
        <pc:spChg chg="add">
          <ac:chgData name="Κολονίτσιου Φεβρονία" userId="1495111d-8b53-44c6-a677-b2c0a4a07cc4" providerId="ADAL" clId="{00BC5634-C8FF-4B78-A94B-0A15E8FF995A}" dt="2021-05-25T06:30:26.462" v="1404" actId="26606"/>
          <ac:spMkLst>
            <pc:docMk/>
            <pc:sldMk cId="1050721120" sldId="358"/>
            <ac:spMk id="8" creationId="{8D8B8BFF-ABC6-4302-9767-D2ADEE381FA8}"/>
          </ac:spMkLst>
        </pc:spChg>
        <pc:spChg chg="add">
          <ac:chgData name="Κολονίτσιου Φεβρονία" userId="1495111d-8b53-44c6-a677-b2c0a4a07cc4" providerId="ADAL" clId="{00BC5634-C8FF-4B78-A94B-0A15E8FF995A}" dt="2021-05-25T06:30:26.462" v="1404" actId="26606"/>
          <ac:spMkLst>
            <pc:docMk/>
            <pc:sldMk cId="1050721120" sldId="358"/>
            <ac:spMk id="12" creationId="{BB17FFD2-DBC7-4ABB-B2A0-7E18EC1B8074}"/>
          </ac:spMkLst>
        </pc:spChg>
        <pc:spChg chg="add">
          <ac:chgData name="Κολονίτσιου Φεβρονία" userId="1495111d-8b53-44c6-a677-b2c0a4a07cc4" providerId="ADAL" clId="{00BC5634-C8FF-4B78-A94B-0A15E8FF995A}" dt="2021-05-25T06:30:26.462" v="1404" actId="26606"/>
          <ac:spMkLst>
            <pc:docMk/>
            <pc:sldMk cId="1050721120" sldId="358"/>
            <ac:spMk id="14" creationId="{7AFFF3F7-4395-4F19-BC12-8940796BE3CD}"/>
          </ac:spMkLst>
        </pc:spChg>
        <pc:spChg chg="add">
          <ac:chgData name="Κολονίτσιου Φεβρονία" userId="1495111d-8b53-44c6-a677-b2c0a4a07cc4" providerId="ADAL" clId="{00BC5634-C8FF-4B78-A94B-0A15E8FF995A}" dt="2021-05-25T06:30:26.462" v="1404" actId="26606"/>
          <ac:spMkLst>
            <pc:docMk/>
            <pc:sldMk cId="1050721120" sldId="358"/>
            <ac:spMk id="16" creationId="{92806DFD-E192-42CC-B190-3C4C95B8FF4E}"/>
          </ac:spMkLst>
        </pc:spChg>
        <pc:spChg chg="add">
          <ac:chgData name="Κολονίτσιου Φεβρονία" userId="1495111d-8b53-44c6-a677-b2c0a4a07cc4" providerId="ADAL" clId="{00BC5634-C8FF-4B78-A94B-0A15E8FF995A}" dt="2021-05-25T06:30:26.462" v="1404" actId="26606"/>
          <ac:spMkLst>
            <pc:docMk/>
            <pc:sldMk cId="1050721120" sldId="358"/>
            <ac:spMk id="18" creationId="{0BFD2628-8E1E-4A9C-8CC0-A04332683126}"/>
          </ac:spMkLst>
        </pc:spChg>
        <pc:spChg chg="add">
          <ac:chgData name="Κολονίτσιου Φεβρονία" userId="1495111d-8b53-44c6-a677-b2c0a4a07cc4" providerId="ADAL" clId="{00BC5634-C8FF-4B78-A94B-0A15E8FF995A}" dt="2021-05-25T06:30:26.462" v="1404" actId="26606"/>
          <ac:spMkLst>
            <pc:docMk/>
            <pc:sldMk cId="1050721120" sldId="358"/>
            <ac:spMk id="20" creationId="{D0DAE048-BF8A-4A95-8DBC-D3A926B94CD6}"/>
          </ac:spMkLst>
        </pc:spChg>
        <pc:picChg chg="add">
          <ac:chgData name="Κολονίτσιου Φεβρονία" userId="1495111d-8b53-44c6-a677-b2c0a4a07cc4" providerId="ADAL" clId="{00BC5634-C8FF-4B78-A94B-0A15E8FF995A}" dt="2021-05-25T06:30:26.462" v="1404" actId="26606"/>
          <ac:picMkLst>
            <pc:docMk/>
            <pc:sldMk cId="1050721120" sldId="358"/>
            <ac:picMk id="10" creationId="{D5F431FD-989C-4F7B-9EF1-BDED51AED4CF}"/>
          </ac:picMkLst>
        </pc:picChg>
        <pc:picChg chg="add del mod">
          <ac:chgData name="Κολονίτσιου Φεβρονία" userId="1495111d-8b53-44c6-a677-b2c0a4a07cc4" providerId="ADAL" clId="{00BC5634-C8FF-4B78-A94B-0A15E8FF995A}" dt="2021-05-25T06:32:18.055" v="1427" actId="1076"/>
          <ac:picMkLst>
            <pc:docMk/>
            <pc:sldMk cId="1050721120" sldId="358"/>
            <ac:picMk id="11" creationId="{2499AC34-DA05-46F5-A2E5-8B901FCA74E1}"/>
          </ac:picMkLst>
        </pc:picChg>
      </pc:sldChg>
      <pc:sldChg chg="del">
        <pc:chgData name="Κολονίτσιου Φεβρονία" userId="1495111d-8b53-44c6-a677-b2c0a4a07cc4" providerId="ADAL" clId="{00BC5634-C8FF-4B78-A94B-0A15E8FF995A}" dt="2021-05-25T06:36:55.835" v="1468" actId="2696"/>
        <pc:sldMkLst>
          <pc:docMk/>
          <pc:sldMk cId="0" sldId="359"/>
        </pc:sldMkLst>
      </pc:sldChg>
      <pc:sldChg chg="del">
        <pc:chgData name="Κολονίτσιου Φεβρονία" userId="1495111d-8b53-44c6-a677-b2c0a4a07cc4" providerId="ADAL" clId="{00BC5634-C8FF-4B78-A94B-0A15E8FF995A}" dt="2021-05-25T06:38:11.275" v="1483" actId="2696"/>
        <pc:sldMkLst>
          <pc:docMk/>
          <pc:sldMk cId="0" sldId="360"/>
        </pc:sldMkLst>
      </pc:sldChg>
      <pc:sldChg chg="addSp modSp mod setBg setClrOvrMap">
        <pc:chgData name="Κολονίτσιου Φεβρονία" userId="1495111d-8b53-44c6-a677-b2c0a4a07cc4" providerId="ADAL" clId="{00BC5634-C8FF-4B78-A94B-0A15E8FF995A}" dt="2021-05-25T06:44:19.431" v="2329" actId="6549"/>
        <pc:sldMkLst>
          <pc:docMk/>
          <pc:sldMk cId="0" sldId="361"/>
        </pc:sldMkLst>
        <pc:spChg chg="mod">
          <ac:chgData name="Κολονίτσιου Φεβρονία" userId="1495111d-8b53-44c6-a677-b2c0a4a07cc4" providerId="ADAL" clId="{00BC5634-C8FF-4B78-A94B-0A15E8FF995A}" dt="2021-05-25T06:38:38.107" v="1492" actId="113"/>
          <ac:spMkLst>
            <pc:docMk/>
            <pc:sldMk cId="0" sldId="361"/>
            <ac:spMk id="2" creationId="{00000000-0000-0000-0000-000000000000}"/>
          </ac:spMkLst>
        </pc:spChg>
        <pc:spChg chg="mod">
          <ac:chgData name="Κολονίτσιου Φεβρονία" userId="1495111d-8b53-44c6-a677-b2c0a4a07cc4" providerId="ADAL" clId="{00BC5634-C8FF-4B78-A94B-0A15E8FF995A}" dt="2021-05-25T06:44:19.431" v="2329" actId="6549"/>
          <ac:spMkLst>
            <pc:docMk/>
            <pc:sldMk cId="0" sldId="361"/>
            <ac:spMk id="3" creationId="{00000000-0000-0000-0000-000000000000}"/>
          </ac:spMkLst>
        </pc:spChg>
        <pc:spChg chg="add">
          <ac:chgData name="Κολονίτσιου Φεβρονία" userId="1495111d-8b53-44c6-a677-b2c0a4a07cc4" providerId="ADAL" clId="{00BC5634-C8FF-4B78-A94B-0A15E8FF995A}" dt="2021-05-25T06:38:19.213" v="1484" actId="26606"/>
          <ac:spMkLst>
            <pc:docMk/>
            <pc:sldMk cId="0" sldId="361"/>
            <ac:spMk id="8" creationId="{8D8B8BFF-ABC6-4302-9767-D2ADEE381FA8}"/>
          </ac:spMkLst>
        </pc:spChg>
        <pc:spChg chg="add">
          <ac:chgData name="Κολονίτσιου Φεβρονία" userId="1495111d-8b53-44c6-a677-b2c0a4a07cc4" providerId="ADAL" clId="{00BC5634-C8FF-4B78-A94B-0A15E8FF995A}" dt="2021-05-25T06:38:19.213" v="1484" actId="26606"/>
          <ac:spMkLst>
            <pc:docMk/>
            <pc:sldMk cId="0" sldId="361"/>
            <ac:spMk id="12" creationId="{BB17FFD2-DBC7-4ABB-B2A0-7E18EC1B8074}"/>
          </ac:spMkLst>
        </pc:spChg>
        <pc:spChg chg="add">
          <ac:chgData name="Κολονίτσιου Φεβρονία" userId="1495111d-8b53-44c6-a677-b2c0a4a07cc4" providerId="ADAL" clId="{00BC5634-C8FF-4B78-A94B-0A15E8FF995A}" dt="2021-05-25T06:38:19.213" v="1484" actId="26606"/>
          <ac:spMkLst>
            <pc:docMk/>
            <pc:sldMk cId="0" sldId="361"/>
            <ac:spMk id="14" creationId="{7AFFF3F7-4395-4F19-BC12-8940796BE3CD}"/>
          </ac:spMkLst>
        </pc:spChg>
        <pc:spChg chg="add">
          <ac:chgData name="Κολονίτσιου Φεβρονία" userId="1495111d-8b53-44c6-a677-b2c0a4a07cc4" providerId="ADAL" clId="{00BC5634-C8FF-4B78-A94B-0A15E8FF995A}" dt="2021-05-25T06:38:19.213" v="1484" actId="26606"/>
          <ac:spMkLst>
            <pc:docMk/>
            <pc:sldMk cId="0" sldId="361"/>
            <ac:spMk id="16" creationId="{92806DFD-E192-42CC-B190-3C4C95B8FF4E}"/>
          </ac:spMkLst>
        </pc:spChg>
        <pc:spChg chg="add">
          <ac:chgData name="Κολονίτσιου Φεβρονία" userId="1495111d-8b53-44c6-a677-b2c0a4a07cc4" providerId="ADAL" clId="{00BC5634-C8FF-4B78-A94B-0A15E8FF995A}" dt="2021-05-25T06:38:19.213" v="1484" actId="26606"/>
          <ac:spMkLst>
            <pc:docMk/>
            <pc:sldMk cId="0" sldId="361"/>
            <ac:spMk id="18" creationId="{0BFD2628-8E1E-4A9C-8CC0-A04332683126}"/>
          </ac:spMkLst>
        </pc:spChg>
        <pc:spChg chg="add">
          <ac:chgData name="Κολονίτσιου Φεβρονία" userId="1495111d-8b53-44c6-a677-b2c0a4a07cc4" providerId="ADAL" clId="{00BC5634-C8FF-4B78-A94B-0A15E8FF995A}" dt="2021-05-25T06:38:19.213" v="1484" actId="26606"/>
          <ac:spMkLst>
            <pc:docMk/>
            <pc:sldMk cId="0" sldId="361"/>
            <ac:spMk id="20" creationId="{D0DAE048-BF8A-4A95-8DBC-D3A926B94CD6}"/>
          </ac:spMkLst>
        </pc:spChg>
        <pc:picChg chg="add">
          <ac:chgData name="Κολονίτσιου Φεβρονία" userId="1495111d-8b53-44c6-a677-b2c0a4a07cc4" providerId="ADAL" clId="{00BC5634-C8FF-4B78-A94B-0A15E8FF995A}" dt="2021-05-25T06:38:19.213" v="1484" actId="26606"/>
          <ac:picMkLst>
            <pc:docMk/>
            <pc:sldMk cId="0" sldId="361"/>
            <ac:picMk id="10" creationId="{D5F431FD-989C-4F7B-9EF1-BDED51AED4CF}"/>
          </ac:picMkLst>
        </pc:picChg>
      </pc:sldChg>
      <pc:sldChg chg="del">
        <pc:chgData name="Κολονίτσιου Φεβρονία" userId="1495111d-8b53-44c6-a677-b2c0a4a07cc4" providerId="ADAL" clId="{00BC5634-C8FF-4B78-A94B-0A15E8FF995A}" dt="2021-05-25T06:44:58.821" v="2334" actId="2696"/>
        <pc:sldMkLst>
          <pc:docMk/>
          <pc:sldMk cId="0" sldId="362"/>
        </pc:sldMkLst>
      </pc:sldChg>
      <pc:sldChg chg="addSp modSp mod setBg setClrOvrMap">
        <pc:chgData name="Κολονίτσιου Φεβρονία" userId="1495111d-8b53-44c6-a677-b2c0a4a07cc4" providerId="ADAL" clId="{00BC5634-C8FF-4B78-A94B-0A15E8FF995A}" dt="2021-05-25T07:50:11.120" v="3386" actId="113"/>
        <pc:sldMkLst>
          <pc:docMk/>
          <pc:sldMk cId="0" sldId="363"/>
        </pc:sldMkLst>
        <pc:spChg chg="mod">
          <ac:chgData name="Κολονίτσιου Φεβρονία" userId="1495111d-8b53-44c6-a677-b2c0a4a07cc4" providerId="ADAL" clId="{00BC5634-C8FF-4B78-A94B-0A15E8FF995A}" dt="2021-05-25T06:47:44.420" v="2378" actId="207"/>
          <ac:spMkLst>
            <pc:docMk/>
            <pc:sldMk cId="0" sldId="363"/>
            <ac:spMk id="2" creationId="{00000000-0000-0000-0000-000000000000}"/>
          </ac:spMkLst>
        </pc:spChg>
        <pc:spChg chg="mod">
          <ac:chgData name="Κολονίτσιου Φεβρονία" userId="1495111d-8b53-44c6-a677-b2c0a4a07cc4" providerId="ADAL" clId="{00BC5634-C8FF-4B78-A94B-0A15E8FF995A}" dt="2021-05-25T07:50:11.120" v="3386" actId="113"/>
          <ac:spMkLst>
            <pc:docMk/>
            <pc:sldMk cId="0" sldId="363"/>
            <ac:spMk id="3" creationId="{00000000-0000-0000-0000-000000000000}"/>
          </ac:spMkLst>
        </pc:spChg>
        <pc:spChg chg="add">
          <ac:chgData name="Κολονίτσιου Φεβρονία" userId="1495111d-8b53-44c6-a677-b2c0a4a07cc4" providerId="ADAL" clId="{00BC5634-C8FF-4B78-A94B-0A15E8FF995A}" dt="2021-05-25T06:45:02.344" v="2335" actId="26606"/>
          <ac:spMkLst>
            <pc:docMk/>
            <pc:sldMk cId="0" sldId="363"/>
            <ac:spMk id="8" creationId="{8D8B8BFF-ABC6-4302-9767-D2ADEE381FA8}"/>
          </ac:spMkLst>
        </pc:spChg>
        <pc:spChg chg="add">
          <ac:chgData name="Κολονίτσιου Φεβρονία" userId="1495111d-8b53-44c6-a677-b2c0a4a07cc4" providerId="ADAL" clId="{00BC5634-C8FF-4B78-A94B-0A15E8FF995A}" dt="2021-05-25T06:45:02.344" v="2335" actId="26606"/>
          <ac:spMkLst>
            <pc:docMk/>
            <pc:sldMk cId="0" sldId="363"/>
            <ac:spMk id="12" creationId="{BB17FFD2-DBC7-4ABB-B2A0-7E18EC1B8074}"/>
          </ac:spMkLst>
        </pc:spChg>
        <pc:spChg chg="add">
          <ac:chgData name="Κολονίτσιου Φεβρονία" userId="1495111d-8b53-44c6-a677-b2c0a4a07cc4" providerId="ADAL" clId="{00BC5634-C8FF-4B78-A94B-0A15E8FF995A}" dt="2021-05-25T06:45:02.344" v="2335" actId="26606"/>
          <ac:spMkLst>
            <pc:docMk/>
            <pc:sldMk cId="0" sldId="363"/>
            <ac:spMk id="14" creationId="{7AFFF3F7-4395-4F19-BC12-8940796BE3CD}"/>
          </ac:spMkLst>
        </pc:spChg>
        <pc:spChg chg="add">
          <ac:chgData name="Κολονίτσιου Φεβρονία" userId="1495111d-8b53-44c6-a677-b2c0a4a07cc4" providerId="ADAL" clId="{00BC5634-C8FF-4B78-A94B-0A15E8FF995A}" dt="2021-05-25T06:45:02.344" v="2335" actId="26606"/>
          <ac:spMkLst>
            <pc:docMk/>
            <pc:sldMk cId="0" sldId="363"/>
            <ac:spMk id="16" creationId="{92806DFD-E192-42CC-B190-3C4C95B8FF4E}"/>
          </ac:spMkLst>
        </pc:spChg>
        <pc:spChg chg="add">
          <ac:chgData name="Κολονίτσιου Φεβρονία" userId="1495111d-8b53-44c6-a677-b2c0a4a07cc4" providerId="ADAL" clId="{00BC5634-C8FF-4B78-A94B-0A15E8FF995A}" dt="2021-05-25T06:45:02.344" v="2335" actId="26606"/>
          <ac:spMkLst>
            <pc:docMk/>
            <pc:sldMk cId="0" sldId="363"/>
            <ac:spMk id="18" creationId="{0BFD2628-8E1E-4A9C-8CC0-A04332683126}"/>
          </ac:spMkLst>
        </pc:spChg>
        <pc:spChg chg="add">
          <ac:chgData name="Κολονίτσιου Φεβρονία" userId="1495111d-8b53-44c6-a677-b2c0a4a07cc4" providerId="ADAL" clId="{00BC5634-C8FF-4B78-A94B-0A15E8FF995A}" dt="2021-05-25T06:45:02.344" v="2335" actId="26606"/>
          <ac:spMkLst>
            <pc:docMk/>
            <pc:sldMk cId="0" sldId="363"/>
            <ac:spMk id="20" creationId="{D0DAE048-BF8A-4A95-8DBC-D3A926B94CD6}"/>
          </ac:spMkLst>
        </pc:spChg>
        <pc:picChg chg="add">
          <ac:chgData name="Κολονίτσιου Φεβρονία" userId="1495111d-8b53-44c6-a677-b2c0a4a07cc4" providerId="ADAL" clId="{00BC5634-C8FF-4B78-A94B-0A15E8FF995A}" dt="2021-05-25T06:45:02.344" v="2335" actId="26606"/>
          <ac:picMkLst>
            <pc:docMk/>
            <pc:sldMk cId="0" sldId="363"/>
            <ac:picMk id="10" creationId="{D5F431FD-989C-4F7B-9EF1-BDED51AED4CF}"/>
          </ac:picMkLst>
        </pc:picChg>
        <pc:picChg chg="add mod">
          <ac:chgData name="Κολονίτσιου Φεβρονία" userId="1495111d-8b53-44c6-a677-b2c0a4a07cc4" providerId="ADAL" clId="{00BC5634-C8FF-4B78-A94B-0A15E8FF995A}" dt="2021-05-25T07:50:03.346" v="3385" actId="1076"/>
          <ac:picMkLst>
            <pc:docMk/>
            <pc:sldMk cId="0" sldId="363"/>
            <ac:picMk id="2050" creationId="{CD77E51D-E803-4E52-9FD8-5B4835C26A99}"/>
          </ac:picMkLst>
        </pc:picChg>
      </pc:sldChg>
      <pc:sldChg chg="addSp modSp mod setBg setClrOvrMap">
        <pc:chgData name="Κολονίτσιου Φεβρονία" userId="1495111d-8b53-44c6-a677-b2c0a4a07cc4" providerId="ADAL" clId="{00BC5634-C8FF-4B78-A94B-0A15E8FF995A}" dt="2021-05-25T08:07:15.350" v="4487" actId="1076"/>
        <pc:sldMkLst>
          <pc:docMk/>
          <pc:sldMk cId="0" sldId="364"/>
        </pc:sldMkLst>
        <pc:spChg chg="mod">
          <ac:chgData name="Κολονίτσιου Φεβρονία" userId="1495111d-8b53-44c6-a677-b2c0a4a07cc4" providerId="ADAL" clId="{00BC5634-C8FF-4B78-A94B-0A15E8FF995A}" dt="2021-05-25T07:58:16.451" v="3394" actId="122"/>
          <ac:spMkLst>
            <pc:docMk/>
            <pc:sldMk cId="0" sldId="364"/>
            <ac:spMk id="2" creationId="{00000000-0000-0000-0000-000000000000}"/>
          </ac:spMkLst>
        </pc:spChg>
        <pc:spChg chg="mod">
          <ac:chgData name="Κολονίτσιου Φεβρονία" userId="1495111d-8b53-44c6-a677-b2c0a4a07cc4" providerId="ADAL" clId="{00BC5634-C8FF-4B78-A94B-0A15E8FF995A}" dt="2021-05-25T08:07:11.705" v="4486" actId="20577"/>
          <ac:spMkLst>
            <pc:docMk/>
            <pc:sldMk cId="0" sldId="364"/>
            <ac:spMk id="3" creationId="{00000000-0000-0000-0000-000000000000}"/>
          </ac:spMkLst>
        </pc:spChg>
        <pc:spChg chg="add">
          <ac:chgData name="Κολονίτσιου Φεβρονία" userId="1495111d-8b53-44c6-a677-b2c0a4a07cc4" providerId="ADAL" clId="{00BC5634-C8FF-4B78-A94B-0A15E8FF995A}" dt="2021-05-25T07:57:42.820" v="3389" actId="26606"/>
          <ac:spMkLst>
            <pc:docMk/>
            <pc:sldMk cId="0" sldId="364"/>
            <ac:spMk id="8" creationId="{8D8B8BFF-ABC6-4302-9767-D2ADEE381FA8}"/>
          </ac:spMkLst>
        </pc:spChg>
        <pc:spChg chg="add">
          <ac:chgData name="Κολονίτσιου Φεβρονία" userId="1495111d-8b53-44c6-a677-b2c0a4a07cc4" providerId="ADAL" clId="{00BC5634-C8FF-4B78-A94B-0A15E8FF995A}" dt="2021-05-25T07:57:42.820" v="3389" actId="26606"/>
          <ac:spMkLst>
            <pc:docMk/>
            <pc:sldMk cId="0" sldId="364"/>
            <ac:spMk id="12" creationId="{BB17FFD2-DBC7-4ABB-B2A0-7E18EC1B8074}"/>
          </ac:spMkLst>
        </pc:spChg>
        <pc:spChg chg="add">
          <ac:chgData name="Κολονίτσιου Φεβρονία" userId="1495111d-8b53-44c6-a677-b2c0a4a07cc4" providerId="ADAL" clId="{00BC5634-C8FF-4B78-A94B-0A15E8FF995A}" dt="2021-05-25T07:57:42.820" v="3389" actId="26606"/>
          <ac:spMkLst>
            <pc:docMk/>
            <pc:sldMk cId="0" sldId="364"/>
            <ac:spMk id="14" creationId="{7AFFF3F7-4395-4F19-BC12-8940796BE3CD}"/>
          </ac:spMkLst>
        </pc:spChg>
        <pc:spChg chg="add">
          <ac:chgData name="Κολονίτσιου Φεβρονία" userId="1495111d-8b53-44c6-a677-b2c0a4a07cc4" providerId="ADAL" clId="{00BC5634-C8FF-4B78-A94B-0A15E8FF995A}" dt="2021-05-25T07:57:42.820" v="3389" actId="26606"/>
          <ac:spMkLst>
            <pc:docMk/>
            <pc:sldMk cId="0" sldId="364"/>
            <ac:spMk id="16" creationId="{92806DFD-E192-42CC-B190-3C4C95B8FF4E}"/>
          </ac:spMkLst>
        </pc:spChg>
        <pc:spChg chg="add">
          <ac:chgData name="Κολονίτσιου Φεβρονία" userId="1495111d-8b53-44c6-a677-b2c0a4a07cc4" providerId="ADAL" clId="{00BC5634-C8FF-4B78-A94B-0A15E8FF995A}" dt="2021-05-25T07:57:42.820" v="3389" actId="26606"/>
          <ac:spMkLst>
            <pc:docMk/>
            <pc:sldMk cId="0" sldId="364"/>
            <ac:spMk id="18" creationId="{0BFD2628-8E1E-4A9C-8CC0-A04332683126}"/>
          </ac:spMkLst>
        </pc:spChg>
        <pc:spChg chg="add">
          <ac:chgData name="Κολονίτσιου Φεβρονία" userId="1495111d-8b53-44c6-a677-b2c0a4a07cc4" providerId="ADAL" clId="{00BC5634-C8FF-4B78-A94B-0A15E8FF995A}" dt="2021-05-25T07:57:42.820" v="3389" actId="26606"/>
          <ac:spMkLst>
            <pc:docMk/>
            <pc:sldMk cId="0" sldId="364"/>
            <ac:spMk id="20" creationId="{D0DAE048-BF8A-4A95-8DBC-D3A926B94CD6}"/>
          </ac:spMkLst>
        </pc:spChg>
        <pc:picChg chg="add">
          <ac:chgData name="Κολονίτσιου Φεβρονία" userId="1495111d-8b53-44c6-a677-b2c0a4a07cc4" providerId="ADAL" clId="{00BC5634-C8FF-4B78-A94B-0A15E8FF995A}" dt="2021-05-25T07:57:42.820" v="3389" actId="26606"/>
          <ac:picMkLst>
            <pc:docMk/>
            <pc:sldMk cId="0" sldId="364"/>
            <ac:picMk id="10" creationId="{D5F431FD-989C-4F7B-9EF1-BDED51AED4CF}"/>
          </ac:picMkLst>
        </pc:picChg>
        <pc:picChg chg="add mod">
          <ac:chgData name="Κολονίτσιου Φεβρονία" userId="1495111d-8b53-44c6-a677-b2c0a4a07cc4" providerId="ADAL" clId="{00BC5634-C8FF-4B78-A94B-0A15E8FF995A}" dt="2021-05-25T08:07:15.350" v="4487" actId="1076"/>
          <ac:picMkLst>
            <pc:docMk/>
            <pc:sldMk cId="0" sldId="364"/>
            <ac:picMk id="3074" creationId="{28A46615-36B9-4824-8872-6ABDBED7E602}"/>
          </ac:picMkLst>
        </pc:picChg>
      </pc:sldChg>
      <pc:sldChg chg="del">
        <pc:chgData name="Κολονίτσιου Φεβρονία" userId="1495111d-8b53-44c6-a677-b2c0a4a07cc4" providerId="ADAL" clId="{00BC5634-C8FF-4B78-A94B-0A15E8FF995A}" dt="2021-05-25T08:11:59.082" v="4530" actId="2696"/>
        <pc:sldMkLst>
          <pc:docMk/>
          <pc:sldMk cId="0" sldId="365"/>
        </pc:sldMkLst>
      </pc:sldChg>
      <pc:sldChg chg="modSp del mod">
        <pc:chgData name="Κολονίτσιου Φεβρονία" userId="1495111d-8b53-44c6-a677-b2c0a4a07cc4" providerId="ADAL" clId="{00BC5634-C8FF-4B78-A94B-0A15E8FF995A}" dt="2021-05-25T08:11:37.899" v="4529" actId="2696"/>
        <pc:sldMkLst>
          <pc:docMk/>
          <pc:sldMk cId="0" sldId="366"/>
        </pc:sldMkLst>
        <pc:spChg chg="mod">
          <ac:chgData name="Κολονίτσιου Φεβρονία" userId="1495111d-8b53-44c6-a677-b2c0a4a07cc4" providerId="ADAL" clId="{00BC5634-C8FF-4B78-A94B-0A15E8FF995A}" dt="2021-05-25T06:34:53.139" v="1443" actId="27636"/>
          <ac:spMkLst>
            <pc:docMk/>
            <pc:sldMk cId="0" sldId="366"/>
            <ac:spMk id="3" creationId="{00000000-0000-0000-0000-000000000000}"/>
          </ac:spMkLst>
        </pc:spChg>
      </pc:sldChg>
      <pc:sldChg chg="modSp del mod">
        <pc:chgData name="Κολονίτσιου Φεβρονία" userId="1495111d-8b53-44c6-a677-b2c0a4a07cc4" providerId="ADAL" clId="{00BC5634-C8FF-4B78-A94B-0A15E8FF995A}" dt="2021-05-25T08:12:03.055" v="4531" actId="2696"/>
        <pc:sldMkLst>
          <pc:docMk/>
          <pc:sldMk cId="0" sldId="367"/>
        </pc:sldMkLst>
        <pc:spChg chg="mod">
          <ac:chgData name="Κολονίτσιου Φεβρονία" userId="1495111d-8b53-44c6-a677-b2c0a4a07cc4" providerId="ADAL" clId="{00BC5634-C8FF-4B78-A94B-0A15E8FF995A}" dt="2021-05-25T06:34:53.139" v="1444" actId="27636"/>
          <ac:spMkLst>
            <pc:docMk/>
            <pc:sldMk cId="0" sldId="367"/>
            <ac:spMk id="3" creationId="{00000000-0000-0000-0000-000000000000}"/>
          </ac:spMkLst>
        </pc:spChg>
      </pc:sldChg>
      <pc:sldChg chg="addSp modSp mod setBg setClrOvrMap">
        <pc:chgData name="Κολονίτσιου Φεβρονία" userId="1495111d-8b53-44c6-a677-b2c0a4a07cc4" providerId="ADAL" clId="{00BC5634-C8FF-4B78-A94B-0A15E8FF995A}" dt="2021-05-25T08:15:55.860" v="5026" actId="1076"/>
        <pc:sldMkLst>
          <pc:docMk/>
          <pc:sldMk cId="0" sldId="368"/>
        </pc:sldMkLst>
        <pc:spChg chg="mod">
          <ac:chgData name="Κολονίτσιου Φεβρονία" userId="1495111d-8b53-44c6-a677-b2c0a4a07cc4" providerId="ADAL" clId="{00BC5634-C8FF-4B78-A94B-0A15E8FF995A}" dt="2021-05-25T08:12:48.012" v="4535" actId="1076"/>
          <ac:spMkLst>
            <pc:docMk/>
            <pc:sldMk cId="0" sldId="368"/>
            <ac:spMk id="2" creationId="{00000000-0000-0000-0000-000000000000}"/>
          </ac:spMkLst>
        </pc:spChg>
        <pc:spChg chg="mod">
          <ac:chgData name="Κολονίτσιου Φεβρονία" userId="1495111d-8b53-44c6-a677-b2c0a4a07cc4" providerId="ADAL" clId="{00BC5634-C8FF-4B78-A94B-0A15E8FF995A}" dt="2021-05-25T08:15:55.860" v="5026" actId="1076"/>
          <ac:spMkLst>
            <pc:docMk/>
            <pc:sldMk cId="0" sldId="368"/>
            <ac:spMk id="3" creationId="{00000000-0000-0000-0000-000000000000}"/>
          </ac:spMkLst>
        </pc:spChg>
        <pc:spChg chg="add">
          <ac:chgData name="Κολονίτσιου Φεβρονία" userId="1495111d-8b53-44c6-a677-b2c0a4a07cc4" providerId="ADAL" clId="{00BC5634-C8FF-4B78-A94B-0A15E8FF995A}" dt="2021-05-25T08:12:20.339" v="4532" actId="26606"/>
          <ac:spMkLst>
            <pc:docMk/>
            <pc:sldMk cId="0" sldId="368"/>
            <ac:spMk id="8" creationId="{8D8B8BFF-ABC6-4302-9767-D2ADEE381FA8}"/>
          </ac:spMkLst>
        </pc:spChg>
        <pc:spChg chg="add">
          <ac:chgData name="Κολονίτσιου Φεβρονία" userId="1495111d-8b53-44c6-a677-b2c0a4a07cc4" providerId="ADAL" clId="{00BC5634-C8FF-4B78-A94B-0A15E8FF995A}" dt="2021-05-25T08:12:20.339" v="4532" actId="26606"/>
          <ac:spMkLst>
            <pc:docMk/>
            <pc:sldMk cId="0" sldId="368"/>
            <ac:spMk id="12" creationId="{BB17FFD2-DBC7-4ABB-B2A0-7E18EC1B8074}"/>
          </ac:spMkLst>
        </pc:spChg>
        <pc:spChg chg="add">
          <ac:chgData name="Κολονίτσιου Φεβρονία" userId="1495111d-8b53-44c6-a677-b2c0a4a07cc4" providerId="ADAL" clId="{00BC5634-C8FF-4B78-A94B-0A15E8FF995A}" dt="2021-05-25T08:12:20.339" v="4532" actId="26606"/>
          <ac:spMkLst>
            <pc:docMk/>
            <pc:sldMk cId="0" sldId="368"/>
            <ac:spMk id="14" creationId="{7AFFF3F7-4395-4F19-BC12-8940796BE3CD}"/>
          </ac:spMkLst>
        </pc:spChg>
        <pc:spChg chg="add">
          <ac:chgData name="Κολονίτσιου Φεβρονία" userId="1495111d-8b53-44c6-a677-b2c0a4a07cc4" providerId="ADAL" clId="{00BC5634-C8FF-4B78-A94B-0A15E8FF995A}" dt="2021-05-25T08:12:20.339" v="4532" actId="26606"/>
          <ac:spMkLst>
            <pc:docMk/>
            <pc:sldMk cId="0" sldId="368"/>
            <ac:spMk id="16" creationId="{92806DFD-E192-42CC-B190-3C4C95B8FF4E}"/>
          </ac:spMkLst>
        </pc:spChg>
        <pc:spChg chg="add">
          <ac:chgData name="Κολονίτσιου Φεβρονία" userId="1495111d-8b53-44c6-a677-b2c0a4a07cc4" providerId="ADAL" clId="{00BC5634-C8FF-4B78-A94B-0A15E8FF995A}" dt="2021-05-25T08:12:20.339" v="4532" actId="26606"/>
          <ac:spMkLst>
            <pc:docMk/>
            <pc:sldMk cId="0" sldId="368"/>
            <ac:spMk id="18" creationId="{0BFD2628-8E1E-4A9C-8CC0-A04332683126}"/>
          </ac:spMkLst>
        </pc:spChg>
        <pc:spChg chg="add">
          <ac:chgData name="Κολονίτσιου Φεβρονία" userId="1495111d-8b53-44c6-a677-b2c0a4a07cc4" providerId="ADAL" clId="{00BC5634-C8FF-4B78-A94B-0A15E8FF995A}" dt="2021-05-25T08:12:20.339" v="4532" actId="26606"/>
          <ac:spMkLst>
            <pc:docMk/>
            <pc:sldMk cId="0" sldId="368"/>
            <ac:spMk id="20" creationId="{D0DAE048-BF8A-4A95-8DBC-D3A926B94CD6}"/>
          </ac:spMkLst>
        </pc:spChg>
        <pc:picChg chg="add">
          <ac:chgData name="Κολονίτσιου Φεβρονία" userId="1495111d-8b53-44c6-a677-b2c0a4a07cc4" providerId="ADAL" clId="{00BC5634-C8FF-4B78-A94B-0A15E8FF995A}" dt="2021-05-25T08:12:20.339" v="4532" actId="26606"/>
          <ac:picMkLst>
            <pc:docMk/>
            <pc:sldMk cId="0" sldId="368"/>
            <ac:picMk id="10" creationId="{D5F431FD-989C-4F7B-9EF1-BDED51AED4CF}"/>
          </ac:picMkLst>
        </pc:picChg>
      </pc:sldChg>
      <pc:sldChg chg="addSp delSp modSp new del mod setBg setClrOvrMap">
        <pc:chgData name="Κολονίτσιου Φεβρονία" userId="1495111d-8b53-44c6-a677-b2c0a4a07cc4" providerId="ADAL" clId="{00BC5634-C8FF-4B78-A94B-0A15E8FF995A}" dt="2021-05-25T08:10:44.408" v="4506" actId="2696"/>
        <pc:sldMkLst>
          <pc:docMk/>
          <pc:sldMk cId="676832734" sldId="370"/>
        </pc:sldMkLst>
        <pc:spChg chg="mod">
          <ac:chgData name="Κολονίτσιου Φεβρονία" userId="1495111d-8b53-44c6-a677-b2c0a4a07cc4" providerId="ADAL" clId="{00BC5634-C8FF-4B78-A94B-0A15E8FF995A}" dt="2021-05-25T06:37:56.339" v="1480" actId="255"/>
          <ac:spMkLst>
            <pc:docMk/>
            <pc:sldMk cId="676832734" sldId="370"/>
            <ac:spMk id="2" creationId="{A07F35D9-A764-4FED-98EF-3FD1E803748E}"/>
          </ac:spMkLst>
        </pc:spChg>
        <pc:spChg chg="del mod">
          <ac:chgData name="Κολονίτσιου Φεβρονία" userId="1495111d-8b53-44c6-a677-b2c0a4a07cc4" providerId="ADAL" clId="{00BC5634-C8FF-4B78-A94B-0A15E8FF995A}" dt="2021-05-25T06:37:26.341" v="1471" actId="478"/>
          <ac:spMkLst>
            <pc:docMk/>
            <pc:sldMk cId="676832734" sldId="370"/>
            <ac:spMk id="3" creationId="{7A52064D-E0F3-403A-8B8B-B1E99116FBD7}"/>
          </ac:spMkLst>
        </pc:spChg>
        <pc:spChg chg="add">
          <ac:chgData name="Κολονίτσιου Φεβρονία" userId="1495111d-8b53-44c6-a677-b2c0a4a07cc4" providerId="ADAL" clId="{00BC5634-C8FF-4B78-A94B-0A15E8FF995A}" dt="2021-05-25T06:37:15.721" v="1470" actId="26606"/>
          <ac:spMkLst>
            <pc:docMk/>
            <pc:sldMk cId="676832734" sldId="370"/>
            <ac:spMk id="8" creationId="{8D8B8BFF-ABC6-4302-9767-D2ADEE381FA8}"/>
          </ac:spMkLst>
        </pc:spChg>
        <pc:spChg chg="add">
          <ac:chgData name="Κολονίτσιου Φεβρονία" userId="1495111d-8b53-44c6-a677-b2c0a4a07cc4" providerId="ADAL" clId="{00BC5634-C8FF-4B78-A94B-0A15E8FF995A}" dt="2021-05-25T06:37:15.721" v="1470" actId="26606"/>
          <ac:spMkLst>
            <pc:docMk/>
            <pc:sldMk cId="676832734" sldId="370"/>
            <ac:spMk id="12" creationId="{BB17FFD2-DBC7-4ABB-B2A0-7E18EC1B8074}"/>
          </ac:spMkLst>
        </pc:spChg>
        <pc:spChg chg="add">
          <ac:chgData name="Κολονίτσιου Φεβρονία" userId="1495111d-8b53-44c6-a677-b2c0a4a07cc4" providerId="ADAL" clId="{00BC5634-C8FF-4B78-A94B-0A15E8FF995A}" dt="2021-05-25T06:37:15.721" v="1470" actId="26606"/>
          <ac:spMkLst>
            <pc:docMk/>
            <pc:sldMk cId="676832734" sldId="370"/>
            <ac:spMk id="14" creationId="{7AFFF3F7-4395-4F19-BC12-8940796BE3CD}"/>
          </ac:spMkLst>
        </pc:spChg>
        <pc:spChg chg="add">
          <ac:chgData name="Κολονίτσιου Φεβρονία" userId="1495111d-8b53-44c6-a677-b2c0a4a07cc4" providerId="ADAL" clId="{00BC5634-C8FF-4B78-A94B-0A15E8FF995A}" dt="2021-05-25T06:37:15.721" v="1470" actId="26606"/>
          <ac:spMkLst>
            <pc:docMk/>
            <pc:sldMk cId="676832734" sldId="370"/>
            <ac:spMk id="16" creationId="{92806DFD-E192-42CC-B190-3C4C95B8FF4E}"/>
          </ac:spMkLst>
        </pc:spChg>
        <pc:spChg chg="add">
          <ac:chgData name="Κολονίτσιου Φεβρονία" userId="1495111d-8b53-44c6-a677-b2c0a4a07cc4" providerId="ADAL" clId="{00BC5634-C8FF-4B78-A94B-0A15E8FF995A}" dt="2021-05-25T06:37:15.721" v="1470" actId="26606"/>
          <ac:spMkLst>
            <pc:docMk/>
            <pc:sldMk cId="676832734" sldId="370"/>
            <ac:spMk id="18" creationId="{0BFD2628-8E1E-4A9C-8CC0-A04332683126}"/>
          </ac:spMkLst>
        </pc:spChg>
        <pc:spChg chg="add">
          <ac:chgData name="Κολονίτσιου Φεβρονία" userId="1495111d-8b53-44c6-a677-b2c0a4a07cc4" providerId="ADAL" clId="{00BC5634-C8FF-4B78-A94B-0A15E8FF995A}" dt="2021-05-25T06:37:15.721" v="1470" actId="26606"/>
          <ac:spMkLst>
            <pc:docMk/>
            <pc:sldMk cId="676832734" sldId="370"/>
            <ac:spMk id="20" creationId="{D0DAE048-BF8A-4A95-8DBC-D3A926B94CD6}"/>
          </ac:spMkLst>
        </pc:spChg>
        <pc:picChg chg="add">
          <ac:chgData name="Κολονίτσιου Φεβρονία" userId="1495111d-8b53-44c6-a677-b2c0a4a07cc4" providerId="ADAL" clId="{00BC5634-C8FF-4B78-A94B-0A15E8FF995A}" dt="2021-05-25T06:37:15.721" v="1470" actId="26606"/>
          <ac:picMkLst>
            <pc:docMk/>
            <pc:sldMk cId="676832734" sldId="370"/>
            <ac:picMk id="10" creationId="{D5F431FD-989C-4F7B-9EF1-BDED51AED4CF}"/>
          </ac:picMkLst>
        </pc:picChg>
        <pc:picChg chg="add mod">
          <ac:chgData name="Κολονίτσιου Φεβρονία" userId="1495111d-8b53-44c6-a677-b2c0a4a07cc4" providerId="ADAL" clId="{00BC5634-C8FF-4B78-A94B-0A15E8FF995A}" dt="2021-05-25T06:38:06.847" v="1482" actId="1076"/>
          <ac:picMkLst>
            <pc:docMk/>
            <pc:sldMk cId="676832734" sldId="370"/>
            <ac:picMk id="11" creationId="{D6B1C23B-49A6-42F9-BE91-5F0092900961}"/>
          </ac:picMkLst>
        </pc:picChg>
      </pc:sldChg>
      <pc:sldChg chg="addSp delSp modSp new mod setBg setClrOvrMap">
        <pc:chgData name="Κολονίτσιου Φεβρονία" userId="1495111d-8b53-44c6-a677-b2c0a4a07cc4" providerId="ADAL" clId="{00BC5634-C8FF-4B78-A94B-0A15E8FF995A}" dt="2021-05-25T08:10:39.504" v="4505" actId="1076"/>
        <pc:sldMkLst>
          <pc:docMk/>
          <pc:sldMk cId="448781735" sldId="371"/>
        </pc:sldMkLst>
        <pc:spChg chg="mod">
          <ac:chgData name="Κολονίτσιου Φεβρονία" userId="1495111d-8b53-44c6-a677-b2c0a4a07cc4" providerId="ADAL" clId="{00BC5634-C8FF-4B78-A94B-0A15E8FF995A}" dt="2021-05-25T08:10:39.504" v="4505" actId="1076"/>
          <ac:spMkLst>
            <pc:docMk/>
            <pc:sldMk cId="448781735" sldId="371"/>
            <ac:spMk id="2" creationId="{71CE4C00-EF82-436F-8B49-5711535ACE57}"/>
          </ac:spMkLst>
        </pc:spChg>
        <pc:spChg chg="mod">
          <ac:chgData name="Κολονίτσιου Φεβρονία" userId="1495111d-8b53-44c6-a677-b2c0a4a07cc4" providerId="ADAL" clId="{00BC5634-C8FF-4B78-A94B-0A15E8FF995A}" dt="2021-05-25T06:44:44.055" v="2331" actId="26606"/>
          <ac:spMkLst>
            <pc:docMk/>
            <pc:sldMk cId="448781735" sldId="371"/>
            <ac:spMk id="3" creationId="{AF6F07A6-E319-4D6D-88D5-A84A9D700AC9}"/>
          </ac:spMkLst>
        </pc:spChg>
        <pc:spChg chg="add">
          <ac:chgData name="Κολονίτσιου Φεβρονία" userId="1495111d-8b53-44c6-a677-b2c0a4a07cc4" providerId="ADAL" clId="{00BC5634-C8FF-4B78-A94B-0A15E8FF995A}" dt="2021-05-25T06:44:44.055" v="2331" actId="26606"/>
          <ac:spMkLst>
            <pc:docMk/>
            <pc:sldMk cId="448781735" sldId="371"/>
            <ac:spMk id="8" creationId="{8D8B8BFF-ABC6-4302-9767-D2ADEE381FA8}"/>
          </ac:spMkLst>
        </pc:spChg>
        <pc:spChg chg="add">
          <ac:chgData name="Κολονίτσιου Φεβρονία" userId="1495111d-8b53-44c6-a677-b2c0a4a07cc4" providerId="ADAL" clId="{00BC5634-C8FF-4B78-A94B-0A15E8FF995A}" dt="2021-05-25T06:44:44.055" v="2331" actId="26606"/>
          <ac:spMkLst>
            <pc:docMk/>
            <pc:sldMk cId="448781735" sldId="371"/>
            <ac:spMk id="12" creationId="{BB17FFD2-DBC7-4ABB-B2A0-7E18EC1B8074}"/>
          </ac:spMkLst>
        </pc:spChg>
        <pc:spChg chg="add">
          <ac:chgData name="Κολονίτσιου Φεβρονία" userId="1495111d-8b53-44c6-a677-b2c0a4a07cc4" providerId="ADAL" clId="{00BC5634-C8FF-4B78-A94B-0A15E8FF995A}" dt="2021-05-25T06:44:44.055" v="2331" actId="26606"/>
          <ac:spMkLst>
            <pc:docMk/>
            <pc:sldMk cId="448781735" sldId="371"/>
            <ac:spMk id="14" creationId="{7AFFF3F7-4395-4F19-BC12-8940796BE3CD}"/>
          </ac:spMkLst>
        </pc:spChg>
        <pc:spChg chg="add">
          <ac:chgData name="Κολονίτσιου Φεβρονία" userId="1495111d-8b53-44c6-a677-b2c0a4a07cc4" providerId="ADAL" clId="{00BC5634-C8FF-4B78-A94B-0A15E8FF995A}" dt="2021-05-25T06:44:44.055" v="2331" actId="26606"/>
          <ac:spMkLst>
            <pc:docMk/>
            <pc:sldMk cId="448781735" sldId="371"/>
            <ac:spMk id="16" creationId="{92806DFD-E192-42CC-B190-3C4C95B8FF4E}"/>
          </ac:spMkLst>
        </pc:spChg>
        <pc:spChg chg="add">
          <ac:chgData name="Κολονίτσιου Φεβρονία" userId="1495111d-8b53-44c6-a677-b2c0a4a07cc4" providerId="ADAL" clId="{00BC5634-C8FF-4B78-A94B-0A15E8FF995A}" dt="2021-05-25T06:44:44.055" v="2331" actId="26606"/>
          <ac:spMkLst>
            <pc:docMk/>
            <pc:sldMk cId="448781735" sldId="371"/>
            <ac:spMk id="18" creationId="{0BFD2628-8E1E-4A9C-8CC0-A04332683126}"/>
          </ac:spMkLst>
        </pc:spChg>
        <pc:spChg chg="add">
          <ac:chgData name="Κολονίτσιου Φεβρονία" userId="1495111d-8b53-44c6-a677-b2c0a4a07cc4" providerId="ADAL" clId="{00BC5634-C8FF-4B78-A94B-0A15E8FF995A}" dt="2021-05-25T06:44:44.055" v="2331" actId="26606"/>
          <ac:spMkLst>
            <pc:docMk/>
            <pc:sldMk cId="448781735" sldId="371"/>
            <ac:spMk id="20" creationId="{D0DAE048-BF8A-4A95-8DBC-D3A926B94CD6}"/>
          </ac:spMkLst>
        </pc:spChg>
        <pc:picChg chg="add">
          <ac:chgData name="Κολονίτσιου Φεβρονία" userId="1495111d-8b53-44c6-a677-b2c0a4a07cc4" providerId="ADAL" clId="{00BC5634-C8FF-4B78-A94B-0A15E8FF995A}" dt="2021-05-25T06:44:44.055" v="2331" actId="26606"/>
          <ac:picMkLst>
            <pc:docMk/>
            <pc:sldMk cId="448781735" sldId="371"/>
            <ac:picMk id="10" creationId="{D5F431FD-989C-4F7B-9EF1-BDED51AED4CF}"/>
          </ac:picMkLst>
        </pc:picChg>
        <pc:picChg chg="add del mod">
          <ac:chgData name="Κολονίτσιου Φεβρονία" userId="1495111d-8b53-44c6-a677-b2c0a4a07cc4" providerId="ADAL" clId="{00BC5634-C8FF-4B78-A94B-0A15E8FF995A}" dt="2021-05-25T08:10:08.219" v="4496" actId="478"/>
          <ac:picMkLst>
            <pc:docMk/>
            <pc:sldMk cId="448781735" sldId="371"/>
            <ac:picMk id="11" creationId="{2B00B273-DF1E-410E-A847-BF4A242EE089}"/>
          </ac:picMkLst>
        </pc:picChg>
        <pc:picChg chg="add mod">
          <ac:chgData name="Κολονίτσιου Φεβρονία" userId="1495111d-8b53-44c6-a677-b2c0a4a07cc4" providerId="ADAL" clId="{00BC5634-C8FF-4B78-A94B-0A15E8FF995A}" dt="2021-05-25T08:10:24.431" v="4502" actId="1076"/>
          <ac:picMkLst>
            <pc:docMk/>
            <pc:sldMk cId="448781735" sldId="371"/>
            <ac:picMk id="5122" creationId="{ABBB1B01-2B6D-4CBD-AE50-F3B86D772399}"/>
          </ac:picMkLst>
        </pc:picChg>
      </pc:sldChg>
      <pc:sldChg chg="addSp modSp new del mod setBg setClrOvrMap">
        <pc:chgData name="Κολονίτσιου Φεβρονία" userId="1495111d-8b53-44c6-a677-b2c0a4a07cc4" providerId="ADAL" clId="{00BC5634-C8FF-4B78-A94B-0A15E8FF995A}" dt="2021-05-25T08:15:59.094" v="5027" actId="2696"/>
        <pc:sldMkLst>
          <pc:docMk/>
          <pc:sldMk cId="726349950" sldId="372"/>
        </pc:sldMkLst>
        <pc:spChg chg="mod">
          <ac:chgData name="Κολονίτσιου Φεβρονία" userId="1495111d-8b53-44c6-a677-b2c0a4a07cc4" providerId="ADAL" clId="{00BC5634-C8FF-4B78-A94B-0A15E8FF995A}" dt="2021-05-25T08:11:30.839" v="4528" actId="1076"/>
          <ac:spMkLst>
            <pc:docMk/>
            <pc:sldMk cId="726349950" sldId="372"/>
            <ac:spMk id="2" creationId="{5AD549BD-F15C-481C-88BF-86BDBFCA4938}"/>
          </ac:spMkLst>
        </pc:spChg>
        <pc:spChg chg="mod">
          <ac:chgData name="Κολονίτσιου Φεβρονία" userId="1495111d-8b53-44c6-a677-b2c0a4a07cc4" providerId="ADAL" clId="{00BC5634-C8FF-4B78-A94B-0A15E8FF995A}" dt="2021-05-25T08:08:23.032" v="4489" actId="26606"/>
          <ac:spMkLst>
            <pc:docMk/>
            <pc:sldMk cId="726349950" sldId="372"/>
            <ac:spMk id="3" creationId="{92B0EC95-FB84-4DC2-9E15-6B3803FE44B2}"/>
          </ac:spMkLst>
        </pc:spChg>
        <pc:spChg chg="add">
          <ac:chgData name="Κολονίτσιου Φεβρονία" userId="1495111d-8b53-44c6-a677-b2c0a4a07cc4" providerId="ADAL" clId="{00BC5634-C8FF-4B78-A94B-0A15E8FF995A}" dt="2021-05-25T08:08:23.032" v="4489" actId="26606"/>
          <ac:spMkLst>
            <pc:docMk/>
            <pc:sldMk cId="726349950" sldId="372"/>
            <ac:spMk id="8" creationId="{8D8B8BFF-ABC6-4302-9767-D2ADEE381FA8}"/>
          </ac:spMkLst>
        </pc:spChg>
        <pc:spChg chg="add">
          <ac:chgData name="Κολονίτσιου Φεβρονία" userId="1495111d-8b53-44c6-a677-b2c0a4a07cc4" providerId="ADAL" clId="{00BC5634-C8FF-4B78-A94B-0A15E8FF995A}" dt="2021-05-25T08:08:23.032" v="4489" actId="26606"/>
          <ac:spMkLst>
            <pc:docMk/>
            <pc:sldMk cId="726349950" sldId="372"/>
            <ac:spMk id="12" creationId="{BB17FFD2-DBC7-4ABB-B2A0-7E18EC1B8074}"/>
          </ac:spMkLst>
        </pc:spChg>
        <pc:spChg chg="add">
          <ac:chgData name="Κολονίτσιου Φεβρονία" userId="1495111d-8b53-44c6-a677-b2c0a4a07cc4" providerId="ADAL" clId="{00BC5634-C8FF-4B78-A94B-0A15E8FF995A}" dt="2021-05-25T08:08:23.032" v="4489" actId="26606"/>
          <ac:spMkLst>
            <pc:docMk/>
            <pc:sldMk cId="726349950" sldId="372"/>
            <ac:spMk id="14" creationId="{7AFFF3F7-4395-4F19-BC12-8940796BE3CD}"/>
          </ac:spMkLst>
        </pc:spChg>
        <pc:spChg chg="add">
          <ac:chgData name="Κολονίτσιου Φεβρονία" userId="1495111d-8b53-44c6-a677-b2c0a4a07cc4" providerId="ADAL" clId="{00BC5634-C8FF-4B78-A94B-0A15E8FF995A}" dt="2021-05-25T08:08:23.032" v="4489" actId="26606"/>
          <ac:spMkLst>
            <pc:docMk/>
            <pc:sldMk cId="726349950" sldId="372"/>
            <ac:spMk id="16" creationId="{92806DFD-E192-42CC-B190-3C4C95B8FF4E}"/>
          </ac:spMkLst>
        </pc:spChg>
        <pc:spChg chg="add">
          <ac:chgData name="Κολονίτσιου Φεβρονία" userId="1495111d-8b53-44c6-a677-b2c0a4a07cc4" providerId="ADAL" clId="{00BC5634-C8FF-4B78-A94B-0A15E8FF995A}" dt="2021-05-25T08:08:23.032" v="4489" actId="26606"/>
          <ac:spMkLst>
            <pc:docMk/>
            <pc:sldMk cId="726349950" sldId="372"/>
            <ac:spMk id="18" creationId="{0BFD2628-8E1E-4A9C-8CC0-A04332683126}"/>
          </ac:spMkLst>
        </pc:spChg>
        <pc:spChg chg="add">
          <ac:chgData name="Κολονίτσιου Φεβρονία" userId="1495111d-8b53-44c6-a677-b2c0a4a07cc4" providerId="ADAL" clId="{00BC5634-C8FF-4B78-A94B-0A15E8FF995A}" dt="2021-05-25T08:08:23.032" v="4489" actId="26606"/>
          <ac:spMkLst>
            <pc:docMk/>
            <pc:sldMk cId="726349950" sldId="372"/>
            <ac:spMk id="20" creationId="{D0DAE048-BF8A-4A95-8DBC-D3A926B94CD6}"/>
          </ac:spMkLst>
        </pc:spChg>
        <pc:picChg chg="add">
          <ac:chgData name="Κολονίτσιου Φεβρονία" userId="1495111d-8b53-44c6-a677-b2c0a4a07cc4" providerId="ADAL" clId="{00BC5634-C8FF-4B78-A94B-0A15E8FF995A}" dt="2021-05-25T08:08:23.032" v="4489" actId="26606"/>
          <ac:picMkLst>
            <pc:docMk/>
            <pc:sldMk cId="726349950" sldId="372"/>
            <ac:picMk id="10" creationId="{D5F431FD-989C-4F7B-9EF1-BDED51AED4CF}"/>
          </ac:picMkLst>
        </pc:picChg>
        <pc:picChg chg="add mod">
          <ac:chgData name="Κολονίτσιου Φεβρονία" userId="1495111d-8b53-44c6-a677-b2c0a4a07cc4" providerId="ADAL" clId="{00BC5634-C8FF-4B78-A94B-0A15E8FF995A}" dt="2021-05-25T08:11:03.037" v="4509" actId="14100"/>
          <ac:picMkLst>
            <pc:docMk/>
            <pc:sldMk cId="726349950" sldId="372"/>
            <ac:picMk id="4098" creationId="{9AAA1E10-C474-4A74-AAE0-0C979C0EF49B}"/>
          </ac:picMkLst>
        </pc:picChg>
      </pc:sldChg>
      <pc:sldChg chg="addSp modSp new del mod setBg setClrOvrMap">
        <pc:chgData name="Κολονίτσιου Φεβρονία" userId="1495111d-8b53-44c6-a677-b2c0a4a07cc4" providerId="ADAL" clId="{00BC5634-C8FF-4B78-A94B-0A15E8FF995A}" dt="2021-05-25T10:05:05.303" v="5753" actId="2696"/>
        <pc:sldMkLst>
          <pc:docMk/>
          <pc:sldMk cId="2798864291" sldId="372"/>
        </pc:sldMkLst>
        <pc:spChg chg="mod">
          <ac:chgData name="Κολονίτσιου Φεβρονία" userId="1495111d-8b53-44c6-a677-b2c0a4a07cc4" providerId="ADAL" clId="{00BC5634-C8FF-4B78-A94B-0A15E8FF995A}" dt="2021-05-25T09:01:30.189" v="5263" actId="1076"/>
          <ac:spMkLst>
            <pc:docMk/>
            <pc:sldMk cId="2798864291" sldId="372"/>
            <ac:spMk id="2" creationId="{243C8C7F-967E-4AC7-8F86-3074EB5DAEA6}"/>
          </ac:spMkLst>
        </pc:spChg>
        <pc:spChg chg="mod">
          <ac:chgData name="Κολονίτσιου Φεβρονία" userId="1495111d-8b53-44c6-a677-b2c0a4a07cc4" providerId="ADAL" clId="{00BC5634-C8FF-4B78-A94B-0A15E8FF995A}" dt="2021-05-25T09:02:13.967" v="5270" actId="113"/>
          <ac:spMkLst>
            <pc:docMk/>
            <pc:sldMk cId="2798864291" sldId="372"/>
            <ac:spMk id="3" creationId="{B66D139B-F530-43E7-9354-0988F9A62993}"/>
          </ac:spMkLst>
        </pc:spChg>
        <pc:spChg chg="add">
          <ac:chgData name="Κολονίτσιου Φεβρονία" userId="1495111d-8b53-44c6-a677-b2c0a4a07cc4" providerId="ADAL" clId="{00BC5634-C8FF-4B78-A94B-0A15E8FF995A}" dt="2021-05-25T09:00:24.786" v="5236" actId="26606"/>
          <ac:spMkLst>
            <pc:docMk/>
            <pc:sldMk cId="2798864291" sldId="372"/>
            <ac:spMk id="8" creationId="{8D8B8BFF-ABC6-4302-9767-D2ADEE381FA8}"/>
          </ac:spMkLst>
        </pc:spChg>
        <pc:spChg chg="add">
          <ac:chgData name="Κολονίτσιου Φεβρονία" userId="1495111d-8b53-44c6-a677-b2c0a4a07cc4" providerId="ADAL" clId="{00BC5634-C8FF-4B78-A94B-0A15E8FF995A}" dt="2021-05-25T09:00:24.786" v="5236" actId="26606"/>
          <ac:spMkLst>
            <pc:docMk/>
            <pc:sldMk cId="2798864291" sldId="372"/>
            <ac:spMk id="12" creationId="{BB17FFD2-DBC7-4ABB-B2A0-7E18EC1B8074}"/>
          </ac:spMkLst>
        </pc:spChg>
        <pc:spChg chg="add">
          <ac:chgData name="Κολονίτσιου Φεβρονία" userId="1495111d-8b53-44c6-a677-b2c0a4a07cc4" providerId="ADAL" clId="{00BC5634-C8FF-4B78-A94B-0A15E8FF995A}" dt="2021-05-25T09:00:24.786" v="5236" actId="26606"/>
          <ac:spMkLst>
            <pc:docMk/>
            <pc:sldMk cId="2798864291" sldId="372"/>
            <ac:spMk id="14" creationId="{7AFFF3F7-4395-4F19-BC12-8940796BE3CD}"/>
          </ac:spMkLst>
        </pc:spChg>
        <pc:spChg chg="add">
          <ac:chgData name="Κολονίτσιου Φεβρονία" userId="1495111d-8b53-44c6-a677-b2c0a4a07cc4" providerId="ADAL" clId="{00BC5634-C8FF-4B78-A94B-0A15E8FF995A}" dt="2021-05-25T09:00:24.786" v="5236" actId="26606"/>
          <ac:spMkLst>
            <pc:docMk/>
            <pc:sldMk cId="2798864291" sldId="372"/>
            <ac:spMk id="16" creationId="{92806DFD-E192-42CC-B190-3C4C95B8FF4E}"/>
          </ac:spMkLst>
        </pc:spChg>
        <pc:spChg chg="add">
          <ac:chgData name="Κολονίτσιου Φεβρονία" userId="1495111d-8b53-44c6-a677-b2c0a4a07cc4" providerId="ADAL" clId="{00BC5634-C8FF-4B78-A94B-0A15E8FF995A}" dt="2021-05-25T09:00:24.786" v="5236" actId="26606"/>
          <ac:spMkLst>
            <pc:docMk/>
            <pc:sldMk cId="2798864291" sldId="372"/>
            <ac:spMk id="18" creationId="{0BFD2628-8E1E-4A9C-8CC0-A04332683126}"/>
          </ac:spMkLst>
        </pc:spChg>
        <pc:spChg chg="add">
          <ac:chgData name="Κολονίτσιου Φεβρονία" userId="1495111d-8b53-44c6-a677-b2c0a4a07cc4" providerId="ADAL" clId="{00BC5634-C8FF-4B78-A94B-0A15E8FF995A}" dt="2021-05-25T09:00:24.786" v="5236" actId="26606"/>
          <ac:spMkLst>
            <pc:docMk/>
            <pc:sldMk cId="2798864291" sldId="372"/>
            <ac:spMk id="20" creationId="{D0DAE048-BF8A-4A95-8DBC-D3A926B94CD6}"/>
          </ac:spMkLst>
        </pc:spChg>
        <pc:picChg chg="add mod">
          <ac:chgData name="Κολονίτσιου Φεβρονία" userId="1495111d-8b53-44c6-a677-b2c0a4a07cc4" providerId="ADAL" clId="{00BC5634-C8FF-4B78-A94B-0A15E8FF995A}" dt="2021-05-25T09:01:49.702" v="5267" actId="1076"/>
          <ac:picMkLst>
            <pc:docMk/>
            <pc:sldMk cId="2798864291" sldId="372"/>
            <ac:picMk id="4" creationId="{980DD9A2-A84B-4785-8D85-49DA7CB9822C}"/>
          </ac:picMkLst>
        </pc:picChg>
        <pc:picChg chg="add">
          <ac:chgData name="Κολονίτσιου Φεβρονία" userId="1495111d-8b53-44c6-a677-b2c0a4a07cc4" providerId="ADAL" clId="{00BC5634-C8FF-4B78-A94B-0A15E8FF995A}" dt="2021-05-25T09:00:24.786" v="5236" actId="26606"/>
          <ac:picMkLst>
            <pc:docMk/>
            <pc:sldMk cId="2798864291" sldId="372"/>
            <ac:picMk id="10" creationId="{D5F431FD-989C-4F7B-9EF1-BDED51AED4CF}"/>
          </ac:picMkLst>
        </pc:picChg>
      </pc:sldChg>
      <pc:sldChg chg="addSp modSp mod setBg delDesignElem">
        <pc:chgData name="Κολονίτσιου Φεβρονία" userId="1495111d-8b53-44c6-a677-b2c0a4a07cc4" providerId="ADAL" clId="{00BC5634-C8FF-4B78-A94B-0A15E8FF995A}" dt="2021-05-25T10:02:48.212" v="5737" actId="26606"/>
        <pc:sldMkLst>
          <pc:docMk/>
          <pc:sldMk cId="2523277623" sldId="373"/>
        </pc:sldMkLst>
        <pc:spChg chg="add">
          <ac:chgData name="Κολονίτσιου Φεβρονία" userId="1495111d-8b53-44c6-a677-b2c0a4a07cc4" providerId="ADAL" clId="{00BC5634-C8FF-4B78-A94B-0A15E8FF995A}" dt="2021-05-25T10:02:48.212" v="5737" actId="26606"/>
          <ac:spMkLst>
            <pc:docMk/>
            <pc:sldMk cId="2523277623" sldId="373"/>
            <ac:spMk id="22" creationId="{355E0F90-3FFF-4E04-B3C8-3C969A415D9C}"/>
          </ac:spMkLst>
        </pc:spChg>
        <pc:spChg chg="add">
          <ac:chgData name="Κολονίτσιου Φεβρονία" userId="1495111d-8b53-44c6-a677-b2c0a4a07cc4" providerId="ADAL" clId="{00BC5634-C8FF-4B78-A94B-0A15E8FF995A}" dt="2021-05-25T10:02:48.212" v="5737" actId="26606"/>
          <ac:spMkLst>
            <pc:docMk/>
            <pc:sldMk cId="2523277623" sldId="373"/>
            <ac:spMk id="24" creationId="{EC63A4EF-A033-4ED0-9EB6-6E1A8D264FE7}"/>
          </ac:spMkLst>
        </pc:spChg>
        <pc:spChg chg="add">
          <ac:chgData name="Κολονίτσιου Φεβρονία" userId="1495111d-8b53-44c6-a677-b2c0a4a07cc4" providerId="ADAL" clId="{00BC5634-C8FF-4B78-A94B-0A15E8FF995A}" dt="2021-05-25T10:02:48.212" v="5737" actId="26606"/>
          <ac:spMkLst>
            <pc:docMk/>
            <pc:sldMk cId="2523277623" sldId="373"/>
            <ac:spMk id="26" creationId="{964965EE-80F2-417F-9652-5BFF14DA7CDD}"/>
          </ac:spMkLst>
        </pc:spChg>
        <pc:spChg chg="add">
          <ac:chgData name="Κολονίτσιου Φεβρονία" userId="1495111d-8b53-44c6-a677-b2c0a4a07cc4" providerId="ADAL" clId="{00BC5634-C8FF-4B78-A94B-0A15E8FF995A}" dt="2021-05-25T10:02:48.212" v="5737" actId="26606"/>
          <ac:spMkLst>
            <pc:docMk/>
            <pc:sldMk cId="2523277623" sldId="373"/>
            <ac:spMk id="28" creationId="{AA3C9611-CFD7-4C23-A8F2-00E7865A5D02}"/>
          </ac:spMkLst>
        </pc:spChg>
        <pc:spChg chg="add">
          <ac:chgData name="Κολονίτσιου Φεβρονία" userId="1495111d-8b53-44c6-a677-b2c0a4a07cc4" providerId="ADAL" clId="{00BC5634-C8FF-4B78-A94B-0A15E8FF995A}" dt="2021-05-25T10:02:48.212" v="5737" actId="26606"/>
          <ac:spMkLst>
            <pc:docMk/>
            <pc:sldMk cId="2523277623" sldId="373"/>
            <ac:spMk id="30" creationId="{9A926BDB-98EF-43B0-A66B-1A6EF8FB2835}"/>
          </ac:spMkLst>
        </pc:spChg>
        <pc:spChg chg="add">
          <ac:chgData name="Κολονίτσιου Φεβρονία" userId="1495111d-8b53-44c6-a677-b2c0a4a07cc4" providerId="ADAL" clId="{00BC5634-C8FF-4B78-A94B-0A15E8FF995A}" dt="2021-05-25T10:02:48.212" v="5737" actId="26606"/>
          <ac:spMkLst>
            <pc:docMk/>
            <pc:sldMk cId="2523277623" sldId="373"/>
            <ac:spMk id="32" creationId="{90FADDEF-2C10-4B0B-868E-6A655B671DAC}"/>
          </ac:spMkLst>
        </pc:spChg>
        <pc:spChg chg="add">
          <ac:chgData name="Κολονίτσιου Φεβρονία" userId="1495111d-8b53-44c6-a677-b2c0a4a07cc4" providerId="ADAL" clId="{00BC5634-C8FF-4B78-A94B-0A15E8FF995A}" dt="2021-05-25T10:02:48.212" v="5737" actId="26606"/>
          <ac:spMkLst>
            <pc:docMk/>
            <pc:sldMk cId="2523277623" sldId="373"/>
            <ac:spMk id="34" creationId="{38C3F280-4F7A-4FCF-9DC8-DDA3B6A05F70}"/>
          </ac:spMkLst>
        </pc:spChg>
        <pc:picChg chg="mod">
          <ac:chgData name="Κολονίτσιου Φεβρονία" userId="1495111d-8b53-44c6-a677-b2c0a4a07cc4" providerId="ADAL" clId="{00BC5634-C8FF-4B78-A94B-0A15E8FF995A}" dt="2021-05-25T10:02:48.212" v="5737" actId="26606"/>
          <ac:picMkLst>
            <pc:docMk/>
            <pc:sldMk cId="2523277623" sldId="373"/>
            <ac:picMk id="11" creationId="{1355F3A4-7BB3-4F3D-B6CA-5A370E40F592}"/>
          </ac:picMkLst>
        </pc:picChg>
        <pc:picChg chg="mod">
          <ac:chgData name="Κολονίτσιου Φεβρονία" userId="1495111d-8b53-44c6-a677-b2c0a4a07cc4" providerId="ADAL" clId="{00BC5634-C8FF-4B78-A94B-0A15E8FF995A}" dt="2021-05-25T10:02:48.212" v="5737" actId="26606"/>
          <ac:picMkLst>
            <pc:docMk/>
            <pc:sldMk cId="2523277623" sldId="373"/>
            <ac:picMk id="13" creationId="{DA37F568-309B-4893-A991-43B2BAB03ED5}"/>
          </ac:picMkLst>
        </pc:picChg>
        <pc:picChg chg="add">
          <ac:chgData name="Κολονίτσιου Φεβρονία" userId="1495111d-8b53-44c6-a677-b2c0a4a07cc4" providerId="ADAL" clId="{00BC5634-C8FF-4B78-A94B-0A15E8FF995A}" dt="2021-05-25T10:02:48.212" v="5737" actId="26606"/>
          <ac:picMkLst>
            <pc:docMk/>
            <pc:sldMk cId="2523277623" sldId="373"/>
            <ac:picMk id="18" creationId="{722F0272-3878-4604-AA91-01CA8F08DEF5}"/>
          </ac:picMkLst>
        </pc:picChg>
        <pc:picChg chg="add">
          <ac:chgData name="Κολονίτσιου Φεβρονία" userId="1495111d-8b53-44c6-a677-b2c0a4a07cc4" providerId="ADAL" clId="{00BC5634-C8FF-4B78-A94B-0A15E8FF995A}" dt="2021-05-25T10:02:48.212" v="5737" actId="26606"/>
          <ac:picMkLst>
            <pc:docMk/>
            <pc:sldMk cId="2523277623" sldId="373"/>
            <ac:picMk id="20" creationId="{1F60EAEC-22E3-4448-8F0A-9ADAA793A95E}"/>
          </ac:picMkLst>
        </pc:picChg>
      </pc:sldChg>
      <pc:sldChg chg="addSp delSp modSp new del mod setBg setClrOvrMap">
        <pc:chgData name="Κολονίτσιου Φεβρονία" userId="1495111d-8b53-44c6-a677-b2c0a4a07cc4" providerId="ADAL" clId="{00BC5634-C8FF-4B78-A94B-0A15E8FF995A}" dt="2021-05-25T10:02:23.510" v="5735" actId="2696"/>
        <pc:sldMkLst>
          <pc:docMk/>
          <pc:sldMk cId="3315150773" sldId="373"/>
        </pc:sldMkLst>
        <pc:spChg chg="del mod">
          <ac:chgData name="Κολονίτσιου Φεβρονία" userId="1495111d-8b53-44c6-a677-b2c0a4a07cc4" providerId="ADAL" clId="{00BC5634-C8FF-4B78-A94B-0A15E8FF995A}" dt="2021-05-25T09:03:55.735" v="5292" actId="478"/>
          <ac:spMkLst>
            <pc:docMk/>
            <pc:sldMk cId="3315150773" sldId="373"/>
            <ac:spMk id="2" creationId="{B92A5734-8DFF-40F9-B76D-EE44D334EBB9}"/>
          </ac:spMkLst>
        </pc:spChg>
        <pc:spChg chg="del mod">
          <ac:chgData name="Κολονίτσιου Φεβρονία" userId="1495111d-8b53-44c6-a677-b2c0a4a07cc4" providerId="ADAL" clId="{00BC5634-C8FF-4B78-A94B-0A15E8FF995A}" dt="2021-05-25T09:03:58.611" v="5293" actId="478"/>
          <ac:spMkLst>
            <pc:docMk/>
            <pc:sldMk cId="3315150773" sldId="373"/>
            <ac:spMk id="3" creationId="{7F193FB2-A024-480A-8508-4875140845AE}"/>
          </ac:spMkLst>
        </pc:spChg>
        <pc:spChg chg="add">
          <ac:chgData name="Κολονίτσιου Φεβρονία" userId="1495111d-8b53-44c6-a677-b2c0a4a07cc4" providerId="ADAL" clId="{00BC5634-C8FF-4B78-A94B-0A15E8FF995A}" dt="2021-05-25T09:03:46.674" v="5291" actId="26606"/>
          <ac:spMkLst>
            <pc:docMk/>
            <pc:sldMk cId="3315150773" sldId="373"/>
            <ac:spMk id="8" creationId="{8D8B8BFF-ABC6-4302-9767-D2ADEE381FA8}"/>
          </ac:spMkLst>
        </pc:spChg>
        <pc:spChg chg="add">
          <ac:chgData name="Κολονίτσιου Φεβρονία" userId="1495111d-8b53-44c6-a677-b2c0a4a07cc4" providerId="ADAL" clId="{00BC5634-C8FF-4B78-A94B-0A15E8FF995A}" dt="2021-05-25T09:03:46.674" v="5291" actId="26606"/>
          <ac:spMkLst>
            <pc:docMk/>
            <pc:sldMk cId="3315150773" sldId="373"/>
            <ac:spMk id="12" creationId="{BB17FFD2-DBC7-4ABB-B2A0-7E18EC1B8074}"/>
          </ac:spMkLst>
        </pc:spChg>
        <pc:spChg chg="add">
          <ac:chgData name="Κολονίτσιου Φεβρονία" userId="1495111d-8b53-44c6-a677-b2c0a4a07cc4" providerId="ADAL" clId="{00BC5634-C8FF-4B78-A94B-0A15E8FF995A}" dt="2021-05-25T09:03:46.674" v="5291" actId="26606"/>
          <ac:spMkLst>
            <pc:docMk/>
            <pc:sldMk cId="3315150773" sldId="373"/>
            <ac:spMk id="14" creationId="{7AFFF3F7-4395-4F19-BC12-8940796BE3CD}"/>
          </ac:spMkLst>
        </pc:spChg>
        <pc:spChg chg="add">
          <ac:chgData name="Κολονίτσιου Φεβρονία" userId="1495111d-8b53-44c6-a677-b2c0a4a07cc4" providerId="ADAL" clId="{00BC5634-C8FF-4B78-A94B-0A15E8FF995A}" dt="2021-05-25T09:03:46.674" v="5291" actId="26606"/>
          <ac:spMkLst>
            <pc:docMk/>
            <pc:sldMk cId="3315150773" sldId="373"/>
            <ac:spMk id="16" creationId="{92806DFD-E192-42CC-B190-3C4C95B8FF4E}"/>
          </ac:spMkLst>
        </pc:spChg>
        <pc:spChg chg="add">
          <ac:chgData name="Κολονίτσιου Φεβρονία" userId="1495111d-8b53-44c6-a677-b2c0a4a07cc4" providerId="ADAL" clId="{00BC5634-C8FF-4B78-A94B-0A15E8FF995A}" dt="2021-05-25T09:03:46.674" v="5291" actId="26606"/>
          <ac:spMkLst>
            <pc:docMk/>
            <pc:sldMk cId="3315150773" sldId="373"/>
            <ac:spMk id="18" creationId="{0BFD2628-8E1E-4A9C-8CC0-A04332683126}"/>
          </ac:spMkLst>
        </pc:spChg>
        <pc:spChg chg="add">
          <ac:chgData name="Κολονίτσιου Φεβρονία" userId="1495111d-8b53-44c6-a677-b2c0a4a07cc4" providerId="ADAL" clId="{00BC5634-C8FF-4B78-A94B-0A15E8FF995A}" dt="2021-05-25T09:03:46.674" v="5291" actId="26606"/>
          <ac:spMkLst>
            <pc:docMk/>
            <pc:sldMk cId="3315150773" sldId="373"/>
            <ac:spMk id="20" creationId="{D0DAE048-BF8A-4A95-8DBC-D3A926B94CD6}"/>
          </ac:spMkLst>
        </pc:spChg>
        <pc:picChg chg="add">
          <ac:chgData name="Κολονίτσιου Φεβρονία" userId="1495111d-8b53-44c6-a677-b2c0a4a07cc4" providerId="ADAL" clId="{00BC5634-C8FF-4B78-A94B-0A15E8FF995A}" dt="2021-05-25T09:03:46.674" v="5291" actId="26606"/>
          <ac:picMkLst>
            <pc:docMk/>
            <pc:sldMk cId="3315150773" sldId="373"/>
            <ac:picMk id="10" creationId="{D5F431FD-989C-4F7B-9EF1-BDED51AED4CF}"/>
          </ac:picMkLst>
        </pc:picChg>
        <pc:picChg chg="add mod">
          <ac:chgData name="Κολονίτσιου Φεβρονία" userId="1495111d-8b53-44c6-a677-b2c0a4a07cc4" providerId="ADAL" clId="{00BC5634-C8FF-4B78-A94B-0A15E8FF995A}" dt="2021-05-25T09:04:03.204" v="5295" actId="1076"/>
          <ac:picMkLst>
            <pc:docMk/>
            <pc:sldMk cId="3315150773" sldId="373"/>
            <ac:picMk id="11" creationId="{1355F3A4-7BB3-4F3D-B6CA-5A370E40F592}"/>
          </ac:picMkLst>
        </pc:picChg>
        <pc:picChg chg="add mod">
          <ac:chgData name="Κολονίτσιου Φεβρονία" userId="1495111d-8b53-44c6-a677-b2c0a4a07cc4" providerId="ADAL" clId="{00BC5634-C8FF-4B78-A94B-0A15E8FF995A}" dt="2021-05-25T09:04:15.908" v="5297" actId="1076"/>
          <ac:picMkLst>
            <pc:docMk/>
            <pc:sldMk cId="3315150773" sldId="373"/>
            <ac:picMk id="13" creationId="{DA37F568-309B-4893-A991-43B2BAB03ED5}"/>
          </ac:picMkLst>
        </pc:picChg>
      </pc:sldChg>
      <pc:sldChg chg="addSp modSp new del mod setBg setClrOvrMap">
        <pc:chgData name="Κολονίτσιου Φεβρονία" userId="1495111d-8b53-44c6-a677-b2c0a4a07cc4" providerId="ADAL" clId="{00BC5634-C8FF-4B78-A94B-0A15E8FF995A}" dt="2021-05-25T09:22:17.671" v="5370" actId="2696"/>
        <pc:sldMkLst>
          <pc:docMk/>
          <pc:sldMk cId="2581516013" sldId="374"/>
        </pc:sldMkLst>
        <pc:spChg chg="mod">
          <ac:chgData name="Κολονίτσιου Φεβρονία" userId="1495111d-8b53-44c6-a677-b2c0a4a07cc4" providerId="ADAL" clId="{00BC5634-C8FF-4B78-A94B-0A15E8FF995A}" dt="2021-05-25T09:06:45.630" v="5317" actId="26606"/>
          <ac:spMkLst>
            <pc:docMk/>
            <pc:sldMk cId="2581516013" sldId="374"/>
            <ac:spMk id="2" creationId="{A4E8F0DD-DA2F-47BE-B385-9C484AD0D331}"/>
          </ac:spMkLst>
        </pc:spChg>
        <pc:spChg chg="mod">
          <ac:chgData name="Κολονίτσιου Φεβρονία" userId="1495111d-8b53-44c6-a677-b2c0a4a07cc4" providerId="ADAL" clId="{00BC5634-C8FF-4B78-A94B-0A15E8FF995A}" dt="2021-05-25T09:06:45.630" v="5317" actId="26606"/>
          <ac:spMkLst>
            <pc:docMk/>
            <pc:sldMk cId="2581516013" sldId="374"/>
            <ac:spMk id="3" creationId="{512B019C-EEDB-4537-AA87-959AE0417A9C}"/>
          </ac:spMkLst>
        </pc:spChg>
        <pc:spChg chg="add">
          <ac:chgData name="Κολονίτσιου Φεβρονία" userId="1495111d-8b53-44c6-a677-b2c0a4a07cc4" providerId="ADAL" clId="{00BC5634-C8FF-4B78-A94B-0A15E8FF995A}" dt="2021-05-25T09:06:45.630" v="5317" actId="26606"/>
          <ac:spMkLst>
            <pc:docMk/>
            <pc:sldMk cId="2581516013" sldId="374"/>
            <ac:spMk id="8" creationId="{8D8B8BFF-ABC6-4302-9767-D2ADEE381FA8}"/>
          </ac:spMkLst>
        </pc:spChg>
        <pc:spChg chg="add">
          <ac:chgData name="Κολονίτσιου Φεβρονία" userId="1495111d-8b53-44c6-a677-b2c0a4a07cc4" providerId="ADAL" clId="{00BC5634-C8FF-4B78-A94B-0A15E8FF995A}" dt="2021-05-25T09:06:45.630" v="5317" actId="26606"/>
          <ac:spMkLst>
            <pc:docMk/>
            <pc:sldMk cId="2581516013" sldId="374"/>
            <ac:spMk id="12" creationId="{BB17FFD2-DBC7-4ABB-B2A0-7E18EC1B8074}"/>
          </ac:spMkLst>
        </pc:spChg>
        <pc:spChg chg="add">
          <ac:chgData name="Κολονίτσιου Φεβρονία" userId="1495111d-8b53-44c6-a677-b2c0a4a07cc4" providerId="ADAL" clId="{00BC5634-C8FF-4B78-A94B-0A15E8FF995A}" dt="2021-05-25T09:06:45.630" v="5317" actId="26606"/>
          <ac:spMkLst>
            <pc:docMk/>
            <pc:sldMk cId="2581516013" sldId="374"/>
            <ac:spMk id="14" creationId="{7AFFF3F7-4395-4F19-BC12-8940796BE3CD}"/>
          </ac:spMkLst>
        </pc:spChg>
        <pc:spChg chg="add">
          <ac:chgData name="Κολονίτσιου Φεβρονία" userId="1495111d-8b53-44c6-a677-b2c0a4a07cc4" providerId="ADAL" clId="{00BC5634-C8FF-4B78-A94B-0A15E8FF995A}" dt="2021-05-25T09:06:45.630" v="5317" actId="26606"/>
          <ac:spMkLst>
            <pc:docMk/>
            <pc:sldMk cId="2581516013" sldId="374"/>
            <ac:spMk id="16" creationId="{92806DFD-E192-42CC-B190-3C4C95B8FF4E}"/>
          </ac:spMkLst>
        </pc:spChg>
        <pc:spChg chg="add">
          <ac:chgData name="Κολονίτσιου Φεβρονία" userId="1495111d-8b53-44c6-a677-b2c0a4a07cc4" providerId="ADAL" clId="{00BC5634-C8FF-4B78-A94B-0A15E8FF995A}" dt="2021-05-25T09:06:45.630" v="5317" actId="26606"/>
          <ac:spMkLst>
            <pc:docMk/>
            <pc:sldMk cId="2581516013" sldId="374"/>
            <ac:spMk id="18" creationId="{0BFD2628-8E1E-4A9C-8CC0-A04332683126}"/>
          </ac:spMkLst>
        </pc:spChg>
        <pc:spChg chg="add">
          <ac:chgData name="Κολονίτσιου Φεβρονία" userId="1495111d-8b53-44c6-a677-b2c0a4a07cc4" providerId="ADAL" clId="{00BC5634-C8FF-4B78-A94B-0A15E8FF995A}" dt="2021-05-25T09:06:45.630" v="5317" actId="26606"/>
          <ac:spMkLst>
            <pc:docMk/>
            <pc:sldMk cId="2581516013" sldId="374"/>
            <ac:spMk id="20" creationId="{D0DAE048-BF8A-4A95-8DBC-D3A926B94CD6}"/>
          </ac:spMkLst>
        </pc:spChg>
        <pc:picChg chg="add">
          <ac:chgData name="Κολονίτσιου Φεβρονία" userId="1495111d-8b53-44c6-a677-b2c0a4a07cc4" providerId="ADAL" clId="{00BC5634-C8FF-4B78-A94B-0A15E8FF995A}" dt="2021-05-25T09:06:45.630" v="5317" actId="26606"/>
          <ac:picMkLst>
            <pc:docMk/>
            <pc:sldMk cId="2581516013" sldId="374"/>
            <ac:picMk id="10" creationId="{D5F431FD-989C-4F7B-9EF1-BDED51AED4CF}"/>
          </ac:picMkLst>
        </pc:picChg>
      </pc:sldChg>
      <pc:sldChg chg="addSp delSp modSp new mod setBg setClrOvrMap">
        <pc:chgData name="Κολονίτσιου Φεβρονία" userId="1495111d-8b53-44c6-a677-b2c0a4a07cc4" providerId="ADAL" clId="{00BC5634-C8FF-4B78-A94B-0A15E8FF995A}" dt="2021-05-25T09:24:43.462" v="5378" actId="207"/>
        <pc:sldMkLst>
          <pc:docMk/>
          <pc:sldMk cId="3218703859" sldId="374"/>
        </pc:sldMkLst>
        <pc:spChg chg="mod">
          <ac:chgData name="Κολονίτσιου Φεβρονία" userId="1495111d-8b53-44c6-a677-b2c0a4a07cc4" providerId="ADAL" clId="{00BC5634-C8FF-4B78-A94B-0A15E8FF995A}" dt="2021-05-25T09:24:43.462" v="5378" actId="207"/>
          <ac:spMkLst>
            <pc:docMk/>
            <pc:sldMk cId="3218703859" sldId="374"/>
            <ac:spMk id="2" creationId="{CD56B323-B8CA-4A92-A5F0-342E3DBF1E32}"/>
          </ac:spMkLst>
        </pc:spChg>
        <pc:spChg chg="del">
          <ac:chgData name="Κολονίτσιου Φεβρονία" userId="1495111d-8b53-44c6-a677-b2c0a4a07cc4" providerId="ADAL" clId="{00BC5634-C8FF-4B78-A94B-0A15E8FF995A}" dt="2021-05-25T09:24:27.840" v="5374" actId="26606"/>
          <ac:spMkLst>
            <pc:docMk/>
            <pc:sldMk cId="3218703859" sldId="374"/>
            <ac:spMk id="3" creationId="{E43C83E9-274A-4F59-82DD-2EB8C9587F45}"/>
          </ac:spMkLst>
        </pc:spChg>
        <pc:spChg chg="add">
          <ac:chgData name="Κολονίτσιου Φεβρονία" userId="1495111d-8b53-44c6-a677-b2c0a4a07cc4" providerId="ADAL" clId="{00BC5634-C8FF-4B78-A94B-0A15E8FF995A}" dt="2021-05-25T09:24:27.840" v="5374" actId="26606"/>
          <ac:spMkLst>
            <pc:docMk/>
            <pc:sldMk cId="3218703859" sldId="374"/>
            <ac:spMk id="12" creationId="{7BA5DE79-30D1-4A10-8DB9-0A6E523A9723}"/>
          </ac:spMkLst>
        </pc:spChg>
        <pc:spChg chg="add">
          <ac:chgData name="Κολονίτσιου Φεβρονία" userId="1495111d-8b53-44c6-a677-b2c0a4a07cc4" providerId="ADAL" clId="{00BC5634-C8FF-4B78-A94B-0A15E8FF995A}" dt="2021-05-25T09:24:27.840" v="5374" actId="26606"/>
          <ac:spMkLst>
            <pc:docMk/>
            <pc:sldMk cId="3218703859" sldId="374"/>
            <ac:spMk id="14" creationId="{9ABD0D63-D23F-4AE7-8270-4185EF9C1C25}"/>
          </ac:spMkLst>
        </pc:spChg>
        <pc:spChg chg="add">
          <ac:chgData name="Κολονίτσιου Φεβρονία" userId="1495111d-8b53-44c6-a677-b2c0a4a07cc4" providerId="ADAL" clId="{00BC5634-C8FF-4B78-A94B-0A15E8FF995A}" dt="2021-05-25T09:24:27.840" v="5374" actId="26606"/>
          <ac:spMkLst>
            <pc:docMk/>
            <pc:sldMk cId="3218703859" sldId="374"/>
            <ac:spMk id="16" creationId="{72168E9E-94E9-4BE3-B88C-C8A468117753}"/>
          </ac:spMkLst>
        </pc:spChg>
        <pc:spChg chg="add">
          <ac:chgData name="Κολονίτσιου Φεβρονία" userId="1495111d-8b53-44c6-a677-b2c0a4a07cc4" providerId="ADAL" clId="{00BC5634-C8FF-4B78-A94B-0A15E8FF995A}" dt="2021-05-25T09:24:27.840" v="5374" actId="26606"/>
          <ac:spMkLst>
            <pc:docMk/>
            <pc:sldMk cId="3218703859" sldId="374"/>
            <ac:spMk id="18" creationId="{12107AC1-AA0D-4097-B03D-FD3C632AB886}"/>
          </ac:spMkLst>
        </pc:spChg>
        <pc:spChg chg="add">
          <ac:chgData name="Κολονίτσιου Φεβρονία" userId="1495111d-8b53-44c6-a677-b2c0a4a07cc4" providerId="ADAL" clId="{00BC5634-C8FF-4B78-A94B-0A15E8FF995A}" dt="2021-05-25T09:24:27.840" v="5374" actId="26606"/>
          <ac:spMkLst>
            <pc:docMk/>
            <pc:sldMk cId="3218703859" sldId="374"/>
            <ac:spMk id="20" creationId="{7C8D231A-EC46-4736-B00F-76D307082204}"/>
          </ac:spMkLst>
        </pc:spChg>
        <pc:spChg chg="add">
          <ac:chgData name="Κολονίτσιου Φεβρονία" userId="1495111d-8b53-44c6-a677-b2c0a4a07cc4" providerId="ADAL" clId="{00BC5634-C8FF-4B78-A94B-0A15E8FF995A}" dt="2021-05-25T09:24:27.840" v="5374" actId="26606"/>
          <ac:spMkLst>
            <pc:docMk/>
            <pc:sldMk cId="3218703859" sldId="374"/>
            <ac:spMk id="22" creationId="{D0BE3D13-5BE5-4B05-AFCF-2A2E059D29F8}"/>
          </ac:spMkLst>
        </pc:spChg>
        <pc:spChg chg="add">
          <ac:chgData name="Κολονίτσιου Φεβρονία" userId="1495111d-8b53-44c6-a677-b2c0a4a07cc4" providerId="ADAL" clId="{00BC5634-C8FF-4B78-A94B-0A15E8FF995A}" dt="2021-05-25T09:24:27.840" v="5374" actId="26606"/>
          <ac:spMkLst>
            <pc:docMk/>
            <pc:sldMk cId="3218703859" sldId="374"/>
            <ac:spMk id="24" creationId="{1AC85C80-0175-4214-A13D-03C224658C16}"/>
          </ac:spMkLst>
        </pc:spChg>
        <pc:spChg chg="add">
          <ac:chgData name="Κολονίτσιου Φεβρονία" userId="1495111d-8b53-44c6-a677-b2c0a4a07cc4" providerId="ADAL" clId="{00BC5634-C8FF-4B78-A94B-0A15E8FF995A}" dt="2021-05-25T09:24:27.840" v="5374" actId="26606"/>
          <ac:spMkLst>
            <pc:docMk/>
            <pc:sldMk cId="3218703859" sldId="374"/>
            <ac:spMk id="28" creationId="{76562092-3AA7-4EF0-9007-C44F879A1308}"/>
          </ac:spMkLst>
        </pc:spChg>
        <pc:spChg chg="add">
          <ac:chgData name="Κολονίτσιου Φεβρονία" userId="1495111d-8b53-44c6-a677-b2c0a4a07cc4" providerId="ADAL" clId="{00BC5634-C8FF-4B78-A94B-0A15E8FF995A}" dt="2021-05-25T09:24:27.840" v="5374" actId="26606"/>
          <ac:spMkLst>
            <pc:docMk/>
            <pc:sldMk cId="3218703859" sldId="374"/>
            <ac:spMk id="30" creationId="{2663C086-1480-4E81-BD6F-3E43A4C38C62}"/>
          </ac:spMkLst>
        </pc:spChg>
        <pc:picChg chg="add">
          <ac:chgData name="Κολονίτσιου Φεβρονία" userId="1495111d-8b53-44c6-a677-b2c0a4a07cc4" providerId="ADAL" clId="{00BC5634-C8FF-4B78-A94B-0A15E8FF995A}" dt="2021-05-25T09:24:27.840" v="5374" actId="26606"/>
          <ac:picMkLst>
            <pc:docMk/>
            <pc:sldMk cId="3218703859" sldId="374"/>
            <ac:picMk id="8" creationId="{3DBBA26C-89C3-411F-9753-606A413F89AF}"/>
          </ac:picMkLst>
        </pc:picChg>
        <pc:picChg chg="add">
          <ac:chgData name="Κολονίτσιου Φεβρονία" userId="1495111d-8b53-44c6-a677-b2c0a4a07cc4" providerId="ADAL" clId="{00BC5634-C8FF-4B78-A94B-0A15E8FF995A}" dt="2021-05-25T09:24:27.840" v="5374" actId="26606"/>
          <ac:picMkLst>
            <pc:docMk/>
            <pc:sldMk cId="3218703859" sldId="374"/>
            <ac:picMk id="10" creationId="{EEAD2215-6311-4D1C-B6B5-F57CB6BFCBCA}"/>
          </ac:picMkLst>
        </pc:picChg>
        <pc:picChg chg="add">
          <ac:chgData name="Κολονίτσιου Φεβρονία" userId="1495111d-8b53-44c6-a677-b2c0a4a07cc4" providerId="ADAL" clId="{00BC5634-C8FF-4B78-A94B-0A15E8FF995A}" dt="2021-05-25T09:24:27.840" v="5374" actId="26606"/>
          <ac:picMkLst>
            <pc:docMk/>
            <pc:sldMk cId="3218703859" sldId="374"/>
            <ac:picMk id="26" creationId="{15ADB788-8569-409E-862D-665AD53C9904}"/>
          </ac:picMkLst>
        </pc:picChg>
      </pc:sldChg>
      <pc:sldChg chg="addSp delSp modSp new del mod setBg setClrOvrMap">
        <pc:chgData name="Κολονίτσιου Φεβρονία" userId="1495111d-8b53-44c6-a677-b2c0a4a07cc4" providerId="ADAL" clId="{00BC5634-C8FF-4B78-A94B-0A15E8FF995A}" dt="2021-05-25T10:03:42.824" v="5738" actId="2696"/>
        <pc:sldMkLst>
          <pc:docMk/>
          <pc:sldMk cId="180906916" sldId="375"/>
        </pc:sldMkLst>
        <pc:spChg chg="del mod">
          <ac:chgData name="Κολονίτσιου Φεβρονία" userId="1495111d-8b53-44c6-a677-b2c0a4a07cc4" providerId="ADAL" clId="{00BC5634-C8FF-4B78-A94B-0A15E8FF995A}" dt="2021-05-25T09:26:10.719" v="5382" actId="478"/>
          <ac:spMkLst>
            <pc:docMk/>
            <pc:sldMk cId="180906916" sldId="375"/>
            <ac:spMk id="2" creationId="{BEBB75D8-7D60-4A8F-AF59-B6D61D56F965}"/>
          </ac:spMkLst>
        </pc:spChg>
        <pc:spChg chg="del mod">
          <ac:chgData name="Κολονίτσιου Φεβρονία" userId="1495111d-8b53-44c6-a677-b2c0a4a07cc4" providerId="ADAL" clId="{00BC5634-C8FF-4B78-A94B-0A15E8FF995A}" dt="2021-05-25T09:26:08.334" v="5381" actId="478"/>
          <ac:spMkLst>
            <pc:docMk/>
            <pc:sldMk cId="180906916" sldId="375"/>
            <ac:spMk id="3" creationId="{1FC3E996-19C2-4FF8-8B8E-D99A2CAE2FC3}"/>
          </ac:spMkLst>
        </pc:spChg>
        <pc:spChg chg="add">
          <ac:chgData name="Κολονίτσιου Φεβρονία" userId="1495111d-8b53-44c6-a677-b2c0a4a07cc4" providerId="ADAL" clId="{00BC5634-C8FF-4B78-A94B-0A15E8FF995A}" dt="2021-05-25T09:26:13.878" v="5383"/>
          <ac:spMkLst>
            <pc:docMk/>
            <pc:sldMk cId="180906916" sldId="375"/>
            <ac:spMk id="4" creationId="{02ED6852-1243-4AEB-B6A8-C3A99BAEFFF0}"/>
          </ac:spMkLst>
        </pc:spChg>
        <pc:spChg chg="add mod">
          <ac:chgData name="Κολονίτσιου Φεβρονία" userId="1495111d-8b53-44c6-a677-b2c0a4a07cc4" providerId="ADAL" clId="{00BC5634-C8FF-4B78-A94B-0A15E8FF995A}" dt="2021-05-25T09:29:31.730" v="5394" actId="255"/>
          <ac:spMkLst>
            <pc:docMk/>
            <pc:sldMk cId="180906916" sldId="375"/>
            <ac:spMk id="6" creationId="{92E38E90-F356-46D1-A5C2-21D3049A6CD5}"/>
          </ac:spMkLst>
        </pc:spChg>
        <pc:spChg chg="add">
          <ac:chgData name="Κολονίτσιου Φεβρονία" userId="1495111d-8b53-44c6-a677-b2c0a4a07cc4" providerId="ADAL" clId="{00BC5634-C8FF-4B78-A94B-0A15E8FF995A}" dt="2021-05-25T09:26:03.986" v="5380" actId="26606"/>
          <ac:spMkLst>
            <pc:docMk/>
            <pc:sldMk cId="180906916" sldId="375"/>
            <ac:spMk id="8" creationId="{8D8B8BFF-ABC6-4302-9767-D2ADEE381FA8}"/>
          </ac:spMkLst>
        </pc:spChg>
        <pc:spChg chg="add">
          <ac:chgData name="Κολονίτσιου Φεβρονία" userId="1495111d-8b53-44c6-a677-b2c0a4a07cc4" providerId="ADAL" clId="{00BC5634-C8FF-4B78-A94B-0A15E8FF995A}" dt="2021-05-25T09:26:03.986" v="5380" actId="26606"/>
          <ac:spMkLst>
            <pc:docMk/>
            <pc:sldMk cId="180906916" sldId="375"/>
            <ac:spMk id="12" creationId="{BB17FFD2-DBC7-4ABB-B2A0-7E18EC1B8074}"/>
          </ac:spMkLst>
        </pc:spChg>
        <pc:spChg chg="add">
          <ac:chgData name="Κολονίτσιου Φεβρονία" userId="1495111d-8b53-44c6-a677-b2c0a4a07cc4" providerId="ADAL" clId="{00BC5634-C8FF-4B78-A94B-0A15E8FF995A}" dt="2021-05-25T09:26:03.986" v="5380" actId="26606"/>
          <ac:spMkLst>
            <pc:docMk/>
            <pc:sldMk cId="180906916" sldId="375"/>
            <ac:spMk id="14" creationId="{7AFFF3F7-4395-4F19-BC12-8940796BE3CD}"/>
          </ac:spMkLst>
        </pc:spChg>
        <pc:spChg chg="add">
          <ac:chgData name="Κολονίτσιου Φεβρονία" userId="1495111d-8b53-44c6-a677-b2c0a4a07cc4" providerId="ADAL" clId="{00BC5634-C8FF-4B78-A94B-0A15E8FF995A}" dt="2021-05-25T09:26:03.986" v="5380" actId="26606"/>
          <ac:spMkLst>
            <pc:docMk/>
            <pc:sldMk cId="180906916" sldId="375"/>
            <ac:spMk id="16" creationId="{92806DFD-E192-42CC-B190-3C4C95B8FF4E}"/>
          </ac:spMkLst>
        </pc:spChg>
        <pc:spChg chg="add">
          <ac:chgData name="Κολονίτσιου Φεβρονία" userId="1495111d-8b53-44c6-a677-b2c0a4a07cc4" providerId="ADAL" clId="{00BC5634-C8FF-4B78-A94B-0A15E8FF995A}" dt="2021-05-25T09:26:03.986" v="5380" actId="26606"/>
          <ac:spMkLst>
            <pc:docMk/>
            <pc:sldMk cId="180906916" sldId="375"/>
            <ac:spMk id="18" creationId="{0BFD2628-8E1E-4A9C-8CC0-A04332683126}"/>
          </ac:spMkLst>
        </pc:spChg>
        <pc:spChg chg="add">
          <ac:chgData name="Κολονίτσιου Φεβρονία" userId="1495111d-8b53-44c6-a677-b2c0a4a07cc4" providerId="ADAL" clId="{00BC5634-C8FF-4B78-A94B-0A15E8FF995A}" dt="2021-05-25T09:26:03.986" v="5380" actId="26606"/>
          <ac:spMkLst>
            <pc:docMk/>
            <pc:sldMk cId="180906916" sldId="375"/>
            <ac:spMk id="20" creationId="{D0DAE048-BF8A-4A95-8DBC-D3A926B94CD6}"/>
          </ac:spMkLst>
        </pc:spChg>
        <pc:picChg chg="add mod">
          <ac:chgData name="Κολονίτσιου Φεβρονία" userId="1495111d-8b53-44c6-a677-b2c0a4a07cc4" providerId="ADAL" clId="{00BC5634-C8FF-4B78-A94B-0A15E8FF995A}" dt="2021-05-25T09:26:25.686" v="5388" actId="14100"/>
          <ac:picMkLst>
            <pc:docMk/>
            <pc:sldMk cId="180906916" sldId="375"/>
            <ac:picMk id="5" creationId="{179B3703-FFC3-47DC-83D9-6185DA9DB310}"/>
          </ac:picMkLst>
        </pc:picChg>
        <pc:picChg chg="add">
          <ac:chgData name="Κολονίτσιου Φεβρονία" userId="1495111d-8b53-44c6-a677-b2c0a4a07cc4" providerId="ADAL" clId="{00BC5634-C8FF-4B78-A94B-0A15E8FF995A}" dt="2021-05-25T09:26:03.986" v="5380" actId="26606"/>
          <ac:picMkLst>
            <pc:docMk/>
            <pc:sldMk cId="180906916" sldId="375"/>
            <ac:picMk id="10" creationId="{D5F431FD-989C-4F7B-9EF1-BDED51AED4CF}"/>
          </ac:picMkLst>
        </pc:picChg>
      </pc:sldChg>
      <pc:sldChg chg="del delDesignElem">
        <pc:chgData name="Κολονίτσιου Φεβρονία" userId="1495111d-8b53-44c6-a677-b2c0a4a07cc4" providerId="ADAL" clId="{00BC5634-C8FF-4B78-A94B-0A15E8FF995A}" dt="2021-05-25T10:04:51.903" v="5752" actId="2696"/>
        <pc:sldMkLst>
          <pc:docMk/>
          <pc:sldMk cId="2466806735" sldId="375"/>
        </pc:sldMkLst>
      </pc:sldChg>
      <pc:sldChg chg="addSp modSp mod setBg setClrOvrMap">
        <pc:chgData name="Κολονίτσιου Φεβρονία" userId="1495111d-8b53-44c6-a677-b2c0a4a07cc4" providerId="ADAL" clId="{00BC5634-C8FF-4B78-A94B-0A15E8FF995A}" dt="2021-05-25T09:41:48.431" v="5542" actId="113"/>
        <pc:sldMkLst>
          <pc:docMk/>
          <pc:sldMk cId="0" sldId="376"/>
        </pc:sldMkLst>
        <pc:spChg chg="mod">
          <ac:chgData name="Κολονίτσιου Φεβρονία" userId="1495111d-8b53-44c6-a677-b2c0a4a07cc4" providerId="ADAL" clId="{00BC5634-C8FF-4B78-A94B-0A15E8FF995A}" dt="2021-05-25T09:40:46.698" v="5529" actId="1076"/>
          <ac:spMkLst>
            <pc:docMk/>
            <pc:sldMk cId="0" sldId="376"/>
            <ac:spMk id="2" creationId="{00000000-0000-0000-0000-000000000000}"/>
          </ac:spMkLst>
        </pc:spChg>
        <pc:spChg chg="mod">
          <ac:chgData name="Κολονίτσιου Φεβρονία" userId="1495111d-8b53-44c6-a677-b2c0a4a07cc4" providerId="ADAL" clId="{00BC5634-C8FF-4B78-A94B-0A15E8FF995A}" dt="2021-05-25T09:41:04.579" v="5535" actId="1076"/>
          <ac:spMkLst>
            <pc:docMk/>
            <pc:sldMk cId="0" sldId="376"/>
            <ac:spMk id="3" creationId="{00000000-0000-0000-0000-000000000000}"/>
          </ac:spMkLst>
        </pc:spChg>
        <pc:spChg chg="mod">
          <ac:chgData name="Κολονίτσιου Φεβρονία" userId="1495111d-8b53-44c6-a677-b2c0a4a07cc4" providerId="ADAL" clId="{00BC5634-C8FF-4B78-A94B-0A15E8FF995A}" dt="2021-05-25T09:41:48.431" v="5542" actId="113"/>
          <ac:spMkLst>
            <pc:docMk/>
            <pc:sldMk cId="0" sldId="376"/>
            <ac:spMk id="4" creationId="{00000000-0000-0000-0000-000000000000}"/>
          </ac:spMkLst>
        </pc:spChg>
        <pc:spChg chg="mod">
          <ac:chgData name="Κολονίτσιου Φεβρονία" userId="1495111d-8b53-44c6-a677-b2c0a4a07cc4" providerId="ADAL" clId="{00BC5634-C8FF-4B78-A94B-0A15E8FF995A}" dt="2021-05-25T09:41:38.046" v="5541" actId="207"/>
          <ac:spMkLst>
            <pc:docMk/>
            <pc:sldMk cId="0" sldId="376"/>
            <ac:spMk id="5" creationId="{00000000-0000-0000-0000-000000000000}"/>
          </ac:spMkLst>
        </pc:spChg>
        <pc:spChg chg="add">
          <ac:chgData name="Κολονίτσιου Φεβρονία" userId="1495111d-8b53-44c6-a677-b2c0a4a07cc4" providerId="ADAL" clId="{00BC5634-C8FF-4B78-A94B-0A15E8FF995A}" dt="2021-05-25T09:35:11.735" v="5405" actId="26606"/>
          <ac:spMkLst>
            <pc:docMk/>
            <pc:sldMk cId="0" sldId="376"/>
            <ac:spMk id="10" creationId="{8D8B8BFF-ABC6-4302-9767-D2ADEE381FA8}"/>
          </ac:spMkLst>
        </pc:spChg>
        <pc:spChg chg="add">
          <ac:chgData name="Κολονίτσιου Φεβρονία" userId="1495111d-8b53-44c6-a677-b2c0a4a07cc4" providerId="ADAL" clId="{00BC5634-C8FF-4B78-A94B-0A15E8FF995A}" dt="2021-05-25T09:35:11.735" v="5405" actId="26606"/>
          <ac:spMkLst>
            <pc:docMk/>
            <pc:sldMk cId="0" sldId="376"/>
            <ac:spMk id="14" creationId="{BB17FFD2-DBC7-4ABB-B2A0-7E18EC1B8074}"/>
          </ac:spMkLst>
        </pc:spChg>
        <pc:spChg chg="add">
          <ac:chgData name="Κολονίτσιου Φεβρονία" userId="1495111d-8b53-44c6-a677-b2c0a4a07cc4" providerId="ADAL" clId="{00BC5634-C8FF-4B78-A94B-0A15E8FF995A}" dt="2021-05-25T09:35:11.735" v="5405" actId="26606"/>
          <ac:spMkLst>
            <pc:docMk/>
            <pc:sldMk cId="0" sldId="376"/>
            <ac:spMk id="16" creationId="{7AFFF3F7-4395-4F19-BC12-8940796BE3CD}"/>
          </ac:spMkLst>
        </pc:spChg>
        <pc:spChg chg="add">
          <ac:chgData name="Κολονίτσιου Φεβρονία" userId="1495111d-8b53-44c6-a677-b2c0a4a07cc4" providerId="ADAL" clId="{00BC5634-C8FF-4B78-A94B-0A15E8FF995A}" dt="2021-05-25T09:35:11.735" v="5405" actId="26606"/>
          <ac:spMkLst>
            <pc:docMk/>
            <pc:sldMk cId="0" sldId="376"/>
            <ac:spMk id="18" creationId="{92806DFD-E192-42CC-B190-3C4C95B8FF4E}"/>
          </ac:spMkLst>
        </pc:spChg>
        <pc:spChg chg="add">
          <ac:chgData name="Κολονίτσιου Φεβρονία" userId="1495111d-8b53-44c6-a677-b2c0a4a07cc4" providerId="ADAL" clId="{00BC5634-C8FF-4B78-A94B-0A15E8FF995A}" dt="2021-05-25T09:35:11.735" v="5405" actId="26606"/>
          <ac:spMkLst>
            <pc:docMk/>
            <pc:sldMk cId="0" sldId="376"/>
            <ac:spMk id="20" creationId="{0BFD2628-8E1E-4A9C-8CC0-A04332683126}"/>
          </ac:spMkLst>
        </pc:spChg>
        <pc:spChg chg="add">
          <ac:chgData name="Κολονίτσιου Φεβρονία" userId="1495111d-8b53-44c6-a677-b2c0a4a07cc4" providerId="ADAL" clId="{00BC5634-C8FF-4B78-A94B-0A15E8FF995A}" dt="2021-05-25T09:35:11.735" v="5405" actId="26606"/>
          <ac:spMkLst>
            <pc:docMk/>
            <pc:sldMk cId="0" sldId="376"/>
            <ac:spMk id="22" creationId="{D0DAE048-BF8A-4A95-8DBC-D3A926B94CD6}"/>
          </ac:spMkLst>
        </pc:spChg>
        <pc:picChg chg="add">
          <ac:chgData name="Κολονίτσιου Φεβρονία" userId="1495111d-8b53-44c6-a677-b2c0a4a07cc4" providerId="ADAL" clId="{00BC5634-C8FF-4B78-A94B-0A15E8FF995A}" dt="2021-05-25T09:35:11.735" v="5405" actId="26606"/>
          <ac:picMkLst>
            <pc:docMk/>
            <pc:sldMk cId="0" sldId="376"/>
            <ac:picMk id="12" creationId="{D5F431FD-989C-4F7B-9EF1-BDED51AED4CF}"/>
          </ac:picMkLst>
        </pc:picChg>
      </pc:sldChg>
      <pc:sldChg chg="modSp del mod">
        <pc:chgData name="Κολονίτσιου Φεβρονία" userId="1495111d-8b53-44c6-a677-b2c0a4a07cc4" providerId="ADAL" clId="{00BC5634-C8FF-4B78-A94B-0A15E8FF995A}" dt="2021-05-25T09:43:29.955" v="5563" actId="2696"/>
        <pc:sldMkLst>
          <pc:docMk/>
          <pc:sldMk cId="0" sldId="377"/>
        </pc:sldMkLst>
        <pc:spChg chg="mod">
          <ac:chgData name="Κολονίτσιου Φεβρονία" userId="1495111d-8b53-44c6-a677-b2c0a4a07cc4" providerId="ADAL" clId="{00BC5634-C8FF-4B78-A94B-0A15E8FF995A}" dt="2021-05-25T09:34:52.116" v="5398" actId="27636"/>
          <ac:spMkLst>
            <pc:docMk/>
            <pc:sldMk cId="0" sldId="377"/>
            <ac:spMk id="3" creationId="{00000000-0000-0000-0000-000000000000}"/>
          </ac:spMkLst>
        </pc:spChg>
      </pc:sldChg>
      <pc:sldChg chg="addSp delSp modSp mod setBg setClrOvrMap">
        <pc:chgData name="Κολονίτσιου Φεβρονία" userId="1495111d-8b53-44c6-a677-b2c0a4a07cc4" providerId="ADAL" clId="{00BC5634-C8FF-4B78-A94B-0A15E8FF995A}" dt="2021-05-25T09:49:26.859" v="5637" actId="1076"/>
        <pc:sldMkLst>
          <pc:docMk/>
          <pc:sldMk cId="0" sldId="378"/>
        </pc:sldMkLst>
        <pc:spChg chg="mod">
          <ac:chgData name="Κολονίτσιου Φεβρονία" userId="1495111d-8b53-44c6-a677-b2c0a4a07cc4" providerId="ADAL" clId="{00BC5634-C8FF-4B78-A94B-0A15E8FF995A}" dt="2021-05-25T09:48:20.430" v="5627" actId="113"/>
          <ac:spMkLst>
            <pc:docMk/>
            <pc:sldMk cId="0" sldId="378"/>
            <ac:spMk id="2" creationId="{00000000-0000-0000-0000-000000000000}"/>
          </ac:spMkLst>
        </pc:spChg>
        <pc:spChg chg="mod">
          <ac:chgData name="Κολονίτσιου Φεβρονία" userId="1495111d-8b53-44c6-a677-b2c0a4a07cc4" providerId="ADAL" clId="{00BC5634-C8FF-4B78-A94B-0A15E8FF995A}" dt="2021-05-25T09:49:26.859" v="5637" actId="1076"/>
          <ac:spMkLst>
            <pc:docMk/>
            <pc:sldMk cId="0" sldId="378"/>
            <ac:spMk id="3" creationId="{00000000-0000-0000-0000-000000000000}"/>
          </ac:spMkLst>
        </pc:spChg>
        <pc:spChg chg="add">
          <ac:chgData name="Κολονίτσιου Φεβρονία" userId="1495111d-8b53-44c6-a677-b2c0a4a07cc4" providerId="ADAL" clId="{00BC5634-C8FF-4B78-A94B-0A15E8FF995A}" dt="2021-05-25T09:35:40.090" v="5409" actId="26606"/>
          <ac:spMkLst>
            <pc:docMk/>
            <pc:sldMk cId="0" sldId="378"/>
            <ac:spMk id="70" creationId="{B5E326A3-EB92-4BDA-9F77-45197E0CBE7E}"/>
          </ac:spMkLst>
        </pc:spChg>
        <pc:spChg chg="add">
          <ac:chgData name="Κολονίτσιου Φεβρονία" userId="1495111d-8b53-44c6-a677-b2c0a4a07cc4" providerId="ADAL" clId="{00BC5634-C8FF-4B78-A94B-0A15E8FF995A}" dt="2021-05-25T09:35:40.090" v="5409" actId="26606"/>
          <ac:spMkLst>
            <pc:docMk/>
            <pc:sldMk cId="0" sldId="378"/>
            <ac:spMk id="72" creationId="{CAC996C7-7B84-4645-9AA1-6EA85EAB47D6}"/>
          </ac:spMkLst>
        </pc:spChg>
        <pc:spChg chg="add">
          <ac:chgData name="Κολονίτσιου Φεβρονία" userId="1495111d-8b53-44c6-a677-b2c0a4a07cc4" providerId="ADAL" clId="{00BC5634-C8FF-4B78-A94B-0A15E8FF995A}" dt="2021-05-25T09:35:40.090" v="5409" actId="26606"/>
          <ac:spMkLst>
            <pc:docMk/>
            <pc:sldMk cId="0" sldId="378"/>
            <ac:spMk id="74" creationId="{32DC315B-5680-47D9-B827-34D012FB14B2}"/>
          </ac:spMkLst>
        </pc:spChg>
        <pc:picChg chg="add del mod">
          <ac:chgData name="Κολονίτσιου Φεβρονία" userId="1495111d-8b53-44c6-a677-b2c0a4a07cc4" providerId="ADAL" clId="{00BC5634-C8FF-4B78-A94B-0A15E8FF995A}" dt="2021-05-25T09:48:29.497" v="5628" actId="478"/>
          <ac:picMkLst>
            <pc:docMk/>
            <pc:sldMk cId="0" sldId="378"/>
            <ac:picMk id="4" creationId="{ABFD765D-A865-4F33-9EB7-C8657045FA41}"/>
          </ac:picMkLst>
        </pc:picChg>
        <pc:picChg chg="add mod">
          <ac:chgData name="Κολονίτσιου Φεβρονία" userId="1495111d-8b53-44c6-a677-b2c0a4a07cc4" providerId="ADAL" clId="{00BC5634-C8FF-4B78-A94B-0A15E8FF995A}" dt="2021-05-25T09:49:02.121" v="5635" actId="1076"/>
          <ac:picMkLst>
            <pc:docMk/>
            <pc:sldMk cId="0" sldId="378"/>
            <ac:picMk id="7170" creationId="{4B178630-AAF0-4606-A378-DC59B56FED8F}"/>
          </ac:picMkLst>
        </pc:picChg>
        <pc:picChg chg="del mod">
          <ac:chgData name="Κολονίτσιου Φεβρονία" userId="1495111d-8b53-44c6-a677-b2c0a4a07cc4" providerId="ADAL" clId="{00BC5634-C8FF-4B78-A94B-0A15E8FF995A}" dt="2021-05-25T09:47:04.586" v="5598" actId="478"/>
          <ac:picMkLst>
            <pc:docMk/>
            <pc:sldMk cId="0" sldId="378"/>
            <ac:picMk id="41985" creationId="{00000000-0000-0000-0000-000000000000}"/>
          </ac:picMkLst>
        </pc:picChg>
      </pc:sldChg>
      <pc:sldChg chg="addSp delSp modSp new mod setBg setClrOvrMap">
        <pc:chgData name="Κολονίτσιου Φεβρονία" userId="1495111d-8b53-44c6-a677-b2c0a4a07cc4" providerId="ADAL" clId="{00BC5634-C8FF-4B78-A94B-0A15E8FF995A}" dt="2021-05-26T16:37:37.989" v="5899" actId="6549"/>
        <pc:sldMkLst>
          <pc:docMk/>
          <pc:sldMk cId="412334610" sldId="379"/>
        </pc:sldMkLst>
        <pc:spChg chg="del mod">
          <ac:chgData name="Κολονίτσιου Φεβρονία" userId="1495111d-8b53-44c6-a677-b2c0a4a07cc4" providerId="ADAL" clId="{00BC5634-C8FF-4B78-A94B-0A15E8FF995A}" dt="2021-05-25T09:42:15.358" v="5546" actId="478"/>
          <ac:spMkLst>
            <pc:docMk/>
            <pc:sldMk cId="412334610" sldId="379"/>
            <ac:spMk id="2" creationId="{A2D6895F-3FD8-499E-BCFA-1FDB1C2E2D91}"/>
          </ac:spMkLst>
        </pc:spChg>
        <pc:spChg chg="del mod">
          <ac:chgData name="Κολονίτσιου Φεβρονία" userId="1495111d-8b53-44c6-a677-b2c0a4a07cc4" providerId="ADAL" clId="{00BC5634-C8FF-4B78-A94B-0A15E8FF995A}" dt="2021-05-25T09:42:12.211" v="5545" actId="478"/>
          <ac:spMkLst>
            <pc:docMk/>
            <pc:sldMk cId="412334610" sldId="379"/>
            <ac:spMk id="3" creationId="{2182AFE8-109D-4046-8379-2F2161BCEABE}"/>
          </ac:spMkLst>
        </pc:spChg>
        <pc:spChg chg="add mod">
          <ac:chgData name="Κολονίτσιου Φεβρονία" userId="1495111d-8b53-44c6-a677-b2c0a4a07cc4" providerId="ADAL" clId="{00BC5634-C8FF-4B78-A94B-0A15E8FF995A}" dt="2021-05-26T16:37:37.989" v="5899" actId="6549"/>
          <ac:spMkLst>
            <pc:docMk/>
            <pc:sldMk cId="412334610" sldId="379"/>
            <ac:spMk id="5" creationId="{25E78E71-AD3E-459B-96DF-8EE7349CAF5A}"/>
          </ac:spMkLst>
        </pc:spChg>
        <pc:spChg chg="add">
          <ac:chgData name="Κολονίτσιου Φεβρονία" userId="1495111d-8b53-44c6-a677-b2c0a4a07cc4" providerId="ADAL" clId="{00BC5634-C8FF-4B78-A94B-0A15E8FF995A}" dt="2021-05-25T09:42:08.728" v="5544" actId="26606"/>
          <ac:spMkLst>
            <pc:docMk/>
            <pc:sldMk cId="412334610" sldId="379"/>
            <ac:spMk id="8" creationId="{8D8B8BFF-ABC6-4302-9767-D2ADEE381FA8}"/>
          </ac:spMkLst>
        </pc:spChg>
        <pc:spChg chg="add">
          <ac:chgData name="Κολονίτσιου Φεβρονία" userId="1495111d-8b53-44c6-a677-b2c0a4a07cc4" providerId="ADAL" clId="{00BC5634-C8FF-4B78-A94B-0A15E8FF995A}" dt="2021-05-25T09:42:08.728" v="5544" actId="26606"/>
          <ac:spMkLst>
            <pc:docMk/>
            <pc:sldMk cId="412334610" sldId="379"/>
            <ac:spMk id="12" creationId="{BB17FFD2-DBC7-4ABB-B2A0-7E18EC1B8074}"/>
          </ac:spMkLst>
        </pc:spChg>
        <pc:spChg chg="add">
          <ac:chgData name="Κολονίτσιου Φεβρονία" userId="1495111d-8b53-44c6-a677-b2c0a4a07cc4" providerId="ADAL" clId="{00BC5634-C8FF-4B78-A94B-0A15E8FF995A}" dt="2021-05-25T09:42:08.728" v="5544" actId="26606"/>
          <ac:spMkLst>
            <pc:docMk/>
            <pc:sldMk cId="412334610" sldId="379"/>
            <ac:spMk id="14" creationId="{7AFFF3F7-4395-4F19-BC12-8940796BE3CD}"/>
          </ac:spMkLst>
        </pc:spChg>
        <pc:spChg chg="add">
          <ac:chgData name="Κολονίτσιου Φεβρονία" userId="1495111d-8b53-44c6-a677-b2c0a4a07cc4" providerId="ADAL" clId="{00BC5634-C8FF-4B78-A94B-0A15E8FF995A}" dt="2021-05-25T09:42:08.728" v="5544" actId="26606"/>
          <ac:spMkLst>
            <pc:docMk/>
            <pc:sldMk cId="412334610" sldId="379"/>
            <ac:spMk id="16" creationId="{92806DFD-E192-42CC-B190-3C4C95B8FF4E}"/>
          </ac:spMkLst>
        </pc:spChg>
        <pc:spChg chg="add">
          <ac:chgData name="Κολονίτσιου Φεβρονία" userId="1495111d-8b53-44c6-a677-b2c0a4a07cc4" providerId="ADAL" clId="{00BC5634-C8FF-4B78-A94B-0A15E8FF995A}" dt="2021-05-25T09:42:08.728" v="5544" actId="26606"/>
          <ac:spMkLst>
            <pc:docMk/>
            <pc:sldMk cId="412334610" sldId="379"/>
            <ac:spMk id="18" creationId="{0BFD2628-8E1E-4A9C-8CC0-A04332683126}"/>
          </ac:spMkLst>
        </pc:spChg>
        <pc:spChg chg="add">
          <ac:chgData name="Κολονίτσιου Φεβρονία" userId="1495111d-8b53-44c6-a677-b2c0a4a07cc4" providerId="ADAL" clId="{00BC5634-C8FF-4B78-A94B-0A15E8FF995A}" dt="2021-05-25T09:42:08.728" v="5544" actId="26606"/>
          <ac:spMkLst>
            <pc:docMk/>
            <pc:sldMk cId="412334610" sldId="379"/>
            <ac:spMk id="20" creationId="{D0DAE048-BF8A-4A95-8DBC-D3A926B94CD6}"/>
          </ac:spMkLst>
        </pc:spChg>
        <pc:picChg chg="add mod">
          <ac:chgData name="Κολονίτσιου Φεβρονία" userId="1495111d-8b53-44c6-a677-b2c0a4a07cc4" providerId="ADAL" clId="{00BC5634-C8FF-4B78-A94B-0A15E8FF995A}" dt="2021-05-25T09:43:18.089" v="5559" actId="1076"/>
          <ac:picMkLst>
            <pc:docMk/>
            <pc:sldMk cId="412334610" sldId="379"/>
            <ac:picMk id="4" creationId="{33BDCA12-AADF-4C34-A0BC-276E0BF9CCC6}"/>
          </ac:picMkLst>
        </pc:picChg>
        <pc:picChg chg="add">
          <ac:chgData name="Κολονίτσιου Φεβρονία" userId="1495111d-8b53-44c6-a677-b2c0a4a07cc4" providerId="ADAL" clId="{00BC5634-C8FF-4B78-A94B-0A15E8FF995A}" dt="2021-05-25T09:42:08.728" v="5544" actId="26606"/>
          <ac:picMkLst>
            <pc:docMk/>
            <pc:sldMk cId="412334610" sldId="379"/>
            <ac:picMk id="10" creationId="{D5F431FD-989C-4F7B-9EF1-BDED51AED4CF}"/>
          </ac:picMkLst>
        </pc:picChg>
        <pc:picChg chg="add mod">
          <ac:chgData name="Κολονίτσιου Φεβρονία" userId="1495111d-8b53-44c6-a677-b2c0a4a07cc4" providerId="ADAL" clId="{00BC5634-C8FF-4B78-A94B-0A15E8FF995A}" dt="2021-05-25T09:43:25.287" v="5562" actId="1076"/>
          <ac:picMkLst>
            <pc:docMk/>
            <pc:sldMk cId="412334610" sldId="379"/>
            <ac:picMk id="13" creationId="{D90A41A5-3201-4263-9D1C-A18A5FB06182}"/>
          </ac:picMkLst>
        </pc:picChg>
      </pc:sldChg>
      <pc:sldChg chg="addSp modSp mod setBg setClrOvrMap">
        <pc:chgData name="Κολονίτσιου Φεβρονία" userId="1495111d-8b53-44c6-a677-b2c0a4a07cc4" providerId="ADAL" clId="{00BC5634-C8FF-4B78-A94B-0A15E8FF995A}" dt="2021-05-25T10:08:21.116" v="5812" actId="255"/>
        <pc:sldMkLst>
          <pc:docMk/>
          <pc:sldMk cId="0" sldId="380"/>
        </pc:sldMkLst>
        <pc:spChg chg="mod">
          <ac:chgData name="Κολονίτσιου Φεβρονία" userId="1495111d-8b53-44c6-a677-b2c0a4a07cc4" providerId="ADAL" clId="{00BC5634-C8FF-4B78-A94B-0A15E8FF995A}" dt="2021-05-25T10:08:03.455" v="5807" actId="1076"/>
          <ac:spMkLst>
            <pc:docMk/>
            <pc:sldMk cId="0" sldId="380"/>
            <ac:spMk id="2" creationId="{00000000-0000-0000-0000-000000000000}"/>
          </ac:spMkLst>
        </pc:spChg>
        <pc:spChg chg="mod">
          <ac:chgData name="Κολονίτσιου Φεβρονία" userId="1495111d-8b53-44c6-a677-b2c0a4a07cc4" providerId="ADAL" clId="{00BC5634-C8FF-4B78-A94B-0A15E8FF995A}" dt="2021-05-25T10:08:21.116" v="5812" actId="255"/>
          <ac:spMkLst>
            <pc:docMk/>
            <pc:sldMk cId="0" sldId="380"/>
            <ac:spMk id="3" creationId="{00000000-0000-0000-0000-000000000000}"/>
          </ac:spMkLst>
        </pc:spChg>
        <pc:spChg chg="add">
          <ac:chgData name="Κολονίτσιου Φεβρονία" userId="1495111d-8b53-44c6-a677-b2c0a4a07cc4" providerId="ADAL" clId="{00BC5634-C8FF-4B78-A94B-0A15E8FF995A}" dt="2021-05-25T09:59:05.676" v="5722" actId="26606"/>
          <ac:spMkLst>
            <pc:docMk/>
            <pc:sldMk cId="0" sldId="380"/>
            <ac:spMk id="8" creationId="{8D8B8BFF-ABC6-4302-9767-D2ADEE381FA8}"/>
          </ac:spMkLst>
        </pc:spChg>
        <pc:spChg chg="add">
          <ac:chgData name="Κολονίτσιου Φεβρονία" userId="1495111d-8b53-44c6-a677-b2c0a4a07cc4" providerId="ADAL" clId="{00BC5634-C8FF-4B78-A94B-0A15E8FF995A}" dt="2021-05-25T09:59:05.676" v="5722" actId="26606"/>
          <ac:spMkLst>
            <pc:docMk/>
            <pc:sldMk cId="0" sldId="380"/>
            <ac:spMk id="12" creationId="{BB17FFD2-DBC7-4ABB-B2A0-7E18EC1B8074}"/>
          </ac:spMkLst>
        </pc:spChg>
        <pc:spChg chg="add">
          <ac:chgData name="Κολονίτσιου Φεβρονία" userId="1495111d-8b53-44c6-a677-b2c0a4a07cc4" providerId="ADAL" clId="{00BC5634-C8FF-4B78-A94B-0A15E8FF995A}" dt="2021-05-25T09:59:05.676" v="5722" actId="26606"/>
          <ac:spMkLst>
            <pc:docMk/>
            <pc:sldMk cId="0" sldId="380"/>
            <ac:spMk id="14" creationId="{7AFFF3F7-4395-4F19-BC12-8940796BE3CD}"/>
          </ac:spMkLst>
        </pc:spChg>
        <pc:spChg chg="add">
          <ac:chgData name="Κολονίτσιου Φεβρονία" userId="1495111d-8b53-44c6-a677-b2c0a4a07cc4" providerId="ADAL" clId="{00BC5634-C8FF-4B78-A94B-0A15E8FF995A}" dt="2021-05-25T09:59:05.676" v="5722" actId="26606"/>
          <ac:spMkLst>
            <pc:docMk/>
            <pc:sldMk cId="0" sldId="380"/>
            <ac:spMk id="16" creationId="{92806DFD-E192-42CC-B190-3C4C95B8FF4E}"/>
          </ac:spMkLst>
        </pc:spChg>
        <pc:spChg chg="add">
          <ac:chgData name="Κολονίτσιου Φεβρονία" userId="1495111d-8b53-44c6-a677-b2c0a4a07cc4" providerId="ADAL" clId="{00BC5634-C8FF-4B78-A94B-0A15E8FF995A}" dt="2021-05-25T09:59:05.676" v="5722" actId="26606"/>
          <ac:spMkLst>
            <pc:docMk/>
            <pc:sldMk cId="0" sldId="380"/>
            <ac:spMk id="18" creationId="{0BFD2628-8E1E-4A9C-8CC0-A04332683126}"/>
          </ac:spMkLst>
        </pc:spChg>
        <pc:spChg chg="add">
          <ac:chgData name="Κολονίτσιου Φεβρονία" userId="1495111d-8b53-44c6-a677-b2c0a4a07cc4" providerId="ADAL" clId="{00BC5634-C8FF-4B78-A94B-0A15E8FF995A}" dt="2021-05-25T09:59:05.676" v="5722" actId="26606"/>
          <ac:spMkLst>
            <pc:docMk/>
            <pc:sldMk cId="0" sldId="380"/>
            <ac:spMk id="20" creationId="{D0DAE048-BF8A-4A95-8DBC-D3A926B94CD6}"/>
          </ac:spMkLst>
        </pc:spChg>
        <pc:picChg chg="add">
          <ac:chgData name="Κολονίτσιου Φεβρονία" userId="1495111d-8b53-44c6-a677-b2c0a4a07cc4" providerId="ADAL" clId="{00BC5634-C8FF-4B78-A94B-0A15E8FF995A}" dt="2021-05-25T09:59:05.676" v="5722" actId="26606"/>
          <ac:picMkLst>
            <pc:docMk/>
            <pc:sldMk cId="0" sldId="380"/>
            <ac:picMk id="10" creationId="{D5F431FD-989C-4F7B-9EF1-BDED51AED4CF}"/>
          </ac:picMkLst>
        </pc:picChg>
      </pc:sldChg>
      <pc:sldChg chg="addSp modSp new mod setBg setClrOvrMap">
        <pc:chgData name="Κολονίτσιου Φεβρονία" userId="1495111d-8b53-44c6-a677-b2c0a4a07cc4" providerId="ADAL" clId="{00BC5634-C8FF-4B78-A94B-0A15E8FF995A}" dt="2021-05-25T10:07:03.663" v="5797" actId="20577"/>
        <pc:sldMkLst>
          <pc:docMk/>
          <pc:sldMk cId="1056865477" sldId="381"/>
        </pc:sldMkLst>
        <pc:spChg chg="mod">
          <ac:chgData name="Κολονίτσιου Φεβρονία" userId="1495111d-8b53-44c6-a677-b2c0a4a07cc4" providerId="ADAL" clId="{00BC5634-C8FF-4B78-A94B-0A15E8FF995A}" dt="2021-05-25T10:05:57.221" v="5786" actId="1076"/>
          <ac:spMkLst>
            <pc:docMk/>
            <pc:sldMk cId="1056865477" sldId="381"/>
            <ac:spMk id="2" creationId="{9CA86C3D-73FE-4E92-941B-0A91F9EDDF83}"/>
          </ac:spMkLst>
        </pc:spChg>
        <pc:spChg chg="mod">
          <ac:chgData name="Κολονίτσιου Φεβρονία" userId="1495111d-8b53-44c6-a677-b2c0a4a07cc4" providerId="ADAL" clId="{00BC5634-C8FF-4B78-A94B-0A15E8FF995A}" dt="2021-05-25T10:07:03.663" v="5797" actId="20577"/>
          <ac:spMkLst>
            <pc:docMk/>
            <pc:sldMk cId="1056865477" sldId="381"/>
            <ac:spMk id="3" creationId="{EDB9A142-D98B-40C0-9CD2-505582228C79}"/>
          </ac:spMkLst>
        </pc:spChg>
        <pc:spChg chg="add">
          <ac:chgData name="Κολονίτσιου Φεβρονία" userId="1495111d-8b53-44c6-a677-b2c0a4a07cc4" providerId="ADAL" clId="{00BC5634-C8FF-4B78-A94B-0A15E8FF995A}" dt="2021-05-25T09:57:10.362" v="5695" actId="26606"/>
          <ac:spMkLst>
            <pc:docMk/>
            <pc:sldMk cId="1056865477" sldId="381"/>
            <ac:spMk id="8" creationId="{8D8B8BFF-ABC6-4302-9767-D2ADEE381FA8}"/>
          </ac:spMkLst>
        </pc:spChg>
        <pc:spChg chg="add">
          <ac:chgData name="Κολονίτσιου Φεβρονία" userId="1495111d-8b53-44c6-a677-b2c0a4a07cc4" providerId="ADAL" clId="{00BC5634-C8FF-4B78-A94B-0A15E8FF995A}" dt="2021-05-25T09:57:10.362" v="5695" actId="26606"/>
          <ac:spMkLst>
            <pc:docMk/>
            <pc:sldMk cId="1056865477" sldId="381"/>
            <ac:spMk id="12" creationId="{BB17FFD2-DBC7-4ABB-B2A0-7E18EC1B8074}"/>
          </ac:spMkLst>
        </pc:spChg>
        <pc:spChg chg="add">
          <ac:chgData name="Κολονίτσιου Φεβρονία" userId="1495111d-8b53-44c6-a677-b2c0a4a07cc4" providerId="ADAL" clId="{00BC5634-C8FF-4B78-A94B-0A15E8FF995A}" dt="2021-05-25T09:57:10.362" v="5695" actId="26606"/>
          <ac:spMkLst>
            <pc:docMk/>
            <pc:sldMk cId="1056865477" sldId="381"/>
            <ac:spMk id="14" creationId="{7AFFF3F7-4395-4F19-BC12-8940796BE3CD}"/>
          </ac:spMkLst>
        </pc:spChg>
        <pc:spChg chg="add">
          <ac:chgData name="Κολονίτσιου Φεβρονία" userId="1495111d-8b53-44c6-a677-b2c0a4a07cc4" providerId="ADAL" clId="{00BC5634-C8FF-4B78-A94B-0A15E8FF995A}" dt="2021-05-25T09:57:10.362" v="5695" actId="26606"/>
          <ac:spMkLst>
            <pc:docMk/>
            <pc:sldMk cId="1056865477" sldId="381"/>
            <ac:spMk id="16" creationId="{92806DFD-E192-42CC-B190-3C4C95B8FF4E}"/>
          </ac:spMkLst>
        </pc:spChg>
        <pc:spChg chg="add">
          <ac:chgData name="Κολονίτσιου Φεβρονία" userId="1495111d-8b53-44c6-a677-b2c0a4a07cc4" providerId="ADAL" clId="{00BC5634-C8FF-4B78-A94B-0A15E8FF995A}" dt="2021-05-25T09:57:10.362" v="5695" actId="26606"/>
          <ac:spMkLst>
            <pc:docMk/>
            <pc:sldMk cId="1056865477" sldId="381"/>
            <ac:spMk id="18" creationId="{0BFD2628-8E1E-4A9C-8CC0-A04332683126}"/>
          </ac:spMkLst>
        </pc:spChg>
        <pc:spChg chg="add">
          <ac:chgData name="Κολονίτσιου Φεβρονία" userId="1495111d-8b53-44c6-a677-b2c0a4a07cc4" providerId="ADAL" clId="{00BC5634-C8FF-4B78-A94B-0A15E8FF995A}" dt="2021-05-25T09:57:10.362" v="5695" actId="26606"/>
          <ac:spMkLst>
            <pc:docMk/>
            <pc:sldMk cId="1056865477" sldId="381"/>
            <ac:spMk id="20" creationId="{D0DAE048-BF8A-4A95-8DBC-D3A926B94CD6}"/>
          </ac:spMkLst>
        </pc:spChg>
        <pc:picChg chg="add">
          <ac:chgData name="Κολονίτσιου Φεβρονία" userId="1495111d-8b53-44c6-a677-b2c0a4a07cc4" providerId="ADAL" clId="{00BC5634-C8FF-4B78-A94B-0A15E8FF995A}" dt="2021-05-25T09:57:10.362" v="5695" actId="26606"/>
          <ac:picMkLst>
            <pc:docMk/>
            <pc:sldMk cId="1056865477" sldId="381"/>
            <ac:picMk id="10" creationId="{D5F431FD-989C-4F7B-9EF1-BDED51AED4CF}"/>
          </ac:picMkLst>
        </pc:picChg>
      </pc:sldChg>
      <pc:sldChg chg="addSp modSp new del mod setBg setClrOvrMap">
        <pc:chgData name="Κολονίτσιου Φεβρονία" userId="1495111d-8b53-44c6-a677-b2c0a4a07cc4" providerId="ADAL" clId="{00BC5634-C8FF-4B78-A94B-0A15E8FF995A}" dt="2021-05-25T09:59:08.984" v="5723" actId="2696"/>
        <pc:sldMkLst>
          <pc:docMk/>
          <pc:sldMk cId="2740118082" sldId="382"/>
        </pc:sldMkLst>
        <pc:spChg chg="mod">
          <ac:chgData name="Κολονίτσιου Φεβρονία" userId="1495111d-8b53-44c6-a677-b2c0a4a07cc4" providerId="ADAL" clId="{00BC5634-C8FF-4B78-A94B-0A15E8FF995A}" dt="2021-05-25T09:58:51.648" v="5720" actId="26606"/>
          <ac:spMkLst>
            <pc:docMk/>
            <pc:sldMk cId="2740118082" sldId="382"/>
            <ac:spMk id="2" creationId="{CEC971B5-E86D-40B0-9476-F2C474138588}"/>
          </ac:spMkLst>
        </pc:spChg>
        <pc:spChg chg="mod">
          <ac:chgData name="Κολονίτσιου Φεβρονία" userId="1495111d-8b53-44c6-a677-b2c0a4a07cc4" providerId="ADAL" clId="{00BC5634-C8FF-4B78-A94B-0A15E8FF995A}" dt="2021-05-25T09:58:51.648" v="5720" actId="26606"/>
          <ac:spMkLst>
            <pc:docMk/>
            <pc:sldMk cId="2740118082" sldId="382"/>
            <ac:spMk id="3" creationId="{409175D8-F527-4AF3-8B0F-DDBBF5ECAD23}"/>
          </ac:spMkLst>
        </pc:spChg>
        <pc:spChg chg="add">
          <ac:chgData name="Κολονίτσιου Φεβρονία" userId="1495111d-8b53-44c6-a677-b2c0a4a07cc4" providerId="ADAL" clId="{00BC5634-C8FF-4B78-A94B-0A15E8FF995A}" dt="2021-05-25T09:58:51.648" v="5720" actId="26606"/>
          <ac:spMkLst>
            <pc:docMk/>
            <pc:sldMk cId="2740118082" sldId="382"/>
            <ac:spMk id="8" creationId="{8D8B8BFF-ABC6-4302-9767-D2ADEE381FA8}"/>
          </ac:spMkLst>
        </pc:spChg>
        <pc:spChg chg="add">
          <ac:chgData name="Κολονίτσιου Φεβρονία" userId="1495111d-8b53-44c6-a677-b2c0a4a07cc4" providerId="ADAL" clId="{00BC5634-C8FF-4B78-A94B-0A15E8FF995A}" dt="2021-05-25T09:58:51.648" v="5720" actId="26606"/>
          <ac:spMkLst>
            <pc:docMk/>
            <pc:sldMk cId="2740118082" sldId="382"/>
            <ac:spMk id="12" creationId="{BB17FFD2-DBC7-4ABB-B2A0-7E18EC1B8074}"/>
          </ac:spMkLst>
        </pc:spChg>
        <pc:spChg chg="add">
          <ac:chgData name="Κολονίτσιου Φεβρονία" userId="1495111d-8b53-44c6-a677-b2c0a4a07cc4" providerId="ADAL" clId="{00BC5634-C8FF-4B78-A94B-0A15E8FF995A}" dt="2021-05-25T09:58:51.648" v="5720" actId="26606"/>
          <ac:spMkLst>
            <pc:docMk/>
            <pc:sldMk cId="2740118082" sldId="382"/>
            <ac:spMk id="14" creationId="{7AFFF3F7-4395-4F19-BC12-8940796BE3CD}"/>
          </ac:spMkLst>
        </pc:spChg>
        <pc:spChg chg="add">
          <ac:chgData name="Κολονίτσιου Φεβρονία" userId="1495111d-8b53-44c6-a677-b2c0a4a07cc4" providerId="ADAL" clId="{00BC5634-C8FF-4B78-A94B-0A15E8FF995A}" dt="2021-05-25T09:58:51.648" v="5720" actId="26606"/>
          <ac:spMkLst>
            <pc:docMk/>
            <pc:sldMk cId="2740118082" sldId="382"/>
            <ac:spMk id="16" creationId="{92806DFD-E192-42CC-B190-3C4C95B8FF4E}"/>
          </ac:spMkLst>
        </pc:spChg>
        <pc:spChg chg="add">
          <ac:chgData name="Κολονίτσιου Φεβρονία" userId="1495111d-8b53-44c6-a677-b2c0a4a07cc4" providerId="ADAL" clId="{00BC5634-C8FF-4B78-A94B-0A15E8FF995A}" dt="2021-05-25T09:58:51.648" v="5720" actId="26606"/>
          <ac:spMkLst>
            <pc:docMk/>
            <pc:sldMk cId="2740118082" sldId="382"/>
            <ac:spMk id="18" creationId="{0BFD2628-8E1E-4A9C-8CC0-A04332683126}"/>
          </ac:spMkLst>
        </pc:spChg>
        <pc:spChg chg="add">
          <ac:chgData name="Κολονίτσιου Φεβρονία" userId="1495111d-8b53-44c6-a677-b2c0a4a07cc4" providerId="ADAL" clId="{00BC5634-C8FF-4B78-A94B-0A15E8FF995A}" dt="2021-05-25T09:58:51.648" v="5720" actId="26606"/>
          <ac:spMkLst>
            <pc:docMk/>
            <pc:sldMk cId="2740118082" sldId="382"/>
            <ac:spMk id="20" creationId="{D0DAE048-BF8A-4A95-8DBC-D3A926B94CD6}"/>
          </ac:spMkLst>
        </pc:spChg>
        <pc:picChg chg="add">
          <ac:chgData name="Κολονίτσιου Φεβρονία" userId="1495111d-8b53-44c6-a677-b2c0a4a07cc4" providerId="ADAL" clId="{00BC5634-C8FF-4B78-A94B-0A15E8FF995A}" dt="2021-05-25T09:58:51.648" v="5720" actId="26606"/>
          <ac:picMkLst>
            <pc:docMk/>
            <pc:sldMk cId="2740118082" sldId="382"/>
            <ac:picMk id="10" creationId="{D5F431FD-989C-4F7B-9EF1-BDED51AED4CF}"/>
          </ac:picMkLst>
        </pc:picChg>
      </pc:sldChg>
      <pc:sldChg chg="addSp delSp modSp new mod setBg setClrOvrMap">
        <pc:chgData name="Κολονίτσιου Φεβρονία" userId="1495111d-8b53-44c6-a677-b2c0a4a07cc4" providerId="ADAL" clId="{00BC5634-C8FF-4B78-A94B-0A15E8FF995A}" dt="2021-05-26T16:44:01.130" v="5946" actId="478"/>
        <pc:sldMkLst>
          <pc:docMk/>
          <pc:sldMk cId="4252116019" sldId="382"/>
        </pc:sldMkLst>
        <pc:spChg chg="del mod">
          <ac:chgData name="Κολονίτσιου Φεβρονία" userId="1495111d-8b53-44c6-a677-b2c0a4a07cc4" providerId="ADAL" clId="{00BC5634-C8FF-4B78-A94B-0A15E8FF995A}" dt="2021-05-26T16:43:28.031" v="5943" actId="478"/>
          <ac:spMkLst>
            <pc:docMk/>
            <pc:sldMk cId="4252116019" sldId="382"/>
            <ac:spMk id="2" creationId="{0B11A637-E599-452B-8185-791F00409440}"/>
          </ac:spMkLst>
        </pc:spChg>
        <pc:spChg chg="del mod">
          <ac:chgData name="Κολονίτσιου Φεβρονία" userId="1495111d-8b53-44c6-a677-b2c0a4a07cc4" providerId="ADAL" clId="{00BC5634-C8FF-4B78-A94B-0A15E8FF995A}" dt="2021-05-26T16:44:01.130" v="5946" actId="478"/>
          <ac:spMkLst>
            <pc:docMk/>
            <pc:sldMk cId="4252116019" sldId="382"/>
            <ac:spMk id="3" creationId="{B8B04A7A-3654-4095-AFF9-9504EAEC61CA}"/>
          </ac:spMkLst>
        </pc:spChg>
        <pc:spChg chg="add mod">
          <ac:chgData name="Κολονίτσιου Φεβρονία" userId="1495111d-8b53-44c6-a677-b2c0a4a07cc4" providerId="ADAL" clId="{00BC5634-C8FF-4B78-A94B-0A15E8FF995A}" dt="2021-05-26T16:43:55.655" v="5945" actId="1076"/>
          <ac:spMkLst>
            <pc:docMk/>
            <pc:sldMk cId="4252116019" sldId="382"/>
            <ac:spMk id="4" creationId="{EAA05281-4802-43CE-9F70-6D3BD551DDB9}"/>
          </ac:spMkLst>
        </pc:spChg>
        <pc:spChg chg="add">
          <ac:chgData name="Κολονίτσιου Φεβρονία" userId="1495111d-8b53-44c6-a677-b2c0a4a07cc4" providerId="ADAL" clId="{00BC5634-C8FF-4B78-A94B-0A15E8FF995A}" dt="2021-05-25T10:00:19.536" v="5727" actId="26606"/>
          <ac:spMkLst>
            <pc:docMk/>
            <pc:sldMk cId="4252116019" sldId="382"/>
            <ac:spMk id="8" creationId="{8D8B8BFF-ABC6-4302-9767-D2ADEE381FA8}"/>
          </ac:spMkLst>
        </pc:spChg>
        <pc:spChg chg="add">
          <ac:chgData name="Κολονίτσιου Φεβρονία" userId="1495111d-8b53-44c6-a677-b2c0a4a07cc4" providerId="ADAL" clId="{00BC5634-C8FF-4B78-A94B-0A15E8FF995A}" dt="2021-05-25T10:00:19.536" v="5727" actId="26606"/>
          <ac:spMkLst>
            <pc:docMk/>
            <pc:sldMk cId="4252116019" sldId="382"/>
            <ac:spMk id="12" creationId="{BB17FFD2-DBC7-4ABB-B2A0-7E18EC1B8074}"/>
          </ac:spMkLst>
        </pc:spChg>
        <pc:spChg chg="add">
          <ac:chgData name="Κολονίτσιου Φεβρονία" userId="1495111d-8b53-44c6-a677-b2c0a4a07cc4" providerId="ADAL" clId="{00BC5634-C8FF-4B78-A94B-0A15E8FF995A}" dt="2021-05-25T10:00:19.536" v="5727" actId="26606"/>
          <ac:spMkLst>
            <pc:docMk/>
            <pc:sldMk cId="4252116019" sldId="382"/>
            <ac:spMk id="14" creationId="{7AFFF3F7-4395-4F19-BC12-8940796BE3CD}"/>
          </ac:spMkLst>
        </pc:spChg>
        <pc:spChg chg="add">
          <ac:chgData name="Κολονίτσιου Φεβρονία" userId="1495111d-8b53-44c6-a677-b2c0a4a07cc4" providerId="ADAL" clId="{00BC5634-C8FF-4B78-A94B-0A15E8FF995A}" dt="2021-05-25T10:00:19.536" v="5727" actId="26606"/>
          <ac:spMkLst>
            <pc:docMk/>
            <pc:sldMk cId="4252116019" sldId="382"/>
            <ac:spMk id="16" creationId="{92806DFD-E192-42CC-B190-3C4C95B8FF4E}"/>
          </ac:spMkLst>
        </pc:spChg>
        <pc:spChg chg="add">
          <ac:chgData name="Κολονίτσιου Φεβρονία" userId="1495111d-8b53-44c6-a677-b2c0a4a07cc4" providerId="ADAL" clId="{00BC5634-C8FF-4B78-A94B-0A15E8FF995A}" dt="2021-05-25T10:00:19.536" v="5727" actId="26606"/>
          <ac:spMkLst>
            <pc:docMk/>
            <pc:sldMk cId="4252116019" sldId="382"/>
            <ac:spMk id="18" creationId="{0BFD2628-8E1E-4A9C-8CC0-A04332683126}"/>
          </ac:spMkLst>
        </pc:spChg>
        <pc:spChg chg="add">
          <ac:chgData name="Κολονίτσιου Φεβρονία" userId="1495111d-8b53-44c6-a677-b2c0a4a07cc4" providerId="ADAL" clId="{00BC5634-C8FF-4B78-A94B-0A15E8FF995A}" dt="2021-05-25T10:00:19.536" v="5727" actId="26606"/>
          <ac:spMkLst>
            <pc:docMk/>
            <pc:sldMk cId="4252116019" sldId="382"/>
            <ac:spMk id="20" creationId="{D0DAE048-BF8A-4A95-8DBC-D3A926B94CD6}"/>
          </ac:spMkLst>
        </pc:spChg>
        <pc:picChg chg="add">
          <ac:chgData name="Κολονίτσιου Φεβρονία" userId="1495111d-8b53-44c6-a677-b2c0a4a07cc4" providerId="ADAL" clId="{00BC5634-C8FF-4B78-A94B-0A15E8FF995A}" dt="2021-05-25T10:00:19.536" v="5727" actId="26606"/>
          <ac:picMkLst>
            <pc:docMk/>
            <pc:sldMk cId="4252116019" sldId="382"/>
            <ac:picMk id="10" creationId="{D5F431FD-989C-4F7B-9EF1-BDED51AED4CF}"/>
          </ac:picMkLst>
        </pc:picChg>
        <pc:picChg chg="add mod">
          <ac:chgData name="Κολονίτσιου Φεβρονία" userId="1495111d-8b53-44c6-a677-b2c0a4a07cc4" providerId="ADAL" clId="{00BC5634-C8FF-4B78-A94B-0A15E8FF995A}" dt="2021-05-25T10:00:32.888" v="5729" actId="1076"/>
          <ac:picMkLst>
            <pc:docMk/>
            <pc:sldMk cId="4252116019" sldId="382"/>
            <ac:picMk id="11" creationId="{18BD10FB-ED62-4B33-9EC2-60D6546E2DCD}"/>
          </ac:picMkLst>
        </pc:picChg>
      </pc:sldChg>
      <pc:sldChg chg="addSp delSp modSp new mod setBg setClrOvrMap">
        <pc:chgData name="Κολονίτσιου Φεβρονία" userId="1495111d-8b53-44c6-a677-b2c0a4a07cc4" providerId="ADAL" clId="{00BC5634-C8FF-4B78-A94B-0A15E8FF995A}" dt="2021-05-25T10:04:47.907" v="5751" actId="1076"/>
        <pc:sldMkLst>
          <pc:docMk/>
          <pc:sldMk cId="2458487540" sldId="383"/>
        </pc:sldMkLst>
        <pc:spChg chg="mod">
          <ac:chgData name="Κολονίτσιου Φεβρονία" userId="1495111d-8b53-44c6-a677-b2c0a4a07cc4" providerId="ADAL" clId="{00BC5634-C8FF-4B78-A94B-0A15E8FF995A}" dt="2021-05-25T10:04:47.907" v="5751" actId="1076"/>
          <ac:spMkLst>
            <pc:docMk/>
            <pc:sldMk cId="2458487540" sldId="383"/>
            <ac:spMk id="2" creationId="{D4AD5F52-0C00-4F44-BA56-2FF7ACBD3614}"/>
          </ac:spMkLst>
        </pc:spChg>
        <pc:spChg chg="del mod">
          <ac:chgData name="Κολονίτσιου Φεβρονία" userId="1495111d-8b53-44c6-a677-b2c0a4a07cc4" providerId="ADAL" clId="{00BC5634-C8FF-4B78-A94B-0A15E8FF995A}" dt="2021-05-25T10:04:13.781" v="5742" actId="478"/>
          <ac:spMkLst>
            <pc:docMk/>
            <pc:sldMk cId="2458487540" sldId="383"/>
            <ac:spMk id="3" creationId="{6032DFA1-DE2A-426B-9B02-B720951A2C6D}"/>
          </ac:spMkLst>
        </pc:spChg>
        <pc:spChg chg="add">
          <ac:chgData name="Κολονίτσιου Φεβρονία" userId="1495111d-8b53-44c6-a677-b2c0a4a07cc4" providerId="ADAL" clId="{00BC5634-C8FF-4B78-A94B-0A15E8FF995A}" dt="2021-05-25T10:04:10.558" v="5741" actId="26606"/>
          <ac:spMkLst>
            <pc:docMk/>
            <pc:sldMk cId="2458487540" sldId="383"/>
            <ac:spMk id="8" creationId="{8D8B8BFF-ABC6-4302-9767-D2ADEE381FA8}"/>
          </ac:spMkLst>
        </pc:spChg>
        <pc:spChg chg="add">
          <ac:chgData name="Κολονίτσιου Φεβρονία" userId="1495111d-8b53-44c6-a677-b2c0a4a07cc4" providerId="ADAL" clId="{00BC5634-C8FF-4B78-A94B-0A15E8FF995A}" dt="2021-05-25T10:04:10.558" v="5741" actId="26606"/>
          <ac:spMkLst>
            <pc:docMk/>
            <pc:sldMk cId="2458487540" sldId="383"/>
            <ac:spMk id="12" creationId="{BB17FFD2-DBC7-4ABB-B2A0-7E18EC1B8074}"/>
          </ac:spMkLst>
        </pc:spChg>
        <pc:spChg chg="add">
          <ac:chgData name="Κολονίτσιου Φεβρονία" userId="1495111d-8b53-44c6-a677-b2c0a4a07cc4" providerId="ADAL" clId="{00BC5634-C8FF-4B78-A94B-0A15E8FF995A}" dt="2021-05-25T10:04:10.558" v="5741" actId="26606"/>
          <ac:spMkLst>
            <pc:docMk/>
            <pc:sldMk cId="2458487540" sldId="383"/>
            <ac:spMk id="14" creationId="{7AFFF3F7-4395-4F19-BC12-8940796BE3CD}"/>
          </ac:spMkLst>
        </pc:spChg>
        <pc:spChg chg="add">
          <ac:chgData name="Κολονίτσιου Φεβρονία" userId="1495111d-8b53-44c6-a677-b2c0a4a07cc4" providerId="ADAL" clId="{00BC5634-C8FF-4B78-A94B-0A15E8FF995A}" dt="2021-05-25T10:04:10.558" v="5741" actId="26606"/>
          <ac:spMkLst>
            <pc:docMk/>
            <pc:sldMk cId="2458487540" sldId="383"/>
            <ac:spMk id="16" creationId="{92806DFD-E192-42CC-B190-3C4C95B8FF4E}"/>
          </ac:spMkLst>
        </pc:spChg>
        <pc:spChg chg="add">
          <ac:chgData name="Κολονίτσιου Φεβρονία" userId="1495111d-8b53-44c6-a677-b2c0a4a07cc4" providerId="ADAL" clId="{00BC5634-C8FF-4B78-A94B-0A15E8FF995A}" dt="2021-05-25T10:04:10.558" v="5741" actId="26606"/>
          <ac:spMkLst>
            <pc:docMk/>
            <pc:sldMk cId="2458487540" sldId="383"/>
            <ac:spMk id="18" creationId="{0BFD2628-8E1E-4A9C-8CC0-A04332683126}"/>
          </ac:spMkLst>
        </pc:spChg>
        <pc:spChg chg="add">
          <ac:chgData name="Κολονίτσιου Φεβρονία" userId="1495111d-8b53-44c6-a677-b2c0a4a07cc4" providerId="ADAL" clId="{00BC5634-C8FF-4B78-A94B-0A15E8FF995A}" dt="2021-05-25T10:04:10.558" v="5741" actId="26606"/>
          <ac:spMkLst>
            <pc:docMk/>
            <pc:sldMk cId="2458487540" sldId="383"/>
            <ac:spMk id="20" creationId="{D0DAE048-BF8A-4A95-8DBC-D3A926B94CD6}"/>
          </ac:spMkLst>
        </pc:spChg>
        <pc:picChg chg="add">
          <ac:chgData name="Κολονίτσιου Φεβρονία" userId="1495111d-8b53-44c6-a677-b2c0a4a07cc4" providerId="ADAL" clId="{00BC5634-C8FF-4B78-A94B-0A15E8FF995A}" dt="2021-05-25T10:04:10.558" v="5741" actId="26606"/>
          <ac:picMkLst>
            <pc:docMk/>
            <pc:sldMk cId="2458487540" sldId="383"/>
            <ac:picMk id="10" creationId="{D5F431FD-989C-4F7B-9EF1-BDED51AED4CF}"/>
          </ac:picMkLst>
        </pc:picChg>
        <pc:picChg chg="add mod">
          <ac:chgData name="Κολονίτσιου Φεβρονία" userId="1495111d-8b53-44c6-a677-b2c0a4a07cc4" providerId="ADAL" clId="{00BC5634-C8FF-4B78-A94B-0A15E8FF995A}" dt="2021-05-25T10:04:23.661" v="5744" actId="1076"/>
          <ac:picMkLst>
            <pc:docMk/>
            <pc:sldMk cId="2458487540" sldId="383"/>
            <ac:picMk id="11" creationId="{D32D5C73-DD19-4F0A-8F08-DEC508299FDA}"/>
          </ac:picMkLst>
        </pc:picChg>
      </pc:sldChg>
      <pc:sldChg chg="addSp modSp mod setBg setClrOvrMap delDesignElem">
        <pc:chgData name="Κολονίτσιου Φεβρονία" userId="1495111d-8b53-44c6-a677-b2c0a4a07cc4" providerId="ADAL" clId="{00BC5634-C8FF-4B78-A94B-0A15E8FF995A}" dt="2021-05-26T16:46:15.259" v="5952"/>
        <pc:sldMkLst>
          <pc:docMk/>
          <pc:sldMk cId="2826203107" sldId="384"/>
        </pc:sldMkLst>
        <pc:spChg chg="mod">
          <ac:chgData name="Κολονίτσιου Φεβρονία" userId="1495111d-8b53-44c6-a677-b2c0a4a07cc4" providerId="ADAL" clId="{00BC5634-C8FF-4B78-A94B-0A15E8FF995A}" dt="2021-05-26T16:46:15.259" v="5952"/>
          <ac:spMkLst>
            <pc:docMk/>
            <pc:sldMk cId="2826203107" sldId="384"/>
            <ac:spMk id="2" creationId="{936F6B8C-6CFB-4375-9C1A-E269D0DF252C}"/>
          </ac:spMkLst>
        </pc:spChg>
        <pc:spChg chg="add">
          <ac:chgData name="Κολονίτσιου Φεβρονία" userId="1495111d-8b53-44c6-a677-b2c0a4a07cc4" providerId="ADAL" clId="{00BC5634-C8FF-4B78-A94B-0A15E8FF995A}" dt="2021-05-26T16:46:00.091" v="5950" actId="26606"/>
          <ac:spMkLst>
            <pc:docMk/>
            <pc:sldMk cId="2826203107" sldId="384"/>
            <ac:spMk id="7" creationId="{D0BE3D13-5BE5-4B05-AFCF-2A2E059D29F8}"/>
          </ac:spMkLst>
        </pc:spChg>
        <pc:spChg chg="add">
          <ac:chgData name="Κολονίτσιου Φεβρονία" userId="1495111d-8b53-44c6-a677-b2c0a4a07cc4" providerId="ADAL" clId="{00BC5634-C8FF-4B78-A94B-0A15E8FF995A}" dt="2021-05-26T16:46:00.091" v="5950" actId="26606"/>
          <ac:spMkLst>
            <pc:docMk/>
            <pc:sldMk cId="2826203107" sldId="384"/>
            <ac:spMk id="9" creationId="{1AC85C80-0175-4214-A13D-03C224658C16}"/>
          </ac:spMkLst>
        </pc:spChg>
        <pc:spChg chg="add">
          <ac:chgData name="Κολονίτσιου Φεβρονία" userId="1495111d-8b53-44c6-a677-b2c0a4a07cc4" providerId="ADAL" clId="{00BC5634-C8FF-4B78-A94B-0A15E8FF995A}" dt="2021-05-26T16:46:00.091" v="5950" actId="26606"/>
          <ac:spMkLst>
            <pc:docMk/>
            <pc:sldMk cId="2826203107" sldId="384"/>
            <ac:spMk id="13" creationId="{76562092-3AA7-4EF0-9007-C44F879A1308}"/>
          </ac:spMkLst>
        </pc:spChg>
        <pc:spChg chg="add">
          <ac:chgData name="Κολονίτσιου Φεβρονία" userId="1495111d-8b53-44c6-a677-b2c0a4a07cc4" providerId="ADAL" clId="{00BC5634-C8FF-4B78-A94B-0A15E8FF995A}" dt="2021-05-26T16:46:00.091" v="5950" actId="26606"/>
          <ac:spMkLst>
            <pc:docMk/>
            <pc:sldMk cId="2826203107" sldId="384"/>
            <ac:spMk id="15" creationId="{2663C086-1480-4E81-BD6F-3E43A4C38C62}"/>
          </ac:spMkLst>
        </pc:spChg>
        <pc:picChg chg="add">
          <ac:chgData name="Κολονίτσιου Φεβρονία" userId="1495111d-8b53-44c6-a677-b2c0a4a07cc4" providerId="ADAL" clId="{00BC5634-C8FF-4B78-A94B-0A15E8FF995A}" dt="2021-05-26T16:46:00.091" v="5950" actId="26606"/>
          <ac:picMkLst>
            <pc:docMk/>
            <pc:sldMk cId="2826203107" sldId="384"/>
            <ac:picMk id="11" creationId="{15ADB788-8569-409E-862D-665AD53C9904}"/>
          </ac:picMkLst>
        </pc:picChg>
      </pc:sldChg>
      <pc:sldChg chg="addSp delSp modSp new mod setBg setClrOvrMap">
        <pc:chgData name="Κολονίτσιου Φεβρονία" userId="1495111d-8b53-44c6-a677-b2c0a4a07cc4" providerId="ADAL" clId="{00BC5634-C8FF-4B78-A94B-0A15E8FF995A}" dt="2021-05-26T16:47:40.479" v="5961" actId="255"/>
        <pc:sldMkLst>
          <pc:docMk/>
          <pc:sldMk cId="983088308" sldId="385"/>
        </pc:sldMkLst>
        <pc:spChg chg="mod">
          <ac:chgData name="Κολονίτσιου Φεβρονία" userId="1495111d-8b53-44c6-a677-b2c0a4a07cc4" providerId="ADAL" clId="{00BC5634-C8FF-4B78-A94B-0A15E8FF995A}" dt="2021-05-26T16:47:40.479" v="5961" actId="255"/>
          <ac:spMkLst>
            <pc:docMk/>
            <pc:sldMk cId="983088308" sldId="385"/>
            <ac:spMk id="2" creationId="{B6CCDF6F-3131-4BD8-9838-4DAF9F1174E8}"/>
          </ac:spMkLst>
        </pc:spChg>
        <pc:spChg chg="del mod">
          <ac:chgData name="Κολονίτσιου Φεβρονία" userId="1495111d-8b53-44c6-a677-b2c0a4a07cc4" providerId="ADAL" clId="{00BC5634-C8FF-4B78-A94B-0A15E8FF995A}" dt="2021-05-26T16:47:34.147" v="5960" actId="478"/>
          <ac:spMkLst>
            <pc:docMk/>
            <pc:sldMk cId="983088308" sldId="385"/>
            <ac:spMk id="3" creationId="{5449BF84-A957-4649-8B54-CDE94D598B39}"/>
          </ac:spMkLst>
        </pc:spChg>
        <pc:spChg chg="add">
          <ac:chgData name="Κολονίτσιου Φεβρονία" userId="1495111d-8b53-44c6-a677-b2c0a4a07cc4" providerId="ADAL" clId="{00BC5634-C8FF-4B78-A94B-0A15E8FF995A}" dt="2021-05-26T16:47:20.792" v="5958" actId="26606"/>
          <ac:spMkLst>
            <pc:docMk/>
            <pc:sldMk cId="983088308" sldId="385"/>
            <ac:spMk id="8" creationId="{D0BE3D13-5BE5-4B05-AFCF-2A2E059D29F8}"/>
          </ac:spMkLst>
        </pc:spChg>
        <pc:spChg chg="add">
          <ac:chgData name="Κολονίτσιου Φεβρονία" userId="1495111d-8b53-44c6-a677-b2c0a4a07cc4" providerId="ADAL" clId="{00BC5634-C8FF-4B78-A94B-0A15E8FF995A}" dt="2021-05-26T16:47:20.792" v="5958" actId="26606"/>
          <ac:spMkLst>
            <pc:docMk/>
            <pc:sldMk cId="983088308" sldId="385"/>
            <ac:spMk id="10" creationId="{1AC85C80-0175-4214-A13D-03C224658C16}"/>
          </ac:spMkLst>
        </pc:spChg>
        <pc:spChg chg="add">
          <ac:chgData name="Κολονίτσιου Φεβρονία" userId="1495111d-8b53-44c6-a677-b2c0a4a07cc4" providerId="ADAL" clId="{00BC5634-C8FF-4B78-A94B-0A15E8FF995A}" dt="2021-05-26T16:47:20.792" v="5958" actId="26606"/>
          <ac:spMkLst>
            <pc:docMk/>
            <pc:sldMk cId="983088308" sldId="385"/>
            <ac:spMk id="14" creationId="{76562092-3AA7-4EF0-9007-C44F879A1308}"/>
          </ac:spMkLst>
        </pc:spChg>
        <pc:spChg chg="add">
          <ac:chgData name="Κολονίτσιου Φεβρονία" userId="1495111d-8b53-44c6-a677-b2c0a4a07cc4" providerId="ADAL" clId="{00BC5634-C8FF-4B78-A94B-0A15E8FF995A}" dt="2021-05-26T16:47:20.792" v="5958" actId="26606"/>
          <ac:spMkLst>
            <pc:docMk/>
            <pc:sldMk cId="983088308" sldId="385"/>
            <ac:spMk id="16" creationId="{2663C086-1480-4E81-BD6F-3E43A4C38C62}"/>
          </ac:spMkLst>
        </pc:spChg>
        <pc:picChg chg="add">
          <ac:chgData name="Κολονίτσιου Φεβρονία" userId="1495111d-8b53-44c6-a677-b2c0a4a07cc4" providerId="ADAL" clId="{00BC5634-C8FF-4B78-A94B-0A15E8FF995A}" dt="2021-05-26T16:47:20.792" v="5958" actId="26606"/>
          <ac:picMkLst>
            <pc:docMk/>
            <pc:sldMk cId="983088308" sldId="385"/>
            <ac:picMk id="12" creationId="{15ADB788-8569-409E-862D-665AD53C9904}"/>
          </ac:picMkLst>
        </pc:picChg>
      </pc:sldChg>
      <pc:sldMasterChg chg="modSp modSldLayout">
        <pc:chgData name="Κολονίτσιου Φεβρονία" userId="1495111d-8b53-44c6-a677-b2c0a4a07cc4" providerId="ADAL" clId="{00BC5634-C8FF-4B78-A94B-0A15E8FF995A}" dt="2021-05-24T17:51:58.705" v="50"/>
        <pc:sldMasterMkLst>
          <pc:docMk/>
          <pc:sldMasterMk cId="0" sldId="2147483648"/>
        </pc:sldMasterMkLst>
        <pc:spChg chg="mod">
          <ac:chgData name="Κολονίτσιου Φεβρονία" userId="1495111d-8b53-44c6-a677-b2c0a4a07cc4" providerId="ADAL" clId="{00BC5634-C8FF-4B78-A94B-0A15E8FF995A}" dt="2021-05-24T17:51:58.705" v="50"/>
          <ac:spMkLst>
            <pc:docMk/>
            <pc:sldMasterMk cId="0" sldId="214748364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ac:spMk id="5"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ac:spMk id="6"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ac:spMk id="8"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ac:spMk id="57" creationId="{00000000-0000-0000-0000-000000000000}"/>
          </ac:spMkLst>
        </pc:spChg>
        <pc:picChg chg="mod">
          <ac:chgData name="Κολονίτσιου Φεβρονία" userId="1495111d-8b53-44c6-a677-b2c0a4a07cc4" providerId="ADAL" clId="{00BC5634-C8FF-4B78-A94B-0A15E8FF995A}" dt="2021-05-24T17:51:58.705" v="50"/>
          <ac:picMkLst>
            <pc:docMk/>
            <pc:sldMasterMk cId="0" sldId="2147483648"/>
            <ac:picMk id="15" creationId="{00000000-0000-0000-0000-000000000000}"/>
          </ac:picMkLst>
        </pc:picChg>
        <pc:picChg chg="mod">
          <ac:chgData name="Κολονίτσιου Φεβρονία" userId="1495111d-8b53-44c6-a677-b2c0a4a07cc4" providerId="ADAL" clId="{00BC5634-C8FF-4B78-A94B-0A15E8FF995A}" dt="2021-05-24T17:51:58.705" v="50"/>
          <ac:picMkLst>
            <pc:docMk/>
            <pc:sldMasterMk cId="0" sldId="2147483648"/>
            <ac:picMk id="18" creationId="{00000000-0000-0000-0000-000000000000}"/>
          </ac:picMkLst>
        </pc:pic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49"/>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4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49"/>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49"/>
              <ac:spMk id="7"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49"/>
              <ac:spMk id="8"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49"/>
              <ac:spMk id="13"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0"/>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0"/>
              <ac:spMk id="7"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0"/>
              <ac:spMk id="9"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0"/>
              <ac:spMk id="29"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1"/>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1"/>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1"/>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1"/>
              <ac:spMk id="11"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1"/>
              <ac:spMk id="2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1"/>
              <ac:spMk id="25"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2"/>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2"/>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2"/>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2"/>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2"/>
              <ac:spMk id="10"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2"/>
              <ac:spMk id="26"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2"/>
              <ac:spMk id="27"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3"/>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5"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6"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1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20"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3"/>
              <ac:spMk id="21"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4"/>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4"/>
              <ac:spMk id="8"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4"/>
              <ac:spMk id="1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4"/>
              <ac:spMk id="14"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5"/>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5"/>
              <ac:spMk id="1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5"/>
              <ac:spMk id="13"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6"/>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6"/>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6"/>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6"/>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6"/>
              <ac:spMk id="10"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6"/>
              <ac:spMk id="25"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6"/>
              <ac:spMk id="26"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7"/>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7"/>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7"/>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7"/>
              <ac:spMk id="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7"/>
              <ac:spMk id="10"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7"/>
              <ac:spMk id="19"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7"/>
              <ac:spMk id="20"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8"/>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8"/>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8"/>
              <ac:spMk id="9"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8"/>
              <ac:spMk id="14"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8"/>
              <ac:spMk id="15" creationId="{00000000-0000-0000-0000-000000000000}"/>
            </ac:spMkLst>
          </pc:spChg>
        </pc:sldLayoutChg>
        <pc:sldLayoutChg chg="modSp">
          <pc:chgData name="Κολονίτσιου Φεβρονία" userId="1495111d-8b53-44c6-a677-b2c0a4a07cc4" providerId="ADAL" clId="{00BC5634-C8FF-4B78-A94B-0A15E8FF995A}" dt="2021-05-24T17:51:58.705" v="50"/>
          <pc:sldLayoutMkLst>
            <pc:docMk/>
            <pc:sldMasterMk cId="0" sldId="2147483648"/>
            <pc:sldLayoutMk cId="0" sldId="2147483659"/>
          </pc:sldLayoutMkLst>
          <pc:spChg chg="mod">
            <ac:chgData name="Κολονίτσιου Φεβρονία" userId="1495111d-8b53-44c6-a677-b2c0a4a07cc4" providerId="ADAL" clId="{00BC5634-C8FF-4B78-A94B-0A15E8FF995A}" dt="2021-05-24T17:51:58.705" v="50"/>
            <ac:spMkLst>
              <pc:docMk/>
              <pc:sldMasterMk cId="0" sldId="2147483648"/>
              <pc:sldLayoutMk cId="0" sldId="2147483659"/>
              <ac:spMk id="2"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9"/>
              <ac:spMk id="3"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9"/>
              <ac:spMk id="9"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9"/>
              <ac:spMk id="15" creationId="{00000000-0000-0000-0000-000000000000}"/>
            </ac:spMkLst>
          </pc:spChg>
          <pc:spChg chg="mod">
            <ac:chgData name="Κολονίτσιου Φεβρονία" userId="1495111d-8b53-44c6-a677-b2c0a4a07cc4" providerId="ADAL" clId="{00BC5634-C8FF-4B78-A94B-0A15E8FF995A}" dt="2021-05-24T17:51:58.705" v="50"/>
            <ac:spMkLst>
              <pc:docMk/>
              <pc:sldMasterMk cId="0" sldId="2147483648"/>
              <pc:sldLayoutMk cId="0" sldId="2147483659"/>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1B13E-A35C-4392-BC7F-0B99699373EE}" type="datetimeFigureOut">
              <a:rPr lang="el-GR" smtClean="0"/>
              <a:pPr/>
              <a:t>26/5/2021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4E92C-EBC9-4EC6-9EE6-C0506E5450C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E3362D9-034C-4A7A-B87A-D6E6BCCE1052}" type="slidenum">
              <a:rPr lang="el-GR" smtClean="0"/>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pPr/>
              <a:t>5/26/2021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pPr/>
              <a:t>‹#›</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6003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pPr/>
              <a:t>5/26/2021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945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pPr/>
              <a:t>5/26/2021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035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pPr/>
              <a:t>5/26/2021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2431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E5059C3-6A89-4494-99FF-5A4D6FFD50EB}" type="datetimeFigureOut">
              <a:rPr lang="en-US" smtClean="0"/>
              <a:pPr/>
              <a:t>5/26/2021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1087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pPr/>
              <a:t>5/26/2021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662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1962510" y="2851330"/>
            <a:ext cx="2858443" cy="319861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984680" y="2851330"/>
            <a:ext cx="2859526" cy="319861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pPr/>
              <a:t>5/26/2021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982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pPr/>
              <a:t>5/26/2021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013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pPr/>
              <a:t>5/26/2021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2934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smtClean="0"/>
              <a:pPr/>
              <a:t>5/26/2021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809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6C4C9A-3960-41CF-A4E9-2A8FB932454B}" type="datetimeFigureOut">
              <a:rPr lang="en-US" smtClean="0"/>
              <a:pPr/>
              <a:t>5/26/2021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912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3CBC1C18-307B-4F68-A007-B5B542270E8D}" type="datetimeFigureOut">
              <a:rPr lang="en-US" smtClean="0"/>
              <a:pPr/>
              <a:t>5/26/2021</a:t>
            </a:fld>
            <a:endParaRPr lang="en-US" dirty="0"/>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6372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en.wikipedia.org/wiki/Episom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843" y="487443"/>
            <a:ext cx="4381161"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Τίτλος 1">
            <a:extLst>
              <a:ext uri="{FF2B5EF4-FFF2-40B4-BE49-F238E27FC236}">
                <a16:creationId xmlns:a16="http://schemas.microsoft.com/office/drawing/2014/main" id="{936F6B8C-6CFB-4375-9C1A-E269D0DF252C}"/>
              </a:ext>
            </a:extLst>
          </p:cNvPr>
          <p:cNvSpPr>
            <a:spLocks noGrp="1"/>
          </p:cNvSpPr>
          <p:nvPr>
            <p:ph type="ctrTitle"/>
          </p:nvPr>
        </p:nvSpPr>
        <p:spPr>
          <a:xfrm>
            <a:off x="2279285" y="2568817"/>
            <a:ext cx="6863115" cy="3133968"/>
          </a:xfrm>
        </p:spPr>
        <p:txBody>
          <a:bodyPr>
            <a:normAutofit/>
          </a:bodyPr>
          <a:lstStyle/>
          <a:p>
            <a:pPr algn="l"/>
            <a:r>
              <a:rPr lang="el-GR" sz="3200" b="1" dirty="0">
                <a:solidFill>
                  <a:schemeClr val="accent6">
                    <a:lumMod val="50000"/>
                  </a:schemeClr>
                </a:solidFill>
                <a:latin typeface="Candara" panose="020E0502030303020204" pitchFamily="34" charset="0"/>
              </a:rPr>
              <a:t>ΜΕΤΑΦΟΡΑ ΓΕΝΕΤΙΚΟΥ ΥΛΙΚΟΥ </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ight Triangle 15">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894841" y="2792040"/>
            <a:ext cx="353147" cy="26486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6219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843" y="487443"/>
            <a:ext cx="4381161"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Τίτλος 1">
            <a:extLst>
              <a:ext uri="{FF2B5EF4-FFF2-40B4-BE49-F238E27FC236}">
                <a16:creationId xmlns:a16="http://schemas.microsoft.com/office/drawing/2014/main" id="{B6CCDF6F-3131-4BD8-9838-4DAF9F1174E8}"/>
              </a:ext>
            </a:extLst>
          </p:cNvPr>
          <p:cNvSpPr>
            <a:spLocks noGrp="1"/>
          </p:cNvSpPr>
          <p:nvPr>
            <p:ph type="ctrTitle"/>
          </p:nvPr>
        </p:nvSpPr>
        <p:spPr>
          <a:xfrm>
            <a:off x="2279286" y="2568817"/>
            <a:ext cx="5366698" cy="3133968"/>
          </a:xfrm>
        </p:spPr>
        <p:txBody>
          <a:bodyPr>
            <a:normAutofit/>
          </a:bodyPr>
          <a:lstStyle/>
          <a:p>
            <a:pPr algn="l"/>
            <a:r>
              <a:rPr lang="el-GR" sz="3200" b="1" dirty="0">
                <a:solidFill>
                  <a:schemeClr val="tx2">
                    <a:lumMod val="75000"/>
                    <a:lumOff val="25000"/>
                  </a:schemeClr>
                </a:solidFill>
                <a:latin typeface="Candara" panose="020E0502030303020204" pitchFamily="34" charset="0"/>
              </a:rPr>
              <a:t>Μεταγωγή</a:t>
            </a:r>
            <a:endParaRPr lang="el-GR" sz="3200" dirty="0">
              <a:solidFill>
                <a:srgbClr val="1F2D29"/>
              </a:solidFill>
            </a:endParaRP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ight Triangle 15">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894841" y="2792040"/>
            <a:ext cx="353147" cy="26486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08830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2289073" y="377245"/>
            <a:ext cx="6005070" cy="1518934"/>
          </a:xfrm>
        </p:spPr>
        <p:txBody>
          <a:bodyPr anchor="t">
            <a:normAutofit/>
          </a:bodyPr>
          <a:lstStyle/>
          <a:p>
            <a:pPr algn="l"/>
            <a:r>
              <a:rPr lang="el-GR" sz="3200" b="1" dirty="0">
                <a:solidFill>
                  <a:schemeClr val="tx2">
                    <a:lumMod val="75000"/>
                    <a:lumOff val="25000"/>
                  </a:schemeClr>
                </a:solidFill>
                <a:latin typeface="Candara" panose="020E0502030303020204" pitchFamily="34" charset="0"/>
              </a:rPr>
              <a:t>Μεταγωγή - </a:t>
            </a:r>
            <a:r>
              <a:rPr lang="en-US" sz="3200" b="1" dirty="0">
                <a:solidFill>
                  <a:schemeClr val="tx2">
                    <a:lumMod val="75000"/>
                    <a:lumOff val="25000"/>
                  </a:schemeClr>
                </a:solidFill>
                <a:latin typeface="Candara" panose="020E0502030303020204" pitchFamily="34" charset="0"/>
              </a:rPr>
              <a:t>Transduction </a:t>
            </a:r>
            <a:endParaRPr lang="el-GR" sz="3200" b="1" dirty="0">
              <a:solidFill>
                <a:schemeClr val="tx2">
                  <a:lumMod val="75000"/>
                  <a:lumOff val="25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7119" y="1251752"/>
            <a:ext cx="7905252" cy="5495088"/>
          </a:xfrm>
        </p:spPr>
        <p:txBody>
          <a:bodyPr anchor="ctr">
            <a:normAutofit/>
          </a:bodyPr>
          <a:lstStyle/>
          <a:p>
            <a:pPr>
              <a:lnSpc>
                <a:spcPct val="110000"/>
              </a:lnSpc>
            </a:pPr>
            <a:r>
              <a:rPr lang="el-GR" sz="2200" b="1" dirty="0">
                <a:solidFill>
                  <a:schemeClr val="tx2"/>
                </a:solidFill>
                <a:latin typeface="Cambria" pitchFamily="18" charset="0"/>
              </a:rPr>
              <a:t>Μεταφορά τμήματος </a:t>
            </a:r>
            <a:r>
              <a:rPr lang="en-US" sz="2200" b="1" dirty="0">
                <a:solidFill>
                  <a:schemeClr val="tx2"/>
                </a:solidFill>
                <a:latin typeface="Cambria" pitchFamily="18" charset="0"/>
              </a:rPr>
              <a:t>DNA </a:t>
            </a:r>
            <a:r>
              <a:rPr lang="el-GR" sz="2200" dirty="0">
                <a:solidFill>
                  <a:schemeClr val="tx2"/>
                </a:solidFill>
                <a:latin typeface="Cambria" pitchFamily="18" charset="0"/>
              </a:rPr>
              <a:t>από ένα βακτήριο σε άλλο μέσω </a:t>
            </a:r>
            <a:r>
              <a:rPr lang="el-GR" sz="2200" b="1" dirty="0">
                <a:solidFill>
                  <a:schemeClr val="tx2"/>
                </a:solidFill>
                <a:latin typeface="Cambria" pitchFamily="18" charset="0"/>
              </a:rPr>
              <a:t>βακτηριοφάγου</a:t>
            </a:r>
          </a:p>
          <a:p>
            <a:pPr>
              <a:lnSpc>
                <a:spcPct val="110000"/>
              </a:lnSpc>
            </a:pPr>
            <a:r>
              <a:rPr lang="el-GR" sz="2000" dirty="0">
                <a:solidFill>
                  <a:schemeClr val="tx2"/>
                </a:solidFill>
                <a:latin typeface="Cambria" pitchFamily="18" charset="0"/>
              </a:rPr>
              <a:t>Οι βακτηριοφάγοι είναι οι </a:t>
            </a:r>
            <a:r>
              <a:rPr lang="el-GR" sz="2000" b="1" dirty="0">
                <a:solidFill>
                  <a:schemeClr val="tx2"/>
                </a:solidFill>
                <a:latin typeface="Cambria" pitchFamily="18" charset="0"/>
              </a:rPr>
              <a:t>ιοί των βακτηρίων</a:t>
            </a:r>
            <a:r>
              <a:rPr lang="el-GR" sz="2000" dirty="0">
                <a:solidFill>
                  <a:schemeClr val="tx2"/>
                </a:solidFill>
                <a:latin typeface="Cambria" pitchFamily="18" charset="0"/>
              </a:rPr>
              <a:t>.</a:t>
            </a:r>
          </a:p>
          <a:p>
            <a:pPr lvl="1">
              <a:lnSpc>
                <a:spcPct val="110000"/>
              </a:lnSpc>
            </a:pPr>
            <a:r>
              <a:rPr lang="el-GR" sz="1800" b="1" dirty="0">
                <a:solidFill>
                  <a:schemeClr val="tx2"/>
                </a:solidFill>
                <a:latin typeface="Cambria" pitchFamily="18" charset="0"/>
              </a:rPr>
              <a:t>Επιβιώνουν </a:t>
            </a:r>
            <a:r>
              <a:rPr lang="el-GR" sz="1800" b="1" dirty="0" err="1">
                <a:solidFill>
                  <a:schemeClr val="tx2"/>
                </a:solidFill>
                <a:latin typeface="Cambria" pitchFamily="18" charset="0"/>
              </a:rPr>
              <a:t>εξωκυττάρια</a:t>
            </a:r>
            <a:r>
              <a:rPr lang="el-GR" sz="1800" b="1" dirty="0">
                <a:solidFill>
                  <a:schemeClr val="tx2"/>
                </a:solidFill>
                <a:latin typeface="Cambria" pitchFamily="18" charset="0"/>
              </a:rPr>
              <a:t> </a:t>
            </a:r>
            <a:r>
              <a:rPr lang="el-GR" sz="1800" dirty="0">
                <a:solidFill>
                  <a:schemeClr val="tx2"/>
                </a:solidFill>
                <a:latin typeface="Cambria" pitchFamily="18" charset="0"/>
              </a:rPr>
              <a:t>διότι προστατεύονται από ένα πρωτεϊνικό περίβλημα. </a:t>
            </a:r>
          </a:p>
          <a:p>
            <a:pPr lvl="1">
              <a:lnSpc>
                <a:spcPct val="110000"/>
              </a:lnSpc>
            </a:pPr>
            <a:r>
              <a:rPr lang="el-GR" sz="1800" dirty="0">
                <a:solidFill>
                  <a:schemeClr val="tx2"/>
                </a:solidFill>
                <a:latin typeface="Cambria" pitchFamily="18" charset="0"/>
              </a:rPr>
              <a:t>Μολύνουν τα βακτήρια και :</a:t>
            </a:r>
          </a:p>
          <a:p>
            <a:pPr lvl="2">
              <a:lnSpc>
                <a:spcPct val="110000"/>
              </a:lnSpc>
            </a:pPr>
            <a:r>
              <a:rPr lang="el-GR" sz="1800" dirty="0">
                <a:solidFill>
                  <a:schemeClr val="tx2"/>
                </a:solidFill>
                <a:latin typeface="Cambria" pitchFamily="18" charset="0"/>
              </a:rPr>
              <a:t>είτε </a:t>
            </a:r>
            <a:r>
              <a:rPr lang="el-GR" sz="1800" b="1" dirty="0">
                <a:solidFill>
                  <a:schemeClr val="tx2"/>
                </a:solidFill>
                <a:latin typeface="Cambria" pitchFamily="18" charset="0"/>
              </a:rPr>
              <a:t>πολλαπλασιάζονται ενδοκυττάρια </a:t>
            </a:r>
            <a:r>
              <a:rPr lang="el-GR" sz="1800" dirty="0">
                <a:solidFill>
                  <a:schemeClr val="tx2"/>
                </a:solidFill>
                <a:latin typeface="Cambria" pitchFamily="18" charset="0"/>
              </a:rPr>
              <a:t>και απελευθερώνονται προξενώντας </a:t>
            </a:r>
            <a:r>
              <a:rPr lang="el-GR" sz="1800" b="1" dirty="0">
                <a:solidFill>
                  <a:schemeClr val="tx2"/>
                </a:solidFill>
                <a:latin typeface="Cambria" pitchFamily="18" charset="0"/>
              </a:rPr>
              <a:t>λύση του κυττάρου </a:t>
            </a:r>
            <a:r>
              <a:rPr lang="el-GR" sz="1800" dirty="0">
                <a:solidFill>
                  <a:schemeClr val="tx2"/>
                </a:solidFill>
                <a:latin typeface="Cambria" pitchFamily="18" charset="0"/>
              </a:rPr>
              <a:t>(</a:t>
            </a:r>
            <a:r>
              <a:rPr lang="el-GR" sz="1800" b="1" dirty="0" err="1">
                <a:solidFill>
                  <a:schemeClr val="tx2"/>
                </a:solidFill>
                <a:latin typeface="Cambria" pitchFamily="18" charset="0"/>
              </a:rPr>
              <a:t>λυτικός</a:t>
            </a:r>
            <a:r>
              <a:rPr lang="el-GR" sz="1800" b="1" dirty="0">
                <a:solidFill>
                  <a:schemeClr val="tx2"/>
                </a:solidFill>
                <a:latin typeface="Cambria" pitchFamily="18" charset="0"/>
              </a:rPr>
              <a:t> κύκλος</a:t>
            </a:r>
            <a:r>
              <a:rPr lang="el-GR" sz="1800" dirty="0">
                <a:solidFill>
                  <a:schemeClr val="tx2"/>
                </a:solidFill>
                <a:latin typeface="Cambria" pitchFamily="18" charset="0"/>
              </a:rPr>
              <a:t>) </a:t>
            </a:r>
          </a:p>
          <a:p>
            <a:pPr lvl="2">
              <a:lnSpc>
                <a:spcPct val="110000"/>
              </a:lnSpc>
            </a:pPr>
            <a:r>
              <a:rPr lang="el-GR" sz="1800" dirty="0">
                <a:solidFill>
                  <a:schemeClr val="tx2"/>
                </a:solidFill>
                <a:latin typeface="Cambria" pitchFamily="18" charset="0"/>
              </a:rPr>
              <a:t>είτε το </a:t>
            </a:r>
            <a:r>
              <a:rPr lang="el-GR" sz="1800" dirty="0" err="1">
                <a:solidFill>
                  <a:schemeClr val="tx2"/>
                </a:solidFill>
                <a:latin typeface="Cambria" pitchFamily="18" charset="0"/>
              </a:rPr>
              <a:t>γονιδίωμα</a:t>
            </a:r>
            <a:r>
              <a:rPr lang="el-GR" sz="1800" dirty="0">
                <a:solidFill>
                  <a:schemeClr val="tx2"/>
                </a:solidFill>
                <a:latin typeface="Cambria" pitchFamily="18" charset="0"/>
              </a:rPr>
              <a:t> τους </a:t>
            </a:r>
            <a:r>
              <a:rPr lang="el-GR" sz="1800" b="1" dirty="0">
                <a:solidFill>
                  <a:schemeClr val="tx2"/>
                </a:solidFill>
                <a:latin typeface="Cambria" pitchFamily="18" charset="0"/>
              </a:rPr>
              <a:t>ενσωματώνεται</a:t>
            </a:r>
            <a:r>
              <a:rPr lang="el-GR" sz="1800" dirty="0">
                <a:solidFill>
                  <a:schemeClr val="tx2"/>
                </a:solidFill>
                <a:latin typeface="Cambria" pitchFamily="18" charset="0"/>
              </a:rPr>
              <a:t> στο χρωμόσωμα του βακτηρίου μεταδιδόμενο και στα θυγατρικά κύτταρα (</a:t>
            </a:r>
            <a:r>
              <a:rPr lang="el-GR" sz="1800" b="1" dirty="0">
                <a:solidFill>
                  <a:schemeClr val="tx2"/>
                </a:solidFill>
                <a:latin typeface="Cambria" pitchFamily="18" charset="0"/>
              </a:rPr>
              <a:t>λυσιγόνος κατάσταση</a:t>
            </a:r>
            <a:r>
              <a:rPr lang="el-GR" sz="1800" dirty="0">
                <a:solidFill>
                  <a:schemeClr val="tx2"/>
                </a:solidFill>
                <a:latin typeface="Cambria" pitchFamily="18" charset="0"/>
              </a:rPr>
              <a:t>). </a:t>
            </a:r>
          </a:p>
          <a:p>
            <a:pPr>
              <a:lnSpc>
                <a:spcPct val="110000"/>
              </a:lnSpc>
            </a:pPr>
            <a:endParaRPr lang="el-GR" sz="12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FFCC98-3E9C-400D-8D12-67EBCD4603C7}"/>
              </a:ext>
            </a:extLst>
          </p:cNvPr>
          <p:cNvSpPr>
            <a:spLocks noGrp="1"/>
          </p:cNvSpPr>
          <p:nvPr>
            <p:ph type="title"/>
          </p:nvPr>
        </p:nvSpPr>
        <p:spPr>
          <a:xfrm>
            <a:off x="1745811" y="532848"/>
            <a:ext cx="6005070" cy="1518934"/>
          </a:xfrm>
        </p:spPr>
        <p:txBody>
          <a:bodyPr anchor="t">
            <a:normAutofit/>
          </a:bodyPr>
          <a:lstStyle/>
          <a:p>
            <a:pPr algn="ctr"/>
            <a:r>
              <a:rPr lang="el-GR" sz="3200" b="1" dirty="0">
                <a:solidFill>
                  <a:schemeClr val="tx2">
                    <a:lumMod val="75000"/>
                    <a:lumOff val="25000"/>
                  </a:schemeClr>
                </a:solidFill>
                <a:latin typeface="Candara" panose="020E0502030303020204" pitchFamily="34" charset="0"/>
                <a:ea typeface="Cambria" panose="02040503050406030204" pitchFamily="18" charset="0"/>
              </a:rPr>
              <a:t>Δομή βακτηριοφάγου </a:t>
            </a:r>
            <a:endParaRPr lang="el-GR" sz="3200" dirty="0">
              <a:solidFill>
                <a:schemeClr val="tx2">
                  <a:lumMod val="75000"/>
                  <a:lumOff val="25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B14DAE5-A429-4724-AF2B-756C38B735C5}"/>
              </a:ext>
            </a:extLst>
          </p:cNvPr>
          <p:cNvSpPr>
            <a:spLocks noGrp="1"/>
          </p:cNvSpPr>
          <p:nvPr>
            <p:ph idx="1"/>
          </p:nvPr>
        </p:nvSpPr>
        <p:spPr>
          <a:xfrm>
            <a:off x="981574" y="5140531"/>
            <a:ext cx="7905252" cy="1633674"/>
          </a:xfrm>
        </p:spPr>
        <p:txBody>
          <a:bodyPr anchor="ctr">
            <a:normAutofit/>
          </a:bodyPr>
          <a:lstStyle/>
          <a:p>
            <a:r>
              <a:rPr lang="el-GR" dirty="0">
                <a:solidFill>
                  <a:schemeClr val="tx2"/>
                </a:solidFill>
                <a:latin typeface="Cambria" pitchFamily="18" charset="0"/>
              </a:rPr>
              <a:t>Στη φύση βρίσκονται παντού όπου υπάρχουν βακτήρια και είναι </a:t>
            </a:r>
            <a:r>
              <a:rPr lang="el-GR" b="1" dirty="0">
                <a:solidFill>
                  <a:schemeClr val="tx2"/>
                </a:solidFill>
                <a:latin typeface="Cambria" pitchFamily="18" charset="0"/>
              </a:rPr>
              <a:t>δέκα φορές περισσότεροι</a:t>
            </a:r>
            <a:r>
              <a:rPr lang="el-GR" dirty="0">
                <a:solidFill>
                  <a:schemeClr val="tx2"/>
                </a:solidFill>
                <a:latin typeface="Cambria" pitchFamily="18" charset="0"/>
              </a:rPr>
              <a:t>, ενώ ως </a:t>
            </a:r>
            <a:r>
              <a:rPr lang="el-GR" dirty="0" err="1">
                <a:solidFill>
                  <a:schemeClr val="tx2"/>
                </a:solidFill>
                <a:latin typeface="Cambria" pitchFamily="18" charset="0"/>
              </a:rPr>
              <a:t>υπολοιμογόνοι</a:t>
            </a:r>
            <a:r>
              <a:rPr lang="el-GR" dirty="0">
                <a:solidFill>
                  <a:schemeClr val="tx2"/>
                </a:solidFill>
                <a:latin typeface="Cambria" pitchFamily="18" charset="0"/>
              </a:rPr>
              <a:t> </a:t>
            </a:r>
            <a:r>
              <a:rPr lang="el-GR" dirty="0" err="1">
                <a:solidFill>
                  <a:schemeClr val="tx2"/>
                </a:solidFill>
                <a:latin typeface="Cambria" pitchFamily="18" charset="0"/>
              </a:rPr>
              <a:t>φάγοι</a:t>
            </a:r>
            <a:r>
              <a:rPr lang="el-GR" dirty="0">
                <a:solidFill>
                  <a:schemeClr val="tx2"/>
                </a:solidFill>
                <a:latin typeface="Cambria" pitchFamily="18" charset="0"/>
              </a:rPr>
              <a:t> αποτελούν περίπου το 20% του </a:t>
            </a:r>
            <a:r>
              <a:rPr lang="el-GR" dirty="0" err="1">
                <a:solidFill>
                  <a:schemeClr val="tx2"/>
                </a:solidFill>
                <a:latin typeface="Cambria" pitchFamily="18" charset="0"/>
              </a:rPr>
              <a:t>βακτηριακού</a:t>
            </a:r>
            <a:r>
              <a:rPr lang="el-GR" dirty="0">
                <a:solidFill>
                  <a:schemeClr val="tx2"/>
                </a:solidFill>
                <a:latin typeface="Cambria" pitchFamily="18" charset="0"/>
              </a:rPr>
              <a:t> </a:t>
            </a:r>
            <a:r>
              <a:rPr lang="el-GR" dirty="0" err="1">
                <a:solidFill>
                  <a:schemeClr val="tx2"/>
                </a:solidFill>
                <a:latin typeface="Cambria" pitchFamily="18" charset="0"/>
              </a:rPr>
              <a:t>γονιδιώματος</a:t>
            </a:r>
            <a:r>
              <a:rPr lang="el-GR" dirty="0">
                <a:solidFill>
                  <a:schemeClr val="tx2"/>
                </a:solidFill>
                <a:latin typeface="Cambria" pitchFamily="18" charset="0"/>
              </a:rPr>
              <a:t>  </a:t>
            </a:r>
          </a:p>
          <a:p>
            <a:endParaRPr lang="el-GR" sz="17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2" descr="Typical bacteriophage structure. | Download Scientific Diagram">
            <a:extLst>
              <a:ext uri="{FF2B5EF4-FFF2-40B4-BE49-F238E27FC236}">
                <a16:creationId xmlns:a16="http://schemas.microsoft.com/office/drawing/2014/main" id="{049B29F2-2532-44D1-857C-D0BBD423E7CF}"/>
              </a:ext>
            </a:extLst>
          </p:cNvPr>
          <p:cNvPicPr>
            <a:picLocks noChangeAspect="1" noChangeArrowheads="1"/>
          </p:cNvPicPr>
          <p:nvPr/>
        </p:nvPicPr>
        <p:blipFill>
          <a:blip r:embed="rId3"/>
          <a:stretch>
            <a:fillRect/>
          </a:stretch>
        </p:blipFill>
        <p:spPr bwMode="auto">
          <a:xfrm>
            <a:off x="1042489" y="1535646"/>
            <a:ext cx="3528711" cy="2648383"/>
          </a:xfrm>
          <a:prstGeom prst="rect">
            <a:avLst/>
          </a:prstGeom>
          <a:noFill/>
          <a:ln>
            <a:noFill/>
          </a:ln>
        </p:spPr>
      </p:pic>
      <p:sp>
        <p:nvSpPr>
          <p:cNvPr id="4" name="Ορθογώνιο 3">
            <a:extLst>
              <a:ext uri="{FF2B5EF4-FFF2-40B4-BE49-F238E27FC236}">
                <a16:creationId xmlns:a16="http://schemas.microsoft.com/office/drawing/2014/main" id="{89B845B3-32CE-43B7-A38C-36F2F20B1CE7}"/>
              </a:ext>
            </a:extLst>
          </p:cNvPr>
          <p:cNvSpPr/>
          <p:nvPr/>
        </p:nvSpPr>
        <p:spPr>
          <a:xfrm>
            <a:off x="5353685" y="1522296"/>
            <a:ext cx="2414340" cy="2585323"/>
          </a:xfrm>
          <a:prstGeom prst="rect">
            <a:avLst/>
          </a:prstGeom>
        </p:spPr>
        <p:txBody>
          <a:bodyPr wrap="square">
            <a:spAutoFit/>
          </a:bodyPr>
          <a:lstStyle/>
          <a:p>
            <a:pPr marL="342900" indent="-342900">
              <a:buAutoNum type="arabicPeriod"/>
            </a:pPr>
            <a:r>
              <a:rPr lang="el-GR" dirty="0">
                <a:latin typeface="Cambria" panose="02040503050406030204" pitchFamily="18" charset="0"/>
                <a:ea typeface="Cambria" panose="02040503050406030204" pitchFamily="18" charset="0"/>
              </a:rPr>
              <a:t>Κεφάλι</a:t>
            </a:r>
          </a:p>
          <a:p>
            <a:pPr marL="342900" indent="-342900">
              <a:buAutoNum type="arabicPeriod"/>
            </a:pPr>
            <a:r>
              <a:rPr lang="el-GR" dirty="0">
                <a:latin typeface="Cambria" panose="02040503050406030204" pitchFamily="18" charset="0"/>
                <a:ea typeface="Cambria" panose="02040503050406030204" pitchFamily="18" charset="0"/>
              </a:rPr>
              <a:t>Ουρά </a:t>
            </a:r>
          </a:p>
          <a:p>
            <a:pPr marL="342900" indent="-342900">
              <a:buAutoNum type="arabicPeriod"/>
            </a:pPr>
            <a:r>
              <a:rPr lang="el-GR" dirty="0" err="1">
                <a:latin typeface="Cambria" panose="02040503050406030204" pitchFamily="18" charset="0"/>
                <a:ea typeface="Cambria" panose="02040503050406030204" pitchFamily="18" charset="0"/>
              </a:rPr>
              <a:t>Νουκλεϊκό</a:t>
            </a:r>
            <a:r>
              <a:rPr lang="el-GR" dirty="0">
                <a:latin typeface="Cambria" panose="02040503050406030204" pitchFamily="18" charset="0"/>
                <a:ea typeface="Cambria" panose="02040503050406030204" pitchFamily="18" charset="0"/>
              </a:rPr>
              <a:t> οξύ </a:t>
            </a:r>
          </a:p>
          <a:p>
            <a:pPr marL="342900" indent="-342900">
              <a:buAutoNum type="arabicPeriod"/>
            </a:pPr>
            <a:r>
              <a:rPr lang="el-GR" dirty="0" err="1">
                <a:latin typeface="Cambria" panose="02040503050406030204" pitchFamily="18" charset="0"/>
                <a:ea typeface="Cambria" panose="02040503050406030204" pitchFamily="18" charset="0"/>
              </a:rPr>
              <a:t>Καψίδιο</a:t>
            </a:r>
            <a:endParaRPr lang="el-GR" dirty="0">
              <a:latin typeface="Cambria" panose="02040503050406030204" pitchFamily="18" charset="0"/>
              <a:ea typeface="Cambria" panose="02040503050406030204" pitchFamily="18" charset="0"/>
            </a:endParaRPr>
          </a:p>
          <a:p>
            <a:pPr marL="342900" indent="-342900">
              <a:buAutoNum type="arabicPeriod"/>
            </a:pPr>
            <a:r>
              <a:rPr lang="en-US" dirty="0">
                <a:latin typeface="Cambria" panose="02040503050406030204" pitchFamily="18" charset="0"/>
                <a:ea typeface="Cambria" panose="02040503050406030204" pitchFamily="18" charset="0"/>
              </a:rPr>
              <a:t>Collar</a:t>
            </a:r>
            <a:endParaRPr lang="el-GR" dirty="0">
              <a:latin typeface="Cambria" panose="02040503050406030204" pitchFamily="18" charset="0"/>
              <a:ea typeface="Cambria" panose="02040503050406030204" pitchFamily="18" charset="0"/>
            </a:endParaRPr>
          </a:p>
          <a:p>
            <a:pPr marL="342900" indent="-342900">
              <a:buAutoNum type="arabicPeriod"/>
            </a:pPr>
            <a:r>
              <a:rPr lang="el-GR" dirty="0">
                <a:latin typeface="Cambria" panose="02040503050406030204" pitchFamily="18" charset="0"/>
                <a:ea typeface="Cambria" panose="02040503050406030204" pitchFamily="18" charset="0"/>
              </a:rPr>
              <a:t>Μανδύας</a:t>
            </a:r>
          </a:p>
          <a:p>
            <a:pPr marL="342900" indent="-342900">
              <a:buAutoNum type="arabicPeriod"/>
            </a:pPr>
            <a:r>
              <a:rPr lang="el-GR" dirty="0">
                <a:latin typeface="Cambria" panose="02040503050406030204" pitchFamily="18" charset="0"/>
                <a:ea typeface="Cambria" panose="02040503050406030204" pitchFamily="18" charset="0"/>
              </a:rPr>
              <a:t>Ινίδια της ουράς</a:t>
            </a:r>
          </a:p>
          <a:p>
            <a:pPr marL="342900" indent="-342900">
              <a:buAutoNum type="arabicPeriod"/>
            </a:pPr>
            <a:r>
              <a:rPr lang="en-US" dirty="0">
                <a:latin typeface="Cambria" panose="02040503050406030204" pitchFamily="18" charset="0"/>
                <a:ea typeface="Cambria" panose="02040503050406030204" pitchFamily="18" charset="0"/>
              </a:rPr>
              <a:t>Spikes </a:t>
            </a:r>
            <a:endParaRPr lang="el-GR" dirty="0">
              <a:latin typeface="Cambria" panose="02040503050406030204" pitchFamily="18" charset="0"/>
              <a:ea typeface="Cambria" panose="02040503050406030204" pitchFamily="18" charset="0"/>
            </a:endParaRPr>
          </a:p>
          <a:p>
            <a:pPr marL="342900" indent="-342900">
              <a:buAutoNum type="arabicPeriod"/>
            </a:pPr>
            <a:r>
              <a:rPr lang="en-US" dirty="0">
                <a:latin typeface="Cambria" panose="02040503050406030204" pitchFamily="18" charset="0"/>
                <a:ea typeface="Cambria" panose="02040503050406030204" pitchFamily="18" charset="0"/>
              </a:rPr>
              <a:t>Baseplate</a:t>
            </a:r>
            <a:endParaRPr lang="el-G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61842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0D92950-1DC2-4B56-98FB-1EE3228C6686}"/>
              </a:ext>
            </a:extLst>
          </p:cNvPr>
          <p:cNvSpPr>
            <a:spLocks noGrp="1"/>
          </p:cNvSpPr>
          <p:nvPr>
            <p:ph type="title"/>
          </p:nvPr>
        </p:nvSpPr>
        <p:spPr>
          <a:xfrm>
            <a:off x="1781630" y="465398"/>
            <a:ext cx="6005070" cy="630127"/>
          </a:xfrm>
        </p:spPr>
        <p:txBody>
          <a:bodyPr anchor="t">
            <a:normAutofit fontScale="90000"/>
          </a:bodyPr>
          <a:lstStyle/>
          <a:p>
            <a:pPr algn="l"/>
            <a:r>
              <a:rPr lang="el-GR" sz="4400" b="1" dirty="0">
                <a:solidFill>
                  <a:schemeClr val="tx2">
                    <a:lumMod val="75000"/>
                    <a:lumOff val="25000"/>
                  </a:schemeClr>
                </a:solidFill>
                <a:latin typeface="Candara" panose="020E0502030303020204" pitchFamily="34" charset="0"/>
                <a:ea typeface="Cambria" panose="02040503050406030204" pitchFamily="18" charset="0"/>
              </a:rPr>
              <a:t>Δομή βακτηριοφάγου </a:t>
            </a:r>
            <a:endParaRPr lang="el-GR" sz="44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2" descr="Icosahedral phage, head-tail phage, and filamentous phage.">
            <a:extLst>
              <a:ext uri="{FF2B5EF4-FFF2-40B4-BE49-F238E27FC236}">
                <a16:creationId xmlns:a16="http://schemas.microsoft.com/office/drawing/2014/main" id="{2499AC34-DA05-46F5-A2E5-8B901FCA74E1}"/>
              </a:ext>
            </a:extLst>
          </p:cNvPr>
          <p:cNvPicPr>
            <a:picLocks noChangeAspect="1" noChangeArrowheads="1"/>
          </p:cNvPicPr>
          <p:nvPr/>
        </p:nvPicPr>
        <p:blipFill>
          <a:blip r:embed="rId3" cstate="print"/>
          <a:srcRect/>
          <a:stretch>
            <a:fillRect/>
          </a:stretch>
        </p:blipFill>
        <p:spPr bwMode="auto">
          <a:xfrm>
            <a:off x="1840400" y="1560923"/>
            <a:ext cx="6005070" cy="3210145"/>
          </a:xfrm>
          <a:prstGeom prst="rect">
            <a:avLst/>
          </a:prstGeom>
          <a:noFill/>
        </p:spPr>
      </p:pic>
      <p:sp>
        <p:nvSpPr>
          <p:cNvPr id="4" name="Ορθογώνιο 3">
            <a:extLst>
              <a:ext uri="{FF2B5EF4-FFF2-40B4-BE49-F238E27FC236}">
                <a16:creationId xmlns:a16="http://schemas.microsoft.com/office/drawing/2014/main" id="{A768F812-887A-4D0F-9975-65FB4FCFCA33}"/>
              </a:ext>
            </a:extLst>
          </p:cNvPr>
          <p:cNvSpPr/>
          <p:nvPr/>
        </p:nvSpPr>
        <p:spPr>
          <a:xfrm>
            <a:off x="962830" y="5055154"/>
            <a:ext cx="7869363" cy="923330"/>
          </a:xfrm>
          <a:prstGeom prst="rect">
            <a:avLst/>
          </a:prstGeom>
        </p:spPr>
        <p:txBody>
          <a:bodyPr wrap="square">
            <a:spAutoFit/>
          </a:bodyPr>
          <a:lstStyle/>
          <a:p>
            <a:r>
              <a:rPr lang="el-GR" dirty="0">
                <a:latin typeface="Cambria" panose="02040503050406030204" pitchFamily="18" charset="0"/>
                <a:ea typeface="Cambria" panose="02040503050406030204" pitchFamily="18" charset="0"/>
              </a:rPr>
              <a:t>Το </a:t>
            </a:r>
            <a:r>
              <a:rPr lang="el-GR" dirty="0" err="1">
                <a:latin typeface="Cambria" panose="02040503050406030204" pitchFamily="18" charset="0"/>
                <a:ea typeface="Cambria" panose="02040503050406030204" pitchFamily="18" charset="0"/>
              </a:rPr>
              <a:t>καψίδιο</a:t>
            </a:r>
            <a:r>
              <a:rPr lang="el-GR" dirty="0">
                <a:latin typeface="Cambria" panose="02040503050406030204" pitchFamily="18" charset="0"/>
                <a:ea typeface="Cambria" panose="02040503050406030204" pitchFamily="18" charset="0"/>
              </a:rPr>
              <a:t> ενός βακτηριοφάγου μπορεί να είναι </a:t>
            </a:r>
            <a:r>
              <a:rPr lang="el-GR" dirty="0" err="1">
                <a:latin typeface="Cambria" panose="02040503050406030204" pitchFamily="18" charset="0"/>
                <a:ea typeface="Cambria" panose="02040503050406030204" pitchFamily="18" charset="0"/>
              </a:rPr>
              <a:t>εικοσάεδρης</a:t>
            </a:r>
            <a:r>
              <a:rPr lang="el-GR" dirty="0">
                <a:latin typeface="Cambria" panose="02040503050406030204" pitchFamily="18" charset="0"/>
                <a:ea typeface="Cambria" panose="02040503050406030204" pitchFamily="18" charset="0"/>
              </a:rPr>
              <a:t> συμμετρίας, νηματοειδούς ή </a:t>
            </a:r>
            <a:r>
              <a:rPr lang="en-US" dirty="0">
                <a:latin typeface="Cambria" panose="02040503050406030204" pitchFamily="18" charset="0"/>
                <a:ea typeface="Cambria" panose="02040503050406030204" pitchFamily="18" charset="0"/>
              </a:rPr>
              <a:t> head-tail. </a:t>
            </a:r>
            <a:r>
              <a:rPr lang="el-GR" dirty="0">
                <a:latin typeface="Cambria" panose="02040503050406030204" pitchFamily="18" charset="0"/>
                <a:ea typeface="Cambria" panose="02040503050406030204" pitchFamily="18" charset="0"/>
              </a:rPr>
              <a:t> Η δομή </a:t>
            </a:r>
            <a:r>
              <a:rPr lang="en-US" dirty="0">
                <a:latin typeface="Cambria" panose="02040503050406030204" pitchFamily="18" charset="0"/>
                <a:ea typeface="Cambria" panose="02040503050406030204" pitchFamily="18" charset="0"/>
              </a:rPr>
              <a:t>head-tail structure </a:t>
            </a:r>
            <a:r>
              <a:rPr lang="el-GR" dirty="0">
                <a:latin typeface="Cambria" panose="02040503050406030204" pitchFamily="18" charset="0"/>
                <a:ea typeface="Cambria" panose="02040503050406030204" pitchFamily="18" charset="0"/>
              </a:rPr>
              <a:t>είναι μοναδική στους </a:t>
            </a:r>
            <a:r>
              <a:rPr lang="el-GR" dirty="0" err="1">
                <a:latin typeface="Cambria" panose="02040503050406030204" pitchFamily="18" charset="0"/>
                <a:ea typeface="Cambria" panose="02040503050406030204" pitchFamily="18" charset="0"/>
              </a:rPr>
              <a:t>φάγους</a:t>
            </a:r>
            <a:r>
              <a:rPr lang="el-GR" dirty="0">
                <a:latin typeface="Cambria" panose="02040503050406030204" pitchFamily="18" charset="0"/>
                <a:ea typeface="Cambria" panose="02040503050406030204" pitchFamily="18" charset="0"/>
              </a:rPr>
              <a:t> και δεν ανευρίσκεται στους κλασσικούς ιούς </a:t>
            </a:r>
          </a:p>
        </p:txBody>
      </p:sp>
    </p:spTree>
    <p:extLst>
      <p:ext uri="{BB962C8B-B14F-4D97-AF65-F5344CB8AC3E}">
        <p14:creationId xmlns:p14="http://schemas.microsoft.com/office/powerpoint/2010/main" val="105072112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A42C082-8313-4E64-8EBA-4FD1800421A9}"/>
              </a:ext>
            </a:extLst>
          </p:cNvPr>
          <p:cNvSpPr>
            <a:spLocks noGrp="1"/>
          </p:cNvSpPr>
          <p:nvPr>
            <p:ph type="title"/>
          </p:nvPr>
        </p:nvSpPr>
        <p:spPr>
          <a:xfrm>
            <a:off x="1745810" y="524031"/>
            <a:ext cx="7069715" cy="568049"/>
          </a:xfrm>
        </p:spPr>
        <p:txBody>
          <a:bodyPr anchor="t">
            <a:normAutofit fontScale="90000"/>
          </a:bodyPr>
          <a:lstStyle/>
          <a:p>
            <a:pPr algn="ctr"/>
            <a:r>
              <a:rPr lang="el-GR" sz="4400" b="1" dirty="0">
                <a:solidFill>
                  <a:schemeClr val="accent6">
                    <a:lumMod val="50000"/>
                  </a:schemeClr>
                </a:solidFill>
                <a:latin typeface="Candara" panose="020E0502030303020204" pitchFamily="34" charset="0"/>
                <a:ea typeface="Cambria" panose="02040503050406030204" pitchFamily="18" charset="0"/>
              </a:rPr>
              <a:t>Δομή βακτηριοφάγου </a:t>
            </a:r>
            <a:endParaRPr lang="el-GR" sz="4400" dirty="0">
              <a:solidFill>
                <a:schemeClr val="accent6">
                  <a:lumMod val="50000"/>
                </a:schemeClr>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3">
            <a:extLst>
              <a:ext uri="{FF2B5EF4-FFF2-40B4-BE49-F238E27FC236}">
                <a16:creationId xmlns:a16="http://schemas.microsoft.com/office/drawing/2014/main" id="{BACED8CE-90F1-4848-907F-ED8F0A4964EC}"/>
              </a:ext>
            </a:extLst>
          </p:cNvPr>
          <p:cNvPicPr>
            <a:picLocks noChangeAspect="1"/>
          </p:cNvPicPr>
          <p:nvPr/>
        </p:nvPicPr>
        <p:blipFill>
          <a:blip r:embed="rId3"/>
          <a:stretch>
            <a:fillRect/>
          </a:stretch>
        </p:blipFill>
        <p:spPr>
          <a:xfrm>
            <a:off x="1237233" y="1616111"/>
            <a:ext cx="6942338" cy="4083353"/>
          </a:xfrm>
          <a:prstGeom prst="rect">
            <a:avLst/>
          </a:prstGeom>
        </p:spPr>
      </p:pic>
      <p:sp>
        <p:nvSpPr>
          <p:cNvPr id="5" name="Ορθογώνιο 4">
            <a:extLst>
              <a:ext uri="{FF2B5EF4-FFF2-40B4-BE49-F238E27FC236}">
                <a16:creationId xmlns:a16="http://schemas.microsoft.com/office/drawing/2014/main" id="{2A8CE8FC-20F2-4A39-BE22-B291D151F76F}"/>
              </a:ext>
            </a:extLst>
          </p:cNvPr>
          <p:cNvSpPr/>
          <p:nvPr/>
        </p:nvSpPr>
        <p:spPr>
          <a:xfrm>
            <a:off x="1114147" y="6010803"/>
            <a:ext cx="7308321" cy="646331"/>
          </a:xfrm>
          <a:prstGeom prst="rect">
            <a:avLst/>
          </a:prstGeom>
        </p:spPr>
        <p:txBody>
          <a:bodyPr wrap="square">
            <a:spAutoFit/>
          </a:bodyPr>
          <a:lstStyle/>
          <a:p>
            <a:pPr algn="ctr"/>
            <a:r>
              <a:rPr lang="el-GR" dirty="0">
                <a:solidFill>
                  <a:schemeClr val="tx2"/>
                </a:solidFill>
                <a:latin typeface="Cambria" panose="02040503050406030204" pitchFamily="18" charset="0"/>
                <a:ea typeface="Cambria" panose="02040503050406030204" pitchFamily="18" charset="0"/>
              </a:rPr>
              <a:t>Έχουν </a:t>
            </a:r>
            <a:r>
              <a:rPr lang="el-GR" dirty="0" err="1">
                <a:solidFill>
                  <a:schemeClr val="tx2"/>
                </a:solidFill>
                <a:latin typeface="Cambria" panose="02040503050406030204" pitchFamily="18" charset="0"/>
                <a:ea typeface="Cambria" panose="02040503050406030204" pitchFamily="18" charset="0"/>
              </a:rPr>
              <a:t>ταυτοποιηθεί</a:t>
            </a:r>
            <a:r>
              <a:rPr lang="el-GR" dirty="0">
                <a:solidFill>
                  <a:schemeClr val="tx2"/>
                </a:solidFill>
                <a:latin typeface="Cambria" panose="02040503050406030204" pitchFamily="18" charset="0"/>
                <a:ea typeface="Cambria" panose="02040503050406030204" pitchFamily="18" charset="0"/>
              </a:rPr>
              <a:t> 5100 </a:t>
            </a:r>
            <a:r>
              <a:rPr lang="el-GR" dirty="0" err="1">
                <a:solidFill>
                  <a:schemeClr val="tx2"/>
                </a:solidFill>
                <a:latin typeface="Cambria" panose="02040503050406030204" pitchFamily="18" charset="0"/>
                <a:ea typeface="Cambria" panose="02040503050406030204" pitchFamily="18" charset="0"/>
              </a:rPr>
              <a:t>φάγοι</a:t>
            </a:r>
            <a:r>
              <a:rPr lang="el-GR" dirty="0">
                <a:solidFill>
                  <a:schemeClr val="tx2"/>
                </a:solidFill>
                <a:latin typeface="Cambria" panose="02040503050406030204" pitchFamily="18" charset="0"/>
                <a:ea typeface="Cambria" panose="02040503050406030204" pitchFamily="18" charset="0"/>
              </a:rPr>
              <a:t> </a:t>
            </a:r>
          </a:p>
          <a:p>
            <a:pPr algn="ctr"/>
            <a:r>
              <a:rPr lang="el-GR" dirty="0">
                <a:solidFill>
                  <a:schemeClr val="tx2"/>
                </a:solidFill>
                <a:latin typeface="Cambria" panose="02040503050406030204" pitchFamily="18" charset="0"/>
                <a:ea typeface="Cambria" panose="02040503050406030204" pitchFamily="18" charset="0"/>
              </a:rPr>
              <a:t> Ανήκουν σε 13 οικογένειες και 30 γένη</a:t>
            </a:r>
          </a:p>
        </p:txBody>
      </p:sp>
    </p:spTree>
    <p:extLst>
      <p:ext uri="{BB962C8B-B14F-4D97-AF65-F5344CB8AC3E}">
        <p14:creationId xmlns:p14="http://schemas.microsoft.com/office/powerpoint/2010/main" val="378587047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28056" y="541726"/>
            <a:ext cx="6005070" cy="1518934"/>
          </a:xfrm>
        </p:spPr>
        <p:txBody>
          <a:bodyPr anchor="t">
            <a:normAutofit/>
          </a:bodyPr>
          <a:lstStyle/>
          <a:p>
            <a:pPr algn="ctr"/>
            <a:r>
              <a:rPr lang="el-GR" sz="3200" b="1" dirty="0">
                <a:solidFill>
                  <a:schemeClr val="accent6">
                    <a:lumMod val="50000"/>
                  </a:schemeClr>
                </a:solidFill>
                <a:latin typeface="Candara" panose="020E0502030303020204" pitchFamily="34" charset="0"/>
              </a:rPr>
              <a:t>Βακτηριοφάγοι</a:t>
            </a:r>
            <a:endParaRPr lang="el-GR" sz="3200" b="1" dirty="0">
              <a:solidFill>
                <a:schemeClr val="accent6">
                  <a:lumMod val="50000"/>
                </a:schemeClr>
              </a:solidFill>
              <a:latin typeface="Candara" panose="020E0502030303020204" pitchFamily="34" charset="0"/>
              <a:ea typeface="Cambria" panose="02040503050406030204" pitchFamily="18"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31739" y="1855981"/>
            <a:ext cx="7902054" cy="3502235"/>
          </a:xfrm>
        </p:spPr>
        <p:txBody>
          <a:bodyPr anchor="ctr">
            <a:normAutofit fontScale="92500" lnSpcReduction="10000"/>
          </a:bodyPr>
          <a:lstStyle/>
          <a:p>
            <a:r>
              <a:rPr lang="el-GR" sz="2400" dirty="0">
                <a:latin typeface="Cambria" panose="02040503050406030204" pitchFamily="18" charset="0"/>
                <a:ea typeface="Cambria" panose="02040503050406030204" pitchFamily="18" charset="0"/>
              </a:rPr>
              <a:t>Οι βακτηριοφάγοι μπορούν να μολύνουν ένα κύτταρο, ακολουθώντας </a:t>
            </a:r>
            <a:r>
              <a:rPr lang="el-GR" sz="2400" b="1" dirty="0">
                <a:latin typeface="Cambria" panose="02040503050406030204" pitchFamily="18" charset="0"/>
                <a:ea typeface="Cambria" panose="02040503050406030204" pitchFamily="18" charset="0"/>
              </a:rPr>
              <a:t>δύο</a:t>
            </a:r>
            <a:r>
              <a:rPr lang="el-GR" sz="2400" dirty="0">
                <a:latin typeface="Cambria" panose="02040503050406030204" pitchFamily="18" charset="0"/>
                <a:ea typeface="Cambria" panose="02040503050406030204" pitchFamily="18" charset="0"/>
              </a:rPr>
              <a:t> διαφορετικές πορείες : </a:t>
            </a:r>
          </a:p>
          <a:p>
            <a:pPr lvl="1"/>
            <a:r>
              <a:rPr lang="el-GR" sz="2400" dirty="0">
                <a:latin typeface="Cambria" panose="02040503050406030204" pitchFamily="18" charset="0"/>
                <a:ea typeface="Cambria" panose="02040503050406030204" pitchFamily="18" charset="0"/>
              </a:rPr>
              <a:t>Α. </a:t>
            </a:r>
            <a:r>
              <a:rPr lang="el-GR" sz="2400" b="1" dirty="0">
                <a:latin typeface="Cambria" panose="02040503050406030204" pitchFamily="18" charset="0"/>
                <a:ea typeface="Cambria" panose="02040503050406030204" pitchFamily="18" charset="0"/>
              </a:rPr>
              <a:t>Είσοδος και λύση </a:t>
            </a:r>
            <a:r>
              <a:rPr lang="el-GR" sz="2400" dirty="0">
                <a:latin typeface="Cambria" panose="02040503050406030204" pitchFamily="18" charset="0"/>
                <a:ea typeface="Cambria" panose="02040503050406030204" pitchFamily="18" charset="0"/>
              </a:rPr>
              <a:t>του κυττάρου στο οποίο έχουν εισέλθει, παράγοντας πολλαπλά αντίγραφα τους </a:t>
            </a:r>
          </a:p>
          <a:p>
            <a:pPr lvl="2"/>
            <a:r>
              <a:rPr lang="el-GR" sz="2000" dirty="0">
                <a:latin typeface="Cambria" panose="02040503050406030204" pitchFamily="18" charset="0"/>
                <a:ea typeface="Cambria" panose="02040503050406030204" pitchFamily="18" charset="0"/>
              </a:rPr>
              <a:t>παθογόνοι βακτηριοφάγοι </a:t>
            </a:r>
          </a:p>
          <a:p>
            <a:pPr lvl="1"/>
            <a:r>
              <a:rPr lang="el-GR" sz="2400" dirty="0">
                <a:latin typeface="Cambria" panose="02040503050406030204" pitchFamily="18" charset="0"/>
                <a:ea typeface="Cambria" panose="02040503050406030204" pitchFamily="18" charset="0"/>
              </a:rPr>
              <a:t>Β. </a:t>
            </a:r>
            <a:r>
              <a:rPr lang="el-GR" sz="2400" b="1" dirty="0">
                <a:latin typeface="Cambria" panose="02040503050406030204" pitchFamily="18" charset="0"/>
                <a:ea typeface="Cambria" panose="02040503050406030204" pitchFamily="18" charset="0"/>
              </a:rPr>
              <a:t>Ενσωμάτωση στο </a:t>
            </a:r>
            <a:r>
              <a:rPr lang="el-GR" sz="2400" b="1" dirty="0" err="1">
                <a:latin typeface="Cambria" panose="02040503050406030204" pitchFamily="18" charset="0"/>
                <a:ea typeface="Cambria" panose="02040503050406030204" pitchFamily="18" charset="0"/>
              </a:rPr>
              <a:t>γονιδίωμα</a:t>
            </a:r>
            <a:r>
              <a:rPr lang="el-GR" sz="2400" b="1" dirty="0">
                <a:latin typeface="Cambria" panose="02040503050406030204" pitchFamily="18" charset="0"/>
                <a:ea typeface="Cambria" panose="02040503050406030204" pitchFamily="18" charset="0"/>
              </a:rPr>
              <a:t> </a:t>
            </a:r>
            <a:r>
              <a:rPr lang="el-GR" sz="2400" dirty="0">
                <a:latin typeface="Cambria" panose="02040503050406030204" pitchFamily="18" charset="0"/>
                <a:ea typeface="Cambria" panose="02040503050406030204" pitchFamily="18" charset="0"/>
              </a:rPr>
              <a:t>του ξενιστή ως </a:t>
            </a:r>
            <a:r>
              <a:rPr lang="el-GR" sz="2400" b="1" dirty="0" err="1">
                <a:latin typeface="Cambria" panose="02040503050406030204" pitchFamily="18" charset="0"/>
                <a:ea typeface="Cambria" panose="02040503050406030204" pitchFamily="18" charset="0"/>
              </a:rPr>
              <a:t>προφάγοι</a:t>
            </a:r>
            <a:r>
              <a:rPr lang="el-GR" sz="2400" dirty="0">
                <a:latin typeface="Cambria" panose="02040503050406030204" pitchFamily="18" charset="0"/>
                <a:ea typeface="Cambria" panose="02040503050406030204" pitchFamily="18" charset="0"/>
              </a:rPr>
              <a:t>, διπλασιαζόμενοι ταυτόχρονα με το </a:t>
            </a:r>
            <a:r>
              <a:rPr lang="el-GR" sz="2400" dirty="0" err="1">
                <a:latin typeface="Cambria" panose="02040503050406030204" pitchFamily="18" charset="0"/>
                <a:ea typeface="Cambria" panose="02040503050406030204" pitchFamily="18" charset="0"/>
              </a:rPr>
              <a:t>βακτηριακό</a:t>
            </a:r>
            <a:r>
              <a:rPr lang="el-GR" sz="2400" dirty="0">
                <a:latin typeface="Cambria" panose="02040503050406030204" pitchFamily="18" charset="0"/>
                <a:ea typeface="Cambria" panose="02040503050406030204" pitchFamily="18" charset="0"/>
              </a:rPr>
              <a:t> </a:t>
            </a:r>
            <a:r>
              <a:rPr lang="el-GR" sz="2400" dirty="0" err="1">
                <a:latin typeface="Cambria" panose="02040503050406030204" pitchFamily="18" charset="0"/>
                <a:ea typeface="Cambria" panose="02040503050406030204" pitchFamily="18" charset="0"/>
              </a:rPr>
              <a:t>γονιδίωμα</a:t>
            </a:r>
            <a:endParaRPr lang="el-GR" sz="2400" dirty="0">
              <a:latin typeface="Cambria" panose="02040503050406030204" pitchFamily="18" charset="0"/>
              <a:ea typeface="Cambria" panose="02040503050406030204" pitchFamily="18" charset="0"/>
            </a:endParaRPr>
          </a:p>
          <a:p>
            <a:endParaRPr lang="el-GR" sz="17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81630" y="514387"/>
            <a:ext cx="6005070" cy="1518934"/>
          </a:xfrm>
        </p:spPr>
        <p:txBody>
          <a:bodyPr anchor="t">
            <a:normAutofit/>
          </a:bodyPr>
          <a:lstStyle/>
          <a:p>
            <a:pPr algn="ctr"/>
            <a:r>
              <a:rPr lang="el-GR" sz="3200" b="1" dirty="0">
                <a:solidFill>
                  <a:schemeClr val="accent6">
                    <a:lumMod val="50000"/>
                  </a:schemeClr>
                </a:solidFill>
                <a:latin typeface="Candara" panose="020E0502030303020204" pitchFamily="34" charset="0"/>
              </a:rPr>
              <a:t>Στάδια </a:t>
            </a:r>
            <a:r>
              <a:rPr lang="el-GR" sz="3200" b="1" dirty="0" err="1">
                <a:solidFill>
                  <a:schemeClr val="accent6">
                    <a:lumMod val="50000"/>
                  </a:schemeClr>
                </a:solidFill>
                <a:latin typeface="Candara" panose="020E0502030303020204" pitchFamily="34" charset="0"/>
              </a:rPr>
              <a:t>λυτικού</a:t>
            </a:r>
            <a:r>
              <a:rPr lang="el-GR" sz="3200" b="1" dirty="0">
                <a:solidFill>
                  <a:schemeClr val="accent6">
                    <a:lumMod val="50000"/>
                  </a:schemeClr>
                </a:solidFill>
                <a:latin typeface="Candara" panose="020E0502030303020204" pitchFamily="34" charset="0"/>
              </a:rPr>
              <a:t> κύκλου </a:t>
            </a:r>
            <a:r>
              <a:rPr lang="en-US" sz="3200" b="1" dirty="0">
                <a:solidFill>
                  <a:schemeClr val="accent6">
                    <a:lumMod val="50000"/>
                  </a:schemeClr>
                </a:solidFill>
                <a:latin typeface="Candara" panose="020E0502030303020204" pitchFamily="34" charset="0"/>
              </a:rPr>
              <a:t>:</a:t>
            </a:r>
            <a:br>
              <a:rPr lang="en-US" sz="3200" b="1" dirty="0">
                <a:solidFill>
                  <a:schemeClr val="accent6">
                    <a:lumMod val="50000"/>
                  </a:schemeClr>
                </a:solidFill>
                <a:latin typeface="Candara" panose="020E0502030303020204" pitchFamily="34" charset="0"/>
              </a:rPr>
            </a:br>
            <a:endParaRPr lang="el-GR" sz="3200" b="1" dirty="0">
              <a:solidFill>
                <a:schemeClr val="accent6">
                  <a:lumMod val="50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7119" y="1322773"/>
            <a:ext cx="7905252" cy="5188809"/>
          </a:xfrm>
        </p:spPr>
        <p:txBody>
          <a:bodyPr anchor="ctr">
            <a:normAutofit/>
          </a:bodyPr>
          <a:lstStyle/>
          <a:p>
            <a:pPr fontAlgn="base">
              <a:lnSpc>
                <a:spcPct val="110000"/>
              </a:lnSpc>
            </a:pPr>
            <a:r>
              <a:rPr lang="el-GR" b="1" dirty="0">
                <a:solidFill>
                  <a:schemeClr val="tx2"/>
                </a:solidFill>
                <a:latin typeface="Cambria" panose="02040503050406030204" pitchFamily="18" charset="0"/>
                <a:ea typeface="Cambria" panose="02040503050406030204" pitchFamily="18" charset="0"/>
              </a:rPr>
              <a:t>Προσκόλληση</a:t>
            </a:r>
            <a:r>
              <a:rPr lang="en-US" dirty="0">
                <a:solidFill>
                  <a:schemeClr val="tx2"/>
                </a:solidFill>
                <a:latin typeface="Cambria" panose="02040503050406030204" pitchFamily="18" charset="0"/>
                <a:ea typeface="Cambria" panose="02040503050406030204" pitchFamily="18" charset="0"/>
              </a:rPr>
              <a:t>: </a:t>
            </a:r>
            <a:r>
              <a:rPr lang="el-GR" dirty="0">
                <a:solidFill>
                  <a:schemeClr val="tx2"/>
                </a:solidFill>
                <a:latin typeface="Cambria" panose="02040503050406030204" pitchFamily="18" charset="0"/>
                <a:ea typeface="Cambria" panose="02040503050406030204" pitchFamily="18" charset="0"/>
              </a:rPr>
              <a:t>οι πρωτεΐνες της ουράς -</a:t>
            </a:r>
            <a:r>
              <a:rPr lang="en-US" dirty="0">
                <a:solidFill>
                  <a:schemeClr val="tx2"/>
                </a:solidFill>
                <a:latin typeface="Cambria" panose="02040503050406030204" pitchFamily="18" charset="0"/>
                <a:ea typeface="Cambria" panose="02040503050406030204" pitchFamily="18" charset="0"/>
              </a:rPr>
              <a:t>"</a:t>
            </a:r>
            <a:r>
              <a:rPr lang="en-US" b="1" dirty="0">
                <a:solidFill>
                  <a:schemeClr val="tx2"/>
                </a:solidFill>
                <a:latin typeface="Cambria" panose="02040503050406030204" pitchFamily="18" charset="0"/>
                <a:ea typeface="Cambria" panose="02040503050406030204" pitchFamily="18" charset="0"/>
              </a:rPr>
              <a:t>tail"</a:t>
            </a:r>
            <a:r>
              <a:rPr lang="en-US" dirty="0">
                <a:solidFill>
                  <a:schemeClr val="tx2"/>
                </a:solidFill>
                <a:latin typeface="Cambria" panose="02040503050406030204" pitchFamily="18" charset="0"/>
                <a:ea typeface="Cambria" panose="02040503050406030204" pitchFamily="18" charset="0"/>
              </a:rPr>
              <a:t> </a:t>
            </a:r>
            <a:r>
              <a:rPr lang="el-GR" dirty="0">
                <a:solidFill>
                  <a:schemeClr val="tx2"/>
                </a:solidFill>
                <a:latin typeface="Cambria" panose="02040503050406030204" pitchFamily="18" charset="0"/>
                <a:ea typeface="Cambria" panose="02040503050406030204" pitchFamily="18" charset="0"/>
              </a:rPr>
              <a:t>δεσμεύονται σε </a:t>
            </a:r>
            <a:r>
              <a:rPr lang="el-GR" b="1" dirty="0">
                <a:solidFill>
                  <a:schemeClr val="tx2"/>
                </a:solidFill>
                <a:latin typeface="Cambria" panose="02040503050406030204" pitchFamily="18" charset="0"/>
                <a:ea typeface="Cambria" panose="02040503050406030204" pitchFamily="18" charset="0"/>
              </a:rPr>
              <a:t>ειδικό υποδοχέα </a:t>
            </a:r>
            <a:r>
              <a:rPr lang="el-GR" dirty="0">
                <a:solidFill>
                  <a:schemeClr val="tx2"/>
                </a:solidFill>
                <a:latin typeface="Cambria" panose="02040503050406030204" pitchFamily="18" charset="0"/>
                <a:ea typeface="Cambria" panose="02040503050406030204" pitchFamily="18" charset="0"/>
              </a:rPr>
              <a:t>της επιφάνειας του </a:t>
            </a:r>
            <a:r>
              <a:rPr lang="el-GR" dirty="0" err="1">
                <a:solidFill>
                  <a:schemeClr val="tx2"/>
                </a:solidFill>
                <a:latin typeface="Cambria" panose="02040503050406030204" pitchFamily="18" charset="0"/>
                <a:ea typeface="Cambria" panose="02040503050406030204" pitchFamily="18" charset="0"/>
              </a:rPr>
              <a:t>βακτηριακού</a:t>
            </a:r>
            <a:r>
              <a:rPr lang="el-GR" dirty="0">
                <a:solidFill>
                  <a:schemeClr val="tx2"/>
                </a:solidFill>
                <a:latin typeface="Cambria" panose="02040503050406030204" pitchFamily="18" charset="0"/>
                <a:ea typeface="Cambria" panose="02040503050406030204" pitchFamily="18" charset="0"/>
              </a:rPr>
              <a:t> κυττάρου </a:t>
            </a:r>
            <a:endParaRPr lang="en-US" dirty="0">
              <a:solidFill>
                <a:schemeClr val="tx2"/>
              </a:solidFill>
              <a:latin typeface="Cambria" panose="02040503050406030204" pitchFamily="18" charset="0"/>
              <a:ea typeface="Cambria" panose="02040503050406030204" pitchFamily="18" charset="0"/>
            </a:endParaRPr>
          </a:p>
          <a:p>
            <a:pPr fontAlgn="base">
              <a:lnSpc>
                <a:spcPct val="110000"/>
              </a:lnSpc>
            </a:pPr>
            <a:r>
              <a:rPr lang="el-GR" b="1" dirty="0">
                <a:solidFill>
                  <a:schemeClr val="tx2"/>
                </a:solidFill>
                <a:latin typeface="Cambria" panose="02040503050406030204" pitchFamily="18" charset="0"/>
                <a:ea typeface="Cambria" panose="02040503050406030204" pitchFamily="18" charset="0"/>
              </a:rPr>
              <a:t>Είσοδος</a:t>
            </a:r>
            <a:r>
              <a:rPr lang="en-US" dirty="0">
                <a:solidFill>
                  <a:schemeClr val="tx2"/>
                </a:solidFill>
                <a:latin typeface="Cambria" panose="02040503050406030204" pitchFamily="18" charset="0"/>
                <a:ea typeface="Cambria" panose="02040503050406030204" pitchFamily="18" charset="0"/>
              </a:rPr>
              <a:t>: </a:t>
            </a:r>
            <a:r>
              <a:rPr lang="el-GR" dirty="0">
                <a:solidFill>
                  <a:schemeClr val="tx2"/>
                </a:solidFill>
                <a:latin typeface="Cambria" panose="02040503050406030204" pitchFamily="18" charset="0"/>
                <a:ea typeface="Cambria" panose="02040503050406030204" pitchFamily="18" charset="0"/>
              </a:rPr>
              <a:t>ο </a:t>
            </a:r>
            <a:r>
              <a:rPr lang="el-GR" dirty="0" err="1">
                <a:solidFill>
                  <a:schemeClr val="tx2"/>
                </a:solidFill>
                <a:latin typeface="Cambria" panose="02040503050406030204" pitchFamily="18" charset="0"/>
                <a:ea typeface="Cambria" panose="02040503050406030204" pitchFamily="18" charset="0"/>
              </a:rPr>
              <a:t>φάγος</a:t>
            </a:r>
            <a:r>
              <a:rPr lang="el-GR" dirty="0">
                <a:solidFill>
                  <a:schemeClr val="tx2"/>
                </a:solidFill>
                <a:latin typeface="Cambria" panose="02040503050406030204" pitchFamily="18" charset="0"/>
                <a:ea typeface="Cambria" panose="02040503050406030204" pitchFamily="18" charset="0"/>
              </a:rPr>
              <a:t> </a:t>
            </a:r>
            <a:r>
              <a:rPr lang="el-GR" dirty="0" err="1">
                <a:solidFill>
                  <a:schemeClr val="tx2"/>
                </a:solidFill>
                <a:latin typeface="Cambria" panose="02040503050406030204" pitchFamily="18" charset="0"/>
                <a:ea typeface="Cambria" panose="02040503050406030204" pitchFamily="18" charset="0"/>
              </a:rPr>
              <a:t>ενύει</a:t>
            </a:r>
            <a:r>
              <a:rPr lang="el-GR" dirty="0">
                <a:solidFill>
                  <a:schemeClr val="tx2"/>
                </a:solidFill>
                <a:latin typeface="Cambria" panose="02040503050406030204" pitchFamily="18" charset="0"/>
                <a:ea typeface="Cambria" panose="02040503050406030204" pitchFamily="18" charset="0"/>
              </a:rPr>
              <a:t> το </a:t>
            </a:r>
            <a:r>
              <a:rPr lang="en-US" dirty="0">
                <a:solidFill>
                  <a:schemeClr val="tx2"/>
                </a:solidFill>
                <a:latin typeface="Cambria" panose="02040503050406030204" pitchFamily="18" charset="0"/>
                <a:ea typeface="Cambria" panose="02040503050406030204" pitchFamily="18" charset="0"/>
              </a:rPr>
              <a:t> double-stranded DNA </a:t>
            </a:r>
            <a:r>
              <a:rPr lang="el-GR" dirty="0" err="1">
                <a:solidFill>
                  <a:schemeClr val="tx2"/>
                </a:solidFill>
                <a:latin typeface="Cambria" panose="02040503050406030204" pitchFamily="18" charset="0"/>
                <a:ea typeface="Cambria" panose="02040503050406030204" pitchFamily="18" charset="0"/>
              </a:rPr>
              <a:t>γονιδίωμα</a:t>
            </a:r>
            <a:r>
              <a:rPr lang="el-GR" dirty="0">
                <a:solidFill>
                  <a:schemeClr val="tx2"/>
                </a:solidFill>
                <a:latin typeface="Cambria" panose="02040503050406030204" pitchFamily="18" charset="0"/>
                <a:ea typeface="Cambria" panose="02040503050406030204" pitchFamily="18" charset="0"/>
              </a:rPr>
              <a:t> στο κυτταρόπλασμα του βακτηρίου </a:t>
            </a:r>
          </a:p>
          <a:p>
            <a:pPr fontAlgn="base">
              <a:lnSpc>
                <a:spcPct val="110000"/>
              </a:lnSpc>
            </a:pPr>
            <a:r>
              <a:rPr lang="en-US" b="1" dirty="0">
                <a:solidFill>
                  <a:schemeClr val="tx2"/>
                </a:solidFill>
                <a:latin typeface="Cambria" panose="02040503050406030204" pitchFamily="18" charset="0"/>
                <a:ea typeface="Cambria" panose="02040503050406030204" pitchFamily="18" charset="0"/>
              </a:rPr>
              <a:t>DNA </a:t>
            </a:r>
            <a:r>
              <a:rPr lang="el-GR" b="1" dirty="0">
                <a:solidFill>
                  <a:schemeClr val="tx2"/>
                </a:solidFill>
                <a:latin typeface="Cambria" panose="02040503050406030204" pitchFamily="18" charset="0"/>
                <a:ea typeface="Cambria" panose="02040503050406030204" pitchFamily="18" charset="0"/>
              </a:rPr>
              <a:t>αντιγραφή και </a:t>
            </a:r>
            <a:r>
              <a:rPr lang="el-GR" b="1" dirty="0" err="1">
                <a:solidFill>
                  <a:schemeClr val="tx2"/>
                </a:solidFill>
                <a:latin typeface="Cambria" panose="02040503050406030204" pitchFamily="18" charset="0"/>
                <a:ea typeface="Cambria" panose="02040503050406030204" pitchFamily="18" charset="0"/>
              </a:rPr>
              <a:t>πρωτεϊνοσύνθεση</a:t>
            </a:r>
            <a:r>
              <a:rPr lang="el-GR" b="1" dirty="0">
                <a:solidFill>
                  <a:schemeClr val="tx2"/>
                </a:solidFill>
                <a:latin typeface="Cambria" panose="02040503050406030204" pitchFamily="18" charset="0"/>
                <a:ea typeface="Cambria" panose="02040503050406030204" pitchFamily="18" charset="0"/>
              </a:rPr>
              <a:t> </a:t>
            </a:r>
            <a:r>
              <a:rPr lang="en-US" dirty="0">
                <a:solidFill>
                  <a:schemeClr val="tx2"/>
                </a:solidFill>
                <a:latin typeface="Cambria" panose="02040503050406030204" pitchFamily="18" charset="0"/>
                <a:ea typeface="Cambria" panose="02040503050406030204" pitchFamily="18" charset="0"/>
              </a:rPr>
              <a:t>: </a:t>
            </a:r>
            <a:r>
              <a:rPr lang="el-GR" dirty="0">
                <a:solidFill>
                  <a:schemeClr val="tx2"/>
                </a:solidFill>
                <a:latin typeface="Cambria" panose="02040503050406030204" pitchFamily="18" charset="0"/>
                <a:ea typeface="Cambria" panose="02040503050406030204" pitchFamily="18" charset="0"/>
              </a:rPr>
              <a:t>Το </a:t>
            </a:r>
            <a:r>
              <a:rPr lang="en-US" dirty="0">
                <a:solidFill>
                  <a:schemeClr val="tx2"/>
                </a:solidFill>
                <a:latin typeface="Cambria" panose="02040503050406030204" pitchFamily="18" charset="0"/>
                <a:ea typeface="Cambria" panose="02040503050406030204" pitchFamily="18" charset="0"/>
              </a:rPr>
              <a:t>DNA </a:t>
            </a:r>
            <a:r>
              <a:rPr lang="el-GR" dirty="0">
                <a:solidFill>
                  <a:schemeClr val="tx2"/>
                </a:solidFill>
                <a:latin typeface="Cambria" panose="02040503050406030204" pitchFamily="18" charset="0"/>
                <a:ea typeface="Cambria" panose="02040503050406030204" pitchFamily="18" charset="0"/>
              </a:rPr>
              <a:t>του </a:t>
            </a:r>
            <a:r>
              <a:rPr lang="el-GR" dirty="0" err="1">
                <a:solidFill>
                  <a:schemeClr val="tx2"/>
                </a:solidFill>
                <a:latin typeface="Cambria" panose="02040503050406030204" pitchFamily="18" charset="0"/>
                <a:ea typeface="Cambria" panose="02040503050406030204" pitchFamily="18" charset="0"/>
              </a:rPr>
              <a:t>φάγου</a:t>
            </a:r>
            <a:r>
              <a:rPr lang="el-GR" dirty="0">
                <a:solidFill>
                  <a:schemeClr val="tx2"/>
                </a:solidFill>
                <a:latin typeface="Cambria" panose="02040503050406030204" pitchFamily="18" charset="0"/>
                <a:ea typeface="Cambria" panose="02040503050406030204" pitchFamily="18" charset="0"/>
              </a:rPr>
              <a:t> αντιγράφεται, και μεταγράφονται οι πρωτεΐνες, όπως οι πρωτεΐνες του </a:t>
            </a:r>
            <a:r>
              <a:rPr lang="el-GR" dirty="0" err="1">
                <a:solidFill>
                  <a:schemeClr val="tx2"/>
                </a:solidFill>
                <a:latin typeface="Cambria" panose="02040503050406030204" pitchFamily="18" charset="0"/>
                <a:ea typeface="Cambria" panose="02040503050406030204" pitchFamily="18" charset="0"/>
              </a:rPr>
              <a:t>καψιδίου</a:t>
            </a:r>
            <a:r>
              <a:rPr lang="el-GR" dirty="0">
                <a:solidFill>
                  <a:schemeClr val="tx2"/>
                </a:solidFill>
                <a:latin typeface="Cambria" panose="02040503050406030204" pitchFamily="18" charset="0"/>
                <a:ea typeface="Cambria" panose="02040503050406030204" pitchFamily="18" charset="0"/>
              </a:rPr>
              <a:t> </a:t>
            </a:r>
            <a:endParaRPr lang="en-US" dirty="0">
              <a:solidFill>
                <a:schemeClr val="tx2"/>
              </a:solidFill>
              <a:latin typeface="Cambria" panose="02040503050406030204" pitchFamily="18" charset="0"/>
              <a:ea typeface="Cambria" panose="02040503050406030204" pitchFamily="18" charset="0"/>
            </a:endParaRPr>
          </a:p>
          <a:p>
            <a:pPr fontAlgn="base">
              <a:lnSpc>
                <a:spcPct val="110000"/>
              </a:lnSpc>
            </a:pPr>
            <a:r>
              <a:rPr lang="el-GR" b="1" dirty="0">
                <a:solidFill>
                  <a:schemeClr val="tx2"/>
                </a:solidFill>
                <a:latin typeface="Cambria" panose="02040503050406030204" pitchFamily="18" charset="0"/>
                <a:ea typeface="Cambria" panose="02040503050406030204" pitchFamily="18" charset="0"/>
              </a:rPr>
              <a:t>Σχηματισμός νέου </a:t>
            </a:r>
            <a:r>
              <a:rPr lang="el-GR" b="1" dirty="0" err="1">
                <a:solidFill>
                  <a:schemeClr val="tx2"/>
                </a:solidFill>
                <a:latin typeface="Cambria" panose="02040503050406030204" pitchFamily="18" charset="0"/>
                <a:ea typeface="Cambria" panose="02040503050406030204" pitchFamily="18" charset="0"/>
              </a:rPr>
              <a:t>φάγου</a:t>
            </a:r>
            <a:r>
              <a:rPr lang="el-GR" b="1" dirty="0">
                <a:solidFill>
                  <a:schemeClr val="tx2"/>
                </a:solidFill>
                <a:latin typeface="Cambria" panose="02040503050406030204" pitchFamily="18" charset="0"/>
                <a:ea typeface="Cambria" panose="02040503050406030204" pitchFamily="18" charset="0"/>
              </a:rPr>
              <a:t> </a:t>
            </a:r>
            <a:r>
              <a:rPr lang="en-US" dirty="0">
                <a:solidFill>
                  <a:schemeClr val="tx2"/>
                </a:solidFill>
                <a:latin typeface="Cambria" panose="02040503050406030204" pitchFamily="18" charset="0"/>
                <a:ea typeface="Cambria" panose="02040503050406030204" pitchFamily="18" charset="0"/>
              </a:rPr>
              <a:t>: </a:t>
            </a:r>
            <a:r>
              <a:rPr lang="el-GR" dirty="0">
                <a:solidFill>
                  <a:schemeClr val="tx2"/>
                </a:solidFill>
                <a:latin typeface="Cambria" panose="02040503050406030204" pitchFamily="18" charset="0"/>
                <a:ea typeface="Cambria" panose="02040503050406030204" pitchFamily="18" charset="0"/>
              </a:rPr>
              <a:t>τα </a:t>
            </a:r>
            <a:r>
              <a:rPr lang="el-GR" dirty="0" err="1">
                <a:solidFill>
                  <a:schemeClr val="tx2"/>
                </a:solidFill>
                <a:latin typeface="Cambria" panose="02040503050406030204" pitchFamily="18" charset="0"/>
                <a:ea typeface="Cambria" panose="02040503050406030204" pitchFamily="18" charset="0"/>
              </a:rPr>
              <a:t>καψίδια</a:t>
            </a:r>
            <a:r>
              <a:rPr lang="el-GR" dirty="0">
                <a:solidFill>
                  <a:schemeClr val="tx2"/>
                </a:solidFill>
                <a:latin typeface="Cambria" panose="02040503050406030204" pitchFamily="18" charset="0"/>
                <a:ea typeface="Cambria" panose="02040503050406030204" pitchFamily="18" charset="0"/>
              </a:rPr>
              <a:t> </a:t>
            </a:r>
            <a:r>
              <a:rPr lang="el-GR" dirty="0" err="1">
                <a:solidFill>
                  <a:schemeClr val="tx2"/>
                </a:solidFill>
                <a:latin typeface="Cambria" panose="02040503050406030204" pitchFamily="18" charset="0"/>
                <a:ea typeface="Cambria" panose="02040503050406030204" pitchFamily="18" charset="0"/>
              </a:rPr>
              <a:t>συναρμολογούνται</a:t>
            </a:r>
            <a:r>
              <a:rPr lang="el-GR" dirty="0">
                <a:solidFill>
                  <a:schemeClr val="tx2"/>
                </a:solidFill>
                <a:latin typeface="Cambria" panose="02040503050406030204" pitchFamily="18" charset="0"/>
                <a:ea typeface="Cambria" panose="02040503050406030204" pitchFamily="18" charset="0"/>
              </a:rPr>
              <a:t> από τις πρωτεΐνες και περικλείουν το </a:t>
            </a:r>
            <a:r>
              <a:rPr lang="en-US" dirty="0">
                <a:solidFill>
                  <a:schemeClr val="tx2"/>
                </a:solidFill>
                <a:latin typeface="Cambria" panose="02040503050406030204" pitchFamily="18" charset="0"/>
                <a:ea typeface="Cambria" panose="02040503050406030204" pitchFamily="18" charset="0"/>
              </a:rPr>
              <a:t>DNA </a:t>
            </a:r>
            <a:r>
              <a:rPr lang="el-GR" dirty="0">
                <a:solidFill>
                  <a:schemeClr val="tx2"/>
                </a:solidFill>
                <a:latin typeface="Cambria" panose="02040503050406030204" pitchFamily="18" charset="0"/>
                <a:ea typeface="Cambria" panose="02040503050406030204" pitchFamily="18" charset="0"/>
              </a:rPr>
              <a:t>σχηματίζοντας νέους </a:t>
            </a:r>
            <a:r>
              <a:rPr lang="el-GR" dirty="0" err="1">
                <a:solidFill>
                  <a:schemeClr val="tx2"/>
                </a:solidFill>
                <a:latin typeface="Cambria" panose="02040503050406030204" pitchFamily="18" charset="0"/>
                <a:ea typeface="Cambria" panose="02040503050406030204" pitchFamily="18" charset="0"/>
              </a:rPr>
              <a:t>φάγους</a:t>
            </a:r>
            <a:r>
              <a:rPr lang="el-GR" dirty="0">
                <a:solidFill>
                  <a:schemeClr val="tx2"/>
                </a:solidFill>
                <a:latin typeface="Cambria" panose="02040503050406030204" pitchFamily="18" charset="0"/>
                <a:ea typeface="Cambria" panose="02040503050406030204" pitchFamily="18" charset="0"/>
              </a:rPr>
              <a:t> </a:t>
            </a:r>
            <a:endParaRPr lang="en-US" dirty="0">
              <a:solidFill>
                <a:schemeClr val="tx2"/>
              </a:solidFill>
              <a:latin typeface="Cambria" panose="02040503050406030204" pitchFamily="18" charset="0"/>
              <a:ea typeface="Cambria" panose="02040503050406030204" pitchFamily="18" charset="0"/>
            </a:endParaRPr>
          </a:p>
          <a:p>
            <a:pPr fontAlgn="base">
              <a:lnSpc>
                <a:spcPct val="110000"/>
              </a:lnSpc>
            </a:pPr>
            <a:r>
              <a:rPr lang="el-GR" b="1" dirty="0">
                <a:solidFill>
                  <a:schemeClr val="tx2"/>
                </a:solidFill>
                <a:latin typeface="Cambria" panose="02040503050406030204" pitchFamily="18" charset="0"/>
                <a:ea typeface="Cambria" panose="02040503050406030204" pitchFamily="18" charset="0"/>
              </a:rPr>
              <a:t>Λύση </a:t>
            </a:r>
            <a:r>
              <a:rPr lang="en-US" dirty="0">
                <a:solidFill>
                  <a:schemeClr val="tx2"/>
                </a:solidFill>
                <a:latin typeface="Cambria" panose="02040503050406030204" pitchFamily="18" charset="0"/>
                <a:ea typeface="Cambria" panose="02040503050406030204" pitchFamily="18" charset="0"/>
              </a:rPr>
              <a:t>: </a:t>
            </a:r>
            <a:r>
              <a:rPr lang="el-GR" dirty="0">
                <a:solidFill>
                  <a:schemeClr val="tx2"/>
                </a:solidFill>
                <a:latin typeface="Cambria" panose="02040503050406030204" pitchFamily="18" charset="0"/>
                <a:ea typeface="Cambria" panose="02040503050406030204" pitchFamily="18" charset="0"/>
              </a:rPr>
              <a:t>οι </a:t>
            </a:r>
            <a:r>
              <a:rPr lang="el-GR" dirty="0" err="1">
                <a:solidFill>
                  <a:schemeClr val="tx2"/>
                </a:solidFill>
                <a:latin typeface="Cambria" panose="02040503050406030204" pitchFamily="18" charset="0"/>
                <a:ea typeface="Cambria" panose="02040503050406030204" pitchFamily="18" charset="0"/>
              </a:rPr>
              <a:t>φάγοι</a:t>
            </a:r>
            <a:r>
              <a:rPr lang="el-GR" dirty="0">
                <a:solidFill>
                  <a:schemeClr val="tx2"/>
                </a:solidFill>
                <a:latin typeface="Cambria" panose="02040503050406030204" pitchFamily="18" charset="0"/>
                <a:ea typeface="Cambria" panose="02040503050406030204" pitchFamily="18" charset="0"/>
              </a:rPr>
              <a:t> εκφράζουν γονίδια για πρωτεΐνες που προκαλούν πόρους στην </a:t>
            </a:r>
            <a:r>
              <a:rPr lang="el-GR" dirty="0" err="1">
                <a:solidFill>
                  <a:schemeClr val="tx2"/>
                </a:solidFill>
                <a:latin typeface="Cambria" panose="02040503050406030204" pitchFamily="18" charset="0"/>
                <a:ea typeface="Cambria" panose="02040503050406030204" pitchFamily="18" charset="0"/>
              </a:rPr>
              <a:t>κυτταροπλασματική</a:t>
            </a:r>
            <a:r>
              <a:rPr lang="el-GR" dirty="0">
                <a:solidFill>
                  <a:schemeClr val="tx2"/>
                </a:solidFill>
                <a:latin typeface="Cambria" panose="02040503050406030204" pitchFamily="18" charset="0"/>
                <a:ea typeface="Cambria" panose="02040503050406030204" pitchFamily="18" charset="0"/>
              </a:rPr>
              <a:t> μεμβράνη και το κυτταρικό τοίχωμα και εξέρχονται του κυττάρου </a:t>
            </a:r>
            <a:endParaRPr lang="el-GR" sz="9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1CE4C00-EF82-436F-8B49-5711535ACE57}"/>
              </a:ext>
            </a:extLst>
          </p:cNvPr>
          <p:cNvSpPr>
            <a:spLocks noGrp="1"/>
          </p:cNvSpPr>
          <p:nvPr>
            <p:ph type="title"/>
          </p:nvPr>
        </p:nvSpPr>
        <p:spPr>
          <a:xfrm>
            <a:off x="1781630" y="316996"/>
            <a:ext cx="6005070" cy="1518934"/>
          </a:xfrm>
        </p:spPr>
        <p:txBody>
          <a:bodyPr anchor="t">
            <a:normAutofit fontScale="90000"/>
          </a:bodyPr>
          <a:lstStyle/>
          <a:p>
            <a:pPr algn="l"/>
            <a:r>
              <a:rPr lang="el-GR" sz="4400" b="1" dirty="0">
                <a:solidFill>
                  <a:schemeClr val="accent6">
                    <a:lumMod val="50000"/>
                  </a:schemeClr>
                </a:solidFill>
                <a:latin typeface="Candara" panose="020E0502030303020204" pitchFamily="34" charset="0"/>
              </a:rPr>
              <a:t>Στάδια </a:t>
            </a:r>
            <a:r>
              <a:rPr lang="el-GR" sz="4400" b="1" dirty="0" err="1">
                <a:solidFill>
                  <a:schemeClr val="accent6">
                    <a:lumMod val="50000"/>
                  </a:schemeClr>
                </a:solidFill>
                <a:latin typeface="Candara" panose="020E0502030303020204" pitchFamily="34" charset="0"/>
              </a:rPr>
              <a:t>λυτικού</a:t>
            </a:r>
            <a:r>
              <a:rPr lang="el-GR" sz="4400" b="1" dirty="0">
                <a:solidFill>
                  <a:schemeClr val="accent6">
                    <a:lumMod val="50000"/>
                  </a:schemeClr>
                </a:solidFill>
                <a:latin typeface="Candara" panose="020E0502030303020204" pitchFamily="34" charset="0"/>
              </a:rPr>
              <a:t> κύκλου </a:t>
            </a:r>
            <a:r>
              <a:rPr lang="en-US" sz="4400" b="1" dirty="0">
                <a:solidFill>
                  <a:schemeClr val="accent6">
                    <a:lumMod val="50000"/>
                  </a:schemeClr>
                </a:solidFill>
                <a:latin typeface="Candara" panose="020E0502030303020204" pitchFamily="34" charset="0"/>
              </a:rPr>
              <a:t>:</a:t>
            </a:r>
            <a:br>
              <a:rPr lang="en-US" sz="4400" b="1" dirty="0">
                <a:solidFill>
                  <a:schemeClr val="accent6">
                    <a:lumMod val="50000"/>
                  </a:schemeClr>
                </a:solidFill>
                <a:latin typeface="Candara" panose="020E0502030303020204" pitchFamily="34" charset="0"/>
              </a:rPr>
            </a:br>
            <a:endParaRPr lang="el-GR" sz="44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F6F07A6-E319-4D6D-88D5-A84A9D700AC9}"/>
              </a:ext>
            </a:extLst>
          </p:cNvPr>
          <p:cNvSpPr>
            <a:spLocks noGrp="1"/>
          </p:cNvSpPr>
          <p:nvPr>
            <p:ph idx="1"/>
          </p:nvPr>
        </p:nvSpPr>
        <p:spPr>
          <a:xfrm>
            <a:off x="1687560" y="2547708"/>
            <a:ext cx="6005070" cy="3502235"/>
          </a:xfrm>
        </p:spPr>
        <p:txBody>
          <a:bodyPr anchor="ctr">
            <a:normAutofit/>
          </a:bodyPr>
          <a:lstStyle/>
          <a:p>
            <a:endParaRPr lang="el-GR" sz="170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Lytic Cycle - Biology Wise">
            <a:extLst>
              <a:ext uri="{FF2B5EF4-FFF2-40B4-BE49-F238E27FC236}">
                <a16:creationId xmlns:a16="http://schemas.microsoft.com/office/drawing/2014/main" id="{ABBB1B01-2B6D-4CBD-AE50-F3B86D77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25" y="2152925"/>
            <a:ext cx="8148150" cy="429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8173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81630" y="612747"/>
            <a:ext cx="6005070" cy="1518934"/>
          </a:xfrm>
        </p:spPr>
        <p:txBody>
          <a:bodyPr anchor="t">
            <a:normAutofit/>
          </a:bodyPr>
          <a:lstStyle/>
          <a:p>
            <a:pPr algn="ctr"/>
            <a:r>
              <a:rPr lang="el-GR" sz="3200" b="1" dirty="0">
                <a:solidFill>
                  <a:schemeClr val="accent6">
                    <a:lumMod val="50000"/>
                  </a:schemeClr>
                </a:solidFill>
                <a:latin typeface="Candara" panose="020E0502030303020204" pitchFamily="34" charset="0"/>
              </a:rPr>
              <a:t>Λυσιγόνος κύκλος </a:t>
            </a:r>
            <a:endParaRPr lang="el-GR" sz="3200" dirty="0">
              <a:solidFill>
                <a:schemeClr val="accent6">
                  <a:lumMod val="50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81574" y="1224633"/>
            <a:ext cx="7905252" cy="3502235"/>
          </a:xfrm>
        </p:spPr>
        <p:txBody>
          <a:bodyPr anchor="ctr">
            <a:noAutofit/>
          </a:bodyPr>
          <a:lstStyle/>
          <a:p>
            <a:pPr fontAlgn="base">
              <a:lnSpc>
                <a:spcPct val="110000"/>
              </a:lnSpc>
            </a:pPr>
            <a:r>
              <a:rPr lang="el-GR" sz="2000" dirty="0">
                <a:solidFill>
                  <a:schemeClr val="tx2"/>
                </a:solidFill>
                <a:latin typeface="Cambria" panose="02040503050406030204" pitchFamily="18" charset="0"/>
                <a:ea typeface="Cambria" panose="02040503050406030204" pitchFamily="18" charset="0"/>
              </a:rPr>
              <a:t>Ο λυσιγόνος κύκλος επιτρέπει στο </a:t>
            </a:r>
            <a:r>
              <a:rPr lang="el-GR" sz="2000" dirty="0" err="1">
                <a:solidFill>
                  <a:schemeClr val="tx2"/>
                </a:solidFill>
                <a:latin typeface="Cambria" panose="02040503050406030204" pitchFamily="18" charset="0"/>
                <a:ea typeface="Cambria" panose="02040503050406030204" pitchFamily="18" charset="0"/>
              </a:rPr>
              <a:t>φάγο</a:t>
            </a:r>
            <a:r>
              <a:rPr lang="el-GR" sz="2000" dirty="0">
                <a:solidFill>
                  <a:schemeClr val="tx2"/>
                </a:solidFill>
                <a:latin typeface="Cambria" panose="02040503050406030204" pitchFamily="18" charset="0"/>
                <a:ea typeface="Cambria" panose="02040503050406030204" pitchFamily="18" charset="0"/>
              </a:rPr>
              <a:t> να πολλαπλασιάζεται χωρίς να σκοτώνει τον ξενιστή </a:t>
            </a:r>
          </a:p>
          <a:p>
            <a:pPr fontAlgn="base">
              <a:lnSpc>
                <a:spcPct val="110000"/>
              </a:lnSpc>
            </a:pPr>
            <a:r>
              <a:rPr lang="el-GR" sz="2000" dirty="0" err="1">
                <a:solidFill>
                  <a:schemeClr val="tx2"/>
                </a:solidFill>
                <a:latin typeface="Cambria" panose="02040503050406030204" pitchFamily="18" charset="0"/>
                <a:ea typeface="Cambria" panose="02040503050406030204" pitchFamily="18" charset="0"/>
              </a:rPr>
              <a:t>Ωρισμένοι</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φάγοι</a:t>
            </a:r>
            <a:r>
              <a:rPr lang="el-GR" sz="2000" dirty="0">
                <a:solidFill>
                  <a:schemeClr val="tx2"/>
                </a:solidFill>
                <a:latin typeface="Cambria" panose="02040503050406030204" pitchFamily="18" charset="0"/>
                <a:ea typeface="Cambria" panose="02040503050406030204" pitchFamily="18" charset="0"/>
              </a:rPr>
              <a:t> χρησιμοποιούν μόνο το </a:t>
            </a:r>
            <a:r>
              <a:rPr lang="el-GR" sz="2000" dirty="0" err="1">
                <a:solidFill>
                  <a:schemeClr val="tx2"/>
                </a:solidFill>
                <a:latin typeface="Cambria" panose="02040503050406030204" pitchFamily="18" charset="0"/>
                <a:ea typeface="Cambria" panose="02040503050406030204" pitchFamily="18" charset="0"/>
              </a:rPr>
              <a:t>λυτικό</a:t>
            </a:r>
            <a:r>
              <a:rPr lang="el-GR" sz="2000" dirty="0">
                <a:solidFill>
                  <a:schemeClr val="tx2"/>
                </a:solidFill>
                <a:latin typeface="Cambria" panose="02040503050406030204" pitchFamily="18" charset="0"/>
                <a:ea typeface="Cambria" panose="02040503050406030204" pitchFamily="18" charset="0"/>
              </a:rPr>
              <a:t> κύκλο, αλλά κάποιοι, οι λάμδα </a:t>
            </a:r>
            <a:r>
              <a:rPr lang="el-GR" sz="2000" b="1" dirty="0" err="1">
                <a:solidFill>
                  <a:schemeClr val="tx2"/>
                </a:solidFill>
                <a:latin typeface="Cambria" panose="02040503050406030204" pitchFamily="18" charset="0"/>
                <a:ea typeface="Cambria" panose="02040503050406030204" pitchFamily="18" charset="0"/>
              </a:rPr>
              <a:t>φάγοι</a:t>
            </a:r>
            <a:r>
              <a:rPr lang="el-GR" sz="2000" b="1" dirty="0">
                <a:solidFill>
                  <a:schemeClr val="tx2"/>
                </a:solidFill>
                <a:latin typeface="Cambria" panose="02040503050406030204" pitchFamily="18" charset="0"/>
                <a:ea typeface="Cambria" panose="02040503050406030204" pitchFamily="18" charset="0"/>
              </a:rPr>
              <a:t> –λ</a:t>
            </a:r>
            <a:r>
              <a:rPr lang="el-GR" sz="2000" dirty="0">
                <a:solidFill>
                  <a:schemeClr val="tx2"/>
                </a:solidFill>
                <a:latin typeface="Cambria" panose="02040503050406030204" pitchFamily="18" charset="0"/>
                <a:ea typeface="Cambria" panose="02040503050406030204" pitchFamily="18" charset="0"/>
              </a:rPr>
              <a:t>, μπορούν να χρησιμοποιούν και τους δύο κύκλους </a:t>
            </a:r>
            <a:endParaRPr lang="en-US" sz="2000" dirty="0">
              <a:solidFill>
                <a:schemeClr val="tx2"/>
              </a:solidFill>
              <a:latin typeface="Cambria" panose="02040503050406030204" pitchFamily="18" charset="0"/>
              <a:ea typeface="Cambria" panose="02040503050406030204" pitchFamily="18" charset="0"/>
            </a:endParaRPr>
          </a:p>
          <a:p>
            <a:pPr fontAlgn="base">
              <a:lnSpc>
                <a:spcPct val="110000"/>
              </a:lnSpc>
            </a:pPr>
            <a:r>
              <a:rPr lang="el-GR" sz="2000" dirty="0">
                <a:solidFill>
                  <a:schemeClr val="tx2"/>
                </a:solidFill>
                <a:latin typeface="Cambria" panose="02040503050406030204" pitchFamily="18" charset="0"/>
                <a:ea typeface="Cambria" panose="02040503050406030204" pitchFamily="18" charset="0"/>
              </a:rPr>
              <a:t>Στο λυσιγόνο κύκλο τα δύο πρώτα βήματα </a:t>
            </a:r>
            <a:r>
              <a:rPr lang="en-US" sz="2000" dirty="0">
                <a:solidFill>
                  <a:schemeClr val="tx2"/>
                </a:solidFill>
                <a:latin typeface="Cambria" panose="02040503050406030204" pitchFamily="18" charset="0"/>
                <a:ea typeface="Cambria" panose="02040503050406030204" pitchFamily="18" charset="0"/>
              </a:rPr>
              <a:t>(attachment </a:t>
            </a:r>
            <a:r>
              <a:rPr lang="el-GR" sz="2000" dirty="0">
                <a:solidFill>
                  <a:schemeClr val="tx2"/>
                </a:solidFill>
                <a:latin typeface="Cambria" panose="02040503050406030204" pitchFamily="18" charset="0"/>
                <a:ea typeface="Cambria" panose="02040503050406030204" pitchFamily="18" charset="0"/>
              </a:rPr>
              <a:t>και </a:t>
            </a:r>
            <a:r>
              <a:rPr lang="en-US" sz="2000" dirty="0">
                <a:solidFill>
                  <a:schemeClr val="tx2"/>
                </a:solidFill>
                <a:latin typeface="Cambria" panose="02040503050406030204" pitchFamily="18" charset="0"/>
                <a:ea typeface="Cambria" panose="02040503050406030204" pitchFamily="18" charset="0"/>
              </a:rPr>
              <a:t>DNA injection) </a:t>
            </a:r>
            <a:r>
              <a:rPr lang="el-GR" sz="2000" dirty="0">
                <a:solidFill>
                  <a:schemeClr val="tx2"/>
                </a:solidFill>
                <a:latin typeface="Cambria" panose="02040503050406030204" pitchFamily="18" charset="0"/>
                <a:ea typeface="Cambria" panose="02040503050406030204" pitchFamily="18" charset="0"/>
              </a:rPr>
              <a:t>γίνονται όπως και στο </a:t>
            </a:r>
            <a:r>
              <a:rPr lang="el-GR" sz="2000" dirty="0" err="1">
                <a:solidFill>
                  <a:schemeClr val="tx2"/>
                </a:solidFill>
                <a:latin typeface="Cambria" panose="02040503050406030204" pitchFamily="18" charset="0"/>
                <a:ea typeface="Cambria" panose="02040503050406030204" pitchFamily="18" charset="0"/>
              </a:rPr>
              <a:t>λυτικό</a:t>
            </a:r>
            <a:r>
              <a:rPr lang="el-GR" sz="2000" dirty="0">
                <a:solidFill>
                  <a:schemeClr val="tx2"/>
                </a:solidFill>
                <a:latin typeface="Cambria" panose="02040503050406030204" pitchFamily="18" charset="0"/>
                <a:ea typeface="Cambria" panose="02040503050406030204" pitchFamily="18" charset="0"/>
              </a:rPr>
              <a:t> κύκλο </a:t>
            </a:r>
          </a:p>
          <a:p>
            <a:pPr fontAlgn="base">
              <a:lnSpc>
                <a:spcPct val="110000"/>
              </a:lnSpc>
            </a:pPr>
            <a:r>
              <a:rPr lang="el-GR" sz="2000" dirty="0">
                <a:solidFill>
                  <a:schemeClr val="tx2"/>
                </a:solidFill>
                <a:latin typeface="Cambria" panose="02040503050406030204" pitchFamily="18" charset="0"/>
                <a:ea typeface="Cambria" panose="02040503050406030204" pitchFamily="18" charset="0"/>
              </a:rPr>
              <a:t>Στο κύτταρο όμως ο </a:t>
            </a:r>
            <a:r>
              <a:rPr lang="el-GR" sz="2000" dirty="0" err="1">
                <a:solidFill>
                  <a:schemeClr val="tx2"/>
                </a:solidFill>
                <a:latin typeface="Cambria" panose="02040503050406030204" pitchFamily="18" charset="0"/>
                <a:ea typeface="Cambria" panose="02040503050406030204" pitchFamily="18" charset="0"/>
              </a:rPr>
              <a:t>φάγος</a:t>
            </a:r>
            <a:r>
              <a:rPr lang="el-GR" sz="2000" dirty="0">
                <a:solidFill>
                  <a:schemeClr val="tx2"/>
                </a:solidFill>
                <a:latin typeface="Cambria" panose="02040503050406030204" pitchFamily="18" charset="0"/>
                <a:ea typeface="Cambria" panose="02040503050406030204" pitchFamily="18" charset="0"/>
              </a:rPr>
              <a:t> δεν αντιγράφεται αμέσως αλλά ενσωματώνεται στο χρωμόσωμα του ξενιστή </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a:extLst>
              <a:ext uri="{FF2B5EF4-FFF2-40B4-BE49-F238E27FC236}">
                <a16:creationId xmlns:a16="http://schemas.microsoft.com/office/drawing/2014/main" id="{CD77E51D-E803-4E52-9FD8-5B4835C26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576" y="4894358"/>
            <a:ext cx="2791995" cy="179615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78501" y="479676"/>
            <a:ext cx="6005070" cy="656760"/>
          </a:xfrm>
        </p:spPr>
        <p:txBody>
          <a:bodyPr anchor="t">
            <a:normAutofit fontScale="90000"/>
          </a:bodyPr>
          <a:lstStyle/>
          <a:p>
            <a:pPr algn="ctr"/>
            <a:r>
              <a:rPr lang="el-GR" sz="4400" b="1" dirty="0">
                <a:solidFill>
                  <a:schemeClr val="accent6">
                    <a:lumMod val="50000"/>
                  </a:schemeClr>
                </a:solidFill>
                <a:latin typeface="Candara" panose="020E0502030303020204" pitchFamily="34" charset="0"/>
              </a:rPr>
              <a:t>Λυσιγόνος κύκλος </a:t>
            </a:r>
            <a:endParaRPr lang="el-GR" sz="44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31739" y="1677882"/>
            <a:ext cx="7970632" cy="3502235"/>
          </a:xfrm>
        </p:spPr>
        <p:txBody>
          <a:bodyPr anchor="ctr">
            <a:noAutofit/>
          </a:bodyPr>
          <a:lstStyle/>
          <a:p>
            <a:pPr fontAlgn="base">
              <a:lnSpc>
                <a:spcPct val="110000"/>
              </a:lnSpc>
            </a:pPr>
            <a:r>
              <a:rPr lang="en-US" sz="2000" dirty="0">
                <a:solidFill>
                  <a:schemeClr val="tx2"/>
                </a:solidFill>
                <a:latin typeface="Cambria" panose="02040503050406030204" pitchFamily="18" charset="0"/>
                <a:ea typeface="Cambria" panose="02040503050406030204" pitchFamily="18" charset="0"/>
              </a:rPr>
              <a:t>O </a:t>
            </a:r>
            <a:r>
              <a:rPr lang="el-GR" sz="2000" dirty="0">
                <a:solidFill>
                  <a:schemeClr val="tx2"/>
                </a:solidFill>
                <a:latin typeface="Cambria" panose="02040503050406030204" pitchFamily="18" charset="0"/>
                <a:ea typeface="Cambria" panose="02040503050406030204" pitchFamily="18" charset="0"/>
              </a:rPr>
              <a:t>ενσωματωμένος </a:t>
            </a:r>
            <a:r>
              <a:rPr lang="el-GR" sz="2000" dirty="0" err="1">
                <a:solidFill>
                  <a:schemeClr val="tx2"/>
                </a:solidFill>
                <a:latin typeface="Cambria" panose="02040503050406030204" pitchFamily="18" charset="0"/>
                <a:ea typeface="Cambria" panose="02040503050406030204" pitchFamily="18" charset="0"/>
              </a:rPr>
              <a:t>φάγος</a:t>
            </a:r>
            <a:r>
              <a:rPr lang="el-GR" sz="2000" dirty="0">
                <a:solidFill>
                  <a:schemeClr val="tx2"/>
                </a:solidFill>
                <a:latin typeface="Cambria" panose="02040503050406030204" pitchFamily="18" charset="0"/>
                <a:ea typeface="Cambria" panose="02040503050406030204" pitchFamily="18" charset="0"/>
              </a:rPr>
              <a:t>, ο οποίος ονομάζεται </a:t>
            </a:r>
            <a:r>
              <a:rPr lang="el-GR" sz="2000" dirty="0" err="1">
                <a:solidFill>
                  <a:schemeClr val="tx2"/>
                </a:solidFill>
                <a:latin typeface="Cambria" panose="02040503050406030204" pitchFamily="18" charset="0"/>
                <a:ea typeface="Cambria" panose="02040503050406030204" pitchFamily="18" charset="0"/>
              </a:rPr>
              <a:t>προφάγος</a:t>
            </a:r>
            <a:r>
              <a:rPr lang="el-GR" sz="2000" dirty="0">
                <a:solidFill>
                  <a:schemeClr val="tx2"/>
                </a:solidFill>
                <a:latin typeface="Cambria" panose="02040503050406030204" pitchFamily="18" charset="0"/>
                <a:ea typeface="Cambria" panose="02040503050406030204" pitchFamily="18" charset="0"/>
              </a:rPr>
              <a:t>, δεν είναι ενεργός </a:t>
            </a:r>
          </a:p>
          <a:p>
            <a:pPr lvl="1" fontAlgn="base">
              <a:lnSpc>
                <a:spcPct val="110000"/>
              </a:lnSpc>
            </a:pPr>
            <a:r>
              <a:rPr lang="el-GR" sz="2000" dirty="0">
                <a:solidFill>
                  <a:schemeClr val="tx2"/>
                </a:solidFill>
                <a:latin typeface="Cambria" panose="02040503050406030204" pitchFamily="18" charset="0"/>
                <a:ea typeface="Cambria" panose="02040503050406030204" pitchFamily="18" charset="0"/>
              </a:rPr>
              <a:t>Τα γονίδια του εκφράζονται αλλά δεν οδηγούν στο σχηματισμό νέων </a:t>
            </a:r>
            <a:r>
              <a:rPr lang="el-GR" sz="2000" dirty="0" err="1">
                <a:solidFill>
                  <a:schemeClr val="tx2"/>
                </a:solidFill>
                <a:latin typeface="Cambria" panose="02040503050406030204" pitchFamily="18" charset="0"/>
                <a:ea typeface="Cambria" panose="02040503050406030204" pitchFamily="18" charset="0"/>
              </a:rPr>
              <a:t>φάγων</a:t>
            </a:r>
            <a:r>
              <a:rPr lang="el-GR" sz="2000" dirty="0">
                <a:solidFill>
                  <a:schemeClr val="tx2"/>
                </a:solidFill>
                <a:latin typeface="Cambria" panose="02040503050406030204" pitchFamily="18" charset="0"/>
                <a:ea typeface="Cambria" panose="02040503050406030204" pitchFamily="18" charset="0"/>
              </a:rPr>
              <a:t> </a:t>
            </a:r>
          </a:p>
          <a:p>
            <a:pPr lvl="1" fontAlgn="base">
              <a:lnSpc>
                <a:spcPct val="110000"/>
              </a:lnSpc>
            </a:pPr>
            <a:r>
              <a:rPr lang="el-GR" sz="2000" dirty="0">
                <a:solidFill>
                  <a:schemeClr val="tx2"/>
                </a:solidFill>
                <a:latin typeface="Cambria" panose="02040503050406030204" pitchFamily="18" charset="0"/>
                <a:ea typeface="Cambria" panose="02040503050406030204" pitchFamily="18" charset="0"/>
              </a:rPr>
              <a:t>Κάθε φορά που διαιρείται το κύτταρο, ο  </a:t>
            </a:r>
            <a:r>
              <a:rPr lang="el-GR" sz="2000" dirty="0" err="1">
                <a:solidFill>
                  <a:schemeClr val="tx2"/>
                </a:solidFill>
                <a:latin typeface="Cambria" panose="02040503050406030204" pitchFamily="18" charset="0"/>
                <a:ea typeface="Cambria" panose="02040503050406030204" pitchFamily="18" charset="0"/>
              </a:rPr>
              <a:t>προφάγος</a:t>
            </a:r>
            <a:r>
              <a:rPr lang="el-GR" sz="2000" dirty="0">
                <a:solidFill>
                  <a:schemeClr val="tx2"/>
                </a:solidFill>
                <a:latin typeface="Cambria" panose="02040503050406030204" pitchFamily="18" charset="0"/>
                <a:ea typeface="Cambria" panose="02040503050406030204" pitchFamily="18" charset="0"/>
              </a:rPr>
              <a:t> αντιγράφεται με το </a:t>
            </a:r>
            <a:r>
              <a:rPr lang="en-US" sz="2000" dirty="0">
                <a:solidFill>
                  <a:schemeClr val="tx2"/>
                </a:solidFill>
                <a:latin typeface="Cambria" panose="02040503050406030204" pitchFamily="18" charset="0"/>
                <a:ea typeface="Cambria" panose="02040503050406030204" pitchFamily="18" charset="0"/>
              </a:rPr>
              <a:t>DNA</a:t>
            </a:r>
            <a:r>
              <a:rPr lang="el-GR" sz="2000" dirty="0">
                <a:solidFill>
                  <a:schemeClr val="tx2"/>
                </a:solidFill>
                <a:latin typeface="Cambria" panose="02040503050406030204" pitchFamily="18" charset="0"/>
                <a:ea typeface="Cambria" panose="02040503050406030204" pitchFamily="18" charset="0"/>
              </a:rPr>
              <a:t> του ξενιστή</a:t>
            </a:r>
            <a:endParaRPr lang="en-US" sz="2000" dirty="0">
              <a:solidFill>
                <a:schemeClr val="tx2"/>
              </a:solidFill>
              <a:latin typeface="Cambria" panose="02040503050406030204" pitchFamily="18" charset="0"/>
              <a:ea typeface="Cambria" panose="02040503050406030204" pitchFamily="18" charset="0"/>
            </a:endParaRPr>
          </a:p>
          <a:p>
            <a:pPr fontAlgn="base">
              <a:lnSpc>
                <a:spcPct val="110000"/>
              </a:lnSpc>
            </a:pPr>
            <a:r>
              <a:rPr lang="el-GR" sz="2000" dirty="0">
                <a:solidFill>
                  <a:schemeClr val="tx2"/>
                </a:solidFill>
                <a:latin typeface="Cambria" panose="02040503050406030204" pitchFamily="18" charset="0"/>
                <a:ea typeface="Cambria" panose="02040503050406030204" pitchFamily="18" charset="0"/>
              </a:rPr>
              <a:t>Κάτω από ιδανικές συνθήκες ο </a:t>
            </a:r>
            <a:r>
              <a:rPr lang="el-GR" sz="2000" dirty="0" err="1">
                <a:solidFill>
                  <a:schemeClr val="tx2"/>
                </a:solidFill>
                <a:latin typeface="Cambria" panose="02040503050406030204" pitchFamily="18" charset="0"/>
                <a:ea typeface="Cambria" panose="02040503050406030204" pitchFamily="18" charset="0"/>
              </a:rPr>
              <a:t>προφάγος</a:t>
            </a:r>
            <a:r>
              <a:rPr lang="el-GR" sz="2000" dirty="0">
                <a:solidFill>
                  <a:schemeClr val="tx2"/>
                </a:solidFill>
                <a:latin typeface="Cambria" panose="02040503050406030204" pitchFamily="18" charset="0"/>
                <a:ea typeface="Cambria" panose="02040503050406030204" pitchFamily="18" charset="0"/>
              </a:rPr>
              <a:t> μπορεί να γίνει ενεργός, να εξέλθει του </a:t>
            </a:r>
            <a:r>
              <a:rPr lang="el-GR" sz="2000" dirty="0" err="1">
                <a:solidFill>
                  <a:schemeClr val="tx2"/>
                </a:solidFill>
                <a:latin typeface="Cambria" panose="02040503050406030204" pitchFamily="18" charset="0"/>
                <a:ea typeface="Cambria" panose="02040503050406030204" pitchFamily="18" charset="0"/>
              </a:rPr>
              <a:t>βακτηριακού</a:t>
            </a:r>
            <a:r>
              <a:rPr lang="el-GR" sz="2000" dirty="0">
                <a:solidFill>
                  <a:schemeClr val="tx2"/>
                </a:solidFill>
                <a:latin typeface="Cambria" panose="02040503050406030204" pitchFamily="18" charset="0"/>
                <a:ea typeface="Cambria" panose="02040503050406030204" pitchFamily="18" charset="0"/>
              </a:rPr>
              <a:t> χρωμοσώματος </a:t>
            </a:r>
            <a:r>
              <a:rPr lang="en-US" sz="2000"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και να ακολουθήσει </a:t>
            </a:r>
            <a:r>
              <a:rPr lang="el-GR" sz="2000" dirty="0" err="1">
                <a:solidFill>
                  <a:schemeClr val="tx2"/>
                </a:solidFill>
                <a:latin typeface="Cambria" panose="02040503050406030204" pitchFamily="18" charset="0"/>
                <a:ea typeface="Cambria" panose="02040503050406030204" pitchFamily="18" charset="0"/>
              </a:rPr>
              <a:t>λυτικός</a:t>
            </a:r>
            <a:r>
              <a:rPr lang="el-GR" sz="2000" dirty="0">
                <a:solidFill>
                  <a:schemeClr val="tx2"/>
                </a:solidFill>
                <a:latin typeface="Cambria" panose="02040503050406030204" pitchFamily="18" charset="0"/>
                <a:ea typeface="Cambria" panose="02040503050406030204" pitchFamily="18" charset="0"/>
              </a:rPr>
              <a:t> κύκλος </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Prophage - Wikipedia">
            <a:extLst>
              <a:ext uri="{FF2B5EF4-FFF2-40B4-BE49-F238E27FC236}">
                <a16:creationId xmlns:a16="http://schemas.microsoft.com/office/drawing/2014/main" id="{28A46615-36B9-4824-8872-6ABDBED7E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620" y="4564044"/>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7"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78501" y="573346"/>
            <a:ext cx="7156560" cy="585738"/>
          </a:xfrm>
        </p:spPr>
        <p:txBody>
          <a:bodyPr anchor="t">
            <a:normAutofit/>
          </a:bodyPr>
          <a:lstStyle/>
          <a:p>
            <a:pPr algn="l"/>
            <a:r>
              <a:rPr lang="el-GR" sz="3200" b="1" dirty="0">
                <a:solidFill>
                  <a:schemeClr val="accent6">
                    <a:lumMod val="50000"/>
                  </a:schemeClr>
                </a:solidFill>
                <a:latin typeface="Candara" panose="020E0502030303020204" pitchFamily="34" charset="0"/>
              </a:rPr>
              <a:t>ΜΕΤΑΦΟΡΑ ΓΕΝΕΤΙΚΟΥ ΥΛΙΚΟΥ </a:t>
            </a:r>
            <a:endParaRPr lang="el-GR" sz="32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64428" y="1855981"/>
            <a:ext cx="7937943" cy="5002019"/>
          </a:xfrm>
        </p:spPr>
        <p:txBody>
          <a:bodyPr anchor="ctr">
            <a:normAutofit/>
          </a:bodyPr>
          <a:lstStyle/>
          <a:p>
            <a:pPr>
              <a:lnSpc>
                <a:spcPct val="110000"/>
              </a:lnSpc>
            </a:pPr>
            <a:r>
              <a:rPr lang="en-US" sz="2000" dirty="0">
                <a:solidFill>
                  <a:schemeClr val="tx2"/>
                </a:solidFill>
                <a:latin typeface="Cambria" pitchFamily="18" charset="0"/>
                <a:ea typeface="Cambria" pitchFamily="18" charset="0"/>
              </a:rPr>
              <a:t>T</a:t>
            </a:r>
            <a:r>
              <a:rPr lang="el-GR" sz="2000" dirty="0">
                <a:solidFill>
                  <a:schemeClr val="tx2"/>
                </a:solidFill>
                <a:latin typeface="Cambria" pitchFamily="18" charset="0"/>
                <a:ea typeface="Cambria" pitchFamily="18" charset="0"/>
              </a:rPr>
              <a:t>α</a:t>
            </a:r>
            <a:r>
              <a:rPr lang="en-US" sz="2000" dirty="0">
                <a:solidFill>
                  <a:schemeClr val="tx2"/>
                </a:solidFill>
                <a:latin typeface="Cambria" pitchFamily="18" charset="0"/>
                <a:ea typeface="Cambria" pitchFamily="18" charset="0"/>
              </a:rPr>
              <a:t> </a:t>
            </a:r>
            <a:r>
              <a:rPr lang="el-GR" sz="2000" dirty="0">
                <a:solidFill>
                  <a:schemeClr val="tx2"/>
                </a:solidFill>
                <a:latin typeface="Cambria" pitchFamily="18" charset="0"/>
                <a:ea typeface="Cambria" pitchFamily="18" charset="0"/>
              </a:rPr>
              <a:t>βακτήρια είναι ικανά να απαντούν </a:t>
            </a:r>
            <a:r>
              <a:rPr lang="el-GR" sz="2000" b="1" dirty="0">
                <a:solidFill>
                  <a:schemeClr val="tx2"/>
                </a:solidFill>
                <a:latin typeface="Cambria" pitchFamily="18" charset="0"/>
                <a:ea typeface="Cambria" pitchFamily="18" charset="0"/>
              </a:rPr>
              <a:t>σε εκλεκτική πίεση </a:t>
            </a:r>
            <a:r>
              <a:rPr lang="el-GR" sz="2000" dirty="0">
                <a:solidFill>
                  <a:schemeClr val="tx2"/>
                </a:solidFill>
                <a:latin typeface="Cambria" pitchFamily="18" charset="0"/>
                <a:ea typeface="Cambria" pitchFamily="18" charset="0"/>
              </a:rPr>
              <a:t>και να προσαρμόζονται σε νέο περιβάλλον αποκτώντας νέα γενετικά χαρακτηριστικά με:</a:t>
            </a:r>
          </a:p>
          <a:p>
            <a:pPr lvl="2">
              <a:lnSpc>
                <a:spcPct val="110000"/>
              </a:lnSpc>
            </a:pPr>
            <a:r>
              <a:rPr lang="el-GR" sz="2000" b="1" dirty="0">
                <a:solidFill>
                  <a:schemeClr val="tx2"/>
                </a:solidFill>
                <a:latin typeface="Cambria" pitchFamily="18" charset="0"/>
                <a:ea typeface="Cambria" pitchFamily="18" charset="0"/>
              </a:rPr>
              <a:t>Μεταλλάξεις</a:t>
            </a:r>
          </a:p>
          <a:p>
            <a:pPr lvl="3">
              <a:lnSpc>
                <a:spcPct val="110000"/>
              </a:lnSpc>
            </a:pPr>
            <a:r>
              <a:rPr lang="el-GR" sz="2000" dirty="0">
                <a:solidFill>
                  <a:schemeClr val="tx2"/>
                </a:solidFill>
                <a:latin typeface="Cambria" pitchFamily="18" charset="0"/>
                <a:ea typeface="Cambria" pitchFamily="18" charset="0"/>
              </a:rPr>
              <a:t>Συμβαίνουν αρκετά αργά 10</a:t>
            </a:r>
            <a:r>
              <a:rPr lang="el-GR" sz="2000" baseline="30000" dirty="0">
                <a:solidFill>
                  <a:schemeClr val="tx2"/>
                </a:solidFill>
                <a:latin typeface="Cambria" pitchFamily="18" charset="0"/>
                <a:ea typeface="Cambria" pitchFamily="18" charset="0"/>
              </a:rPr>
              <a:t>-6</a:t>
            </a:r>
            <a:r>
              <a:rPr lang="el-GR" sz="2000" dirty="0">
                <a:solidFill>
                  <a:schemeClr val="tx2"/>
                </a:solidFill>
                <a:latin typeface="Cambria" pitchFamily="18" charset="0"/>
                <a:ea typeface="Cambria" pitchFamily="18" charset="0"/>
              </a:rPr>
              <a:t>-10</a:t>
            </a:r>
            <a:r>
              <a:rPr lang="el-GR" sz="2000" baseline="30000" dirty="0">
                <a:solidFill>
                  <a:schemeClr val="tx2"/>
                </a:solidFill>
                <a:latin typeface="Cambria" pitchFamily="18" charset="0"/>
                <a:ea typeface="Cambria" pitchFamily="18" charset="0"/>
              </a:rPr>
              <a:t>-9 </a:t>
            </a:r>
            <a:r>
              <a:rPr lang="el-GR" sz="2000" dirty="0">
                <a:solidFill>
                  <a:schemeClr val="tx2"/>
                </a:solidFill>
                <a:latin typeface="Cambria" pitchFamily="18" charset="0"/>
                <a:ea typeface="Cambria" pitchFamily="18" charset="0"/>
              </a:rPr>
              <a:t>/ </a:t>
            </a:r>
            <a:r>
              <a:rPr lang="el-GR" sz="2000" dirty="0" err="1">
                <a:solidFill>
                  <a:schemeClr val="tx2"/>
                </a:solidFill>
                <a:latin typeface="Cambria" pitchFamily="18" charset="0"/>
                <a:ea typeface="Cambria" pitchFamily="18" charset="0"/>
              </a:rPr>
              <a:t>νουκλεοτίδιο</a:t>
            </a:r>
            <a:r>
              <a:rPr lang="el-GR" sz="2000" dirty="0">
                <a:solidFill>
                  <a:schemeClr val="tx2"/>
                </a:solidFill>
                <a:latin typeface="Cambria" pitchFamily="18" charset="0"/>
                <a:ea typeface="Cambria" pitchFamily="18" charset="0"/>
              </a:rPr>
              <a:t>/γενεά</a:t>
            </a:r>
          </a:p>
          <a:p>
            <a:pPr lvl="3">
              <a:lnSpc>
                <a:spcPct val="110000"/>
              </a:lnSpc>
            </a:pPr>
            <a:r>
              <a:rPr lang="el-GR" sz="2000" dirty="0">
                <a:solidFill>
                  <a:schemeClr val="tx2"/>
                </a:solidFill>
                <a:latin typeface="Cambria" pitchFamily="18" charset="0"/>
                <a:ea typeface="Cambria" pitchFamily="18" charset="0"/>
              </a:rPr>
              <a:t>Βακτήρια υπό </a:t>
            </a:r>
            <a:r>
              <a:rPr lang="en-US" sz="2000" dirty="0">
                <a:solidFill>
                  <a:schemeClr val="tx2"/>
                </a:solidFill>
                <a:latin typeface="Cambria" pitchFamily="18" charset="0"/>
                <a:ea typeface="Cambria" pitchFamily="18" charset="0"/>
              </a:rPr>
              <a:t>stress </a:t>
            </a:r>
            <a:r>
              <a:rPr lang="el-GR" sz="2000" dirty="0">
                <a:solidFill>
                  <a:schemeClr val="tx2"/>
                </a:solidFill>
                <a:latin typeface="Cambria" pitchFamily="18" charset="0"/>
                <a:ea typeface="Cambria" pitchFamily="18" charset="0"/>
              </a:rPr>
              <a:t>αυξάνουν το ρυθμό μεταλλάξεων </a:t>
            </a:r>
          </a:p>
          <a:p>
            <a:pPr lvl="3">
              <a:lnSpc>
                <a:spcPct val="110000"/>
              </a:lnSpc>
            </a:pPr>
            <a:r>
              <a:rPr lang="el-GR" sz="2000" dirty="0">
                <a:solidFill>
                  <a:schemeClr val="tx2"/>
                </a:solidFill>
                <a:latin typeface="Cambria" pitchFamily="18" charset="0"/>
                <a:ea typeface="Cambria" pitchFamily="18" charset="0"/>
              </a:rPr>
              <a:t>Πολλές μπορεί να είναι βλαπτικές </a:t>
            </a:r>
          </a:p>
          <a:p>
            <a:pPr lvl="1">
              <a:lnSpc>
                <a:spcPct val="110000"/>
              </a:lnSpc>
            </a:pPr>
            <a:r>
              <a:rPr lang="el-GR" sz="2000" b="1" dirty="0">
                <a:solidFill>
                  <a:schemeClr val="tx2"/>
                </a:solidFill>
                <a:latin typeface="Cambria" pitchFamily="18" charset="0"/>
                <a:ea typeface="Cambria" pitchFamily="18" charset="0"/>
              </a:rPr>
              <a:t>Αλλαγή στη λειτουργία των γονιδίων</a:t>
            </a:r>
          </a:p>
          <a:p>
            <a:pPr lvl="2">
              <a:lnSpc>
                <a:spcPct val="110000"/>
              </a:lnSpc>
            </a:pPr>
            <a:r>
              <a:rPr lang="el-GR" sz="2000" dirty="0">
                <a:solidFill>
                  <a:schemeClr val="tx2"/>
                </a:solidFill>
                <a:latin typeface="Cambria" pitchFamily="18" charset="0"/>
                <a:ea typeface="Cambria" pitchFamily="18" charset="0"/>
              </a:rPr>
              <a:t>Οριζόντια μεταφορά γονιδίων</a:t>
            </a:r>
          </a:p>
          <a:p>
            <a:pPr lvl="3">
              <a:lnSpc>
                <a:spcPct val="110000"/>
              </a:lnSpc>
            </a:pPr>
            <a:r>
              <a:rPr lang="el-GR" sz="2000" dirty="0">
                <a:solidFill>
                  <a:schemeClr val="tx2"/>
                </a:solidFill>
                <a:latin typeface="Cambria" pitchFamily="18" charset="0"/>
                <a:ea typeface="Cambria" pitchFamily="18" charset="0"/>
              </a:rPr>
              <a:t>Ανταποκρίνονται και προσαρμόζονται πολύ γρήγορα</a:t>
            </a:r>
          </a:p>
          <a:p>
            <a:pPr lvl="2">
              <a:lnSpc>
                <a:spcPct val="110000"/>
              </a:lnSpc>
            </a:pPr>
            <a:endParaRPr lang="el-GR"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60" y="417439"/>
            <a:ext cx="6005070" cy="1518934"/>
          </a:xfrm>
        </p:spPr>
        <p:txBody>
          <a:bodyPr anchor="t">
            <a:normAutofit/>
          </a:bodyPr>
          <a:lstStyle/>
          <a:p>
            <a:pPr algn="ctr"/>
            <a:r>
              <a:rPr lang="el-GR" sz="4400" b="1" dirty="0">
                <a:solidFill>
                  <a:schemeClr val="accent6">
                    <a:lumMod val="50000"/>
                  </a:schemeClr>
                </a:solidFill>
                <a:latin typeface="Candara" panose="020E0502030303020204" pitchFamily="34" charset="0"/>
              </a:rPr>
              <a:t>Λυσιγόνος κύκλος </a:t>
            </a:r>
            <a:endParaRPr lang="el-GR" sz="44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2364" y="1339175"/>
            <a:ext cx="7670307" cy="3502235"/>
          </a:xfrm>
        </p:spPr>
        <p:txBody>
          <a:bodyPr anchor="ctr">
            <a:normAutofit/>
          </a:bodyPr>
          <a:lstStyle/>
          <a:p>
            <a:r>
              <a:rPr lang="el-GR" sz="2000" dirty="0">
                <a:solidFill>
                  <a:schemeClr val="tx2"/>
                </a:solidFill>
                <a:latin typeface="Cambria" panose="02040503050406030204" pitchFamily="18" charset="0"/>
                <a:ea typeface="Cambria" panose="02040503050406030204" pitchFamily="18" charset="0"/>
              </a:rPr>
              <a:t>Τι οδηγεί τον </a:t>
            </a:r>
            <a:r>
              <a:rPr lang="el-GR" sz="2000" dirty="0" err="1">
                <a:solidFill>
                  <a:schemeClr val="tx2"/>
                </a:solidFill>
                <a:latin typeface="Cambria" panose="02040503050406030204" pitchFamily="18" charset="0"/>
                <a:ea typeface="Cambria" panose="02040503050406030204" pitchFamily="18" charset="0"/>
              </a:rPr>
              <a:t>προφάγο</a:t>
            </a:r>
            <a:r>
              <a:rPr lang="el-GR" sz="2000" dirty="0">
                <a:solidFill>
                  <a:schemeClr val="tx2"/>
                </a:solidFill>
                <a:latin typeface="Cambria" panose="02040503050406030204" pitchFamily="18" charset="0"/>
                <a:ea typeface="Cambria" panose="02040503050406030204" pitchFamily="18" charset="0"/>
              </a:rPr>
              <a:t> να εξέλθει του χρωμοσώματος και να εισέλθει στο </a:t>
            </a:r>
            <a:r>
              <a:rPr lang="el-GR" sz="2000" dirty="0" err="1">
                <a:solidFill>
                  <a:schemeClr val="tx2"/>
                </a:solidFill>
                <a:latin typeface="Cambria" panose="02040503050406030204" pitchFamily="18" charset="0"/>
                <a:ea typeface="Cambria" panose="02040503050406030204" pitchFamily="18" charset="0"/>
              </a:rPr>
              <a:t>λυτικό</a:t>
            </a:r>
            <a:r>
              <a:rPr lang="el-GR" sz="2000" dirty="0">
                <a:solidFill>
                  <a:schemeClr val="tx2"/>
                </a:solidFill>
                <a:latin typeface="Cambria" panose="02040503050406030204" pitchFamily="18" charset="0"/>
                <a:ea typeface="Cambria" panose="02040503050406030204" pitchFamily="18" charset="0"/>
              </a:rPr>
              <a:t> κύκλο?</a:t>
            </a:r>
          </a:p>
          <a:p>
            <a:pPr lvl="1"/>
            <a:r>
              <a:rPr lang="el-GR" sz="1800" dirty="0">
                <a:solidFill>
                  <a:schemeClr val="tx2"/>
                </a:solidFill>
                <a:latin typeface="Cambria" panose="02040503050406030204" pitchFamily="18" charset="0"/>
                <a:ea typeface="Cambria" panose="02040503050406030204" pitchFamily="18" charset="0"/>
              </a:rPr>
              <a:t>Ουσίες που βλάπτουν το </a:t>
            </a:r>
            <a:r>
              <a:rPr lang="en-US" sz="1800" dirty="0">
                <a:solidFill>
                  <a:schemeClr val="tx2"/>
                </a:solidFill>
                <a:latin typeface="Cambria" panose="02040503050406030204" pitchFamily="18" charset="0"/>
                <a:ea typeface="Cambria" panose="02040503050406030204" pitchFamily="18" charset="0"/>
              </a:rPr>
              <a:t>DNA ( UV </a:t>
            </a:r>
            <a:r>
              <a:rPr lang="el-GR" sz="1800" dirty="0">
                <a:solidFill>
                  <a:schemeClr val="tx2"/>
                </a:solidFill>
                <a:latin typeface="Cambria" panose="02040503050406030204" pitchFamily="18" charset="0"/>
                <a:ea typeface="Cambria" panose="02040503050406030204" pitchFamily="18" charset="0"/>
              </a:rPr>
              <a:t>και χημικά </a:t>
            </a:r>
            <a:r>
              <a:rPr lang="en-US" sz="1800" dirty="0">
                <a:solidFill>
                  <a:schemeClr val="tx2"/>
                </a:solidFill>
                <a:latin typeface="Cambria" panose="02040503050406030204" pitchFamily="18" charset="0"/>
                <a:ea typeface="Cambria" panose="02040503050406030204" pitchFamily="18" charset="0"/>
              </a:rPr>
              <a:t>) </a:t>
            </a:r>
            <a:endParaRPr lang="el-GR" sz="1800" dirty="0">
              <a:solidFill>
                <a:schemeClr val="tx2"/>
              </a:solidFill>
              <a:latin typeface="Cambria" panose="02040503050406030204" pitchFamily="18" charset="0"/>
              <a:ea typeface="Cambria" panose="02040503050406030204" pitchFamily="18" charset="0"/>
            </a:endParaRPr>
          </a:p>
          <a:p>
            <a:pPr lvl="1"/>
            <a:r>
              <a:rPr lang="el-GR" sz="1800" dirty="0">
                <a:solidFill>
                  <a:schemeClr val="tx2"/>
                </a:solidFill>
                <a:latin typeface="Cambria" panose="02040503050406030204" pitchFamily="18" charset="0"/>
                <a:ea typeface="Cambria" panose="02040503050406030204" pitchFamily="18" charset="0"/>
              </a:rPr>
              <a:t>Πολλές φορές άγνωστος ο λόγος </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78850" name="Picture 2" descr="Bacteriophages Exposed | Looking Glass"/>
          <p:cNvPicPr>
            <a:picLocks noChangeAspect="1" noChangeArrowheads="1"/>
          </p:cNvPicPr>
          <p:nvPr/>
        </p:nvPicPr>
        <p:blipFill>
          <a:blip r:embed="rId2" cstate="print"/>
          <a:srcRect/>
          <a:stretch>
            <a:fillRect/>
          </a:stretch>
        </p:blipFill>
        <p:spPr bwMode="auto">
          <a:xfrm>
            <a:off x="0" y="-133350"/>
            <a:ext cx="9239250" cy="69913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59" y="808056"/>
            <a:ext cx="7214811" cy="1518934"/>
          </a:xfrm>
        </p:spPr>
        <p:txBody>
          <a:bodyPr anchor="t">
            <a:normAutofit/>
          </a:bodyPr>
          <a:lstStyle/>
          <a:p>
            <a:pPr algn="ctr"/>
            <a:r>
              <a:rPr lang="el-GR" sz="3200" b="1" dirty="0">
                <a:solidFill>
                  <a:schemeClr val="accent6">
                    <a:lumMod val="50000"/>
                  </a:schemeClr>
                </a:solidFill>
                <a:latin typeface="Candara" panose="020E0502030303020204" pitchFamily="34" charset="0"/>
              </a:rPr>
              <a:t>Βακτηριοφάγοι-εφαρμογές</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1168007" y="1970659"/>
            <a:ext cx="7532385" cy="3502235"/>
          </a:xfrm>
        </p:spPr>
        <p:txBody>
          <a:bodyPr anchor="ctr">
            <a:normAutofit/>
          </a:bodyPr>
          <a:lstStyle/>
          <a:p>
            <a:r>
              <a:rPr lang="el-GR" sz="2000" dirty="0">
                <a:solidFill>
                  <a:schemeClr val="tx2"/>
                </a:solidFill>
                <a:latin typeface="Cambria" panose="02040503050406030204" pitchFamily="18" charset="0"/>
                <a:ea typeface="Cambria" panose="02040503050406030204" pitchFamily="18" charset="0"/>
              </a:rPr>
              <a:t>Ως οχήματα DNA εμβολίων</a:t>
            </a:r>
          </a:p>
          <a:p>
            <a:r>
              <a:rPr lang="el-GR" sz="2000" dirty="0">
                <a:solidFill>
                  <a:schemeClr val="tx2"/>
                </a:solidFill>
                <a:latin typeface="Cambria" panose="02040503050406030204" pitchFamily="18" charset="0"/>
                <a:ea typeface="Cambria" panose="02040503050406030204" pitchFamily="18" charset="0"/>
              </a:rPr>
              <a:t>Ως οχήματα στη γονιδιακή θεραπεία </a:t>
            </a:r>
          </a:p>
          <a:p>
            <a:r>
              <a:rPr lang="el-GR" sz="2000" dirty="0">
                <a:solidFill>
                  <a:schemeClr val="tx2"/>
                </a:solidFill>
                <a:latin typeface="Cambria" panose="02040503050406030204" pitchFamily="18" charset="0"/>
                <a:ea typeface="Cambria" panose="02040503050406030204" pitchFamily="18" charset="0"/>
              </a:rPr>
              <a:t>Ως οχήματα πρωτεϊνών, αντισωμάτων και πεπτιδίων </a:t>
            </a:r>
          </a:p>
          <a:p>
            <a:r>
              <a:rPr lang="el-GR" sz="2000" dirty="0">
                <a:solidFill>
                  <a:schemeClr val="tx2"/>
                </a:solidFill>
                <a:latin typeface="Cambria" panose="02040503050406030204" pitchFamily="18" charset="0"/>
                <a:ea typeface="Cambria" panose="02040503050406030204" pitchFamily="18" charset="0"/>
              </a:rPr>
              <a:t>Ως εργαλεία βιβλιοθηκών DNA </a:t>
            </a:r>
          </a:p>
          <a:p>
            <a:r>
              <a:rPr lang="el-GR" sz="2000" dirty="0">
                <a:solidFill>
                  <a:schemeClr val="tx2"/>
                </a:solidFill>
                <a:latin typeface="Cambria" panose="02040503050406030204" pitchFamily="18" charset="0"/>
                <a:ea typeface="Cambria" panose="02040503050406030204" pitchFamily="18" charset="0"/>
              </a:rPr>
              <a:t>Επιδημιολογικές μελέτες </a:t>
            </a:r>
          </a:p>
          <a:p>
            <a:r>
              <a:rPr lang="el-GR" sz="2000" dirty="0">
                <a:solidFill>
                  <a:schemeClr val="tx2"/>
                </a:solidFill>
                <a:latin typeface="Cambria" panose="02040503050406030204" pitchFamily="18" charset="0"/>
                <a:ea typeface="Cambria" panose="02040503050406030204" pitchFamily="18" charset="0"/>
              </a:rPr>
              <a:t>Εναλλακτική θεραπεία λοιμώξεων (αντί των αντιβιοτικών;;;)</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537203" y="514387"/>
            <a:ext cx="7365168" cy="1518934"/>
          </a:xfrm>
        </p:spPr>
        <p:txBody>
          <a:bodyPr anchor="t">
            <a:normAutofit/>
          </a:bodyPr>
          <a:lstStyle/>
          <a:p>
            <a:pPr algn="ctr"/>
            <a:r>
              <a:rPr lang="el-GR" sz="3200" b="1" dirty="0">
                <a:solidFill>
                  <a:schemeClr val="accent6">
                    <a:lumMod val="50000"/>
                  </a:schemeClr>
                </a:solidFill>
                <a:latin typeface="Candara" panose="020E0502030303020204" pitchFamily="34" charset="0"/>
              </a:rPr>
              <a:t>Οι βακτηριοφάγοι ως </a:t>
            </a:r>
            <a:r>
              <a:rPr lang="el-GR" sz="3200" b="1" dirty="0" err="1">
                <a:solidFill>
                  <a:schemeClr val="accent6">
                    <a:lumMod val="50000"/>
                  </a:schemeClr>
                </a:solidFill>
                <a:latin typeface="Candara" panose="020E0502030303020204" pitchFamily="34" charset="0"/>
              </a:rPr>
              <a:t>αντιμικροβιακοί</a:t>
            </a:r>
            <a:r>
              <a:rPr lang="el-GR" sz="3200" b="1" dirty="0">
                <a:solidFill>
                  <a:schemeClr val="accent6">
                    <a:lumMod val="50000"/>
                  </a:schemeClr>
                </a:solidFill>
                <a:latin typeface="Candara" panose="020E0502030303020204" pitchFamily="34" charset="0"/>
              </a:rPr>
              <a:t> παράγοντες</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878069" y="1677882"/>
            <a:ext cx="7905252" cy="5051392"/>
          </a:xfrm>
        </p:spPr>
        <p:txBody>
          <a:bodyPr anchor="ctr">
            <a:normAutofit/>
          </a:bodyPr>
          <a:lstStyle/>
          <a:p>
            <a:r>
              <a:rPr lang="el-GR" sz="2000" dirty="0" err="1">
                <a:solidFill>
                  <a:schemeClr val="tx2"/>
                </a:solidFill>
                <a:latin typeface="Cambria" panose="02040503050406030204" pitchFamily="18" charset="0"/>
                <a:ea typeface="Cambria" panose="02040503050406030204" pitchFamily="18" charset="0"/>
              </a:rPr>
              <a:t>Twort</a:t>
            </a:r>
            <a:r>
              <a:rPr lang="el-GR" sz="2000" dirty="0">
                <a:solidFill>
                  <a:schemeClr val="tx2"/>
                </a:solidFill>
                <a:latin typeface="Cambria" panose="02040503050406030204" pitchFamily="18" charset="0"/>
                <a:ea typeface="Cambria" panose="02040503050406030204" pitchFamily="18" charset="0"/>
              </a:rPr>
              <a:t>, 1915, </a:t>
            </a:r>
            <a:r>
              <a:rPr lang="el-GR" sz="2000" dirty="0" err="1">
                <a:solidFill>
                  <a:schemeClr val="tx2"/>
                </a:solidFill>
                <a:latin typeface="Cambria" panose="02040503050406030204" pitchFamily="18" charset="0"/>
                <a:ea typeface="Cambria" panose="02040503050406030204" pitchFamily="18" charset="0"/>
              </a:rPr>
              <a:t>Felix</a:t>
            </a:r>
            <a:r>
              <a:rPr lang="el-GR" sz="2000" dirty="0">
                <a:solidFill>
                  <a:schemeClr val="tx2"/>
                </a:solidFill>
                <a:latin typeface="Cambria" panose="02040503050406030204" pitchFamily="18" charset="0"/>
                <a:ea typeface="Cambria" panose="02040503050406030204" pitchFamily="18" charset="0"/>
              </a:rPr>
              <a:t> d’ </a:t>
            </a:r>
            <a:r>
              <a:rPr lang="el-GR" sz="2000" dirty="0" err="1">
                <a:solidFill>
                  <a:schemeClr val="tx2"/>
                </a:solidFill>
                <a:latin typeface="Cambria" panose="02040503050406030204" pitchFamily="18" charset="0"/>
                <a:ea typeface="Cambria" panose="02040503050406030204" pitchFamily="18" charset="0"/>
              </a:rPr>
              <a:t>Herelle</a:t>
            </a:r>
            <a:r>
              <a:rPr lang="el-GR" sz="2000" dirty="0">
                <a:solidFill>
                  <a:schemeClr val="tx2"/>
                </a:solidFill>
                <a:latin typeface="Cambria" panose="02040503050406030204" pitchFamily="18" charset="0"/>
                <a:ea typeface="Cambria" panose="02040503050406030204" pitchFamily="18" charset="0"/>
              </a:rPr>
              <a:t>: </a:t>
            </a:r>
          </a:p>
          <a:p>
            <a:pPr lvl="1"/>
            <a:r>
              <a:rPr lang="el-GR" sz="2000" dirty="0">
                <a:solidFill>
                  <a:schemeClr val="tx2"/>
                </a:solidFill>
                <a:latin typeface="Cambria" panose="02040503050406030204" pitchFamily="18" charset="0"/>
                <a:ea typeface="Cambria" panose="02040503050406030204" pitchFamily="18" charset="0"/>
              </a:rPr>
              <a:t>1917 θεραπεία δυσεντερίας </a:t>
            </a:r>
          </a:p>
          <a:p>
            <a:pPr lvl="1"/>
            <a:r>
              <a:rPr lang="el-GR" sz="2000" dirty="0">
                <a:solidFill>
                  <a:schemeClr val="tx2"/>
                </a:solidFill>
                <a:latin typeface="Cambria" panose="02040503050406030204" pitchFamily="18" charset="0"/>
                <a:ea typeface="Cambria" panose="02040503050406030204" pitchFamily="18" charset="0"/>
              </a:rPr>
              <a:t>Εγκαταλείφθηκαν μετά το 2ο Παγκόσμιο Πόλεμο </a:t>
            </a:r>
          </a:p>
          <a:p>
            <a:pPr lvl="1"/>
            <a:r>
              <a:rPr lang="el-GR" sz="2000" dirty="0">
                <a:solidFill>
                  <a:schemeClr val="tx2"/>
                </a:solidFill>
                <a:latin typeface="Cambria" panose="02040503050406030204" pitchFamily="18" charset="0"/>
                <a:ea typeface="Cambria" panose="02040503050406030204" pitchFamily="18" charset="0"/>
              </a:rPr>
              <a:t>Παράλληλη ανάπτυξη των αντιβιοτικών – Χρυσές 10ετίες: 1960-1970!!</a:t>
            </a:r>
          </a:p>
          <a:p>
            <a:r>
              <a:rPr lang="el-GR" sz="2000" dirty="0">
                <a:latin typeface="Cambria" panose="02040503050406030204" pitchFamily="18" charset="0"/>
                <a:ea typeface="Cambria" panose="02040503050406030204" pitchFamily="18" charset="0"/>
              </a:rPr>
              <a:t>Ανάπτυξη της θεραπευτικής εφαρμογής στις χώρες της πρώην Σοβιετικής Ένωσης σε λοιμώξεις ΓΕΣ και </a:t>
            </a:r>
            <a:r>
              <a:rPr lang="el-GR" sz="2000" dirty="0" err="1">
                <a:latin typeface="Cambria" panose="02040503050406030204" pitchFamily="18" charset="0"/>
                <a:ea typeface="Cambria" panose="02040503050406030204" pitchFamily="18" charset="0"/>
              </a:rPr>
              <a:t>δέρματοςμαλακών</a:t>
            </a:r>
            <a:r>
              <a:rPr lang="el-GR" sz="2000" dirty="0">
                <a:latin typeface="Cambria" panose="02040503050406030204" pitchFamily="18" charset="0"/>
                <a:ea typeface="Cambria" panose="02040503050406030204" pitchFamily="18" charset="0"/>
              </a:rPr>
              <a:t> μορίων</a:t>
            </a:r>
          </a:p>
          <a:p>
            <a:pPr lvl="1"/>
            <a:endParaRPr lang="el-GR" sz="1800" dirty="0">
              <a:solidFill>
                <a:schemeClr val="tx2"/>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59" y="505697"/>
            <a:ext cx="7214811" cy="1518934"/>
          </a:xfrm>
        </p:spPr>
        <p:txBody>
          <a:bodyPr anchor="t">
            <a:normAutofit/>
          </a:bodyPr>
          <a:lstStyle/>
          <a:p>
            <a:pPr algn="l"/>
            <a:r>
              <a:rPr lang="el-GR" sz="3200" b="1" dirty="0">
                <a:solidFill>
                  <a:schemeClr val="accent6">
                    <a:lumMod val="50000"/>
                  </a:schemeClr>
                </a:solidFill>
                <a:latin typeface="Candara" panose="020E0502030303020204" pitchFamily="34" charset="0"/>
              </a:rPr>
              <a:t>Η ιστορία: 1920-1996, 27 άρθρα, Πολωνία, ΕΣΣΔ, Βρετανία, ΗΠΑ</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873487" y="1624298"/>
            <a:ext cx="7939540" cy="4674421"/>
          </a:xfrm>
        </p:spPr>
        <p:txBody>
          <a:bodyPr anchor="ctr">
            <a:noAutofit/>
          </a:bodyPr>
          <a:lstStyle/>
          <a:p>
            <a:r>
              <a:rPr lang="el-GR" sz="2000" dirty="0">
                <a:solidFill>
                  <a:schemeClr val="tx2"/>
                </a:solidFill>
                <a:latin typeface="Cambria" panose="02040503050406030204" pitchFamily="18" charset="0"/>
                <a:ea typeface="Cambria" panose="02040503050406030204" pitchFamily="18" charset="0"/>
              </a:rPr>
              <a:t>Μελέτες σε ζώα: </a:t>
            </a:r>
          </a:p>
          <a:p>
            <a:pPr lvl="1"/>
            <a:r>
              <a:rPr lang="el-GR" sz="2000" dirty="0">
                <a:solidFill>
                  <a:schemeClr val="tx2"/>
                </a:solidFill>
                <a:latin typeface="Cambria" panose="02040503050406030204" pitchFamily="18" charset="0"/>
                <a:ea typeface="Cambria" panose="02040503050406030204" pitchFamily="18" charset="0"/>
              </a:rPr>
              <a:t> </a:t>
            </a:r>
            <a:r>
              <a:rPr lang="en-US" sz="2000" b="1" dirty="0">
                <a:solidFill>
                  <a:schemeClr val="tx2"/>
                </a:solidFill>
                <a:latin typeface="Cambria" panose="02040503050406030204" pitchFamily="18" charset="0"/>
                <a:ea typeface="Cambria" panose="02040503050406030204" pitchFamily="18" charset="0"/>
              </a:rPr>
              <a:t>Dubos et al., </a:t>
            </a:r>
            <a:r>
              <a:rPr lang="en-US" sz="2000" dirty="0">
                <a:solidFill>
                  <a:schemeClr val="tx2"/>
                </a:solidFill>
                <a:latin typeface="Cambria" panose="02040503050406030204" pitchFamily="18" charset="0"/>
                <a:ea typeface="Cambria" panose="02040503050406030204" pitchFamily="18" charset="0"/>
              </a:rPr>
              <a:t>(1943): </a:t>
            </a:r>
            <a:r>
              <a:rPr lang="el-GR" sz="2000" dirty="0">
                <a:solidFill>
                  <a:schemeClr val="tx2"/>
                </a:solidFill>
                <a:latin typeface="Cambria" panose="02040503050406030204" pitchFamily="18" charset="0"/>
                <a:ea typeface="Cambria" panose="02040503050406030204" pitchFamily="18" charset="0"/>
              </a:rPr>
              <a:t>Πειραματική λοίμωξη από </a:t>
            </a:r>
            <a:r>
              <a:rPr lang="en-US" sz="2000" b="1" i="1" dirty="0">
                <a:solidFill>
                  <a:schemeClr val="tx2"/>
                </a:solidFill>
                <a:latin typeface="Cambria" panose="02040503050406030204" pitchFamily="18" charset="0"/>
                <a:ea typeface="Cambria" panose="02040503050406030204" pitchFamily="18" charset="0"/>
              </a:rPr>
              <a:t>Shigella </a:t>
            </a:r>
            <a:r>
              <a:rPr lang="en-US" sz="2000" b="1" i="1" dirty="0" err="1">
                <a:solidFill>
                  <a:schemeClr val="tx2"/>
                </a:solidFill>
                <a:latin typeface="Cambria" panose="02040503050406030204" pitchFamily="18" charset="0"/>
                <a:ea typeface="Cambria" panose="02040503050406030204" pitchFamily="18" charset="0"/>
              </a:rPr>
              <a:t>dysenteriae</a:t>
            </a:r>
            <a:r>
              <a:rPr lang="en-US" sz="2000"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σε ποντίκια </a:t>
            </a:r>
          </a:p>
          <a:p>
            <a:pPr lvl="1"/>
            <a:r>
              <a:rPr lang="en-US" sz="2000" b="1" dirty="0">
                <a:solidFill>
                  <a:schemeClr val="tx2"/>
                </a:solidFill>
                <a:latin typeface="Cambria" panose="02040503050406030204" pitchFamily="18" charset="0"/>
                <a:ea typeface="Cambria" panose="02040503050406030204" pitchFamily="18" charset="0"/>
              </a:rPr>
              <a:t>Smith </a:t>
            </a:r>
            <a:r>
              <a:rPr lang="el-GR" sz="2000" b="1" dirty="0">
                <a:solidFill>
                  <a:schemeClr val="tx2"/>
                </a:solidFill>
                <a:latin typeface="Cambria" panose="02040503050406030204" pitchFamily="18" charset="0"/>
                <a:ea typeface="Cambria" panose="02040503050406030204" pitchFamily="18" charset="0"/>
              </a:rPr>
              <a:t>και </a:t>
            </a:r>
            <a:r>
              <a:rPr lang="en-US" sz="2000" b="1" dirty="0">
                <a:solidFill>
                  <a:schemeClr val="tx2"/>
                </a:solidFill>
                <a:latin typeface="Cambria" panose="02040503050406030204" pitchFamily="18" charset="0"/>
                <a:ea typeface="Cambria" panose="02040503050406030204" pitchFamily="18" charset="0"/>
              </a:rPr>
              <a:t>Huggins </a:t>
            </a:r>
            <a:r>
              <a:rPr lang="en-US" sz="2000" dirty="0">
                <a:solidFill>
                  <a:schemeClr val="tx2"/>
                </a:solidFill>
                <a:latin typeface="Cambria" panose="02040503050406030204" pitchFamily="18" charset="0"/>
                <a:ea typeface="Cambria" panose="02040503050406030204" pitchFamily="18" charset="0"/>
              </a:rPr>
              <a:t>(1982-1983) </a:t>
            </a:r>
            <a:r>
              <a:rPr lang="el-GR" sz="2000" dirty="0">
                <a:solidFill>
                  <a:schemeClr val="tx2"/>
                </a:solidFill>
                <a:latin typeface="Cambria" panose="02040503050406030204" pitchFamily="18" charset="0"/>
                <a:ea typeface="Cambria" panose="02040503050406030204" pitchFamily="18" charset="0"/>
              </a:rPr>
              <a:t>σε λοιμώξεις από </a:t>
            </a:r>
            <a:r>
              <a:rPr lang="en-US" sz="2000" b="1" i="1" dirty="0">
                <a:solidFill>
                  <a:schemeClr val="tx2"/>
                </a:solidFill>
                <a:latin typeface="Cambria" panose="02040503050406030204" pitchFamily="18" charset="0"/>
                <a:ea typeface="Cambria" panose="02040503050406030204" pitchFamily="18" charset="0"/>
              </a:rPr>
              <a:t>E. coli </a:t>
            </a:r>
            <a:r>
              <a:rPr lang="el-GR" sz="2000" dirty="0">
                <a:solidFill>
                  <a:schemeClr val="tx2"/>
                </a:solidFill>
                <a:latin typeface="Cambria" panose="02040503050406030204" pitchFamily="18" charset="0"/>
                <a:ea typeface="Cambria" panose="02040503050406030204" pitchFamily="18" charset="0"/>
              </a:rPr>
              <a:t>σε ποντίκια και ζώα φάρμας καθώς και νεογνική εντερίτιδα σε πρόβατα. </a:t>
            </a:r>
          </a:p>
          <a:p>
            <a:pPr lvl="1"/>
            <a:r>
              <a:rPr lang="el-GR" sz="2000" b="1" dirty="0">
                <a:solidFill>
                  <a:schemeClr val="tx2"/>
                </a:solidFill>
                <a:latin typeface="Cambria" panose="02040503050406030204" pitchFamily="18" charset="0"/>
                <a:ea typeface="Cambria" panose="02040503050406030204" pitchFamily="18" charset="0"/>
              </a:rPr>
              <a:t>1991:</a:t>
            </a:r>
            <a:r>
              <a:rPr lang="el-GR" sz="2000" dirty="0">
                <a:solidFill>
                  <a:schemeClr val="tx2"/>
                </a:solidFill>
                <a:latin typeface="Cambria" panose="02040503050406030204" pitchFamily="18" charset="0"/>
                <a:ea typeface="Cambria" panose="02040503050406030204" pitchFamily="18" charset="0"/>
              </a:rPr>
              <a:t> θεραπεία σε πουλερικά για </a:t>
            </a:r>
            <a:r>
              <a:rPr lang="en-US" sz="2000" b="1" i="1" dirty="0">
                <a:solidFill>
                  <a:schemeClr val="tx2"/>
                </a:solidFill>
                <a:latin typeface="Cambria" panose="02040503050406030204" pitchFamily="18" charset="0"/>
                <a:ea typeface="Cambria" panose="02040503050406030204" pitchFamily="18" charset="0"/>
              </a:rPr>
              <a:t>Salmonella enterica </a:t>
            </a:r>
            <a:r>
              <a:rPr lang="el-GR" sz="2000" dirty="0" err="1">
                <a:solidFill>
                  <a:schemeClr val="tx2"/>
                </a:solidFill>
                <a:latin typeface="Cambria" panose="02040503050406030204" pitchFamily="18" charset="0"/>
                <a:ea typeface="Cambria" panose="02040503050406030204" pitchFamily="18" charset="0"/>
              </a:rPr>
              <a:t>ορότυπος</a:t>
            </a:r>
            <a:r>
              <a:rPr lang="el-GR" sz="2000" dirty="0">
                <a:solidFill>
                  <a:schemeClr val="tx2"/>
                </a:solidFill>
                <a:latin typeface="Cambria" panose="02040503050406030204" pitchFamily="18" charset="0"/>
                <a:ea typeface="Cambria" panose="02040503050406030204" pitchFamily="18" charset="0"/>
              </a:rPr>
              <a:t> </a:t>
            </a:r>
            <a:r>
              <a:rPr lang="en-US" sz="2000" dirty="0">
                <a:solidFill>
                  <a:schemeClr val="tx2"/>
                </a:solidFill>
                <a:latin typeface="Cambria" panose="02040503050406030204" pitchFamily="18" charset="0"/>
                <a:ea typeface="Cambria" panose="02040503050406030204" pitchFamily="18" charset="0"/>
              </a:rPr>
              <a:t>Typhimurium </a:t>
            </a:r>
            <a:endParaRPr lang="el-GR" sz="2000" dirty="0">
              <a:solidFill>
                <a:schemeClr val="tx2"/>
              </a:solidFill>
              <a:latin typeface="Cambria" panose="02040503050406030204" pitchFamily="18" charset="0"/>
              <a:ea typeface="Cambria" panose="02040503050406030204" pitchFamily="18" charset="0"/>
            </a:endParaRPr>
          </a:p>
          <a:p>
            <a:pPr lvl="1"/>
            <a:r>
              <a:rPr lang="el-GR" sz="2000" dirty="0">
                <a:solidFill>
                  <a:schemeClr val="tx2"/>
                </a:solidFill>
                <a:latin typeface="Cambria" panose="02040503050406030204" pitchFamily="18" charset="0"/>
                <a:ea typeface="Cambria" panose="02040503050406030204" pitchFamily="18" charset="0"/>
              </a:rPr>
              <a:t>Από το 1990 και μετά για λοιμώξεις από: </a:t>
            </a:r>
            <a:r>
              <a:rPr lang="en-US" sz="2000" dirty="0">
                <a:solidFill>
                  <a:schemeClr val="tx2"/>
                </a:solidFill>
                <a:latin typeface="Cambria" panose="02040503050406030204" pitchFamily="18" charset="0"/>
                <a:ea typeface="Cambria" panose="02040503050406030204" pitchFamily="18" charset="0"/>
              </a:rPr>
              <a:t>vancomycin- resistant </a:t>
            </a:r>
            <a:r>
              <a:rPr lang="en-US" sz="2000" b="1" i="1" dirty="0">
                <a:solidFill>
                  <a:schemeClr val="tx2"/>
                </a:solidFill>
                <a:latin typeface="Cambria" panose="02040503050406030204" pitchFamily="18" charset="0"/>
                <a:ea typeface="Cambria" panose="02040503050406030204" pitchFamily="18" charset="0"/>
              </a:rPr>
              <a:t>Enterococcus faecium</a:t>
            </a:r>
            <a:r>
              <a:rPr lang="en-US" sz="2000" dirty="0">
                <a:solidFill>
                  <a:schemeClr val="tx2"/>
                </a:solidFill>
                <a:latin typeface="Cambria" panose="02040503050406030204" pitchFamily="18" charset="0"/>
                <a:ea typeface="Cambria" panose="02040503050406030204" pitchFamily="18" charset="0"/>
              </a:rPr>
              <a:t>, </a:t>
            </a:r>
            <a:r>
              <a:rPr lang="en-US" sz="2000" b="1" i="1" dirty="0">
                <a:solidFill>
                  <a:schemeClr val="tx2"/>
                </a:solidFill>
                <a:latin typeface="Cambria" panose="02040503050406030204" pitchFamily="18" charset="0"/>
                <a:ea typeface="Cambria" panose="02040503050406030204" pitchFamily="18" charset="0"/>
              </a:rPr>
              <a:t>Clostridium difficile, Pseudomonas aeruginosa, Staphylococcus aureus, Mycobacterium avium, E. coli </a:t>
            </a:r>
            <a:r>
              <a:rPr lang="en-US" sz="2000" dirty="0">
                <a:solidFill>
                  <a:schemeClr val="tx2"/>
                </a:solidFill>
                <a:latin typeface="Cambria" panose="02040503050406030204" pitchFamily="18" charset="0"/>
                <a:ea typeface="Cambria" panose="02040503050406030204" pitchFamily="18" charset="0"/>
              </a:rPr>
              <a:t>(ESBL+), </a:t>
            </a:r>
            <a:r>
              <a:rPr lang="en-US" sz="2000" b="1" i="1" dirty="0">
                <a:solidFill>
                  <a:schemeClr val="tx2"/>
                </a:solidFill>
                <a:latin typeface="Cambria" panose="02040503050406030204" pitchFamily="18" charset="0"/>
                <a:ea typeface="Cambria" panose="02040503050406030204" pitchFamily="18" charset="0"/>
              </a:rPr>
              <a:t>Vibrio vulnificus</a:t>
            </a:r>
            <a:endParaRPr lang="el-GR" sz="2000" b="1" i="1" dirty="0">
              <a:solidFill>
                <a:schemeClr val="tx2"/>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20249" y="514387"/>
            <a:ext cx="6005070" cy="1518934"/>
          </a:xfrm>
        </p:spPr>
        <p:txBody>
          <a:bodyPr anchor="t">
            <a:normAutofit/>
          </a:bodyPr>
          <a:lstStyle/>
          <a:p>
            <a:pPr algn="ctr"/>
            <a:r>
              <a:rPr lang="el-GR" sz="3200" b="1" dirty="0">
                <a:solidFill>
                  <a:schemeClr val="accent6">
                    <a:lumMod val="50000"/>
                  </a:schemeClr>
                </a:solidFill>
                <a:latin typeface="Candara" panose="020E0502030303020204" pitchFamily="34" charset="0"/>
              </a:rPr>
              <a:t>Βακτηριοφάγοι-θεραπευτικά</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31740" y="1162791"/>
            <a:ext cx="7970632" cy="5459951"/>
          </a:xfrm>
        </p:spPr>
        <p:txBody>
          <a:bodyPr anchor="ctr">
            <a:normAutofit fontScale="92500" lnSpcReduction="20000"/>
          </a:bodyPr>
          <a:lstStyle/>
          <a:p>
            <a:r>
              <a:rPr lang="el-GR" sz="1700" dirty="0">
                <a:solidFill>
                  <a:schemeClr val="tx2"/>
                </a:solidFill>
              </a:rPr>
              <a:t> </a:t>
            </a:r>
            <a:r>
              <a:rPr lang="el-GR" sz="2000" b="1" dirty="0" err="1">
                <a:solidFill>
                  <a:schemeClr val="tx2"/>
                </a:solidFill>
                <a:latin typeface="Cambria" panose="02040503050406030204" pitchFamily="18" charset="0"/>
                <a:ea typeface="Cambria" panose="02040503050406030204" pitchFamily="18" charset="0"/>
              </a:rPr>
              <a:t>Λυτικοί</a:t>
            </a:r>
            <a:r>
              <a:rPr lang="el-GR" sz="2000" b="1" dirty="0">
                <a:solidFill>
                  <a:schemeClr val="tx2"/>
                </a:solidFill>
                <a:latin typeface="Cambria" panose="02040503050406030204" pitchFamily="18" charset="0"/>
                <a:ea typeface="Cambria" panose="02040503050406030204" pitchFamily="18" charset="0"/>
              </a:rPr>
              <a:t> </a:t>
            </a:r>
            <a:r>
              <a:rPr lang="el-GR" sz="2000" b="1" dirty="0" err="1">
                <a:solidFill>
                  <a:schemeClr val="tx2"/>
                </a:solidFill>
                <a:latin typeface="Cambria" panose="02040503050406030204" pitchFamily="18" charset="0"/>
                <a:ea typeface="Cambria" panose="02040503050406030204" pitchFamily="18" charset="0"/>
              </a:rPr>
              <a:t>φάγοι</a:t>
            </a:r>
            <a:r>
              <a:rPr lang="el-GR" sz="2000" dirty="0">
                <a:solidFill>
                  <a:schemeClr val="tx2"/>
                </a:solidFill>
                <a:latin typeface="Cambria" panose="02040503050406030204" pitchFamily="18" charset="0"/>
                <a:ea typeface="Cambria" panose="02040503050406030204" pitchFamily="18" charset="0"/>
              </a:rPr>
              <a:t> </a:t>
            </a:r>
          </a:p>
          <a:p>
            <a:pPr lvl="1"/>
            <a:r>
              <a:rPr lang="el-GR" sz="2000" b="1" dirty="0" err="1">
                <a:solidFill>
                  <a:schemeClr val="tx2"/>
                </a:solidFill>
                <a:latin typeface="Cambria" panose="02040503050406030204" pitchFamily="18" charset="0"/>
                <a:ea typeface="Cambria" panose="02040503050406030204" pitchFamily="18" charset="0"/>
              </a:rPr>
              <a:t>Εφ</a:t>
            </a:r>
            <a:r>
              <a:rPr lang="el-GR" sz="2000" b="1" dirty="0">
                <a:solidFill>
                  <a:schemeClr val="tx2"/>
                </a:solidFill>
                <a:latin typeface="Cambria" panose="02040503050406030204" pitchFamily="18" charset="0"/>
                <a:ea typeface="Cambria" panose="02040503050406030204" pitchFamily="18" charset="0"/>
              </a:rPr>
              <a:t> άπαξ </a:t>
            </a:r>
            <a:r>
              <a:rPr lang="el-GR" sz="2000" dirty="0">
                <a:solidFill>
                  <a:schemeClr val="tx2"/>
                </a:solidFill>
                <a:latin typeface="Cambria" panose="02040503050406030204" pitchFamily="18" charset="0"/>
                <a:ea typeface="Cambria" panose="02040503050406030204" pitchFamily="18" charset="0"/>
              </a:rPr>
              <a:t>δόση </a:t>
            </a:r>
          </a:p>
          <a:p>
            <a:pPr lvl="1"/>
            <a:r>
              <a:rPr lang="el-GR" sz="2000" b="1" dirty="0">
                <a:solidFill>
                  <a:schemeClr val="tx2"/>
                </a:solidFill>
                <a:latin typeface="Cambria" panose="02040503050406030204" pitchFamily="18" charset="0"/>
                <a:ea typeface="Cambria" panose="02040503050406030204" pitchFamily="18" charset="0"/>
              </a:rPr>
              <a:t>Άμεση εφαρμογή </a:t>
            </a:r>
            <a:r>
              <a:rPr lang="el-GR" sz="2000" dirty="0">
                <a:solidFill>
                  <a:schemeClr val="tx2"/>
                </a:solidFill>
                <a:latin typeface="Cambria" panose="02040503050406030204" pitchFamily="18" charset="0"/>
                <a:ea typeface="Cambria" panose="02040503050406030204" pitchFamily="18" charset="0"/>
              </a:rPr>
              <a:t>για καταστροφή βακτηρίων </a:t>
            </a:r>
          </a:p>
          <a:p>
            <a:pPr lvl="1"/>
            <a:r>
              <a:rPr lang="el-GR" sz="2000" b="1" dirty="0" err="1">
                <a:solidFill>
                  <a:schemeClr val="tx2"/>
                </a:solidFill>
                <a:latin typeface="Cambria" panose="02040503050406030204" pitchFamily="18" charset="0"/>
                <a:ea typeface="Cambria" panose="02040503050406030204" pitchFamily="18" charset="0"/>
              </a:rPr>
              <a:t>Cocktails</a:t>
            </a:r>
            <a:r>
              <a:rPr lang="el-GR" sz="2000" b="1" dirty="0">
                <a:solidFill>
                  <a:schemeClr val="tx2"/>
                </a:solidFill>
                <a:latin typeface="Cambria" panose="02040503050406030204" pitchFamily="18" charset="0"/>
                <a:ea typeface="Cambria" panose="02040503050406030204" pitchFamily="18" charset="0"/>
              </a:rPr>
              <a:t> </a:t>
            </a:r>
            <a:r>
              <a:rPr lang="el-GR" sz="2000" b="1" dirty="0" err="1">
                <a:solidFill>
                  <a:schemeClr val="tx2"/>
                </a:solidFill>
                <a:latin typeface="Cambria" panose="02040503050406030204" pitchFamily="18" charset="0"/>
                <a:ea typeface="Cambria" panose="02040503050406030204" pitchFamily="18" charset="0"/>
              </a:rPr>
              <a:t>φάγων</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(1-8 είδη σε συγκεντρώσεις από 10</a:t>
            </a:r>
            <a:r>
              <a:rPr lang="el-GR" sz="2000" baseline="30000" dirty="0">
                <a:solidFill>
                  <a:schemeClr val="tx2"/>
                </a:solidFill>
                <a:latin typeface="Cambria" panose="02040503050406030204" pitchFamily="18" charset="0"/>
                <a:ea typeface="Cambria" panose="02040503050406030204" pitchFamily="18" charset="0"/>
              </a:rPr>
              <a:t>5</a:t>
            </a:r>
            <a:r>
              <a:rPr lang="el-GR" sz="2000" dirty="0">
                <a:solidFill>
                  <a:schemeClr val="tx2"/>
                </a:solidFill>
                <a:latin typeface="Cambria" panose="02040503050406030204" pitchFamily="18" charset="0"/>
                <a:ea typeface="Cambria" panose="02040503050406030204" pitchFamily="18" charset="0"/>
              </a:rPr>
              <a:t> -3Χ10</a:t>
            </a:r>
            <a:r>
              <a:rPr lang="el-GR" sz="2000" baseline="30000" dirty="0">
                <a:solidFill>
                  <a:schemeClr val="tx2"/>
                </a:solidFill>
                <a:latin typeface="Cambria" panose="02040503050406030204" pitchFamily="18" charset="0"/>
                <a:ea typeface="Cambria" panose="02040503050406030204" pitchFamily="18" charset="0"/>
              </a:rPr>
              <a:t>9 </a:t>
            </a:r>
            <a:r>
              <a:rPr lang="el-GR" sz="2000" dirty="0" err="1">
                <a:solidFill>
                  <a:schemeClr val="tx2"/>
                </a:solidFill>
                <a:latin typeface="Cambria" panose="02040503050406030204" pitchFamily="18" charset="0"/>
                <a:ea typeface="Cambria" panose="02040503050406030204" pitchFamily="18" charset="0"/>
              </a:rPr>
              <a:t>PFUs</a:t>
            </a:r>
            <a:r>
              <a:rPr lang="el-GR" sz="2000" dirty="0">
                <a:solidFill>
                  <a:schemeClr val="tx2"/>
                </a:solidFill>
                <a:latin typeface="Cambria" panose="02040503050406030204" pitchFamily="18" charset="0"/>
                <a:ea typeface="Cambria" panose="02040503050406030204" pitchFamily="18" charset="0"/>
              </a:rPr>
              <a:t>) </a:t>
            </a:r>
          </a:p>
          <a:p>
            <a:pPr lvl="1"/>
            <a:r>
              <a:rPr lang="el-GR" sz="2000" b="1" dirty="0">
                <a:solidFill>
                  <a:schemeClr val="tx2"/>
                </a:solidFill>
                <a:latin typeface="Cambria" panose="02040503050406030204" pitchFamily="18" charset="0"/>
                <a:ea typeface="Cambria" panose="02040503050406030204" pitchFamily="18" charset="0"/>
              </a:rPr>
              <a:t>Σε συνδυασμό με αντιβιοτικά</a:t>
            </a:r>
          </a:p>
          <a:p>
            <a:r>
              <a:rPr lang="el-GR" sz="2000" b="1" u="sng" dirty="0">
                <a:latin typeface="Cambria" panose="02040503050406030204" pitchFamily="18" charset="0"/>
                <a:ea typeface="Cambria" panose="02040503050406030204" pitchFamily="18" charset="0"/>
              </a:rPr>
              <a:t>Πλεονεκτήματα </a:t>
            </a:r>
          </a:p>
          <a:p>
            <a:pPr lvl="1"/>
            <a:r>
              <a:rPr lang="el-GR" sz="1900" b="1" dirty="0">
                <a:latin typeface="Cambria" panose="02040503050406030204" pitchFamily="18" charset="0"/>
                <a:ea typeface="Cambria" panose="02040503050406030204" pitchFamily="18" charset="0"/>
              </a:rPr>
              <a:t>Περιορισμένο</a:t>
            </a:r>
            <a:r>
              <a:rPr lang="el-GR" sz="1900" dirty="0">
                <a:latin typeface="Cambria" panose="02040503050406030204" pitchFamily="18" charset="0"/>
                <a:ea typeface="Cambria" panose="02040503050406030204" pitchFamily="18" charset="0"/>
              </a:rPr>
              <a:t> φάσμα δράσης (;)</a:t>
            </a:r>
          </a:p>
          <a:p>
            <a:pPr lvl="1"/>
            <a:r>
              <a:rPr lang="el-GR" sz="1900" b="1" dirty="0">
                <a:latin typeface="Cambria" panose="02040503050406030204" pitchFamily="18" charset="0"/>
                <a:ea typeface="Cambria" panose="02040503050406030204" pitchFamily="18" charset="0"/>
              </a:rPr>
              <a:t>Δεν διαταράσσεται </a:t>
            </a:r>
            <a:r>
              <a:rPr lang="el-GR" sz="1900" dirty="0">
                <a:latin typeface="Cambria" panose="02040503050406030204" pitchFamily="18" charset="0"/>
                <a:ea typeface="Cambria" panose="02040503050406030204" pitchFamily="18" charset="0"/>
              </a:rPr>
              <a:t>η μικροβιακή χλωρίδα </a:t>
            </a:r>
          </a:p>
          <a:p>
            <a:pPr lvl="1"/>
            <a:r>
              <a:rPr lang="el-GR" sz="1900" dirty="0">
                <a:latin typeface="Cambria" panose="02040503050406030204" pitchFamily="18" charset="0"/>
                <a:ea typeface="Cambria" panose="02040503050406030204" pitchFamily="18" charset="0"/>
              </a:rPr>
              <a:t>Δραστικοί σε </a:t>
            </a:r>
            <a:r>
              <a:rPr lang="el-GR" sz="1900" b="1" dirty="0" err="1">
                <a:latin typeface="Cambria" panose="02040503050406030204" pitchFamily="18" charset="0"/>
                <a:ea typeface="Cambria" panose="02040503050406030204" pitchFamily="18" charset="0"/>
              </a:rPr>
              <a:t>πολυανθεκτικά</a:t>
            </a:r>
            <a:r>
              <a:rPr lang="el-GR" sz="1900" b="1" dirty="0">
                <a:latin typeface="Cambria" panose="02040503050406030204" pitchFamily="18" charset="0"/>
                <a:ea typeface="Cambria" panose="02040503050406030204" pitchFamily="18" charset="0"/>
              </a:rPr>
              <a:t> βακτήρια </a:t>
            </a:r>
          </a:p>
          <a:p>
            <a:pPr lvl="1"/>
            <a:r>
              <a:rPr lang="el-GR" sz="1900" b="1" dirty="0" err="1">
                <a:latin typeface="Cambria" panose="02040503050406030204" pitchFamily="18" charset="0"/>
                <a:ea typeface="Cambria" panose="02040503050406030204" pitchFamily="18" charset="0"/>
              </a:rPr>
              <a:t>Εφ</a:t>
            </a:r>
            <a:r>
              <a:rPr lang="el-GR" sz="1900" b="1" dirty="0">
                <a:latin typeface="Cambria" panose="02040503050406030204" pitchFamily="18" charset="0"/>
                <a:ea typeface="Cambria" panose="02040503050406030204" pitchFamily="18" charset="0"/>
              </a:rPr>
              <a:t> άπαξ δόση-πολλαπλασιασμός </a:t>
            </a:r>
            <a:r>
              <a:rPr lang="el-GR" sz="1900" dirty="0">
                <a:latin typeface="Cambria" panose="02040503050406030204" pitchFamily="18" charset="0"/>
                <a:ea typeface="Cambria" panose="02040503050406030204" pitchFamily="18" charset="0"/>
              </a:rPr>
              <a:t>στο βακτήριο-στόχος και καταστροφή </a:t>
            </a:r>
          </a:p>
          <a:p>
            <a:pPr lvl="1"/>
            <a:r>
              <a:rPr lang="el-GR" sz="1900" dirty="0">
                <a:latin typeface="Cambria" panose="02040503050406030204" pitchFamily="18" charset="0"/>
                <a:ea typeface="Cambria" panose="02040503050406030204" pitchFamily="18" charset="0"/>
              </a:rPr>
              <a:t>Σπάνια έχουν αναφερθεί παρενέργειες και αλλεργίες </a:t>
            </a:r>
          </a:p>
          <a:p>
            <a:pPr lvl="1"/>
            <a:r>
              <a:rPr lang="el-GR" sz="1900" dirty="0">
                <a:latin typeface="Cambria" panose="02040503050406030204" pitchFamily="18" charset="0"/>
                <a:ea typeface="Cambria" panose="02040503050406030204" pitchFamily="18" charset="0"/>
              </a:rPr>
              <a:t>Κόστος παραγωγής;;;;;;</a:t>
            </a:r>
          </a:p>
          <a:p>
            <a:pPr lvl="1"/>
            <a:endParaRPr lang="el-GR" sz="2000" dirty="0">
              <a:solidFill>
                <a:schemeClr val="tx2"/>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410"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461" y="3262852"/>
            <a:ext cx="311727"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2" name="Rectangle 2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843" y="487443"/>
            <a:ext cx="4381161"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26" name="Picture 25">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Τίτλος 1">
            <a:extLst>
              <a:ext uri="{FF2B5EF4-FFF2-40B4-BE49-F238E27FC236}">
                <a16:creationId xmlns:a16="http://schemas.microsoft.com/office/drawing/2014/main" id="{CD56B323-B8CA-4A92-A5F0-342E3DBF1E32}"/>
              </a:ext>
            </a:extLst>
          </p:cNvPr>
          <p:cNvSpPr>
            <a:spLocks noGrp="1"/>
          </p:cNvSpPr>
          <p:nvPr>
            <p:ph type="title"/>
          </p:nvPr>
        </p:nvSpPr>
        <p:spPr>
          <a:xfrm>
            <a:off x="2279286" y="2568817"/>
            <a:ext cx="6767060" cy="3133968"/>
          </a:xfrm>
        </p:spPr>
        <p:txBody>
          <a:bodyPr vert="horz" lIns="91440" tIns="45720" rIns="91440" bIns="45720" rtlCol="0" anchor="t">
            <a:normAutofit/>
          </a:bodyPr>
          <a:lstStyle/>
          <a:p>
            <a:pPr algn="l" defTabSz="914400"/>
            <a:r>
              <a:rPr lang="el-GR" sz="3200" b="1" dirty="0">
                <a:solidFill>
                  <a:schemeClr val="accent6">
                    <a:lumMod val="50000"/>
                  </a:schemeClr>
                </a:solidFill>
                <a:latin typeface="Cambria" pitchFamily="18" charset="0"/>
                <a:ea typeface="Cambria" pitchFamily="18" charset="0"/>
              </a:rPr>
              <a:t>Σύζευξη </a:t>
            </a:r>
            <a:r>
              <a:rPr lang="el-GR" sz="3200" dirty="0">
                <a:solidFill>
                  <a:schemeClr val="accent6">
                    <a:lumMod val="50000"/>
                  </a:schemeClr>
                </a:solidFill>
                <a:latin typeface="Cambria" pitchFamily="18" charset="0"/>
                <a:ea typeface="Cambria" pitchFamily="18" charset="0"/>
              </a:rPr>
              <a:t>-</a:t>
            </a:r>
            <a:r>
              <a:rPr lang="en-US" sz="3200" dirty="0">
                <a:solidFill>
                  <a:schemeClr val="accent6">
                    <a:lumMod val="50000"/>
                  </a:schemeClr>
                </a:solidFill>
                <a:latin typeface="Cambria" pitchFamily="18" charset="0"/>
                <a:ea typeface="Cambria" pitchFamily="18" charset="0"/>
              </a:rPr>
              <a:t>Conjugation</a:t>
            </a:r>
            <a:br>
              <a:rPr lang="en-US" sz="6000" dirty="0">
                <a:latin typeface="Cambria" pitchFamily="18" charset="0"/>
                <a:ea typeface="Cambria" pitchFamily="18" charset="0"/>
              </a:rPr>
            </a:br>
            <a:endParaRPr lang="en-US" sz="5700" dirty="0">
              <a:solidFill>
                <a:srgbClr val="1F2D29"/>
              </a:solidFill>
            </a:endParaRPr>
          </a:p>
        </p:txBody>
      </p:sp>
      <p:sp>
        <p:nvSpPr>
          <p:cNvPr id="28" name="Rectangle 27">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ight Triangle 29">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894841" y="2792040"/>
            <a:ext cx="353147" cy="26486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70385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898175" y="535318"/>
            <a:ext cx="6005070" cy="1518934"/>
          </a:xfrm>
        </p:spPr>
        <p:txBody>
          <a:bodyPr anchor="t">
            <a:normAutofit/>
          </a:bodyPr>
          <a:lstStyle/>
          <a:p>
            <a:pPr algn="ctr"/>
            <a:r>
              <a:rPr lang="el-GR" sz="3200" b="1" dirty="0">
                <a:solidFill>
                  <a:schemeClr val="accent6">
                    <a:lumMod val="50000"/>
                  </a:schemeClr>
                </a:solidFill>
                <a:latin typeface="Cambria" pitchFamily="18" charset="0"/>
                <a:ea typeface="Cambria" pitchFamily="18" charset="0"/>
              </a:rPr>
              <a:t>Σύζευξη </a:t>
            </a:r>
            <a:r>
              <a:rPr lang="el-GR" sz="3200" dirty="0">
                <a:solidFill>
                  <a:schemeClr val="accent6">
                    <a:lumMod val="50000"/>
                  </a:schemeClr>
                </a:solidFill>
                <a:latin typeface="Cambria" pitchFamily="18" charset="0"/>
                <a:ea typeface="Cambria" pitchFamily="18" charset="0"/>
              </a:rPr>
              <a:t>-</a:t>
            </a:r>
            <a:r>
              <a:rPr lang="en-US" sz="3200" dirty="0">
                <a:solidFill>
                  <a:schemeClr val="accent6">
                    <a:lumMod val="50000"/>
                  </a:schemeClr>
                </a:solidFill>
                <a:latin typeface="Cambria" pitchFamily="18" charset="0"/>
                <a:ea typeface="Cambria" pitchFamily="18" charset="0"/>
              </a:rPr>
              <a:t>Conjugation</a:t>
            </a:r>
            <a:endParaRPr lang="el-GR" sz="32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31739" y="1294786"/>
            <a:ext cx="7937943" cy="4564476"/>
          </a:xfrm>
        </p:spPr>
        <p:txBody>
          <a:bodyPr anchor="ctr">
            <a:no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Γίνεται με τη βοήθεια κινητών γενετικών στοιχείων- Μεταθετά στοιχεία</a:t>
            </a:r>
            <a:r>
              <a:rPr lang="en-US" sz="2000" dirty="0">
                <a:solidFill>
                  <a:schemeClr val="tx2"/>
                </a:solidFill>
                <a:latin typeface="Cambria" panose="02040503050406030204" pitchFamily="18" charset="0"/>
                <a:ea typeface="Cambria" panose="02040503050406030204" pitchFamily="18" charset="0"/>
              </a:rPr>
              <a:t> </a:t>
            </a:r>
          </a:p>
          <a:p>
            <a:pPr>
              <a:lnSpc>
                <a:spcPct val="110000"/>
              </a:lnSpc>
            </a:pPr>
            <a:r>
              <a:rPr lang="el-GR" sz="2000" dirty="0">
                <a:solidFill>
                  <a:schemeClr val="tx2"/>
                </a:solidFill>
                <a:latin typeface="Cambria" panose="02040503050406030204" pitchFamily="18" charset="0"/>
                <a:ea typeface="Cambria" panose="02040503050406030204" pitchFamily="18" charset="0"/>
              </a:rPr>
              <a:t>Τα κύρια κινητά γενετικά στοιχεία είναι: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b="1"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plasmids</a:t>
            </a:r>
            <a:r>
              <a:rPr lang="el-GR" sz="20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dirty="0" err="1">
                <a:solidFill>
                  <a:schemeClr val="tx2"/>
                </a:solidFill>
                <a:latin typeface="Cambria" panose="02040503050406030204" pitchFamily="18" charset="0"/>
                <a:ea typeface="Cambria" panose="02040503050406030204" pitchFamily="18" charset="0"/>
              </a:rPr>
              <a:t>μεταθετόνια</a:t>
            </a:r>
            <a:r>
              <a:rPr lang="el-GR" sz="2000" dirty="0">
                <a:solidFill>
                  <a:schemeClr val="tx2"/>
                </a:solidFill>
                <a:latin typeface="Cambria" panose="02040503050406030204" pitchFamily="18" charset="0"/>
                <a:ea typeface="Cambria" panose="02040503050406030204" pitchFamily="18" charset="0"/>
              </a:rPr>
              <a:t> ή </a:t>
            </a:r>
            <a:r>
              <a:rPr lang="el-GR" sz="2000" b="1" dirty="0" err="1">
                <a:solidFill>
                  <a:schemeClr val="tx2"/>
                </a:solidFill>
                <a:latin typeface="Cambria" panose="02040503050406030204" pitchFamily="18" charset="0"/>
                <a:ea typeface="Cambria" panose="02040503050406030204" pitchFamily="18" charset="0"/>
              </a:rPr>
              <a:t>τρανσποζόνια</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transposons</a:t>
            </a:r>
            <a:r>
              <a:rPr lang="el-GR" sz="20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dirty="0" err="1">
                <a:solidFill>
                  <a:schemeClr val="tx2"/>
                </a:solidFill>
                <a:latin typeface="Cambria" panose="02040503050406030204" pitchFamily="18" charset="0"/>
                <a:ea typeface="Cambria" panose="02040503050406030204" pitchFamily="18" charset="0"/>
              </a:rPr>
              <a:t>ενσωματόνια</a:t>
            </a:r>
            <a:r>
              <a:rPr lang="el-GR" sz="2000" dirty="0">
                <a:solidFill>
                  <a:schemeClr val="tx2"/>
                </a:solidFill>
                <a:latin typeface="Cambria" panose="02040503050406030204" pitchFamily="18" charset="0"/>
                <a:ea typeface="Cambria" panose="02040503050406030204" pitchFamily="18" charset="0"/>
              </a:rPr>
              <a:t> ή </a:t>
            </a:r>
            <a:r>
              <a:rPr lang="el-GR" sz="2000" b="1" dirty="0" err="1">
                <a:solidFill>
                  <a:schemeClr val="tx2"/>
                </a:solidFill>
                <a:latin typeface="Cambria" panose="02040503050406030204" pitchFamily="18" charset="0"/>
                <a:ea typeface="Cambria" panose="02040503050406030204" pitchFamily="18" charset="0"/>
              </a:rPr>
              <a:t>ιντεγκρόνια</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a:t>
            </a:r>
            <a:r>
              <a:rPr lang="el-GR" sz="2000" dirty="0" err="1">
                <a:solidFill>
                  <a:schemeClr val="tx2"/>
                </a:solidFill>
                <a:latin typeface="Cambria" panose="02040503050406030204" pitchFamily="18" charset="0"/>
                <a:ea typeface="Cambria" panose="02040503050406030204" pitchFamily="18" charset="0"/>
              </a:rPr>
              <a:t>integrons</a:t>
            </a:r>
            <a:r>
              <a:rPr lang="el-GR" sz="2000" dirty="0">
                <a:solidFill>
                  <a:schemeClr val="tx2"/>
                </a:solidFill>
                <a:latin typeface="Cambria" panose="02040503050406030204" pitchFamily="18" charset="0"/>
                <a:ea typeface="Cambria" panose="02040503050406030204" pitchFamily="18" charset="0"/>
              </a:rPr>
              <a:t>) που φέρουν γονιδιακές κασέτες (</a:t>
            </a:r>
            <a:r>
              <a:rPr lang="el-GR" sz="2000" dirty="0" err="1">
                <a:solidFill>
                  <a:schemeClr val="tx2"/>
                </a:solidFill>
                <a:latin typeface="Cambria" panose="02040503050406030204" pitchFamily="18" charset="0"/>
                <a:ea typeface="Cambria" panose="02040503050406030204" pitchFamily="18" charset="0"/>
              </a:rPr>
              <a:t>gene</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casettes</a:t>
            </a:r>
            <a:r>
              <a:rPr lang="el-GR" sz="20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endParaRPr lang="en-US" sz="2000" dirty="0">
              <a:solidFill>
                <a:schemeClr val="tx2"/>
              </a:solidFill>
              <a:latin typeface="Cambria" panose="02040503050406030204" pitchFamily="18" charset="0"/>
              <a:ea typeface="Cambria" panose="02040503050406030204" pitchFamily="18" charset="0"/>
            </a:endParaRPr>
          </a:p>
          <a:p>
            <a:pPr>
              <a:lnSpc>
                <a:spcPct val="110000"/>
              </a:lnSpc>
            </a:pPr>
            <a:r>
              <a:rPr lang="el-GR" sz="2000" dirty="0">
                <a:solidFill>
                  <a:schemeClr val="tx2"/>
                </a:solidFill>
                <a:latin typeface="Cambria" panose="02040503050406030204" pitchFamily="18" charset="0"/>
                <a:ea typeface="Cambria" panose="02040503050406030204" pitchFamily="18" charset="0"/>
              </a:rPr>
              <a:t> Αυτοί οι τύποι στοιχείων αποτελούνται από </a:t>
            </a:r>
            <a:r>
              <a:rPr lang="el-GR" sz="2000" b="1" dirty="0">
                <a:solidFill>
                  <a:schemeClr val="tx2"/>
                </a:solidFill>
                <a:latin typeface="Cambria" panose="02040503050406030204" pitchFamily="18" charset="0"/>
                <a:ea typeface="Cambria" panose="02040503050406030204" pitchFamily="18" charset="0"/>
              </a:rPr>
              <a:t>δίκλωνο DNA</a:t>
            </a:r>
            <a:r>
              <a:rPr lang="el-GR" sz="2000" dirty="0">
                <a:solidFill>
                  <a:schemeClr val="tx2"/>
                </a:solidFill>
                <a:latin typeface="Cambria" panose="02040503050406030204" pitchFamily="18" charset="0"/>
                <a:ea typeface="Cambria" panose="02040503050406030204" pitchFamily="18" charset="0"/>
              </a:rPr>
              <a:t>, αλλά διαφέρουν ευδιάκριτα στο </a:t>
            </a:r>
            <a:r>
              <a:rPr lang="el-GR" sz="2000" b="1" dirty="0">
                <a:solidFill>
                  <a:schemeClr val="tx2"/>
                </a:solidFill>
                <a:latin typeface="Cambria" panose="02040503050406030204" pitchFamily="18" charset="0"/>
                <a:ea typeface="Cambria" panose="02040503050406030204" pitchFamily="18" charset="0"/>
              </a:rPr>
              <a:t>μέγεθος, τη δομή, τις βιολογικές ιδιότητες καθώς επίσης και στους τρόπους μεταφοράς</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781630" y="373050"/>
            <a:ext cx="6005070" cy="1518934"/>
          </a:xfrm>
        </p:spPr>
        <p:txBody>
          <a:bodyPr anchor="t">
            <a:normAutofit/>
          </a:bodyPr>
          <a:lstStyle/>
          <a:p>
            <a:pPr algn="ctr"/>
            <a:r>
              <a:rPr lang="el-GR" sz="3200" b="1" dirty="0" err="1">
                <a:solidFill>
                  <a:schemeClr val="accent6">
                    <a:lumMod val="50000"/>
                  </a:schemeClr>
                </a:solidFill>
                <a:latin typeface="Candara" panose="020E0502030303020204" pitchFamily="34" charset="0"/>
              </a:rPr>
              <a:t>Πλασμίδια</a:t>
            </a:r>
            <a:endParaRPr lang="el-GR" sz="3200" b="1" dirty="0">
              <a:solidFill>
                <a:schemeClr val="accent6">
                  <a:lumMod val="50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738675" y="808057"/>
            <a:ext cx="8302454" cy="4633956"/>
          </a:xfrm>
        </p:spPr>
        <p:txBody>
          <a:bodyPr anchor="ctr">
            <a:no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είναι </a:t>
            </a:r>
            <a:r>
              <a:rPr lang="el-GR" sz="2000" b="1" dirty="0">
                <a:solidFill>
                  <a:schemeClr val="tx2"/>
                </a:solidFill>
                <a:latin typeface="Cambria" panose="02040503050406030204" pitchFamily="18" charset="0"/>
                <a:ea typeface="Cambria" panose="02040503050406030204" pitchFamily="18" charset="0"/>
              </a:rPr>
              <a:t>κυκλικά μόρια </a:t>
            </a:r>
            <a:r>
              <a:rPr lang="el-GR" sz="2000" dirty="0">
                <a:solidFill>
                  <a:schemeClr val="tx2"/>
                </a:solidFill>
                <a:latin typeface="Cambria" panose="02040503050406030204" pitchFamily="18" charset="0"/>
                <a:ea typeface="Cambria" panose="02040503050406030204" pitchFamily="18" charset="0"/>
              </a:rPr>
              <a:t>(υπάρχουν και αρκετά γραμμικά) </a:t>
            </a:r>
            <a:r>
              <a:rPr lang="el-GR" sz="2000" b="1" dirty="0">
                <a:solidFill>
                  <a:schemeClr val="tx2"/>
                </a:solidFill>
                <a:latin typeface="Cambria" panose="02040503050406030204" pitchFamily="18" charset="0"/>
                <a:ea typeface="Cambria" panose="02040503050406030204" pitchFamily="18" charset="0"/>
              </a:rPr>
              <a:t>δίκλωνου DNA </a:t>
            </a:r>
            <a:r>
              <a:rPr lang="el-GR" sz="2000" dirty="0">
                <a:solidFill>
                  <a:schemeClr val="tx2"/>
                </a:solidFill>
                <a:latin typeface="Cambria" panose="02040503050406030204" pitchFamily="18" charset="0"/>
                <a:ea typeface="Cambria" panose="02040503050406030204" pitchFamily="18" charset="0"/>
              </a:rPr>
              <a:t>μεγέθους 1-300 </a:t>
            </a:r>
            <a:r>
              <a:rPr lang="el-GR" sz="2000" dirty="0" err="1">
                <a:solidFill>
                  <a:schemeClr val="tx2"/>
                </a:solidFill>
                <a:latin typeface="Cambria" panose="02040503050406030204" pitchFamily="18" charset="0"/>
                <a:ea typeface="Cambria" panose="02040503050406030204" pitchFamily="18" charset="0"/>
              </a:rPr>
              <a:t>Kb</a:t>
            </a:r>
            <a:r>
              <a:rPr lang="el-GR" sz="2000" dirty="0">
                <a:solidFill>
                  <a:schemeClr val="tx2"/>
                </a:solidFill>
                <a:latin typeface="Cambria" panose="02040503050406030204" pitchFamily="18" charset="0"/>
                <a:ea typeface="Cambria" panose="02040503050406030204" pitchFamily="18" charset="0"/>
              </a:rPr>
              <a:t> που απαντούν στη φύση ως επιπλέον </a:t>
            </a:r>
            <a:r>
              <a:rPr lang="el-GR" sz="2000" b="1" dirty="0" err="1">
                <a:solidFill>
                  <a:schemeClr val="tx2"/>
                </a:solidFill>
                <a:latin typeface="Cambria" panose="02040503050406030204" pitchFamily="18" charset="0"/>
                <a:ea typeface="Cambria" panose="02040503050406030204" pitchFamily="18" charset="0"/>
              </a:rPr>
              <a:t>εξωχρωμοσωματικό</a:t>
            </a:r>
            <a:r>
              <a:rPr lang="el-GR" sz="2000" b="1" dirty="0">
                <a:solidFill>
                  <a:schemeClr val="tx2"/>
                </a:solidFill>
                <a:latin typeface="Cambria" panose="02040503050406030204" pitchFamily="18" charset="0"/>
                <a:ea typeface="Cambria" panose="02040503050406030204" pitchFamily="18" charset="0"/>
              </a:rPr>
              <a:t> γενετικό </a:t>
            </a:r>
            <a:r>
              <a:rPr lang="el-GR" sz="2000" dirty="0">
                <a:solidFill>
                  <a:schemeClr val="tx2"/>
                </a:solidFill>
                <a:latin typeface="Cambria" panose="02040503050406030204" pitchFamily="18" charset="0"/>
                <a:ea typeface="Cambria" panose="02040503050406030204" pitchFamily="18" charset="0"/>
              </a:rPr>
              <a:t>υλικό διαφόρων </a:t>
            </a:r>
            <a:r>
              <a:rPr lang="el-GR" sz="2000" dirty="0" err="1">
                <a:solidFill>
                  <a:schemeClr val="tx2"/>
                </a:solidFill>
                <a:latin typeface="Cambria" panose="02040503050406030204" pitchFamily="18" charset="0"/>
                <a:ea typeface="Cambria" panose="02040503050406030204" pitchFamily="18" charset="0"/>
              </a:rPr>
              <a:t>προκαρυωτικών</a:t>
            </a:r>
            <a:r>
              <a:rPr lang="el-GR" sz="2000" dirty="0">
                <a:solidFill>
                  <a:schemeClr val="tx2"/>
                </a:solidFill>
                <a:latin typeface="Cambria" panose="02040503050406030204" pitchFamily="18" charset="0"/>
                <a:ea typeface="Cambria" panose="02040503050406030204" pitchFamily="18" charset="0"/>
              </a:rPr>
              <a:t> αλλά και κατώτερων </a:t>
            </a:r>
            <a:r>
              <a:rPr lang="el-GR" sz="2000" dirty="0" err="1">
                <a:solidFill>
                  <a:schemeClr val="tx2"/>
                </a:solidFill>
                <a:latin typeface="Cambria" panose="02040503050406030204" pitchFamily="18" charset="0"/>
                <a:ea typeface="Cambria" panose="02040503050406030204" pitchFamily="18" charset="0"/>
              </a:rPr>
              <a:t>ευκαρυωτικών</a:t>
            </a:r>
            <a:r>
              <a:rPr lang="el-GR" sz="2000" dirty="0">
                <a:solidFill>
                  <a:schemeClr val="tx2"/>
                </a:solidFill>
                <a:latin typeface="Cambria" panose="02040503050406030204" pitchFamily="18" charset="0"/>
                <a:ea typeface="Cambria" panose="02040503050406030204" pitchFamily="18" charset="0"/>
              </a:rPr>
              <a:t> κυττάρων</a:t>
            </a:r>
            <a:endParaRPr lang="en-US" sz="2000" dirty="0">
              <a:solidFill>
                <a:schemeClr val="tx2"/>
              </a:solidFill>
              <a:latin typeface="Cambria" panose="02040503050406030204" pitchFamily="18" charset="0"/>
              <a:ea typeface="Cambria" panose="02040503050406030204" pitchFamily="18" charset="0"/>
            </a:endParaRPr>
          </a:p>
          <a:p>
            <a:pPr>
              <a:lnSpc>
                <a:spcPct val="110000"/>
              </a:lnSpc>
            </a:pPr>
            <a:r>
              <a:rPr lang="el-GR" sz="2000" dirty="0" err="1">
                <a:solidFill>
                  <a:schemeClr val="tx2"/>
                </a:solidFill>
                <a:latin typeface="Cambria" panose="02040503050406030204" pitchFamily="18" charset="0"/>
                <a:ea typeface="Cambria" panose="02040503050406030204" pitchFamily="18" charset="0"/>
              </a:rPr>
              <a:t>Aποτελούν</a:t>
            </a:r>
            <a:r>
              <a:rPr lang="el-GR" sz="2000" dirty="0">
                <a:solidFill>
                  <a:schemeClr val="tx2"/>
                </a:solidFill>
                <a:latin typeface="Cambria" panose="02040503050406030204" pitchFamily="18" charset="0"/>
                <a:ea typeface="Cambria" panose="02040503050406030204" pitchFamily="18" charset="0"/>
              </a:rPr>
              <a:t> το </a:t>
            </a:r>
            <a:r>
              <a:rPr lang="el-GR" sz="2000" b="1" dirty="0">
                <a:solidFill>
                  <a:schemeClr val="tx2"/>
                </a:solidFill>
                <a:latin typeface="Cambria" panose="02040503050406030204" pitchFamily="18" charset="0"/>
                <a:ea typeface="Cambria" panose="02040503050406030204" pitchFamily="18" charset="0"/>
              </a:rPr>
              <a:t>1 -2% </a:t>
            </a:r>
            <a:r>
              <a:rPr lang="el-GR" sz="2000" dirty="0">
                <a:solidFill>
                  <a:schemeClr val="tx2"/>
                </a:solidFill>
                <a:latin typeface="Cambria" panose="02040503050406030204" pitchFamily="18" charset="0"/>
                <a:ea typeface="Cambria" panose="02040503050406030204" pitchFamily="18" charset="0"/>
              </a:rPr>
              <a:t>του </a:t>
            </a:r>
            <a:r>
              <a:rPr lang="el-GR" sz="2000" dirty="0" err="1">
                <a:solidFill>
                  <a:schemeClr val="tx2"/>
                </a:solidFill>
                <a:latin typeface="Cambria" panose="02040503050406030204" pitchFamily="18" charset="0"/>
                <a:ea typeface="Cambria" panose="02040503050406030204" pitchFamily="18" charset="0"/>
              </a:rPr>
              <a:t>βακτηριακού</a:t>
            </a:r>
            <a:r>
              <a:rPr lang="el-GR" sz="2000" dirty="0">
                <a:solidFill>
                  <a:schemeClr val="tx2"/>
                </a:solidFill>
                <a:latin typeface="Cambria" panose="02040503050406030204" pitchFamily="18" charset="0"/>
                <a:ea typeface="Cambria" panose="02040503050406030204" pitchFamily="18" charset="0"/>
              </a:rPr>
              <a:t> DNA </a:t>
            </a:r>
            <a:endParaRPr lang="en-US" sz="2000" dirty="0">
              <a:solidFill>
                <a:schemeClr val="tx2"/>
              </a:solidFill>
              <a:latin typeface="Cambria" panose="02040503050406030204" pitchFamily="18" charset="0"/>
              <a:ea typeface="Cambria" panose="02040503050406030204" pitchFamily="18" charset="0"/>
            </a:endParaRPr>
          </a:p>
          <a:p>
            <a:pPr>
              <a:lnSpc>
                <a:spcPct val="110000"/>
              </a:lnSpc>
            </a:pPr>
            <a:r>
              <a:rPr lang="el-GR" sz="2000" dirty="0">
                <a:solidFill>
                  <a:schemeClr val="tx2"/>
                </a:solidFill>
                <a:latin typeface="Cambria" panose="02040503050406030204" pitchFamily="18" charset="0"/>
                <a:ea typeface="Cambria" panose="02040503050406030204" pitchFamily="18" charset="0"/>
              </a:rPr>
              <a:t>Ένα βακτήριο μπορεί να περιέχει ένα ή περισσότερα </a:t>
            </a:r>
            <a:r>
              <a:rPr lang="el-GR" sz="2000" dirty="0" err="1">
                <a:solidFill>
                  <a:schemeClr val="tx2"/>
                </a:solidFill>
                <a:latin typeface="Cambria" panose="02040503050406030204" pitchFamily="18" charset="0"/>
                <a:ea typeface="Cambria" panose="02040503050406030204" pitchFamily="18" charset="0"/>
              </a:rPr>
              <a:t>πλασμίδια</a:t>
            </a:r>
            <a:endParaRPr lang="en-US" sz="2000" dirty="0">
              <a:solidFill>
                <a:schemeClr val="tx2"/>
              </a:solidFill>
              <a:latin typeface="Cambria" panose="02040503050406030204" pitchFamily="18" charset="0"/>
              <a:ea typeface="Cambria" panose="02040503050406030204" pitchFamily="18" charset="0"/>
            </a:endParaRPr>
          </a:p>
          <a:p>
            <a:pPr>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των βακτηρίων διακρίνονται σε: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b="1" u="sng" dirty="0">
                <a:solidFill>
                  <a:schemeClr val="tx2"/>
                </a:solidFill>
                <a:latin typeface="Cambria" panose="02040503050406030204" pitchFamily="18" charset="0"/>
                <a:ea typeface="Cambria" panose="02040503050406030204" pitchFamily="18" charset="0"/>
              </a:rPr>
              <a:t>Συζευκτικά-</a:t>
            </a:r>
            <a:r>
              <a:rPr lang="el-GR" sz="2000" b="1" u="sng" dirty="0" err="1">
                <a:solidFill>
                  <a:schemeClr val="tx2"/>
                </a:solidFill>
                <a:latin typeface="Cambria" panose="02040503050406030204" pitchFamily="18" charset="0"/>
                <a:ea typeface="Cambria" panose="02040503050406030204" pitchFamily="18" charset="0"/>
              </a:rPr>
              <a:t>αυτομεταβιβαζόμενα</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 μεταβιβάζονται μεταξύ των </a:t>
            </a:r>
            <a:r>
              <a:rPr lang="el-GR" sz="2000" dirty="0" err="1">
                <a:solidFill>
                  <a:schemeClr val="tx2"/>
                </a:solidFill>
                <a:latin typeface="Cambria" panose="02040503050406030204" pitchFamily="18" charset="0"/>
                <a:ea typeface="Cambria" panose="02040503050406030204" pitchFamily="18" charset="0"/>
              </a:rPr>
              <a:t>βακτηριακών</a:t>
            </a:r>
            <a:r>
              <a:rPr lang="el-GR" sz="2000" dirty="0">
                <a:solidFill>
                  <a:schemeClr val="tx2"/>
                </a:solidFill>
                <a:latin typeface="Cambria" panose="02040503050406030204" pitchFamily="18" charset="0"/>
                <a:ea typeface="Cambria" panose="02040503050406030204" pitchFamily="18" charset="0"/>
              </a:rPr>
              <a:t> κυττάρων (</a:t>
            </a:r>
            <a:r>
              <a:rPr lang="el-GR" sz="2000" dirty="0" err="1">
                <a:solidFill>
                  <a:schemeClr val="tx2"/>
                </a:solidFill>
                <a:latin typeface="Cambria" panose="02040503050406030204" pitchFamily="18" charset="0"/>
                <a:ea typeface="Cambria" panose="02040503050406030204" pitchFamily="18" charset="0"/>
              </a:rPr>
              <a:t>Βακτηριακή</a:t>
            </a:r>
            <a:r>
              <a:rPr lang="el-GR" sz="2000" dirty="0">
                <a:solidFill>
                  <a:schemeClr val="tx2"/>
                </a:solidFill>
                <a:latin typeface="Cambria" panose="02040503050406030204" pitchFamily="18" charset="0"/>
                <a:ea typeface="Cambria" panose="02040503050406030204" pitchFamily="18" charset="0"/>
              </a:rPr>
              <a:t> σύζευξη)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b="1" u="sng" dirty="0">
                <a:solidFill>
                  <a:schemeClr val="tx2"/>
                </a:solidFill>
                <a:latin typeface="Cambria" panose="02040503050406030204" pitchFamily="18" charset="0"/>
                <a:ea typeface="Cambria" panose="02040503050406030204" pitchFamily="18" charset="0"/>
              </a:rPr>
              <a:t>Μη συζευκτικά </a:t>
            </a:r>
            <a:r>
              <a:rPr lang="el-GR" sz="2000" b="1" u="sng"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δεν μεταβιβάζονται μεταξύ των </a:t>
            </a:r>
            <a:r>
              <a:rPr lang="el-GR" sz="2000" dirty="0" err="1">
                <a:solidFill>
                  <a:schemeClr val="tx2"/>
                </a:solidFill>
                <a:latin typeface="Cambria" panose="02040503050406030204" pitchFamily="18" charset="0"/>
                <a:ea typeface="Cambria" panose="02040503050406030204" pitchFamily="18" charset="0"/>
              </a:rPr>
              <a:t>βακτηριακών</a:t>
            </a:r>
            <a:r>
              <a:rPr lang="el-GR" sz="2000" dirty="0">
                <a:solidFill>
                  <a:schemeClr val="tx2"/>
                </a:solidFill>
                <a:latin typeface="Cambria" panose="02040503050406030204" pitchFamily="18" charset="0"/>
                <a:ea typeface="Cambria" panose="02040503050406030204" pitchFamily="18" charset="0"/>
              </a:rPr>
              <a:t> κυττάρων</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Εικόνα 10">
            <a:extLst>
              <a:ext uri="{FF2B5EF4-FFF2-40B4-BE49-F238E27FC236}">
                <a16:creationId xmlns:a16="http://schemas.microsoft.com/office/drawing/2014/main" id="{98AEDD09-928D-49B5-90C1-8914406D8152}"/>
              </a:ext>
            </a:extLst>
          </p:cNvPr>
          <p:cNvPicPr>
            <a:picLocks noChangeAspect="1"/>
          </p:cNvPicPr>
          <p:nvPr/>
        </p:nvPicPr>
        <p:blipFill>
          <a:blip r:embed="rId3"/>
          <a:stretch>
            <a:fillRect/>
          </a:stretch>
        </p:blipFill>
        <p:spPr>
          <a:xfrm>
            <a:off x="3356137" y="5317724"/>
            <a:ext cx="2430126" cy="133165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60" y="617365"/>
            <a:ext cx="6005070" cy="621249"/>
          </a:xfrm>
        </p:spPr>
        <p:txBody>
          <a:bodyPr anchor="t">
            <a:normAutofit/>
          </a:bodyPr>
          <a:lstStyle/>
          <a:p>
            <a:pPr algn="ctr"/>
            <a:r>
              <a:rPr lang="el-GR" sz="3200" b="1" dirty="0" err="1">
                <a:solidFill>
                  <a:schemeClr val="accent6">
                    <a:lumMod val="50000"/>
                  </a:schemeClr>
                </a:solidFill>
                <a:latin typeface="Candara" panose="020E0502030303020204" pitchFamily="34" charset="0"/>
              </a:rPr>
              <a:t>Πλασμίδια</a:t>
            </a:r>
            <a:endParaRPr lang="el-GR" sz="3200" b="1" dirty="0">
              <a:solidFill>
                <a:schemeClr val="accent6">
                  <a:lumMod val="50000"/>
                </a:schemeClr>
              </a:solidFill>
              <a:latin typeface="Candara" panose="020E0502030303020204" pitchFamily="34" charset="0"/>
            </a:endParaRPr>
          </a:p>
        </p:txBody>
      </p:sp>
      <p:sp>
        <p:nvSpPr>
          <p:cNvPr id="20" name="Right Triangle 19">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17352" y="1151806"/>
            <a:ext cx="7937943" cy="3502235"/>
          </a:xfrm>
        </p:spPr>
        <p:txBody>
          <a:bodyPr anchor="ctr">
            <a:normAutofit/>
          </a:bodyPr>
          <a:lstStyle/>
          <a:p>
            <a:r>
              <a:rPr lang="el-GR" sz="2000" dirty="0">
                <a:solidFill>
                  <a:schemeClr val="tx2"/>
                </a:solidFill>
                <a:latin typeface="Cambria" panose="02040503050406030204" pitchFamily="18" charset="0"/>
                <a:ea typeface="Cambria" panose="02040503050406030204" pitchFamily="18" charset="0"/>
              </a:rPr>
              <a:t>Τα </a:t>
            </a:r>
            <a:r>
              <a:rPr lang="el-GR" sz="2000"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αντιγράφονται </a:t>
            </a:r>
            <a:r>
              <a:rPr lang="el-GR" sz="2000" b="1" dirty="0">
                <a:solidFill>
                  <a:schemeClr val="tx2"/>
                </a:solidFill>
                <a:latin typeface="Cambria" panose="02040503050406030204" pitchFamily="18" charset="0"/>
                <a:ea typeface="Cambria" panose="02040503050406030204" pitchFamily="18" charset="0"/>
              </a:rPr>
              <a:t>αυτόνομα,</a:t>
            </a:r>
            <a:r>
              <a:rPr lang="el-GR" sz="2000" dirty="0">
                <a:solidFill>
                  <a:schemeClr val="tx2"/>
                </a:solidFill>
                <a:latin typeface="Cambria" panose="02040503050406030204" pitchFamily="18" charset="0"/>
                <a:ea typeface="Cambria" panose="02040503050406030204" pitchFamily="18" charset="0"/>
              </a:rPr>
              <a:t> ανεξάρτητα από το χρωμόσωμα του ξενιστή λόγω της ύπαρξης δικών τους </a:t>
            </a:r>
            <a:r>
              <a:rPr lang="el-GR" sz="2000" b="1" dirty="0">
                <a:solidFill>
                  <a:schemeClr val="tx2"/>
                </a:solidFill>
                <a:latin typeface="Cambria" panose="02040503050406030204" pitchFamily="18" charset="0"/>
                <a:ea typeface="Cambria" panose="02040503050406030204" pitchFamily="18" charset="0"/>
              </a:rPr>
              <a:t>συστημάτων αντιγραφής </a:t>
            </a:r>
            <a:endParaRPr lang="en-US" sz="2000" b="1" dirty="0">
              <a:solidFill>
                <a:schemeClr val="tx2"/>
              </a:solidFill>
              <a:latin typeface="Cambria" panose="02040503050406030204" pitchFamily="18" charset="0"/>
              <a:ea typeface="Cambria" panose="02040503050406030204" pitchFamily="18" charset="0"/>
            </a:endParaRPr>
          </a:p>
          <a:p>
            <a:r>
              <a:rPr lang="el-GR" sz="2000" dirty="0">
                <a:solidFill>
                  <a:schemeClr val="tx2"/>
                </a:solidFill>
                <a:latin typeface="Cambria" panose="02040503050406030204" pitchFamily="18" charset="0"/>
                <a:ea typeface="Cambria" panose="02040503050406030204" pitchFamily="18" charset="0"/>
              </a:rPr>
              <a:t>Με αυτό τον τρόπο, κατά τη διαίρεση του κυττάρου/βακτηρίου κάθε θυγατρικό κύτταρο που προκύπτει εξασφαλίζει την παρουσία </a:t>
            </a:r>
            <a:r>
              <a:rPr lang="el-GR" sz="2000" b="1" dirty="0">
                <a:solidFill>
                  <a:schemeClr val="tx2"/>
                </a:solidFill>
                <a:latin typeface="Cambria" panose="02040503050406030204" pitchFamily="18" charset="0"/>
                <a:ea typeface="Cambria" panose="02040503050406030204" pitchFamily="18" charset="0"/>
              </a:rPr>
              <a:t>τουλάχιστον</a:t>
            </a:r>
            <a:r>
              <a:rPr lang="el-GR" sz="2000" dirty="0">
                <a:solidFill>
                  <a:schemeClr val="tx2"/>
                </a:solidFill>
                <a:latin typeface="Cambria" panose="02040503050406030204" pitchFamily="18" charset="0"/>
                <a:ea typeface="Cambria" panose="02040503050406030204" pitchFamily="18" charset="0"/>
              </a:rPr>
              <a:t> </a:t>
            </a:r>
            <a:r>
              <a:rPr lang="el-GR" sz="2000" b="1" dirty="0">
                <a:solidFill>
                  <a:schemeClr val="tx2"/>
                </a:solidFill>
                <a:latin typeface="Cambria" panose="02040503050406030204" pitchFamily="18" charset="0"/>
                <a:ea typeface="Cambria" panose="02040503050406030204" pitchFamily="18" charset="0"/>
              </a:rPr>
              <a:t>ενός αντιγράφου </a:t>
            </a:r>
            <a:r>
              <a:rPr lang="el-GR" sz="2000" dirty="0">
                <a:solidFill>
                  <a:schemeClr val="tx2"/>
                </a:solidFill>
                <a:latin typeface="Cambria" panose="02040503050406030204" pitchFamily="18" charset="0"/>
                <a:ea typeface="Cambria" panose="02040503050406030204" pitchFamily="18" charset="0"/>
              </a:rPr>
              <a:t>από το εμπεριεχόμενο στο μητρικό κύτταρο </a:t>
            </a:r>
            <a:r>
              <a:rPr lang="el-GR" sz="2000" dirty="0" err="1">
                <a:solidFill>
                  <a:schemeClr val="tx2"/>
                </a:solidFill>
                <a:latin typeface="Cambria" panose="02040503050406030204" pitchFamily="18" charset="0"/>
                <a:ea typeface="Cambria" panose="02040503050406030204" pitchFamily="18" charset="0"/>
              </a:rPr>
              <a:t>πλασμίδιο</a:t>
            </a:r>
            <a:r>
              <a:rPr lang="el-GR" sz="2000" dirty="0">
                <a:solidFill>
                  <a:schemeClr val="tx2"/>
                </a:solidFill>
                <a:latin typeface="Cambria" panose="02040503050406030204" pitchFamily="18" charset="0"/>
                <a:ea typeface="Cambria" panose="02040503050406030204" pitchFamily="18" charset="0"/>
              </a:rPr>
              <a:t> =&gt; όλη τη γενετική πληροφορία που εμπεριέχεται στο </a:t>
            </a:r>
            <a:r>
              <a:rPr lang="el-GR" sz="2000" dirty="0" err="1">
                <a:solidFill>
                  <a:schemeClr val="tx2"/>
                </a:solidFill>
                <a:latin typeface="Cambria" panose="02040503050406030204" pitchFamily="18" charset="0"/>
                <a:ea typeface="Cambria" panose="02040503050406030204" pitchFamily="18" charset="0"/>
              </a:rPr>
              <a:t>πλασμίδιο</a:t>
            </a:r>
            <a:endParaRPr lang="el-GR" sz="2000" dirty="0">
              <a:solidFill>
                <a:schemeClr val="tx2"/>
              </a:solidFill>
              <a:latin typeface="Cambria" panose="02040503050406030204" pitchFamily="18" charset="0"/>
              <a:ea typeface="Cambria" panose="02040503050406030204" pitchFamily="18" charset="0"/>
            </a:endParaRPr>
          </a:p>
        </p:txBody>
      </p:sp>
      <p:sp>
        <p:nvSpPr>
          <p:cNvPr id="22" name="Rectangle 21">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3 - Ορθογώνιο"/>
          <p:cNvSpPr/>
          <p:nvPr/>
        </p:nvSpPr>
        <p:spPr>
          <a:xfrm>
            <a:off x="997118" y="5733256"/>
            <a:ext cx="7858177" cy="707886"/>
          </a:xfrm>
          <a:prstGeom prst="rect">
            <a:avLst/>
          </a:prstGeom>
          <a:ln>
            <a:solidFill>
              <a:schemeClr val="accent1"/>
            </a:solidFill>
          </a:ln>
        </p:spPr>
        <p:txBody>
          <a:bodyPr wrap="square">
            <a:spAutoFit/>
          </a:bodyPr>
          <a:lstStyle/>
          <a:p>
            <a:pPr algn="ctr">
              <a:spcAft>
                <a:spcPts val="600"/>
              </a:spcAft>
            </a:pPr>
            <a:r>
              <a:rPr lang="el-GR" sz="2000" dirty="0">
                <a:latin typeface="Cambria" panose="02040503050406030204" pitchFamily="18" charset="0"/>
                <a:ea typeface="Cambria" panose="02040503050406030204" pitchFamily="18" charset="0"/>
              </a:rPr>
              <a:t>Εξασφαλίζεται η </a:t>
            </a:r>
            <a:r>
              <a:rPr lang="el-GR" sz="2000" b="1" dirty="0">
                <a:latin typeface="Cambria" panose="02040503050406030204" pitchFamily="18" charset="0"/>
                <a:ea typeface="Cambria" panose="02040503050406030204" pitchFamily="18" charset="0"/>
              </a:rPr>
              <a:t>κάθετη μεταφορά </a:t>
            </a:r>
            <a:r>
              <a:rPr lang="el-GR" sz="2000" dirty="0">
                <a:latin typeface="Cambria" panose="02040503050406030204" pitchFamily="18" charset="0"/>
                <a:ea typeface="Cambria" panose="02040503050406030204" pitchFamily="18" charset="0"/>
              </a:rPr>
              <a:t>του γενετικού υλικού του </a:t>
            </a:r>
            <a:r>
              <a:rPr lang="el-GR" sz="2000" dirty="0" err="1">
                <a:latin typeface="Cambria" panose="02040503050406030204" pitchFamily="18" charset="0"/>
                <a:ea typeface="Cambria" panose="02040503050406030204" pitchFamily="18" charset="0"/>
              </a:rPr>
              <a:t>πλασμιδίου</a:t>
            </a:r>
            <a:r>
              <a:rPr lang="el-GR" sz="2000" dirty="0">
                <a:latin typeface="Cambria" panose="02040503050406030204" pitchFamily="18" charset="0"/>
                <a:ea typeface="Cambria" panose="02040503050406030204" pitchFamily="18" charset="0"/>
              </a:rPr>
              <a:t> στα θυγατρικά κύτταρα</a:t>
            </a:r>
          </a:p>
        </p:txBody>
      </p:sp>
      <p:sp>
        <p:nvSpPr>
          <p:cNvPr id="5" name="4 - Βέλος προς τα κάτω"/>
          <p:cNvSpPr/>
          <p:nvPr/>
        </p:nvSpPr>
        <p:spPr>
          <a:xfrm>
            <a:off x="4644008" y="4581128"/>
            <a:ext cx="354120" cy="978408"/>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8" name="Rectangle 17">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537203" y="668191"/>
            <a:ext cx="7365168" cy="759467"/>
          </a:xfrm>
        </p:spPr>
        <p:txBody>
          <a:bodyPr anchor="t">
            <a:normAutofit/>
          </a:bodyPr>
          <a:lstStyle/>
          <a:p>
            <a:pPr algn="l"/>
            <a:r>
              <a:rPr lang="el-GR" sz="3200" b="1" dirty="0">
                <a:solidFill>
                  <a:schemeClr val="accent6">
                    <a:lumMod val="50000"/>
                  </a:schemeClr>
                </a:solidFill>
                <a:latin typeface="Candara" panose="020E0502030303020204" pitchFamily="34" charset="0"/>
                <a:ea typeface="Cambria" pitchFamily="18" charset="0"/>
              </a:rPr>
              <a:t>Οριζόντια μεταφορά γενετικού υλικού</a:t>
            </a:r>
            <a:endParaRPr lang="el-GR" sz="3200" dirty="0">
              <a:solidFill>
                <a:schemeClr val="accent6">
                  <a:lumMod val="50000"/>
                </a:schemeClr>
              </a:solidFill>
              <a:latin typeface="Candara" panose="020E0502030303020204" pitchFamily="34" charset="0"/>
            </a:endParaRPr>
          </a:p>
        </p:txBody>
      </p:sp>
      <p:sp>
        <p:nvSpPr>
          <p:cNvPr id="24" name="Right Triangle 23">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7119" y="1855981"/>
            <a:ext cx="7905252" cy="4882169"/>
          </a:xfrm>
        </p:spPr>
        <p:txBody>
          <a:bodyPr anchor="ctr">
            <a:normAutofit/>
          </a:bodyPr>
          <a:lstStyle/>
          <a:p>
            <a:pPr>
              <a:lnSpc>
                <a:spcPct val="110000"/>
              </a:lnSpc>
            </a:pPr>
            <a:r>
              <a:rPr lang="el-GR" sz="2000" dirty="0">
                <a:solidFill>
                  <a:schemeClr val="tx2"/>
                </a:solidFill>
                <a:latin typeface="Cambria" pitchFamily="18" charset="0"/>
                <a:ea typeface="Cambria" pitchFamily="18" charset="0"/>
              </a:rPr>
              <a:t>Η </a:t>
            </a:r>
            <a:r>
              <a:rPr lang="el-GR" sz="2000" b="1" dirty="0">
                <a:solidFill>
                  <a:schemeClr val="tx2"/>
                </a:solidFill>
                <a:latin typeface="Cambria" pitchFamily="18" charset="0"/>
                <a:ea typeface="Cambria" pitchFamily="18" charset="0"/>
              </a:rPr>
              <a:t>οριζόντια μεταφορά γενετικού υλικού </a:t>
            </a:r>
            <a:r>
              <a:rPr lang="el-GR" sz="2000" dirty="0">
                <a:solidFill>
                  <a:schemeClr val="tx2"/>
                </a:solidFill>
                <a:latin typeface="Cambria" pitchFamily="18" charset="0"/>
                <a:ea typeface="Cambria" pitchFamily="18" charset="0"/>
              </a:rPr>
              <a:t>είναι μια διαδικασία κατά την οποία ένας </a:t>
            </a:r>
            <a:r>
              <a:rPr lang="el-GR" sz="2000" b="1" dirty="0">
                <a:solidFill>
                  <a:schemeClr val="tx2"/>
                </a:solidFill>
                <a:latin typeface="Cambria" pitchFamily="18" charset="0"/>
                <a:ea typeface="Cambria" pitchFamily="18" charset="0"/>
              </a:rPr>
              <a:t>οργανισμός μεταφέρει γενετικό υλικό σε έναν άλλο </a:t>
            </a:r>
            <a:r>
              <a:rPr lang="el-GR" sz="2000" dirty="0">
                <a:solidFill>
                  <a:schemeClr val="tx2"/>
                </a:solidFill>
                <a:latin typeface="Cambria" pitchFamily="18" charset="0"/>
                <a:ea typeface="Cambria" pitchFamily="18" charset="0"/>
              </a:rPr>
              <a:t>ο οποίος </a:t>
            </a:r>
            <a:r>
              <a:rPr lang="el-GR" sz="2000" b="1" dirty="0">
                <a:solidFill>
                  <a:schemeClr val="tx2"/>
                </a:solidFill>
                <a:latin typeface="Cambria" pitchFamily="18" charset="0"/>
                <a:ea typeface="Cambria" pitchFamily="18" charset="0"/>
              </a:rPr>
              <a:t>δεν</a:t>
            </a:r>
            <a:r>
              <a:rPr lang="el-GR" sz="2000" dirty="0">
                <a:solidFill>
                  <a:schemeClr val="tx2"/>
                </a:solidFill>
                <a:latin typeface="Cambria" pitchFamily="18" charset="0"/>
                <a:ea typeface="Cambria" pitchFamily="18" charset="0"/>
              </a:rPr>
              <a:t> είναι </a:t>
            </a:r>
            <a:r>
              <a:rPr lang="el-GR" sz="2000" b="1" dirty="0">
                <a:solidFill>
                  <a:schemeClr val="tx2"/>
                </a:solidFill>
                <a:latin typeface="Cambria" pitchFamily="18" charset="0"/>
                <a:ea typeface="Cambria" pitchFamily="18" charset="0"/>
              </a:rPr>
              <a:t>απόγονος του δότη</a:t>
            </a:r>
          </a:p>
          <a:p>
            <a:pPr>
              <a:lnSpc>
                <a:spcPct val="110000"/>
              </a:lnSpc>
            </a:pPr>
            <a:r>
              <a:rPr lang="el-GR" sz="2000" dirty="0">
                <a:solidFill>
                  <a:schemeClr val="tx2"/>
                </a:solidFill>
                <a:latin typeface="Cambria" pitchFamily="18" charset="0"/>
                <a:ea typeface="Cambria" pitchFamily="18" charset="0"/>
              </a:rPr>
              <a:t>Η οριζόντια μεταφορά γενετικού υλικού προκαλεί συνήθως </a:t>
            </a:r>
            <a:r>
              <a:rPr lang="el-GR" sz="2000" b="1" dirty="0">
                <a:solidFill>
                  <a:schemeClr val="tx2"/>
                </a:solidFill>
                <a:latin typeface="Cambria" pitchFamily="18" charset="0"/>
                <a:ea typeface="Cambria" pitchFamily="18" charset="0"/>
              </a:rPr>
              <a:t>μεγάλες </a:t>
            </a:r>
            <a:r>
              <a:rPr lang="el-GR" sz="2000" dirty="0">
                <a:solidFill>
                  <a:schemeClr val="tx2"/>
                </a:solidFill>
                <a:latin typeface="Cambria" pitchFamily="18" charset="0"/>
                <a:ea typeface="Cambria" pitchFamily="18" charset="0"/>
              </a:rPr>
              <a:t>αλλαγές στο </a:t>
            </a:r>
            <a:r>
              <a:rPr lang="el-GR" sz="2000" dirty="0" err="1">
                <a:solidFill>
                  <a:schemeClr val="tx2"/>
                </a:solidFill>
                <a:latin typeface="Cambria" pitchFamily="18" charset="0"/>
                <a:ea typeface="Cambria" pitchFamily="18" charset="0"/>
              </a:rPr>
              <a:t>γονιδίωμα</a:t>
            </a:r>
            <a:r>
              <a:rPr lang="el-GR" sz="2000" dirty="0">
                <a:solidFill>
                  <a:schemeClr val="tx2"/>
                </a:solidFill>
                <a:latin typeface="Cambria" pitchFamily="18" charset="0"/>
                <a:ea typeface="Cambria" pitchFamily="18" charset="0"/>
              </a:rPr>
              <a:t> </a:t>
            </a:r>
          </a:p>
          <a:p>
            <a:pPr lvl="1">
              <a:lnSpc>
                <a:spcPct val="110000"/>
              </a:lnSpc>
            </a:pPr>
            <a:r>
              <a:rPr lang="el-GR" sz="2000" dirty="0" err="1">
                <a:solidFill>
                  <a:schemeClr val="tx2"/>
                </a:solidFill>
                <a:latin typeface="Cambria" pitchFamily="18" charset="0"/>
                <a:ea typeface="Cambria" pitchFamily="18" charset="0"/>
              </a:rPr>
              <a:t>Π.χ</a:t>
            </a:r>
            <a:r>
              <a:rPr lang="el-GR" sz="2000" dirty="0">
                <a:solidFill>
                  <a:schemeClr val="tx2"/>
                </a:solidFill>
                <a:latin typeface="Cambria" pitchFamily="18" charset="0"/>
                <a:ea typeface="Cambria" pitchFamily="18" charset="0"/>
              </a:rPr>
              <a:t>  ορισμένα βακτήρια περιέχουν </a:t>
            </a:r>
            <a:r>
              <a:rPr lang="el-GR" sz="2000" b="1" dirty="0">
                <a:solidFill>
                  <a:schemeClr val="tx2"/>
                </a:solidFill>
                <a:latin typeface="Cambria" pitchFamily="18" charset="0"/>
                <a:ea typeface="Cambria" pitchFamily="18" charset="0"/>
              </a:rPr>
              <a:t>πολλά λοιμογόνα γονίδια-</a:t>
            </a:r>
            <a:r>
              <a:rPr lang="en-US" sz="2000" b="1" dirty="0">
                <a:solidFill>
                  <a:schemeClr val="tx2"/>
                </a:solidFill>
                <a:latin typeface="Cambria" pitchFamily="18" charset="0"/>
                <a:ea typeface="Cambria" pitchFamily="18" charset="0"/>
              </a:rPr>
              <a:t>pathogenicity</a:t>
            </a:r>
            <a:r>
              <a:rPr lang="en-US" sz="2000" dirty="0">
                <a:solidFill>
                  <a:schemeClr val="tx2"/>
                </a:solidFill>
                <a:latin typeface="Cambria" pitchFamily="18" charset="0"/>
                <a:ea typeface="Cambria" pitchFamily="18" charset="0"/>
              </a:rPr>
              <a:t> </a:t>
            </a:r>
            <a:r>
              <a:rPr lang="en-US" sz="2000" b="1" dirty="0">
                <a:solidFill>
                  <a:schemeClr val="tx2"/>
                </a:solidFill>
                <a:latin typeface="Cambria" pitchFamily="18" charset="0"/>
                <a:ea typeface="Cambria" pitchFamily="18" charset="0"/>
              </a:rPr>
              <a:t>islands-</a:t>
            </a:r>
            <a:r>
              <a:rPr lang="el-GR" sz="2000" dirty="0">
                <a:solidFill>
                  <a:schemeClr val="tx2"/>
                </a:solidFill>
                <a:latin typeface="Cambria" pitchFamily="18" charset="0"/>
                <a:ea typeface="Cambria" pitchFamily="18" charset="0"/>
              </a:rPr>
              <a:t>τα οποία εντοπίζονται σε μεγάλες </a:t>
            </a:r>
            <a:r>
              <a:rPr lang="el-GR" sz="2000" b="1" dirty="0">
                <a:solidFill>
                  <a:schemeClr val="tx2"/>
                </a:solidFill>
                <a:latin typeface="Cambria" pitchFamily="18" charset="0"/>
                <a:ea typeface="Cambria" pitchFamily="18" charset="0"/>
              </a:rPr>
              <a:t>ασταθείς περιοχές του </a:t>
            </a:r>
            <a:r>
              <a:rPr lang="el-GR" sz="2000" b="1" dirty="0" err="1">
                <a:solidFill>
                  <a:schemeClr val="tx2"/>
                </a:solidFill>
                <a:latin typeface="Cambria" pitchFamily="18" charset="0"/>
                <a:ea typeface="Cambria" pitchFamily="18" charset="0"/>
              </a:rPr>
              <a:t>γονιδιώματος</a:t>
            </a:r>
            <a:r>
              <a:rPr lang="el-GR" sz="2000" b="1" dirty="0">
                <a:solidFill>
                  <a:schemeClr val="tx2"/>
                </a:solidFill>
                <a:latin typeface="Cambria" pitchFamily="18" charset="0"/>
                <a:ea typeface="Cambria" pitchFamily="18" charset="0"/>
              </a:rPr>
              <a:t> .</a:t>
            </a:r>
            <a:r>
              <a:rPr lang="el-GR" sz="2000" dirty="0">
                <a:solidFill>
                  <a:schemeClr val="tx2"/>
                </a:solidFill>
                <a:latin typeface="Cambria" pitchFamily="18" charset="0"/>
                <a:ea typeface="Cambria" pitchFamily="18" charset="0"/>
              </a:rPr>
              <a:t> Αυτά τα γονίδια μεταφέρονται σε άλλα βακτήρια με οριζόντια μεταφορά </a:t>
            </a:r>
          </a:p>
          <a:p>
            <a:pPr lvl="1">
              <a:lnSpc>
                <a:spcPct val="110000"/>
              </a:lnSpc>
            </a:pPr>
            <a:r>
              <a:rPr lang="el-GR" sz="2000" dirty="0">
                <a:solidFill>
                  <a:schemeClr val="tx2"/>
                </a:solidFill>
                <a:latin typeface="Cambria" pitchFamily="18" charset="0"/>
                <a:ea typeface="Cambria" pitchFamily="18" charset="0"/>
              </a:rPr>
              <a:t>Αν </a:t>
            </a:r>
            <a:r>
              <a:rPr lang="el-GR" sz="2000" b="1" dirty="0">
                <a:solidFill>
                  <a:schemeClr val="tx2"/>
                </a:solidFill>
                <a:latin typeface="Cambria" pitchFamily="18" charset="0"/>
                <a:ea typeface="Cambria" pitchFamily="18" charset="0"/>
              </a:rPr>
              <a:t>δεν προσφέρουν </a:t>
            </a:r>
            <a:r>
              <a:rPr lang="el-GR" sz="2000" dirty="0">
                <a:solidFill>
                  <a:schemeClr val="tx2"/>
                </a:solidFill>
                <a:latin typeface="Cambria" pitchFamily="18" charset="0"/>
                <a:ea typeface="Cambria" pitchFamily="18" charset="0"/>
              </a:rPr>
              <a:t>στα βακτήρια επιλεκτικά πλεονεκτήματα τότε αποβάλλονται </a:t>
            </a:r>
          </a:p>
          <a:p>
            <a:pPr>
              <a:lnSpc>
                <a:spcPct val="110000"/>
              </a:lnSpc>
            </a:pPr>
            <a:endParaRPr lang="el-GR" sz="1400" dirty="0">
              <a:solidFill>
                <a:schemeClr val="tx2"/>
              </a:solidFill>
            </a:endParaRPr>
          </a:p>
        </p:txBody>
      </p:sp>
      <p:sp>
        <p:nvSpPr>
          <p:cNvPr id="26" name="Rectangle 25">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3">
            <a:extLst>
              <a:ext uri="{FF2B5EF4-FFF2-40B4-BE49-F238E27FC236}">
                <a16:creationId xmlns:a16="http://schemas.microsoft.com/office/drawing/2014/main" id="{33BDCA12-AADF-4C34-A0BC-276E0BF9CCC6}"/>
              </a:ext>
            </a:extLst>
          </p:cNvPr>
          <p:cNvPicPr>
            <a:picLocks noChangeAspect="1"/>
          </p:cNvPicPr>
          <p:nvPr/>
        </p:nvPicPr>
        <p:blipFill>
          <a:blip r:embed="rId3"/>
          <a:stretch>
            <a:fillRect/>
          </a:stretch>
        </p:blipFill>
        <p:spPr>
          <a:xfrm>
            <a:off x="2245283" y="136151"/>
            <a:ext cx="4608975" cy="4127350"/>
          </a:xfrm>
          <a:prstGeom prst="rect">
            <a:avLst/>
          </a:prstGeom>
        </p:spPr>
      </p:pic>
      <p:sp>
        <p:nvSpPr>
          <p:cNvPr id="5" name="Ορθογώνιο 4">
            <a:extLst>
              <a:ext uri="{FF2B5EF4-FFF2-40B4-BE49-F238E27FC236}">
                <a16:creationId xmlns:a16="http://schemas.microsoft.com/office/drawing/2014/main" id="{25E78E71-AD3E-459B-96DF-8EE7349CAF5A}"/>
              </a:ext>
            </a:extLst>
          </p:cNvPr>
          <p:cNvSpPr/>
          <p:nvPr/>
        </p:nvSpPr>
        <p:spPr>
          <a:xfrm>
            <a:off x="997119" y="4329700"/>
            <a:ext cx="7937942" cy="923330"/>
          </a:xfrm>
          <a:prstGeom prst="rect">
            <a:avLst/>
          </a:prstGeom>
        </p:spPr>
        <p:txBody>
          <a:bodyPr wrap="square">
            <a:spAutoFit/>
          </a:bodyPr>
          <a:lstStyle/>
          <a:p>
            <a:r>
              <a:rPr lang="el-GR" dirty="0">
                <a:latin typeface="Cambria" panose="02040503050406030204" pitchFamily="18" charset="0"/>
                <a:ea typeface="Cambria" panose="02040503050406030204" pitchFamily="18" charset="0"/>
              </a:rPr>
              <a:t>Υπάρχουν δύο τύποι  </a:t>
            </a:r>
            <a:r>
              <a:rPr lang="el-GR" dirty="0" err="1">
                <a:latin typeface="Cambria" panose="02040503050406030204" pitchFamily="18" charset="0"/>
                <a:ea typeface="Cambria" panose="02040503050406030204" pitchFamily="18" charset="0"/>
              </a:rPr>
              <a:t>πλασμιδίων</a:t>
            </a:r>
            <a:r>
              <a:rPr lang="el-GR" dirty="0">
                <a:latin typeface="Cambria" panose="02040503050406030204" pitchFamily="18" charset="0"/>
                <a:ea typeface="Cambria" panose="02040503050406030204" pitchFamily="18" charset="0"/>
              </a:rPr>
              <a:t>  στο βακτήριο</a:t>
            </a:r>
            <a:r>
              <a:rPr lang="en-US" dirty="0">
                <a:latin typeface="Cambria" panose="02040503050406030204" pitchFamily="18" charset="0"/>
                <a:ea typeface="Cambria" panose="02040503050406030204" pitchFamily="18" charset="0"/>
              </a:rPr>
              <a:t>: </a:t>
            </a:r>
            <a:endParaRPr lang="el-GR" dirty="0">
              <a:latin typeface="Cambria" panose="02040503050406030204" pitchFamily="18" charset="0"/>
              <a:ea typeface="Cambria" panose="02040503050406030204" pitchFamily="18" charset="0"/>
            </a:endParaRPr>
          </a:p>
          <a:p>
            <a:pPr lvl="1"/>
            <a:r>
              <a:rPr lang="el-GR" b="1" dirty="0">
                <a:latin typeface="Cambria" panose="02040503050406030204" pitchFamily="18" charset="0"/>
                <a:ea typeface="Cambria" panose="02040503050406030204" pitchFamily="18" charset="0"/>
              </a:rPr>
              <a:t>Μη ενσωματωμένα </a:t>
            </a:r>
            <a:r>
              <a:rPr lang="el-GR" b="1" dirty="0" err="1">
                <a:latin typeface="Cambria" panose="02040503050406030204" pitchFamily="18" charset="0"/>
                <a:ea typeface="Cambria" panose="02040503050406030204" pitchFamily="18" charset="0"/>
              </a:rPr>
              <a:t>πλασμίδια</a:t>
            </a:r>
            <a:r>
              <a:rPr lang="el-GR" b="1"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Non-integrating plasmids </a:t>
            </a:r>
            <a:endParaRPr lang="el-GR" dirty="0">
              <a:latin typeface="Cambria" panose="02040503050406030204" pitchFamily="18" charset="0"/>
              <a:ea typeface="Cambria" panose="02040503050406030204" pitchFamily="18" charset="0"/>
            </a:endParaRPr>
          </a:p>
          <a:p>
            <a:pPr lvl="1"/>
            <a:r>
              <a:rPr lang="el-GR" b="1" dirty="0">
                <a:latin typeface="Cambria" panose="02040503050406030204" pitchFamily="18" charset="0"/>
                <a:ea typeface="Cambria" panose="02040503050406030204" pitchFamily="18" charset="0"/>
              </a:rPr>
              <a:t>Ενσωματωμένα στο χρωμόσωμα </a:t>
            </a:r>
            <a:r>
              <a:rPr lang="el-GR" dirty="0">
                <a:latin typeface="Cambria" panose="02040503050406030204" pitchFamily="18" charset="0"/>
                <a:ea typeface="Cambria" panose="02040503050406030204" pitchFamily="18" charset="0"/>
              </a:rPr>
              <a:t>: </a:t>
            </a:r>
            <a:r>
              <a:rPr lang="el-GR" b="1" dirty="0" err="1">
                <a:latin typeface="Cambria" panose="02040503050406030204" pitchFamily="18" charset="0"/>
                <a:ea typeface="Cambria" panose="02040503050406030204" pitchFamily="18" charset="0"/>
              </a:rPr>
              <a:t>επισώματα</a:t>
            </a:r>
            <a:r>
              <a:rPr lang="el-GR"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hlinkClick r:id="rId4"/>
              </a:rPr>
              <a:t>episomes</a:t>
            </a:r>
            <a:r>
              <a:rPr lang="en-US" dirty="0">
                <a:latin typeface="Cambria" panose="02040503050406030204" pitchFamily="18" charset="0"/>
                <a:ea typeface="Cambria" panose="02040503050406030204" pitchFamily="18" charset="0"/>
              </a:rPr>
              <a:t> </a:t>
            </a:r>
            <a:endParaRPr lang="el-GR" dirty="0">
              <a:latin typeface="Cambria" panose="02040503050406030204" pitchFamily="18" charset="0"/>
              <a:ea typeface="Cambria" panose="02040503050406030204" pitchFamily="18" charset="0"/>
            </a:endParaRPr>
          </a:p>
        </p:txBody>
      </p:sp>
      <p:pic>
        <p:nvPicPr>
          <p:cNvPr id="13" name="Picture 9" descr="C:\Users\kal\Desktop\images.jpg">
            <a:extLst>
              <a:ext uri="{FF2B5EF4-FFF2-40B4-BE49-F238E27FC236}">
                <a16:creationId xmlns:a16="http://schemas.microsoft.com/office/drawing/2014/main" id="{D90A41A5-3201-4263-9D1C-A18A5FB06182}"/>
              </a:ext>
            </a:extLst>
          </p:cNvPr>
          <p:cNvPicPr>
            <a:picLocks noChangeAspect="1" noChangeArrowheads="1"/>
          </p:cNvPicPr>
          <p:nvPr/>
        </p:nvPicPr>
        <p:blipFill>
          <a:blip r:embed="rId5" cstate="print"/>
          <a:srcRect/>
          <a:stretch>
            <a:fillRect/>
          </a:stretch>
        </p:blipFill>
        <p:spPr bwMode="auto">
          <a:xfrm>
            <a:off x="2899053" y="5319229"/>
            <a:ext cx="3857625" cy="1181100"/>
          </a:xfrm>
          <a:prstGeom prst="rect">
            <a:avLst/>
          </a:prstGeom>
          <a:noFill/>
        </p:spPr>
      </p:pic>
    </p:spTree>
    <p:extLst>
      <p:ext uri="{BB962C8B-B14F-4D97-AF65-F5344CB8AC3E}">
        <p14:creationId xmlns:p14="http://schemas.microsoft.com/office/powerpoint/2010/main" val="41233461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59" y="506309"/>
            <a:ext cx="6005070" cy="603494"/>
          </a:xfrm>
        </p:spPr>
        <p:txBody>
          <a:bodyPr anchor="t">
            <a:normAutofit/>
          </a:bodyPr>
          <a:lstStyle/>
          <a:p>
            <a:pPr algn="ctr"/>
            <a:r>
              <a:rPr lang="el-GR" sz="3200" b="1" dirty="0" err="1">
                <a:solidFill>
                  <a:schemeClr val="accent6">
                    <a:lumMod val="50000"/>
                  </a:schemeClr>
                </a:solidFill>
                <a:latin typeface="Candara" panose="020E0502030303020204" pitchFamily="34" charset="0"/>
              </a:rPr>
              <a:t>Πλασμίδια</a:t>
            </a:r>
            <a:endParaRPr lang="el-GR" sz="3200" b="1" dirty="0">
              <a:solidFill>
                <a:schemeClr val="accent6">
                  <a:lumMod val="50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7119" y="1604648"/>
            <a:ext cx="7905252" cy="3502235"/>
          </a:xfrm>
        </p:spPr>
        <p:txBody>
          <a:bodyPr anchor="ctr">
            <a:no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είναι δυνατόν να φέρουν γονίδια για: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Την αναπαραγωγή του </a:t>
            </a:r>
            <a:r>
              <a:rPr lang="el-GR" sz="2000" dirty="0" err="1">
                <a:solidFill>
                  <a:schemeClr val="tx2"/>
                </a:solidFill>
                <a:latin typeface="Cambria" panose="02040503050406030204" pitchFamily="18" charset="0"/>
                <a:ea typeface="Cambria" panose="02040503050406030204" pitchFamily="18" charset="0"/>
              </a:rPr>
              <a:t>πλασμιδίου</a:t>
            </a:r>
            <a:r>
              <a:rPr lang="el-GR" sz="20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Τον σχηματισμό συζευκτικών ινιδίων (</a:t>
            </a:r>
            <a:r>
              <a:rPr lang="el-GR" sz="2000" dirty="0" err="1">
                <a:solidFill>
                  <a:schemeClr val="tx2"/>
                </a:solidFill>
                <a:latin typeface="Cambria" panose="02040503050406030204" pitchFamily="18" charset="0"/>
                <a:ea typeface="Cambria" panose="02040503050406030204" pitchFamily="18" charset="0"/>
              </a:rPr>
              <a:t>sex</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pilli</a:t>
            </a:r>
            <a:r>
              <a:rPr lang="el-GR" sz="20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Την ικανότητα σύζευξης και μεταφοράς DNA σε άλλο βακτήριο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Την αντοχή στα αντιβιοτικά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Την παραγωγή </a:t>
            </a:r>
            <a:r>
              <a:rPr lang="el-GR" sz="2000" dirty="0" err="1">
                <a:solidFill>
                  <a:schemeClr val="tx2"/>
                </a:solidFill>
                <a:latin typeface="Cambria" panose="02040503050406030204" pitchFamily="18" charset="0"/>
                <a:ea typeface="Cambria" panose="02040503050406030204" pitchFamily="18" charset="0"/>
              </a:rPr>
              <a:t>βακτηριοσινών</a:t>
            </a:r>
            <a:r>
              <a:rPr lang="el-GR" sz="20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Την σύνθεση τοξινών </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2000" dirty="0">
                <a:solidFill>
                  <a:schemeClr val="tx2"/>
                </a:solidFill>
                <a:latin typeface="Cambria" panose="02040503050406030204" pitchFamily="18" charset="0"/>
                <a:ea typeface="Cambria" panose="02040503050406030204" pitchFamily="18" charset="0"/>
              </a:rPr>
              <a:t>Την ανθεκτικότητα σε </a:t>
            </a:r>
            <a:r>
              <a:rPr lang="el-GR" sz="2000" dirty="0" err="1">
                <a:solidFill>
                  <a:schemeClr val="tx2"/>
                </a:solidFill>
                <a:latin typeface="Cambria" panose="02040503050406030204" pitchFamily="18" charset="0"/>
                <a:ea typeface="Cambria" panose="02040503050406030204" pitchFamily="18" charset="0"/>
              </a:rPr>
              <a:t>βαρέα</a:t>
            </a:r>
            <a:r>
              <a:rPr lang="el-GR" sz="2000" dirty="0">
                <a:solidFill>
                  <a:schemeClr val="tx2"/>
                </a:solidFill>
                <a:latin typeface="Cambria" panose="02040503050406030204" pitchFamily="18" charset="0"/>
                <a:ea typeface="Cambria" panose="02040503050406030204" pitchFamily="18" charset="0"/>
              </a:rPr>
              <a:t> μέταλλα</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60" y="808056"/>
            <a:ext cx="6005070" cy="1518934"/>
          </a:xfrm>
        </p:spPr>
        <p:txBody>
          <a:bodyPr anchor="t">
            <a:normAutofit/>
          </a:bodyPr>
          <a:lstStyle/>
          <a:p>
            <a:pPr algn="ctr"/>
            <a:r>
              <a:rPr lang="el-GR" sz="3200" b="1" dirty="0" err="1">
                <a:solidFill>
                  <a:schemeClr val="accent6">
                    <a:lumMod val="50000"/>
                  </a:schemeClr>
                </a:solidFill>
                <a:latin typeface="Candara" panose="020E0502030303020204" pitchFamily="34" charset="0"/>
              </a:rPr>
              <a:t>Πλασμίδια</a:t>
            </a:r>
            <a:endParaRPr lang="el-GR" sz="3200" b="1" dirty="0">
              <a:solidFill>
                <a:schemeClr val="accent6">
                  <a:lumMod val="50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62830" y="1729792"/>
            <a:ext cx="7939541" cy="4320152"/>
          </a:xfrm>
        </p:spPr>
        <p:txBody>
          <a:bodyPr anchor="ctr">
            <a:norm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Διάφορες κατηγορίες </a:t>
            </a:r>
            <a:r>
              <a:rPr lang="el-GR" sz="2000" dirty="0" err="1">
                <a:solidFill>
                  <a:schemeClr val="tx2"/>
                </a:solidFill>
                <a:latin typeface="Cambria" panose="02040503050406030204" pitchFamily="18" charset="0"/>
                <a:ea typeface="Cambria" panose="02040503050406030204" pitchFamily="18" charset="0"/>
              </a:rPr>
              <a:t>πλασμιδίων</a:t>
            </a:r>
            <a:r>
              <a:rPr lang="el-GR" sz="2000" dirty="0">
                <a:solidFill>
                  <a:schemeClr val="tx2"/>
                </a:solidFill>
                <a:latin typeface="Cambria" panose="02040503050406030204" pitchFamily="18" charset="0"/>
                <a:ea typeface="Cambria" panose="02040503050406030204" pitchFamily="18" charset="0"/>
              </a:rPr>
              <a:t>:</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n-US" sz="2000" b="1" dirty="0">
                <a:solidFill>
                  <a:schemeClr val="tx2"/>
                </a:solidFill>
                <a:latin typeface="Cambria" panose="02040503050406030204" pitchFamily="18" charset="0"/>
                <a:ea typeface="Cambria" panose="02040503050406030204" pitchFamily="18" charset="0"/>
              </a:rPr>
              <a:t>F (fertility) </a:t>
            </a:r>
            <a:r>
              <a:rPr lang="el-GR" sz="2000" b="1"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συζευκτικά (</a:t>
            </a:r>
            <a:r>
              <a:rPr lang="en-US" sz="2000" dirty="0">
                <a:solidFill>
                  <a:schemeClr val="tx2"/>
                </a:solidFill>
                <a:latin typeface="Cambria" panose="02040503050406030204" pitchFamily="18" charset="0"/>
                <a:ea typeface="Cambria" panose="02040503050406030204" pitchFamily="18" charset="0"/>
              </a:rPr>
              <a:t>F-E. coli) </a:t>
            </a:r>
          </a:p>
          <a:p>
            <a:pPr lvl="1">
              <a:lnSpc>
                <a:spcPct val="110000"/>
              </a:lnSpc>
            </a:pPr>
            <a:r>
              <a:rPr lang="en-US" sz="2000" b="1" dirty="0">
                <a:solidFill>
                  <a:schemeClr val="tx2"/>
                </a:solidFill>
                <a:latin typeface="Cambria" panose="02040503050406030204" pitchFamily="18" charset="0"/>
                <a:ea typeface="Cambria" panose="02040503050406030204" pitchFamily="18" charset="0"/>
              </a:rPr>
              <a:t>R (resistance)</a:t>
            </a:r>
            <a:r>
              <a:rPr lang="el-GR" sz="2000" b="1" dirty="0">
                <a:solidFill>
                  <a:schemeClr val="tx2"/>
                </a:solidFill>
                <a:latin typeface="Cambria" panose="02040503050406030204" pitchFamily="18" charset="0"/>
                <a:ea typeface="Cambria" panose="02040503050406030204" pitchFamily="18" charset="0"/>
              </a:rPr>
              <a:t> </a:t>
            </a:r>
            <a:r>
              <a:rPr lang="el-GR" sz="2000" b="1"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ανθεκτικότητα σε αντιβιοτικά (</a:t>
            </a:r>
            <a:r>
              <a:rPr lang="en-US" sz="2000" dirty="0">
                <a:solidFill>
                  <a:schemeClr val="tx2"/>
                </a:solidFill>
                <a:latin typeface="Cambria" panose="02040503050406030204" pitchFamily="18" charset="0"/>
                <a:ea typeface="Cambria" panose="02040503050406030204" pitchFamily="18" charset="0"/>
              </a:rPr>
              <a:t>RP4-Pseudomonas)</a:t>
            </a:r>
          </a:p>
          <a:p>
            <a:pPr lvl="1">
              <a:lnSpc>
                <a:spcPct val="110000"/>
              </a:lnSpc>
            </a:pPr>
            <a:r>
              <a:rPr lang="en-US" sz="2000" b="1" dirty="0">
                <a:solidFill>
                  <a:schemeClr val="tx2"/>
                </a:solidFill>
                <a:latin typeface="Cambria" panose="02040503050406030204" pitchFamily="18" charset="0"/>
                <a:ea typeface="Cambria" panose="02040503050406030204" pitchFamily="18" charset="0"/>
              </a:rPr>
              <a:t>Col </a:t>
            </a:r>
            <a:r>
              <a:rPr lang="el-GR" sz="2000" b="1"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τοξικότητα για άλλα </a:t>
            </a:r>
            <a:r>
              <a:rPr lang="el-GR" sz="2000" dirty="0" err="1">
                <a:solidFill>
                  <a:schemeClr val="tx2"/>
                </a:solidFill>
                <a:latin typeface="Cambria" panose="02040503050406030204" pitchFamily="18" charset="0"/>
                <a:ea typeface="Cambria" panose="02040503050406030204" pitchFamily="18" charset="0"/>
              </a:rPr>
              <a:t>βακτηρια</a:t>
            </a:r>
            <a:r>
              <a:rPr lang="el-GR" sz="2000" dirty="0">
                <a:solidFill>
                  <a:schemeClr val="tx2"/>
                </a:solidFill>
                <a:latin typeface="Cambria" panose="02040503050406030204" pitchFamily="18" charset="0"/>
                <a:ea typeface="Cambria" panose="02040503050406030204" pitchFamily="18" charset="0"/>
              </a:rPr>
              <a:t>(</a:t>
            </a:r>
            <a:r>
              <a:rPr lang="en-US" sz="2000" dirty="0">
                <a:solidFill>
                  <a:schemeClr val="tx2"/>
                </a:solidFill>
                <a:latin typeface="Cambria" panose="02040503050406030204" pitchFamily="18" charset="0"/>
                <a:ea typeface="Cambria" panose="02040503050406030204" pitchFamily="18" charset="0"/>
              </a:rPr>
              <a:t>ColE1-E. coli)</a:t>
            </a:r>
          </a:p>
          <a:p>
            <a:pPr lvl="1">
              <a:lnSpc>
                <a:spcPct val="110000"/>
              </a:lnSpc>
            </a:pPr>
            <a:r>
              <a:rPr lang="el-GR" sz="2000" b="1" dirty="0" err="1">
                <a:solidFill>
                  <a:schemeClr val="tx2"/>
                </a:solidFill>
                <a:latin typeface="Cambria" panose="02040503050406030204" pitchFamily="18" charset="0"/>
                <a:ea typeface="Cambria" panose="02040503050406030204" pitchFamily="18" charset="0"/>
              </a:rPr>
              <a:t>Πλασμίδια</a:t>
            </a:r>
            <a:r>
              <a:rPr lang="el-GR" sz="2000" b="1" dirty="0">
                <a:solidFill>
                  <a:schemeClr val="tx2"/>
                </a:solidFill>
                <a:latin typeface="Cambria" panose="02040503050406030204" pitchFamily="18" charset="0"/>
                <a:ea typeface="Cambria" panose="02040503050406030204" pitchFamily="18" charset="0"/>
              </a:rPr>
              <a:t> αποικοδόμησης</a:t>
            </a:r>
            <a:r>
              <a:rPr lang="el-GR" sz="2000" dirty="0">
                <a:solidFill>
                  <a:schemeClr val="tx2"/>
                </a:solidFill>
                <a:latin typeface="Cambria" panose="02040503050406030204" pitchFamily="18" charset="0"/>
                <a:ea typeface="Cambria" panose="02040503050406030204" pitchFamily="18" charset="0"/>
              </a:rPr>
              <a:t>: δυνατότητα μεταβολισμού για ασυνήθη μόρια (</a:t>
            </a:r>
            <a:r>
              <a:rPr lang="el-GR" sz="2000" dirty="0" err="1">
                <a:solidFill>
                  <a:schemeClr val="tx2"/>
                </a:solidFill>
                <a:latin typeface="Cambria" panose="02040503050406030204" pitchFamily="18" charset="0"/>
                <a:ea typeface="Cambria" panose="02040503050406030204" pitchFamily="18" charset="0"/>
              </a:rPr>
              <a:t>τολουένιο,σαλικυλικό</a:t>
            </a:r>
            <a:r>
              <a:rPr lang="el-GR" sz="2000" dirty="0">
                <a:solidFill>
                  <a:schemeClr val="tx2"/>
                </a:solidFill>
                <a:latin typeface="Cambria" panose="02040503050406030204" pitchFamily="18" charset="0"/>
                <a:ea typeface="Cambria" panose="02040503050406030204" pitchFamily="18" charset="0"/>
              </a:rPr>
              <a:t>)(</a:t>
            </a:r>
            <a:r>
              <a:rPr lang="en-US" sz="2000" dirty="0">
                <a:solidFill>
                  <a:schemeClr val="tx2"/>
                </a:solidFill>
                <a:latin typeface="Cambria" panose="02040503050406030204" pitchFamily="18" charset="0"/>
                <a:ea typeface="Cambria" panose="02040503050406030204" pitchFamily="18" charset="0"/>
              </a:rPr>
              <a:t>TOL-Pseudomonas)</a:t>
            </a:r>
          </a:p>
          <a:p>
            <a:pPr lvl="1">
              <a:lnSpc>
                <a:spcPct val="110000"/>
              </a:lnSpc>
            </a:pPr>
            <a:r>
              <a:rPr lang="el-GR" sz="2000" b="1" dirty="0" err="1">
                <a:solidFill>
                  <a:schemeClr val="tx2"/>
                </a:solidFill>
                <a:latin typeface="Cambria" panose="02040503050406030204" pitchFamily="18" charset="0"/>
                <a:ea typeface="Cambria" panose="02040503050406030204" pitchFamily="18" charset="0"/>
              </a:rPr>
              <a:t>Πλασμίδια</a:t>
            </a:r>
            <a:r>
              <a:rPr lang="el-GR" sz="2000" b="1" dirty="0">
                <a:solidFill>
                  <a:schemeClr val="tx2"/>
                </a:solidFill>
                <a:latin typeface="Cambria" panose="02040503050406030204" pitchFamily="18" charset="0"/>
                <a:ea typeface="Cambria" panose="02040503050406030204" pitchFamily="18" charset="0"/>
              </a:rPr>
              <a:t> </a:t>
            </a:r>
            <a:r>
              <a:rPr lang="el-GR" sz="2000" b="1" dirty="0" err="1">
                <a:solidFill>
                  <a:schemeClr val="tx2"/>
                </a:solidFill>
                <a:latin typeface="Cambria" panose="02040503050406030204" pitchFamily="18" charset="0"/>
                <a:ea typeface="Cambria" panose="02040503050406030204" pitchFamily="18" charset="0"/>
              </a:rPr>
              <a:t>παθογένεσης</a:t>
            </a:r>
            <a:r>
              <a:rPr lang="el-GR" sz="2000" dirty="0">
                <a:solidFill>
                  <a:schemeClr val="tx2"/>
                </a:solidFill>
                <a:latin typeface="Cambria" panose="02040503050406030204" pitchFamily="18" charset="0"/>
                <a:ea typeface="Cambria" panose="02040503050406030204" pitchFamily="18" charset="0"/>
              </a:rPr>
              <a:t>: δυνατότητα </a:t>
            </a:r>
            <a:r>
              <a:rPr lang="el-GR" sz="2000" dirty="0" err="1">
                <a:solidFill>
                  <a:schemeClr val="tx2"/>
                </a:solidFill>
                <a:latin typeface="Cambria" panose="02040503050406030204" pitchFamily="18" charset="0"/>
                <a:ea typeface="Cambria" panose="02040503050406030204" pitchFamily="18" charset="0"/>
              </a:rPr>
              <a:t>παθογένεσης</a:t>
            </a:r>
            <a:r>
              <a:rPr lang="el-GR" sz="2000" dirty="0">
                <a:solidFill>
                  <a:schemeClr val="tx2"/>
                </a:solidFill>
                <a:latin typeface="Cambria" panose="02040503050406030204" pitchFamily="18" charset="0"/>
                <a:ea typeface="Cambria" panose="02040503050406030204" pitchFamily="18" charset="0"/>
              </a:rPr>
              <a:t> στο φορέα (</a:t>
            </a:r>
            <a:r>
              <a:rPr lang="en-US" sz="2000" dirty="0" err="1">
                <a:solidFill>
                  <a:schemeClr val="tx2"/>
                </a:solidFill>
                <a:latin typeface="Cambria" panose="02040503050406030204" pitchFamily="18" charset="0"/>
                <a:ea typeface="Cambria" panose="02040503050406030204" pitchFamily="18" charset="0"/>
              </a:rPr>
              <a:t>Ti</a:t>
            </a:r>
            <a:r>
              <a:rPr lang="en-US" sz="2000" dirty="0">
                <a:solidFill>
                  <a:schemeClr val="tx2"/>
                </a:solidFill>
                <a:latin typeface="Cambria" panose="02040503050406030204" pitchFamily="18" charset="0"/>
                <a:ea typeface="Cambria" panose="02040503050406030204" pitchFamily="18" charset="0"/>
              </a:rPr>
              <a:t>-Agrobacterium</a:t>
            </a:r>
            <a:r>
              <a:rPr lang="en-US" sz="1400" dirty="0">
                <a:solidFill>
                  <a:schemeClr val="tx2"/>
                </a:solidFill>
              </a:rPr>
              <a:t>)</a:t>
            </a:r>
            <a:endParaRPr lang="el-GR" sz="14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20" name="Picture 19">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2" name="Rectangle 21">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153916" cy="5897880"/>
          </a:xfrm>
          <a:prstGeom prst="rect">
            <a:avLst/>
          </a:prstGeom>
          <a:solidFill>
            <a:srgbClr val="FFFFFF"/>
          </a:solidFill>
          <a:ln w="22225">
            <a:solidFill>
              <a:schemeClr val="accent1"/>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1355F3A4-7BB3-4F3D-B6CA-5A370E40F592}"/>
              </a:ext>
            </a:extLst>
          </p:cNvPr>
          <p:cNvPicPr>
            <a:picLocks noChangeAspect="1" noChangeArrowheads="1"/>
          </p:cNvPicPr>
          <p:nvPr/>
        </p:nvPicPr>
        <p:blipFill>
          <a:blip r:embed="rId4"/>
          <a:stretch>
            <a:fillRect/>
          </a:stretch>
        </p:blipFill>
        <p:spPr bwMode="auto">
          <a:xfrm>
            <a:off x="596349" y="2813441"/>
            <a:ext cx="3666445" cy="1222148"/>
          </a:xfrm>
          <a:prstGeom prst="rect">
            <a:avLst/>
          </a:prstGeom>
          <a:noFill/>
        </p:spPr>
      </p:pic>
      <p:sp>
        <p:nvSpPr>
          <p:cNvPr id="34" name="Rectangle 33">
            <a:extLst>
              <a:ext uri="{FF2B5EF4-FFF2-40B4-BE49-F238E27FC236}">
                <a16:creationId xmlns:a16="http://schemas.microsoft.com/office/drawing/2014/main" id="{38C3F280-4F7A-4FCF-9DC8-DDA3B6A05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326" y="480060"/>
            <a:ext cx="4153915" cy="5897880"/>
          </a:xfrm>
          <a:prstGeom prst="rect">
            <a:avLst/>
          </a:prstGeom>
          <a:solidFill>
            <a:srgbClr val="FFFFFF"/>
          </a:solidFill>
          <a:ln w="22225">
            <a:solidFill>
              <a:schemeClr val="accent1"/>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DA37F568-309B-4893-A991-43B2BAB03ED5}"/>
              </a:ext>
            </a:extLst>
          </p:cNvPr>
          <p:cNvPicPr>
            <a:picLocks noChangeAspect="1" noChangeArrowheads="1"/>
          </p:cNvPicPr>
          <p:nvPr/>
        </p:nvPicPr>
        <p:blipFill>
          <a:blip r:embed="rId5"/>
          <a:stretch>
            <a:fillRect/>
          </a:stretch>
        </p:blipFill>
        <p:spPr bwMode="auto">
          <a:xfrm>
            <a:off x="4915637" y="2203274"/>
            <a:ext cx="3663724" cy="2442482"/>
          </a:xfrm>
          <a:prstGeom prst="rect">
            <a:avLst/>
          </a:prstGeom>
          <a:noFill/>
        </p:spPr>
      </p:pic>
    </p:spTree>
    <p:extLst>
      <p:ext uri="{BB962C8B-B14F-4D97-AF65-F5344CB8AC3E}">
        <p14:creationId xmlns:p14="http://schemas.microsoft.com/office/powerpoint/2010/main" val="2523277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AD5F52-0C00-4F44-BA56-2FF7ACBD3614}"/>
              </a:ext>
            </a:extLst>
          </p:cNvPr>
          <p:cNvSpPr>
            <a:spLocks noGrp="1"/>
          </p:cNvSpPr>
          <p:nvPr>
            <p:ph type="title"/>
          </p:nvPr>
        </p:nvSpPr>
        <p:spPr>
          <a:xfrm>
            <a:off x="1720249" y="568625"/>
            <a:ext cx="6005070" cy="958600"/>
          </a:xfrm>
        </p:spPr>
        <p:txBody>
          <a:bodyPr anchor="t">
            <a:normAutofit/>
          </a:bodyPr>
          <a:lstStyle/>
          <a:p>
            <a:pPr algn="ctr"/>
            <a:r>
              <a:rPr lang="el-GR" sz="3200" b="1" dirty="0">
                <a:solidFill>
                  <a:schemeClr val="accent6">
                    <a:lumMod val="50000"/>
                  </a:schemeClr>
                </a:solidFill>
                <a:latin typeface="Candara" panose="020E0502030303020204" pitchFamily="34" charset="0"/>
                <a:ea typeface="Cambria" pitchFamily="18" charset="0"/>
              </a:rPr>
              <a:t>Σύζευξη </a:t>
            </a:r>
            <a:r>
              <a:rPr lang="el-GR" sz="3200" dirty="0">
                <a:solidFill>
                  <a:schemeClr val="accent6">
                    <a:lumMod val="50000"/>
                  </a:schemeClr>
                </a:solidFill>
                <a:latin typeface="Candara" panose="020E0502030303020204" pitchFamily="34" charset="0"/>
                <a:ea typeface="Cambria" pitchFamily="18" charset="0"/>
              </a:rPr>
              <a:t>-</a:t>
            </a:r>
            <a:r>
              <a:rPr lang="en-US" sz="3200" dirty="0">
                <a:solidFill>
                  <a:schemeClr val="accent6">
                    <a:lumMod val="50000"/>
                  </a:schemeClr>
                </a:solidFill>
                <a:latin typeface="Candara" panose="020E0502030303020204" pitchFamily="34" charset="0"/>
                <a:ea typeface="Cambria" pitchFamily="18" charset="0"/>
              </a:rPr>
              <a:t>Conjugation</a:t>
            </a:r>
            <a:endParaRPr lang="el-GR" sz="3200" dirty="0">
              <a:solidFill>
                <a:schemeClr val="tx2"/>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Εικόνα 10">
            <a:extLst>
              <a:ext uri="{FF2B5EF4-FFF2-40B4-BE49-F238E27FC236}">
                <a16:creationId xmlns:a16="http://schemas.microsoft.com/office/drawing/2014/main" id="{D32D5C73-DD19-4F0A-8F08-DEC508299FDA}"/>
              </a:ext>
            </a:extLst>
          </p:cNvPr>
          <p:cNvPicPr>
            <a:picLocks noChangeAspect="1"/>
          </p:cNvPicPr>
          <p:nvPr/>
        </p:nvPicPr>
        <p:blipFill>
          <a:blip r:embed="rId3"/>
          <a:stretch>
            <a:fillRect/>
          </a:stretch>
        </p:blipFill>
        <p:spPr>
          <a:xfrm>
            <a:off x="1667559" y="1999463"/>
            <a:ext cx="6233680" cy="4614401"/>
          </a:xfrm>
          <a:prstGeom prst="rect">
            <a:avLst/>
          </a:prstGeom>
        </p:spPr>
      </p:pic>
    </p:spTree>
    <p:extLst>
      <p:ext uri="{BB962C8B-B14F-4D97-AF65-F5344CB8AC3E}">
        <p14:creationId xmlns:p14="http://schemas.microsoft.com/office/powerpoint/2010/main" val="245848754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 Τίτλος"/>
          <p:cNvSpPr>
            <a:spLocks noGrp="1"/>
          </p:cNvSpPr>
          <p:nvPr>
            <p:ph type="title"/>
          </p:nvPr>
        </p:nvSpPr>
        <p:spPr>
          <a:xfrm>
            <a:off x="790109" y="217691"/>
            <a:ext cx="8195315" cy="1077229"/>
          </a:xfrm>
        </p:spPr>
        <p:txBody>
          <a:bodyPr>
            <a:normAutofit/>
          </a:bodyPr>
          <a:lstStyle/>
          <a:p>
            <a:pPr algn="ctr"/>
            <a:r>
              <a:rPr lang="el-GR" b="1" dirty="0" err="1">
                <a:solidFill>
                  <a:schemeClr val="accent6">
                    <a:lumMod val="50000"/>
                  </a:schemeClr>
                </a:solidFill>
                <a:latin typeface="Candara" panose="020E0502030303020204" pitchFamily="34" charset="0"/>
              </a:rPr>
              <a:t>Μεταθετόνια</a:t>
            </a:r>
            <a:r>
              <a:rPr lang="el-GR" b="1" dirty="0">
                <a:solidFill>
                  <a:schemeClr val="accent6">
                    <a:lumMod val="50000"/>
                  </a:schemeClr>
                </a:solidFill>
                <a:latin typeface="Candara" panose="020E0502030303020204" pitchFamily="34" charset="0"/>
              </a:rPr>
              <a:t> ή </a:t>
            </a:r>
            <a:r>
              <a:rPr lang="el-GR" b="1" dirty="0" err="1">
                <a:solidFill>
                  <a:schemeClr val="accent6">
                    <a:lumMod val="50000"/>
                  </a:schemeClr>
                </a:solidFill>
                <a:latin typeface="Candara" panose="020E0502030303020204" pitchFamily="34" charset="0"/>
              </a:rPr>
              <a:t>Τρανσποζόνια</a:t>
            </a:r>
            <a:endParaRPr lang="el-GR" b="1" dirty="0">
              <a:solidFill>
                <a:schemeClr val="accent6">
                  <a:lumMod val="50000"/>
                </a:schemeClr>
              </a:solidFill>
              <a:latin typeface="Candara" panose="020E0502030303020204" pitchFamily="34" charset="0"/>
            </a:endParaRPr>
          </a:p>
        </p:txBody>
      </p:sp>
      <p:sp>
        <p:nvSpPr>
          <p:cNvPr id="3" name="2 - Θέση περιεχομένου"/>
          <p:cNvSpPr>
            <a:spLocks noGrp="1"/>
          </p:cNvSpPr>
          <p:nvPr>
            <p:ph idx="1"/>
          </p:nvPr>
        </p:nvSpPr>
        <p:spPr>
          <a:xfrm>
            <a:off x="727965" y="3870665"/>
            <a:ext cx="8416035" cy="2499064"/>
          </a:xfrm>
        </p:spPr>
        <p:txBody>
          <a:bodyPr>
            <a:noAutofit/>
          </a:bodyPr>
          <a:lstStyle/>
          <a:p>
            <a:pPr>
              <a:lnSpc>
                <a:spcPct val="110000"/>
              </a:lnSpc>
            </a:pPr>
            <a:r>
              <a:rPr lang="el-GR" dirty="0">
                <a:latin typeface="Cambria" panose="02040503050406030204" pitchFamily="18" charset="0"/>
                <a:ea typeface="Cambria" panose="02040503050406030204" pitchFamily="18" charset="0"/>
              </a:rPr>
              <a:t>Τα </a:t>
            </a:r>
            <a:r>
              <a:rPr lang="el-GR" dirty="0" err="1">
                <a:latin typeface="Cambria" panose="02040503050406030204" pitchFamily="18" charset="0"/>
                <a:ea typeface="Cambria" panose="02040503050406030204" pitchFamily="18" charset="0"/>
              </a:rPr>
              <a:t>μεταθετόνια</a:t>
            </a:r>
            <a:r>
              <a:rPr lang="el-GR" dirty="0">
                <a:latin typeface="Cambria" panose="02040503050406030204" pitchFamily="18" charset="0"/>
                <a:ea typeface="Cambria" panose="02040503050406030204" pitchFamily="18" charset="0"/>
              </a:rPr>
              <a:t> ή </a:t>
            </a:r>
            <a:r>
              <a:rPr lang="el-GR" b="1" dirty="0" err="1">
                <a:latin typeface="Cambria" panose="02040503050406030204" pitchFamily="18" charset="0"/>
                <a:ea typeface="Cambria" panose="02040503050406030204" pitchFamily="18" charset="0"/>
              </a:rPr>
              <a:t>τρανσποζόνια</a:t>
            </a:r>
            <a:r>
              <a:rPr lang="el-GR" b="1"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a:t>
            </a:r>
            <a:r>
              <a:rPr lang="el-GR" dirty="0" err="1">
                <a:latin typeface="Cambria" panose="02040503050406030204" pitchFamily="18" charset="0"/>
                <a:ea typeface="Cambria" panose="02040503050406030204" pitchFamily="18" charset="0"/>
              </a:rPr>
              <a:t>transposons</a:t>
            </a:r>
            <a:r>
              <a:rPr lang="el-GR" dirty="0">
                <a:latin typeface="Cambria" panose="02040503050406030204" pitchFamily="18" charset="0"/>
                <a:ea typeface="Cambria" panose="02040503050406030204" pitchFamily="18" charset="0"/>
              </a:rPr>
              <a:t>) είναι αλληλουχίες γραμμικού DNA, μήκους 2,5-23 </a:t>
            </a:r>
            <a:r>
              <a:rPr lang="el-GR" dirty="0" err="1">
                <a:latin typeface="Cambria" panose="02040503050406030204" pitchFamily="18" charset="0"/>
                <a:ea typeface="Cambria" panose="02040503050406030204" pitchFamily="18" charset="0"/>
              </a:rPr>
              <a:t>Kb</a:t>
            </a:r>
            <a:r>
              <a:rPr lang="el-GR" dirty="0">
                <a:latin typeface="Cambria" panose="02040503050406030204" pitchFamily="18" charset="0"/>
                <a:ea typeface="Cambria" panose="02040503050406030204" pitchFamily="18" charset="0"/>
              </a:rPr>
              <a:t>, οι οποίες είναι </a:t>
            </a:r>
            <a:r>
              <a:rPr lang="el-GR" b="1" dirty="0">
                <a:latin typeface="Cambria" panose="02040503050406030204" pitchFamily="18" charset="0"/>
                <a:ea typeface="Cambria" panose="02040503050406030204" pitchFamily="18" charset="0"/>
              </a:rPr>
              <a:t>κινητές</a:t>
            </a:r>
            <a:r>
              <a:rPr lang="el-GR" dirty="0">
                <a:latin typeface="Cambria" panose="02040503050406030204" pitchFamily="18" charset="0"/>
                <a:ea typeface="Cambria" panose="02040503050406030204" pitchFamily="18" charset="0"/>
              </a:rPr>
              <a:t> = έχουν τη δυνατότητα να μετακινούνται με </a:t>
            </a:r>
            <a:r>
              <a:rPr lang="el-GR" b="1" dirty="0">
                <a:latin typeface="Cambria" panose="02040503050406030204" pitchFamily="18" charset="0"/>
                <a:ea typeface="Cambria" panose="02040503050406030204" pitchFamily="18" charset="0"/>
              </a:rPr>
              <a:t>δικούς τους μηχανισμούς</a:t>
            </a:r>
            <a:r>
              <a:rPr lang="el-GR" dirty="0">
                <a:latin typeface="Cambria" panose="02040503050406030204" pitchFamily="18" charset="0"/>
                <a:ea typeface="Cambria" panose="02040503050406030204" pitchFamily="18" charset="0"/>
              </a:rPr>
              <a:t> σε άλλες θέσεις στο </a:t>
            </a:r>
            <a:r>
              <a:rPr lang="el-GR" dirty="0" err="1">
                <a:latin typeface="Cambria" panose="02040503050406030204" pitchFamily="18" charset="0"/>
                <a:ea typeface="Cambria" panose="02040503050406030204" pitchFamily="18" charset="0"/>
              </a:rPr>
              <a:t>χρωμοσωμικό</a:t>
            </a:r>
            <a:r>
              <a:rPr lang="el-GR" dirty="0">
                <a:latin typeface="Cambria" panose="02040503050406030204" pitchFamily="18" charset="0"/>
                <a:ea typeface="Cambria" panose="02040503050406030204" pitchFamily="18" charset="0"/>
              </a:rPr>
              <a:t> DNA ή σε </a:t>
            </a:r>
            <a:r>
              <a:rPr lang="el-GR" dirty="0" err="1">
                <a:latin typeface="Cambria" panose="02040503050406030204" pitchFamily="18" charset="0"/>
                <a:ea typeface="Cambria" panose="02040503050406030204" pitchFamily="18" charset="0"/>
              </a:rPr>
              <a:t>πλασμίδια</a:t>
            </a:r>
            <a:r>
              <a:rPr lang="el-GR"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pPr>
              <a:lnSpc>
                <a:spcPct val="110000"/>
              </a:lnSpc>
            </a:pPr>
            <a:r>
              <a:rPr lang="el-GR" dirty="0">
                <a:latin typeface="Cambria" panose="02040503050406030204" pitchFamily="18" charset="0"/>
                <a:ea typeface="Cambria" panose="02040503050406030204" pitchFamily="18" charset="0"/>
              </a:rPr>
              <a:t>Σε αντίθεση με τα </a:t>
            </a:r>
            <a:r>
              <a:rPr lang="el-GR" dirty="0" err="1">
                <a:latin typeface="Cambria" panose="02040503050406030204" pitchFamily="18" charset="0"/>
                <a:ea typeface="Cambria" panose="02040503050406030204" pitchFamily="18" charset="0"/>
              </a:rPr>
              <a:t>πλασμίδια</a:t>
            </a:r>
            <a:r>
              <a:rPr lang="el-GR" dirty="0">
                <a:latin typeface="Cambria" panose="02040503050406030204" pitchFamily="18" charset="0"/>
                <a:ea typeface="Cambria" panose="02040503050406030204" pitchFamily="18" charset="0"/>
              </a:rPr>
              <a:t> -που αντιγράφονται αυτόνομα– </a:t>
            </a:r>
            <a:r>
              <a:rPr lang="el-GR" b="1" dirty="0">
                <a:latin typeface="Cambria" panose="02040503050406030204" pitchFamily="18" charset="0"/>
                <a:ea typeface="Cambria" panose="02040503050406030204" pitchFamily="18" charset="0"/>
              </a:rPr>
              <a:t>δεν διαθέτουν </a:t>
            </a:r>
            <a:r>
              <a:rPr lang="el-GR" dirty="0">
                <a:latin typeface="Cambria" panose="02040503050406030204" pitchFamily="18" charset="0"/>
                <a:ea typeface="Cambria" panose="02040503050406030204" pitchFamily="18" charset="0"/>
              </a:rPr>
              <a:t>συστήματα αντιγραφής και για το λόγο αυτό προκειμένου να επιβιώσουν πρέπει να </a:t>
            </a:r>
            <a:r>
              <a:rPr lang="el-GR" b="1" dirty="0">
                <a:latin typeface="Cambria" panose="02040503050406030204" pitchFamily="18" charset="0"/>
                <a:ea typeface="Cambria" panose="02040503050406030204" pitchFamily="18" charset="0"/>
              </a:rPr>
              <a:t>ενσωματωθούν</a:t>
            </a:r>
            <a:r>
              <a:rPr lang="el-GR" dirty="0">
                <a:latin typeface="Cambria" panose="02040503050406030204" pitchFamily="18" charset="0"/>
                <a:ea typeface="Cambria" panose="02040503050406030204" pitchFamily="18" charset="0"/>
              </a:rPr>
              <a:t> σε γενετικά στοιχεία ικανά για αντιγραφή, όπως είναι το </a:t>
            </a:r>
            <a:r>
              <a:rPr lang="el-GR" b="1" dirty="0" err="1">
                <a:latin typeface="Cambria" panose="02040503050406030204" pitchFamily="18" charset="0"/>
                <a:ea typeface="Cambria" panose="02040503050406030204" pitchFamily="18" charset="0"/>
              </a:rPr>
              <a:t>χρωμοσωμικό</a:t>
            </a:r>
            <a:r>
              <a:rPr lang="el-GR" b="1" dirty="0">
                <a:latin typeface="Cambria" panose="02040503050406030204" pitchFamily="18" charset="0"/>
                <a:ea typeface="Cambria" panose="02040503050406030204" pitchFamily="18" charset="0"/>
              </a:rPr>
              <a:t> DNA ή τα </a:t>
            </a:r>
            <a:r>
              <a:rPr lang="el-GR" b="1" dirty="0" err="1">
                <a:latin typeface="Cambria" panose="02040503050406030204" pitchFamily="18" charset="0"/>
                <a:ea typeface="Cambria" panose="02040503050406030204" pitchFamily="18" charset="0"/>
              </a:rPr>
              <a:t>πλασμίδια</a:t>
            </a:r>
            <a:r>
              <a:rPr lang="el-GR" b="1" dirty="0">
                <a:latin typeface="Cambria" panose="02040503050406030204" pitchFamily="18" charset="0"/>
                <a:ea typeface="Cambria" panose="02040503050406030204" pitchFamily="18" charset="0"/>
              </a:rPr>
              <a:t> στο κύτταρο</a:t>
            </a:r>
          </a:p>
        </p:txBody>
      </p:sp>
      <p:pic>
        <p:nvPicPr>
          <p:cNvPr id="7170" name="Picture 2" descr="Transposable element - Wikipedia">
            <a:extLst>
              <a:ext uri="{FF2B5EF4-FFF2-40B4-BE49-F238E27FC236}">
                <a16:creationId xmlns:a16="http://schemas.microsoft.com/office/drawing/2014/main" id="{4B178630-AAF0-4606-A378-DC59B56FE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035" y="882065"/>
            <a:ext cx="5879461" cy="2988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3" name="Rectangle 1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549428" y="288458"/>
            <a:ext cx="7214811" cy="1518934"/>
          </a:xfrm>
        </p:spPr>
        <p:txBody>
          <a:bodyPr anchor="t">
            <a:normAutofit/>
          </a:bodyPr>
          <a:lstStyle/>
          <a:p>
            <a:pPr algn="ctr"/>
            <a:r>
              <a:rPr lang="el-GR" sz="3200" b="1" dirty="0" err="1">
                <a:solidFill>
                  <a:schemeClr val="accent6">
                    <a:lumMod val="50000"/>
                  </a:schemeClr>
                </a:solidFill>
                <a:latin typeface="Candara" panose="020E0502030303020204" pitchFamily="34" charset="0"/>
              </a:rPr>
              <a:t>Μεταθετόνια</a:t>
            </a:r>
            <a:r>
              <a:rPr lang="el-GR" sz="3200" b="1" dirty="0">
                <a:solidFill>
                  <a:schemeClr val="accent6">
                    <a:lumMod val="50000"/>
                  </a:schemeClr>
                </a:solidFill>
                <a:latin typeface="Candara" panose="020E0502030303020204" pitchFamily="34" charset="0"/>
              </a:rPr>
              <a:t> ή </a:t>
            </a:r>
            <a:r>
              <a:rPr lang="el-GR" sz="3200" b="1" dirty="0" err="1">
                <a:solidFill>
                  <a:schemeClr val="accent6">
                    <a:lumMod val="50000"/>
                  </a:schemeClr>
                </a:solidFill>
                <a:latin typeface="Candara" panose="020E0502030303020204" pitchFamily="34" charset="0"/>
              </a:rPr>
              <a:t>Τρανσποζόνια</a:t>
            </a:r>
            <a:endParaRPr lang="el-GR" sz="3200" b="1" dirty="0">
              <a:solidFill>
                <a:schemeClr val="accent6">
                  <a:lumMod val="50000"/>
                </a:schemeClr>
              </a:solidFill>
              <a:latin typeface="Candara" panose="020E0502030303020204" pitchFamily="34" charset="0"/>
            </a:endParaRPr>
          </a:p>
        </p:txBody>
      </p:sp>
      <p:sp>
        <p:nvSpPr>
          <p:cNvPr id="19" name="Right Triangle 18">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30141" y="1273854"/>
            <a:ext cx="7972230" cy="3502235"/>
          </a:xfrm>
        </p:spPr>
        <p:txBody>
          <a:bodyPr anchor="ctr">
            <a:no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Τα μικρότερα </a:t>
            </a:r>
            <a:r>
              <a:rPr lang="el-GR" sz="2000" dirty="0" err="1">
                <a:solidFill>
                  <a:schemeClr val="tx2"/>
                </a:solidFill>
                <a:latin typeface="Cambria" panose="02040503050406030204" pitchFamily="18" charset="0"/>
                <a:ea typeface="Cambria" panose="02040503050406030204" pitchFamily="18" charset="0"/>
              </a:rPr>
              <a:t>τρανσποζόνια</a:t>
            </a:r>
            <a:r>
              <a:rPr lang="el-GR" sz="2000" dirty="0">
                <a:solidFill>
                  <a:schemeClr val="tx2"/>
                </a:solidFill>
                <a:latin typeface="Cambria" panose="02040503050406030204" pitchFamily="18" charset="0"/>
                <a:ea typeface="Cambria" panose="02040503050406030204" pitchFamily="18" charset="0"/>
              </a:rPr>
              <a:t> (</a:t>
            </a:r>
            <a:r>
              <a:rPr lang="en-US" sz="2000" dirty="0">
                <a:solidFill>
                  <a:schemeClr val="tx2"/>
                </a:solidFill>
                <a:latin typeface="Cambria" panose="02040503050406030204" pitchFamily="18" charset="0"/>
                <a:ea typeface="Cambria" panose="02040503050406030204" pitchFamily="18" charset="0"/>
              </a:rPr>
              <a:t>&lt;2.5 kb) </a:t>
            </a:r>
            <a:r>
              <a:rPr lang="el-GR" sz="2000" dirty="0">
                <a:solidFill>
                  <a:schemeClr val="tx2"/>
                </a:solidFill>
                <a:latin typeface="Cambria" panose="02040503050406030204" pitchFamily="18" charset="0"/>
                <a:ea typeface="Cambria" panose="02040503050406030204" pitchFamily="18" charset="0"/>
              </a:rPr>
              <a:t>γνωστά ως </a:t>
            </a:r>
            <a:r>
              <a:rPr lang="el-GR" sz="2000" b="1" dirty="0">
                <a:solidFill>
                  <a:schemeClr val="tx2"/>
                </a:solidFill>
                <a:latin typeface="Cambria" panose="02040503050406030204" pitchFamily="18" charset="0"/>
                <a:ea typeface="Cambria" panose="02040503050406030204" pitchFamily="18" charset="0"/>
              </a:rPr>
              <a:t>ακολουθίες ένθεσης  </a:t>
            </a:r>
            <a:r>
              <a:rPr lang="el-GR" sz="2000" dirty="0">
                <a:solidFill>
                  <a:schemeClr val="tx2"/>
                </a:solidFill>
                <a:latin typeface="Cambria" panose="02040503050406030204" pitchFamily="18" charset="0"/>
                <a:ea typeface="Cambria" panose="02040503050406030204" pitchFamily="18" charset="0"/>
              </a:rPr>
              <a:t>ή </a:t>
            </a:r>
            <a:r>
              <a:rPr lang="el-GR" sz="2000" b="1" dirty="0">
                <a:solidFill>
                  <a:schemeClr val="tx2"/>
                </a:solidFill>
                <a:latin typeface="Cambria" panose="02040503050406030204" pitchFamily="18" charset="0"/>
                <a:ea typeface="Cambria" panose="02040503050406030204" pitchFamily="18" charset="0"/>
              </a:rPr>
              <a:t>αλληλουχίες  παρεμβολής </a:t>
            </a:r>
            <a:r>
              <a:rPr lang="el-GR" sz="2000" dirty="0">
                <a:solidFill>
                  <a:schemeClr val="tx2"/>
                </a:solidFill>
                <a:latin typeface="Cambria" panose="02040503050406030204" pitchFamily="18" charset="0"/>
                <a:ea typeface="Cambria" panose="02040503050406030204" pitchFamily="18" charset="0"/>
              </a:rPr>
              <a:t>(</a:t>
            </a:r>
            <a:r>
              <a:rPr lang="en-US" sz="2000" dirty="0">
                <a:solidFill>
                  <a:schemeClr val="tx2"/>
                </a:solidFill>
                <a:latin typeface="Cambria" panose="02040503050406030204" pitchFamily="18" charset="0"/>
                <a:ea typeface="Cambria" panose="02040503050406030204" pitchFamily="18" charset="0"/>
              </a:rPr>
              <a:t>insertion sequence, IS elements)</a:t>
            </a:r>
            <a:r>
              <a:rPr lang="el-GR" sz="2000" dirty="0">
                <a:solidFill>
                  <a:schemeClr val="tx2"/>
                </a:solidFill>
                <a:latin typeface="Cambria" panose="02040503050406030204" pitchFamily="18" charset="0"/>
                <a:ea typeface="Cambria" panose="02040503050406030204" pitchFamily="18" charset="0"/>
              </a:rPr>
              <a:t> είναι ο απλούστερος τύπος μεταθετών στοιχείων. </a:t>
            </a:r>
            <a:r>
              <a:rPr lang="el-GR" sz="2000" dirty="0" err="1">
                <a:solidFill>
                  <a:schemeClr val="tx2"/>
                </a:solidFill>
                <a:latin typeface="Cambria" panose="02040503050406030204" pitchFamily="18" charset="0"/>
                <a:ea typeface="Cambria" panose="02040503050406030204" pitchFamily="18" charset="0"/>
              </a:rPr>
              <a:t>Διαθέτoυν</a:t>
            </a:r>
            <a:r>
              <a:rPr lang="el-GR" sz="2000" dirty="0">
                <a:solidFill>
                  <a:schemeClr val="tx2"/>
                </a:solidFill>
                <a:latin typeface="Cambria" panose="02040503050406030204" pitchFamily="18" charset="0"/>
                <a:ea typeface="Cambria" panose="02040503050406030204" pitchFamily="18" charset="0"/>
              </a:rPr>
              <a:t> μόνο γονίδια που είναι υπεύθυνα για τη </a:t>
            </a:r>
            <a:r>
              <a:rPr lang="el-GR" sz="2000" b="1" dirty="0">
                <a:solidFill>
                  <a:schemeClr val="tx2"/>
                </a:solidFill>
                <a:latin typeface="Cambria" panose="02040503050406030204" pitchFamily="18" charset="0"/>
                <a:ea typeface="Cambria" panose="02040503050406030204" pitchFamily="18" charset="0"/>
              </a:rPr>
              <a:t>μετάθεση</a:t>
            </a:r>
            <a:r>
              <a:rPr lang="el-GR" sz="2000" dirty="0">
                <a:solidFill>
                  <a:schemeClr val="tx2"/>
                </a:solidFill>
                <a:latin typeface="Cambria" panose="02040503050406030204" pitchFamily="18" charset="0"/>
                <a:ea typeface="Cambria" panose="02040503050406030204" pitchFamily="18" charset="0"/>
              </a:rPr>
              <a:t> και φέρουν απλώς το γονίδιο της </a:t>
            </a:r>
            <a:r>
              <a:rPr lang="el-GR" sz="2000" b="1" dirty="0" err="1">
                <a:solidFill>
                  <a:schemeClr val="tx2"/>
                </a:solidFill>
                <a:latin typeface="Cambria" panose="02040503050406030204" pitchFamily="18" charset="0"/>
                <a:ea typeface="Cambria" panose="02040503050406030204" pitchFamily="18" charset="0"/>
              </a:rPr>
              <a:t>μεταθετάσης</a:t>
            </a:r>
            <a:r>
              <a:rPr lang="el-GR" sz="2000" b="1" dirty="0">
                <a:solidFill>
                  <a:schemeClr val="tx2"/>
                </a:solidFill>
                <a:latin typeface="Cambria" panose="02040503050406030204" pitchFamily="18" charset="0"/>
                <a:ea typeface="Cambria" panose="02040503050406030204" pitchFamily="18" charset="0"/>
              </a:rPr>
              <a:t> ή </a:t>
            </a:r>
            <a:r>
              <a:rPr lang="el-GR" sz="2000" b="1" dirty="0" err="1">
                <a:solidFill>
                  <a:schemeClr val="tx2"/>
                </a:solidFill>
                <a:latin typeface="Cambria" panose="02040503050406030204" pitchFamily="18" charset="0"/>
                <a:ea typeface="Cambria" panose="02040503050406030204" pitchFamily="18" charset="0"/>
              </a:rPr>
              <a:t>τρανσποζάσης</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που είναι υπεύθυνη για τη μετακίνηση του γενετικού στοιχείου</a:t>
            </a:r>
            <a:endParaRPr lang="en-US" sz="2000" dirty="0">
              <a:solidFill>
                <a:schemeClr val="tx2"/>
              </a:solidFill>
              <a:latin typeface="Cambria" panose="02040503050406030204" pitchFamily="18" charset="0"/>
              <a:ea typeface="Cambria" panose="02040503050406030204" pitchFamily="18" charset="0"/>
            </a:endParaRPr>
          </a:p>
          <a:p>
            <a:pPr lvl="1">
              <a:lnSpc>
                <a:spcPct val="110000"/>
              </a:lnSpc>
            </a:pPr>
            <a:r>
              <a:rPr lang="el-GR" sz="1800" dirty="0">
                <a:latin typeface="Cambria" panose="02040503050406030204" pitchFamily="18" charset="0"/>
                <a:ea typeface="Cambria" panose="02040503050406030204" pitchFamily="18" charset="0"/>
              </a:rPr>
              <a:t>Φέρουν στα άκρα τους τις </a:t>
            </a:r>
            <a:r>
              <a:rPr lang="el-GR" sz="1800" dirty="0" err="1">
                <a:latin typeface="Cambria" panose="02040503050406030204" pitchFamily="18" charset="0"/>
                <a:ea typeface="Cambria" panose="02040503050406030204" pitchFamily="18" charset="0"/>
              </a:rPr>
              <a:t>ανεστραμένες</a:t>
            </a:r>
            <a:r>
              <a:rPr lang="el-GR" sz="1800" dirty="0">
                <a:latin typeface="Cambria" panose="02040503050406030204" pitchFamily="18" charset="0"/>
                <a:ea typeface="Cambria" panose="02040503050406030204" pitchFamily="18" charset="0"/>
              </a:rPr>
              <a:t> επαναλαμβανόμενες αλληλουχίες (IR), που καθορίζουν το τμήμα που θα μετατεθεί</a:t>
            </a:r>
            <a:endParaRPr lang="en-US" sz="1800" dirty="0">
              <a:solidFill>
                <a:schemeClr val="tx2"/>
              </a:solidFill>
              <a:latin typeface="Cambria" panose="02040503050406030204" pitchFamily="18" charset="0"/>
              <a:ea typeface="Cambria" panose="02040503050406030204" pitchFamily="18" charset="0"/>
            </a:endParaRPr>
          </a:p>
          <a:p>
            <a:pPr>
              <a:lnSpc>
                <a:spcPct val="110000"/>
              </a:lnSpc>
            </a:pPr>
            <a:r>
              <a:rPr lang="en-US" sz="2000" dirty="0">
                <a:solidFill>
                  <a:schemeClr val="tx2"/>
                </a:solidFill>
                <a:latin typeface="Cambria" panose="02040503050406030204" pitchFamily="18" charset="0"/>
                <a:ea typeface="Cambria" panose="02040503050406030204" pitchFamily="18" charset="0"/>
              </a:rPr>
              <a:t>T</a:t>
            </a:r>
            <a:r>
              <a:rPr lang="el-GR" sz="2000" dirty="0">
                <a:solidFill>
                  <a:schemeClr val="tx2"/>
                </a:solidFill>
                <a:latin typeface="Cambria" panose="02040503050406030204" pitchFamily="18" charset="0"/>
                <a:ea typeface="Cambria" panose="02040503050406030204" pitchFamily="18" charset="0"/>
              </a:rPr>
              <a:t>α μεγαλύτερα </a:t>
            </a:r>
            <a:r>
              <a:rPr lang="el-GR" sz="2000" dirty="0" err="1">
                <a:solidFill>
                  <a:schemeClr val="tx2"/>
                </a:solidFill>
                <a:latin typeface="Cambria" panose="02040503050406030204" pitchFamily="18" charset="0"/>
                <a:ea typeface="Cambria" panose="02040503050406030204" pitchFamily="18" charset="0"/>
              </a:rPr>
              <a:t>τρανσποζόνια</a:t>
            </a:r>
            <a:r>
              <a:rPr lang="el-GR" sz="2000" dirty="0">
                <a:solidFill>
                  <a:schemeClr val="tx2"/>
                </a:solidFill>
                <a:latin typeface="Cambria" panose="02040503050406030204" pitchFamily="18" charset="0"/>
                <a:ea typeface="Cambria" panose="02040503050406030204" pitchFamily="18" charset="0"/>
              </a:rPr>
              <a:t> φέρουν συνήθως ένα ή περισσότερα πρόσθετα γονίδια,</a:t>
            </a:r>
            <a:r>
              <a:rPr lang="en-US" sz="2000"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εκτός από τα απαραίτητα για τη μετακίνησή τους (π.χ. γονίδια ανθεκτικότητας σε αντιβιοτικά)</a:t>
            </a:r>
          </a:p>
        </p:txBody>
      </p:sp>
      <p:sp>
        <p:nvSpPr>
          <p:cNvPr id="21" name="Rectangle 20">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4" name="Picture 2" descr="Transposons (Jumping Genes): General characteristics and composition -  Learn Microbiology Online">
            <a:extLst>
              <a:ext uri="{FF2B5EF4-FFF2-40B4-BE49-F238E27FC236}">
                <a16:creationId xmlns:a16="http://schemas.microsoft.com/office/drawing/2014/main" id="{870068E1-3851-40A4-9D95-13189422B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492" y="5317724"/>
            <a:ext cx="3695557" cy="12518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865114" y="514387"/>
            <a:ext cx="6005070" cy="1518934"/>
          </a:xfrm>
        </p:spPr>
        <p:txBody>
          <a:bodyPr anchor="t">
            <a:normAutofit/>
          </a:bodyPr>
          <a:lstStyle/>
          <a:p>
            <a:pPr algn="ctr"/>
            <a:r>
              <a:rPr lang="el-GR" sz="3200" b="1" dirty="0" err="1">
                <a:solidFill>
                  <a:schemeClr val="accent6">
                    <a:lumMod val="50000"/>
                  </a:schemeClr>
                </a:solidFill>
                <a:latin typeface="Candara" panose="020E0502030303020204" pitchFamily="34" charset="0"/>
              </a:rPr>
              <a:t>Τρανσποζόνια</a:t>
            </a:r>
            <a:r>
              <a:rPr lang="el-GR" sz="3200" b="1" dirty="0">
                <a:solidFill>
                  <a:schemeClr val="accent6">
                    <a:lumMod val="50000"/>
                  </a:schemeClr>
                </a:solidFill>
                <a:latin typeface="Candara" panose="020E0502030303020204" pitchFamily="34" charset="0"/>
              </a:rPr>
              <a:t> </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62830" y="1436122"/>
            <a:ext cx="7836835" cy="5026821"/>
          </a:xfrm>
        </p:spPr>
        <p:txBody>
          <a:bodyPr anchor="ctr">
            <a:no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Πολλά </a:t>
            </a:r>
            <a:r>
              <a:rPr lang="el-GR" sz="2000" dirty="0" err="1">
                <a:solidFill>
                  <a:schemeClr val="tx2"/>
                </a:solidFill>
                <a:latin typeface="Cambria" panose="02040503050406030204" pitchFamily="18" charset="0"/>
                <a:ea typeface="Cambria" panose="02040503050406030204" pitchFamily="18" charset="0"/>
              </a:rPr>
              <a:t>τρανσποζόνια</a:t>
            </a:r>
            <a:r>
              <a:rPr lang="el-GR" sz="2000" dirty="0">
                <a:solidFill>
                  <a:schemeClr val="tx2"/>
                </a:solidFill>
                <a:latin typeface="Cambria" panose="02040503050406030204" pitchFamily="18" charset="0"/>
                <a:ea typeface="Cambria" panose="02040503050406030204" pitchFamily="18" charset="0"/>
              </a:rPr>
              <a:t> έχουν </a:t>
            </a:r>
            <a:r>
              <a:rPr lang="el-GR" sz="2000" b="1" dirty="0">
                <a:solidFill>
                  <a:schemeClr val="tx2"/>
                </a:solidFill>
                <a:latin typeface="Cambria" panose="02040503050406030204" pitchFamily="18" charset="0"/>
                <a:ea typeface="Cambria" panose="02040503050406030204" pitchFamily="18" charset="0"/>
              </a:rPr>
              <a:t>ελάχιστη ή καμία εξειδίκευση </a:t>
            </a:r>
            <a:r>
              <a:rPr lang="el-GR" sz="2000" dirty="0">
                <a:solidFill>
                  <a:schemeClr val="tx2"/>
                </a:solidFill>
                <a:latin typeface="Cambria" panose="02040503050406030204" pitchFamily="18" charset="0"/>
                <a:ea typeface="Cambria" panose="02040503050406030204" pitchFamily="18" charset="0"/>
              </a:rPr>
              <a:t>στόχου και επομένως είναι σε θέση </a:t>
            </a:r>
            <a:r>
              <a:rPr lang="el-GR" sz="2000" b="1" dirty="0">
                <a:solidFill>
                  <a:schemeClr val="tx2"/>
                </a:solidFill>
                <a:latin typeface="Cambria" panose="02040503050406030204" pitchFamily="18" charset="0"/>
                <a:ea typeface="Cambria" panose="02040503050406030204" pitchFamily="18" charset="0"/>
              </a:rPr>
              <a:t>να παρεμβληθούν σε διάφορες θέσεις στο </a:t>
            </a:r>
            <a:r>
              <a:rPr lang="el-GR" sz="2000" b="1" dirty="0" err="1">
                <a:solidFill>
                  <a:schemeClr val="tx2"/>
                </a:solidFill>
                <a:latin typeface="Cambria" panose="02040503050406030204" pitchFamily="18" charset="0"/>
                <a:ea typeface="Cambria" panose="02040503050406030204" pitchFamily="18" charset="0"/>
              </a:rPr>
              <a:t>χρωμοσωμικό</a:t>
            </a:r>
            <a:r>
              <a:rPr lang="el-GR" sz="2000" b="1" dirty="0">
                <a:solidFill>
                  <a:schemeClr val="tx2"/>
                </a:solidFill>
                <a:latin typeface="Cambria" panose="02040503050406030204" pitchFamily="18" charset="0"/>
                <a:ea typeface="Cambria" panose="02040503050406030204" pitchFamily="18" charset="0"/>
              </a:rPr>
              <a:t> ή </a:t>
            </a:r>
            <a:r>
              <a:rPr lang="el-GR" sz="2000" b="1" dirty="0" err="1">
                <a:solidFill>
                  <a:schemeClr val="tx2"/>
                </a:solidFill>
                <a:latin typeface="Cambria" panose="02040503050406030204" pitchFamily="18" charset="0"/>
                <a:ea typeface="Cambria" panose="02040503050406030204" pitchFamily="18" charset="0"/>
              </a:rPr>
              <a:t>πλασμιδιακό</a:t>
            </a:r>
            <a:r>
              <a:rPr lang="el-GR" sz="2000" b="1" dirty="0">
                <a:solidFill>
                  <a:schemeClr val="tx2"/>
                </a:solidFill>
                <a:latin typeface="Cambria" panose="02040503050406030204" pitchFamily="18" charset="0"/>
                <a:ea typeface="Cambria" panose="02040503050406030204" pitchFamily="18" charset="0"/>
              </a:rPr>
              <a:t> DNA</a:t>
            </a:r>
          </a:p>
          <a:p>
            <a:pPr>
              <a:lnSpc>
                <a:spcPct val="110000"/>
              </a:lnSpc>
            </a:pPr>
            <a:r>
              <a:rPr lang="el-GR" sz="2000" b="1" dirty="0">
                <a:solidFill>
                  <a:schemeClr val="tx2"/>
                </a:solidFill>
                <a:latin typeface="Cambria" panose="02040503050406030204" pitchFamily="18" charset="0"/>
                <a:ea typeface="Cambria" panose="02040503050406030204" pitchFamily="18" charset="0"/>
              </a:rPr>
              <a:t> </a:t>
            </a:r>
          </a:p>
          <a:p>
            <a:pPr>
              <a:lnSpc>
                <a:spcPct val="110000"/>
              </a:lnSpc>
            </a:pPr>
            <a:r>
              <a:rPr lang="el-GR" sz="2000" dirty="0">
                <a:solidFill>
                  <a:schemeClr val="tx2"/>
                </a:solidFill>
                <a:latin typeface="Cambria" panose="02040503050406030204" pitchFamily="18" charset="0"/>
                <a:ea typeface="Cambria" panose="02040503050406030204" pitchFamily="18" charset="0"/>
              </a:rPr>
              <a:t>Επιπρόσθετα υπάρχουν και </a:t>
            </a:r>
            <a:r>
              <a:rPr lang="el-GR" sz="2000" b="1" dirty="0">
                <a:solidFill>
                  <a:schemeClr val="tx2"/>
                </a:solidFill>
                <a:latin typeface="Cambria" panose="02040503050406030204" pitchFamily="18" charset="0"/>
                <a:ea typeface="Cambria" panose="02040503050406030204" pitchFamily="18" charset="0"/>
              </a:rPr>
              <a:t>συζευκτικά </a:t>
            </a:r>
            <a:r>
              <a:rPr lang="el-GR" sz="2000" b="1" dirty="0" err="1">
                <a:solidFill>
                  <a:schemeClr val="tx2"/>
                </a:solidFill>
                <a:latin typeface="Cambria" panose="02040503050406030204" pitchFamily="18" charset="0"/>
                <a:ea typeface="Cambria" panose="02040503050406030204" pitchFamily="18" charset="0"/>
              </a:rPr>
              <a:t>τρανσποζόνια</a:t>
            </a:r>
            <a:r>
              <a:rPr lang="el-GR" sz="2000" dirty="0">
                <a:solidFill>
                  <a:schemeClr val="tx2"/>
                </a:solidFill>
                <a:latin typeface="Cambria" panose="02040503050406030204" pitchFamily="18" charset="0"/>
                <a:ea typeface="Cambria" panose="02040503050406030204" pitchFamily="18" charset="0"/>
              </a:rPr>
              <a:t>, τα οποία διαθέτουν γονίδια που τους επιτρέπουν όχι μόνο να μετακινούνται από μία θέση του </a:t>
            </a:r>
            <a:r>
              <a:rPr lang="el-GR" sz="2000" dirty="0" err="1">
                <a:solidFill>
                  <a:schemeClr val="tx2"/>
                </a:solidFill>
                <a:latin typeface="Cambria" panose="02040503050406030204" pitchFamily="18" charset="0"/>
                <a:ea typeface="Cambria" panose="02040503050406030204" pitchFamily="18" charset="0"/>
              </a:rPr>
              <a:t>βακτηριακού</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γονιδιώματος</a:t>
            </a:r>
            <a:r>
              <a:rPr lang="el-GR" sz="2000" dirty="0">
                <a:solidFill>
                  <a:schemeClr val="tx2"/>
                </a:solidFill>
                <a:latin typeface="Cambria" panose="02040503050406030204" pitchFamily="18" charset="0"/>
                <a:ea typeface="Cambria" panose="02040503050406030204" pitchFamily="18" charset="0"/>
              </a:rPr>
              <a:t> σε άλλη, αλλά να μεταφέρονται </a:t>
            </a:r>
            <a:r>
              <a:rPr lang="el-GR" sz="2000" b="1" dirty="0">
                <a:solidFill>
                  <a:schemeClr val="tx2"/>
                </a:solidFill>
                <a:latin typeface="Cambria" panose="02040503050406030204" pitchFamily="18" charset="0"/>
                <a:ea typeface="Cambria" panose="02040503050406030204" pitchFamily="18" charset="0"/>
              </a:rPr>
              <a:t>ολόκληρα από ένα βακτήριο σε άλλο </a:t>
            </a:r>
          </a:p>
          <a:p>
            <a:pPr>
              <a:lnSpc>
                <a:spcPct val="110000"/>
              </a:lnSpc>
            </a:pPr>
            <a:endParaRPr lang="el-GR" sz="2000" dirty="0">
              <a:solidFill>
                <a:schemeClr val="tx2"/>
              </a:solidFill>
              <a:latin typeface="Cambria" panose="02040503050406030204" pitchFamily="18" charset="0"/>
              <a:ea typeface="Cambria" panose="02040503050406030204" pitchFamily="18" charset="0"/>
            </a:endParaRPr>
          </a:p>
          <a:p>
            <a:pPr>
              <a:lnSpc>
                <a:spcPct val="110000"/>
              </a:lnSpc>
            </a:pPr>
            <a:r>
              <a:rPr lang="el-GR" sz="2000" dirty="0">
                <a:solidFill>
                  <a:schemeClr val="tx2"/>
                </a:solidFill>
                <a:latin typeface="Cambria" panose="02040503050406030204" pitchFamily="18" charset="0"/>
                <a:ea typeface="Cambria" panose="02040503050406030204" pitchFamily="18" charset="0"/>
              </a:rPr>
              <a:t>Τα </a:t>
            </a:r>
            <a:r>
              <a:rPr lang="el-GR" sz="2000" b="1" dirty="0">
                <a:solidFill>
                  <a:schemeClr val="tx2"/>
                </a:solidFill>
                <a:latin typeface="Cambria" panose="02040503050406030204" pitchFamily="18" charset="0"/>
                <a:ea typeface="Cambria" panose="02040503050406030204" pitchFamily="18" charset="0"/>
              </a:rPr>
              <a:t>συζευκτικά </a:t>
            </a:r>
            <a:r>
              <a:rPr lang="el-GR" sz="2000" b="1" dirty="0" err="1">
                <a:solidFill>
                  <a:schemeClr val="tx2"/>
                </a:solidFill>
                <a:latin typeface="Cambria" panose="02040503050406030204" pitchFamily="18" charset="0"/>
                <a:ea typeface="Cambria" panose="02040503050406030204" pitchFamily="18" charset="0"/>
              </a:rPr>
              <a:t>τρανσποζόνια</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φαίνονται σαν να είναι υβρίδια μεταξύ </a:t>
            </a:r>
            <a:r>
              <a:rPr lang="el-GR" sz="2000" b="1" dirty="0" err="1">
                <a:solidFill>
                  <a:schemeClr val="tx2"/>
                </a:solidFill>
                <a:latin typeface="Cambria" panose="02040503050406030204" pitchFamily="18" charset="0"/>
                <a:ea typeface="Cambria" panose="02040503050406030204" pitchFamily="18" charset="0"/>
              </a:rPr>
              <a:t>τρανσποζόνιων</a:t>
            </a:r>
            <a:r>
              <a:rPr lang="el-GR" sz="2000" b="1" dirty="0">
                <a:solidFill>
                  <a:schemeClr val="tx2"/>
                </a:solidFill>
                <a:latin typeface="Cambria" panose="02040503050406030204" pitchFamily="18" charset="0"/>
                <a:ea typeface="Cambria" panose="02040503050406030204" pitchFamily="18" charset="0"/>
              </a:rPr>
              <a:t> και </a:t>
            </a:r>
            <a:r>
              <a:rPr lang="el-GR" sz="2000" b="1" dirty="0" err="1">
                <a:solidFill>
                  <a:schemeClr val="tx2"/>
                </a:solidFill>
                <a:latin typeface="Cambria" panose="02040503050406030204" pitchFamily="18" charset="0"/>
                <a:ea typeface="Cambria" panose="02040503050406030204" pitchFamily="18" charset="0"/>
              </a:rPr>
              <a:t>πλασμιδίων</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και έχουν </a:t>
            </a:r>
            <a:r>
              <a:rPr lang="el-GR" sz="2000" dirty="0" err="1">
                <a:solidFill>
                  <a:schemeClr val="tx2"/>
                </a:solidFill>
                <a:latin typeface="Cambria" panose="02040503050406030204" pitchFamily="18" charset="0"/>
                <a:ea typeface="Cambria" panose="02040503050406030204" pitchFamily="18" charset="0"/>
              </a:rPr>
              <a:t>ταυτοποιηθεί</a:t>
            </a:r>
            <a:r>
              <a:rPr lang="el-GR" sz="2000" dirty="0">
                <a:solidFill>
                  <a:schemeClr val="tx2"/>
                </a:solidFill>
                <a:latin typeface="Cambria" panose="02040503050406030204" pitchFamily="18" charset="0"/>
                <a:ea typeface="Cambria" panose="02040503050406030204" pitchFamily="18" charset="0"/>
              </a:rPr>
              <a:t> τόσο σε </a:t>
            </a:r>
            <a:r>
              <a:rPr lang="el-GR" sz="2000" b="1" dirty="0" err="1">
                <a:solidFill>
                  <a:schemeClr val="tx2"/>
                </a:solidFill>
                <a:latin typeface="Cambria" panose="02040503050406030204" pitchFamily="18" charset="0"/>
                <a:ea typeface="Cambria" panose="02040503050406030204" pitchFamily="18" charset="0"/>
              </a:rPr>
              <a:t>Gram</a:t>
            </a:r>
            <a:r>
              <a:rPr lang="el-GR" sz="2000" b="1" dirty="0">
                <a:solidFill>
                  <a:schemeClr val="tx2"/>
                </a:solidFill>
                <a:latin typeface="Cambria" panose="02040503050406030204" pitchFamily="18" charset="0"/>
                <a:ea typeface="Cambria" panose="02040503050406030204" pitchFamily="18" charset="0"/>
              </a:rPr>
              <a:t>-αρνητικά όσο και </a:t>
            </a:r>
            <a:r>
              <a:rPr lang="el-GR" sz="2000" b="1" dirty="0" err="1">
                <a:solidFill>
                  <a:schemeClr val="tx2"/>
                </a:solidFill>
                <a:latin typeface="Cambria" panose="02040503050406030204" pitchFamily="18" charset="0"/>
                <a:ea typeface="Cambria" panose="02040503050406030204" pitchFamily="18" charset="0"/>
              </a:rPr>
              <a:t>Gram</a:t>
            </a:r>
            <a:r>
              <a:rPr lang="el-GR" sz="2000" b="1" dirty="0">
                <a:solidFill>
                  <a:schemeClr val="tx2"/>
                </a:solidFill>
                <a:latin typeface="Cambria" panose="02040503050406030204" pitchFamily="18" charset="0"/>
                <a:ea typeface="Cambria" panose="02040503050406030204" pitchFamily="18" charset="0"/>
              </a:rPr>
              <a:t>-θετικά βακτήρια</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CA86C3D-73FE-4E92-941B-0A91F9EDDF83}"/>
              </a:ext>
            </a:extLst>
          </p:cNvPr>
          <p:cNvSpPr>
            <a:spLocks noGrp="1"/>
          </p:cNvSpPr>
          <p:nvPr>
            <p:ph type="title"/>
          </p:nvPr>
        </p:nvSpPr>
        <p:spPr>
          <a:xfrm>
            <a:off x="2084828" y="616752"/>
            <a:ext cx="6005070" cy="759467"/>
          </a:xfrm>
        </p:spPr>
        <p:txBody>
          <a:bodyPr anchor="t">
            <a:normAutofit/>
          </a:bodyPr>
          <a:lstStyle/>
          <a:p>
            <a:pPr algn="ctr"/>
            <a:r>
              <a:rPr lang="en-US" sz="3200" b="1" dirty="0">
                <a:solidFill>
                  <a:schemeClr val="accent6">
                    <a:lumMod val="50000"/>
                  </a:schemeClr>
                </a:solidFill>
                <a:latin typeface="Candara" panose="020E0502030303020204" pitchFamily="34" charset="0"/>
              </a:rPr>
              <a:t>E</a:t>
            </a:r>
            <a:r>
              <a:rPr lang="el-GR" sz="3200" b="1" dirty="0" err="1">
                <a:solidFill>
                  <a:schemeClr val="accent6">
                    <a:lumMod val="50000"/>
                  </a:schemeClr>
                </a:solidFill>
                <a:latin typeface="Candara" panose="020E0502030303020204" pitchFamily="34" charset="0"/>
              </a:rPr>
              <a:t>νσωματόνια</a:t>
            </a:r>
            <a:r>
              <a:rPr lang="el-GR" sz="3200" b="1" dirty="0">
                <a:solidFill>
                  <a:schemeClr val="accent6">
                    <a:lumMod val="50000"/>
                  </a:schemeClr>
                </a:solidFill>
                <a:latin typeface="Candara" panose="020E0502030303020204" pitchFamily="34" charset="0"/>
              </a:rPr>
              <a:t> ή </a:t>
            </a:r>
            <a:r>
              <a:rPr lang="el-GR" sz="3200" b="1" dirty="0" err="1">
                <a:solidFill>
                  <a:schemeClr val="accent6">
                    <a:lumMod val="50000"/>
                  </a:schemeClr>
                </a:solidFill>
                <a:latin typeface="Candara" panose="020E0502030303020204" pitchFamily="34" charset="0"/>
              </a:rPr>
              <a:t>ιντεγκρόνια</a:t>
            </a:r>
            <a:r>
              <a:rPr lang="el-GR" sz="3200" b="1" dirty="0">
                <a:solidFill>
                  <a:schemeClr val="accent6">
                    <a:lumMod val="50000"/>
                  </a:schemeClr>
                </a:solidFill>
                <a:latin typeface="Candara" panose="020E0502030303020204" pitchFamily="34" charset="0"/>
              </a:rPr>
              <a:t> </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DB9A142-D98B-40C0-9CD2-505582228C79}"/>
              </a:ext>
            </a:extLst>
          </p:cNvPr>
          <p:cNvSpPr>
            <a:spLocks noGrp="1"/>
          </p:cNvSpPr>
          <p:nvPr>
            <p:ph idx="1"/>
          </p:nvPr>
        </p:nvSpPr>
        <p:spPr>
          <a:xfrm>
            <a:off x="759125" y="1195606"/>
            <a:ext cx="8024196" cy="5390785"/>
          </a:xfrm>
        </p:spPr>
        <p:txBody>
          <a:bodyPr anchor="ctr">
            <a:normAutofit fontScale="47500" lnSpcReduction="20000"/>
          </a:bodyPr>
          <a:lstStyle/>
          <a:p>
            <a:r>
              <a:rPr lang="el-GR" sz="4200" dirty="0">
                <a:latin typeface="Cambria" panose="02040503050406030204" pitchFamily="18" charset="0"/>
                <a:ea typeface="Cambria" panose="02040503050406030204" pitchFamily="18" charset="0"/>
              </a:rPr>
              <a:t>Τα </a:t>
            </a:r>
            <a:r>
              <a:rPr lang="el-GR" sz="4200" b="1" dirty="0" err="1">
                <a:solidFill>
                  <a:schemeClr val="accent6">
                    <a:lumMod val="50000"/>
                  </a:schemeClr>
                </a:solidFill>
                <a:latin typeface="Cambria" panose="02040503050406030204" pitchFamily="18" charset="0"/>
                <a:ea typeface="Cambria" panose="02040503050406030204" pitchFamily="18" charset="0"/>
              </a:rPr>
              <a:t>ενσωματόνια</a:t>
            </a:r>
            <a:r>
              <a:rPr lang="el-GR" sz="4200" b="1" dirty="0">
                <a:solidFill>
                  <a:schemeClr val="accent6">
                    <a:lumMod val="50000"/>
                  </a:schemeClr>
                </a:solidFill>
                <a:latin typeface="Cambria" panose="02040503050406030204" pitchFamily="18" charset="0"/>
                <a:ea typeface="Cambria" panose="02040503050406030204" pitchFamily="18" charset="0"/>
              </a:rPr>
              <a:t> ή </a:t>
            </a:r>
            <a:r>
              <a:rPr lang="el-GR" sz="4200" b="1" dirty="0" err="1">
                <a:solidFill>
                  <a:schemeClr val="accent6">
                    <a:lumMod val="50000"/>
                  </a:schemeClr>
                </a:solidFill>
                <a:latin typeface="Cambria" panose="02040503050406030204" pitchFamily="18" charset="0"/>
                <a:ea typeface="Cambria" panose="02040503050406030204" pitchFamily="18" charset="0"/>
              </a:rPr>
              <a:t>ιντεγκρόνια</a:t>
            </a:r>
            <a:r>
              <a:rPr lang="el-GR" sz="4200" b="1" dirty="0">
                <a:solidFill>
                  <a:schemeClr val="accent6">
                    <a:lumMod val="50000"/>
                  </a:schemeClr>
                </a:solidFill>
                <a:latin typeface="Cambria" panose="02040503050406030204" pitchFamily="18" charset="0"/>
                <a:ea typeface="Cambria" panose="02040503050406030204" pitchFamily="18" charset="0"/>
              </a:rPr>
              <a:t> (</a:t>
            </a:r>
            <a:r>
              <a:rPr lang="el-GR" sz="4200" b="1" dirty="0" err="1">
                <a:solidFill>
                  <a:schemeClr val="accent6">
                    <a:lumMod val="50000"/>
                  </a:schemeClr>
                </a:solidFill>
                <a:latin typeface="Cambria" panose="02040503050406030204" pitchFamily="18" charset="0"/>
                <a:ea typeface="Cambria" panose="02040503050406030204" pitchFamily="18" charset="0"/>
              </a:rPr>
              <a:t>integrons</a:t>
            </a:r>
            <a:r>
              <a:rPr lang="el-GR" sz="4200" b="1" dirty="0">
                <a:solidFill>
                  <a:schemeClr val="accent6">
                    <a:lumMod val="50000"/>
                  </a:schemeClr>
                </a:solidFill>
                <a:latin typeface="Cambria" panose="02040503050406030204" pitchFamily="18" charset="0"/>
                <a:ea typeface="Cambria" panose="02040503050406030204" pitchFamily="18" charset="0"/>
              </a:rPr>
              <a:t>) </a:t>
            </a:r>
            <a:r>
              <a:rPr lang="el-GR" sz="4200" dirty="0">
                <a:latin typeface="Cambria" panose="02040503050406030204" pitchFamily="18" charset="0"/>
                <a:ea typeface="Cambria" panose="02040503050406030204" pitchFamily="18" charset="0"/>
              </a:rPr>
              <a:t>είναι ένα είδος </a:t>
            </a:r>
            <a:r>
              <a:rPr lang="el-GR" sz="4200" b="1" dirty="0">
                <a:latin typeface="Cambria" panose="02040503050406030204" pitchFamily="18" charset="0"/>
                <a:ea typeface="Cambria" panose="02040503050406030204" pitchFamily="18" charset="0"/>
              </a:rPr>
              <a:t>μεταθετών γενετικών στοιχείων</a:t>
            </a:r>
            <a:r>
              <a:rPr lang="el-GR" sz="4200" dirty="0">
                <a:latin typeface="Cambria" panose="02040503050406030204" pitchFamily="18" charset="0"/>
                <a:ea typeface="Cambria" panose="02040503050406030204" pitchFamily="18" charset="0"/>
              </a:rPr>
              <a:t>, τα οποία έχουν την ικανότητα να </a:t>
            </a:r>
            <a:r>
              <a:rPr lang="el-GR" sz="4200" b="1" dirty="0">
                <a:latin typeface="Cambria" panose="02040503050406030204" pitchFamily="18" charset="0"/>
                <a:ea typeface="Cambria" panose="02040503050406030204" pitchFamily="18" charset="0"/>
              </a:rPr>
              <a:t>ενσωματώνουν εξωγενή γονίδια </a:t>
            </a:r>
            <a:r>
              <a:rPr lang="el-GR" sz="4200" dirty="0">
                <a:latin typeface="Cambria" panose="02040503050406030204" pitchFamily="18" charset="0"/>
                <a:ea typeface="Cambria" panose="02040503050406030204" pitchFamily="18" charset="0"/>
              </a:rPr>
              <a:t>αλλά και να τα αποκόπτουν = είναι ικανά να αναγνωρίζουν και να ενσωματώνουν γονιδιακές κασέτες</a:t>
            </a:r>
            <a:endParaRPr lang="en-US" sz="4200" dirty="0">
              <a:latin typeface="Cambria" panose="02040503050406030204" pitchFamily="18" charset="0"/>
              <a:ea typeface="Cambria" panose="02040503050406030204" pitchFamily="18" charset="0"/>
            </a:endParaRPr>
          </a:p>
          <a:p>
            <a:pPr lvl="1"/>
            <a:r>
              <a:rPr lang="el-GR" sz="3800" dirty="0">
                <a:latin typeface="Cambria" panose="02040503050406030204" pitchFamily="18" charset="0"/>
                <a:ea typeface="Cambria" panose="02040503050406030204" pitchFamily="18" charset="0"/>
              </a:rPr>
              <a:t>Ο όρος “</a:t>
            </a:r>
            <a:r>
              <a:rPr lang="el-GR" sz="3800" dirty="0" err="1">
                <a:latin typeface="Cambria" panose="02040503050406030204" pitchFamily="18" charset="0"/>
                <a:ea typeface="Cambria" panose="02040503050406030204" pitchFamily="18" charset="0"/>
              </a:rPr>
              <a:t>superintegron</a:t>
            </a:r>
            <a:r>
              <a:rPr lang="el-GR" sz="3800" dirty="0">
                <a:latin typeface="Cambria" panose="02040503050406030204" pitchFamily="18" charset="0"/>
                <a:ea typeface="Cambria" panose="02040503050406030204" pitchFamily="18" charset="0"/>
              </a:rPr>
              <a:t>” επινοήθηκε από τον </a:t>
            </a:r>
            <a:r>
              <a:rPr lang="el-GR" sz="3800" dirty="0" err="1">
                <a:latin typeface="Cambria" panose="02040503050406030204" pitchFamily="18" charset="0"/>
                <a:ea typeface="Cambria" panose="02040503050406030204" pitchFamily="18" charset="0"/>
              </a:rPr>
              <a:t>Mazel</a:t>
            </a:r>
            <a:r>
              <a:rPr lang="el-GR" sz="3800" dirty="0">
                <a:latin typeface="Cambria" panose="02040503050406030204" pitchFamily="18" charset="0"/>
                <a:ea typeface="Cambria" panose="02040503050406030204" pitchFamily="18" charset="0"/>
              </a:rPr>
              <a:t> και τους συνεργάτες του το 1998 για τα </a:t>
            </a:r>
            <a:r>
              <a:rPr lang="el-GR" sz="3800" dirty="0" err="1">
                <a:latin typeface="Cambria" panose="02040503050406030204" pitchFamily="18" charset="0"/>
                <a:ea typeface="Cambria" panose="02040503050406030204" pitchFamily="18" charset="0"/>
              </a:rPr>
              <a:t>ενσωματόνια</a:t>
            </a:r>
            <a:r>
              <a:rPr lang="el-GR" sz="3800" dirty="0">
                <a:latin typeface="Cambria" panose="02040503050406030204" pitchFamily="18" charset="0"/>
                <a:ea typeface="Cambria" panose="02040503050406030204" pitchFamily="18" charset="0"/>
              </a:rPr>
              <a:t> (</a:t>
            </a:r>
            <a:r>
              <a:rPr lang="el-GR" sz="3800" dirty="0" err="1">
                <a:latin typeface="Cambria" panose="02040503050406030204" pitchFamily="18" charset="0"/>
                <a:ea typeface="Cambria" panose="02040503050406030204" pitchFamily="18" charset="0"/>
              </a:rPr>
              <a:t>integrons</a:t>
            </a:r>
            <a:r>
              <a:rPr lang="el-GR" sz="3800" dirty="0">
                <a:latin typeface="Cambria" panose="02040503050406030204" pitchFamily="18" charset="0"/>
                <a:ea typeface="Cambria" panose="02040503050406030204" pitchFamily="18" charset="0"/>
              </a:rPr>
              <a:t>) που έχουν ενσωματώσει εκατοντάδες γονιδιακές κασέτες</a:t>
            </a:r>
          </a:p>
          <a:p>
            <a:r>
              <a:rPr lang="el-GR" sz="4200" dirty="0">
                <a:latin typeface="Cambria" panose="02040503050406030204" pitchFamily="18" charset="0"/>
                <a:ea typeface="Cambria" panose="02040503050406030204" pitchFamily="18" charset="0"/>
              </a:rPr>
              <a:t>Χαρακτηρίζονται από την παρουσία </a:t>
            </a:r>
            <a:r>
              <a:rPr lang="el-GR" sz="4200" b="1" dirty="0">
                <a:latin typeface="Cambria" panose="02040503050406030204" pitchFamily="18" charset="0"/>
                <a:ea typeface="Cambria" panose="02040503050406030204" pitchFamily="18" charset="0"/>
              </a:rPr>
              <a:t>3 δομικών στοιχε</a:t>
            </a:r>
            <a:r>
              <a:rPr lang="el-GR" sz="4200" dirty="0">
                <a:latin typeface="Cambria" panose="02040503050406030204" pitchFamily="18" charset="0"/>
                <a:ea typeface="Cambria" panose="02040503050406030204" pitchFamily="18" charset="0"/>
              </a:rPr>
              <a:t>ίων :</a:t>
            </a:r>
          </a:p>
          <a:p>
            <a:pPr lvl="1"/>
            <a:r>
              <a:rPr lang="el-GR" sz="3800" dirty="0">
                <a:latin typeface="Cambria" panose="02040503050406030204" pitchFamily="18" charset="0"/>
                <a:ea typeface="Cambria" panose="02040503050406030204" pitchFamily="18" charset="0"/>
              </a:rPr>
              <a:t> α) το γονίδιο της </a:t>
            </a:r>
            <a:r>
              <a:rPr lang="el-GR" sz="3800" b="1" dirty="0" err="1">
                <a:latin typeface="Cambria" panose="02040503050406030204" pitchFamily="18" charset="0"/>
                <a:ea typeface="Cambria" panose="02040503050406030204" pitchFamily="18" charset="0"/>
              </a:rPr>
              <a:t>ιντεγράσης</a:t>
            </a:r>
            <a:r>
              <a:rPr lang="el-GR" sz="3800" dirty="0">
                <a:latin typeface="Cambria" panose="02040503050406030204" pitchFamily="18" charset="0"/>
                <a:ea typeface="Cambria" panose="02040503050406030204" pitchFamily="18" charset="0"/>
              </a:rPr>
              <a:t> (</a:t>
            </a:r>
            <a:r>
              <a:rPr lang="el-GR" sz="3800" i="1" dirty="0" err="1">
                <a:latin typeface="Cambria" panose="02040503050406030204" pitchFamily="18" charset="0"/>
                <a:ea typeface="Cambria" panose="02040503050406030204" pitchFamily="18" charset="0"/>
              </a:rPr>
              <a:t>int</a:t>
            </a:r>
            <a:r>
              <a:rPr lang="el-GR" sz="3800" dirty="0">
                <a:latin typeface="Cambria" panose="02040503050406030204" pitchFamily="18" charset="0"/>
                <a:ea typeface="Cambria" panose="02040503050406030204" pitchFamily="18" charset="0"/>
              </a:rPr>
              <a:t>) </a:t>
            </a:r>
          </a:p>
          <a:p>
            <a:pPr lvl="1"/>
            <a:r>
              <a:rPr lang="el-GR" sz="3800" dirty="0">
                <a:latin typeface="Cambria" panose="02040503050406030204" pitchFamily="18" charset="0"/>
                <a:ea typeface="Cambria" panose="02040503050406030204" pitchFamily="18" charset="0"/>
              </a:rPr>
              <a:t>β)την ειδική </a:t>
            </a:r>
            <a:r>
              <a:rPr lang="el-GR" sz="3800" b="1" dirty="0">
                <a:latin typeface="Cambria" panose="02040503050406030204" pitchFamily="18" charset="0"/>
                <a:ea typeface="Cambria" panose="02040503050406030204" pitchFamily="18" charset="0"/>
              </a:rPr>
              <a:t>θέση </a:t>
            </a:r>
            <a:r>
              <a:rPr lang="el-GR" sz="3800" b="1" dirty="0" err="1">
                <a:latin typeface="Cambria" panose="02040503050406030204" pitchFamily="18" charset="0"/>
                <a:ea typeface="Cambria" panose="02040503050406030204" pitchFamily="18" charset="0"/>
              </a:rPr>
              <a:t>ανασυνδυασμού</a:t>
            </a:r>
            <a:r>
              <a:rPr lang="el-GR" sz="3800" b="1" dirty="0">
                <a:latin typeface="Cambria" panose="02040503050406030204" pitchFamily="18" charset="0"/>
                <a:ea typeface="Cambria" panose="02040503050406030204" pitchFamily="18" charset="0"/>
              </a:rPr>
              <a:t> </a:t>
            </a:r>
            <a:r>
              <a:rPr lang="el-GR" sz="3800" dirty="0">
                <a:latin typeface="Cambria" panose="02040503050406030204" pitchFamily="18" charset="0"/>
                <a:ea typeface="Cambria" panose="02040503050406030204" pitchFamily="18" charset="0"/>
              </a:rPr>
              <a:t>(</a:t>
            </a:r>
            <a:r>
              <a:rPr lang="el-GR" sz="3800" i="1" dirty="0" err="1">
                <a:latin typeface="Cambria" panose="02040503050406030204" pitchFamily="18" charset="0"/>
                <a:ea typeface="Cambria" panose="02040503050406030204" pitchFamily="18" charset="0"/>
              </a:rPr>
              <a:t>att</a:t>
            </a:r>
            <a:r>
              <a:rPr lang="el-GR" sz="3800" dirty="0">
                <a:latin typeface="Cambria" panose="02040503050406030204" pitchFamily="18" charset="0"/>
                <a:ea typeface="Cambria" panose="02040503050406030204" pitchFamily="18" charset="0"/>
              </a:rPr>
              <a:t>), για την ενσωμάτωση της </a:t>
            </a:r>
            <a:r>
              <a:rPr lang="el-GR" sz="3800" dirty="0" err="1">
                <a:latin typeface="Cambria" panose="02040503050406030204" pitchFamily="18" charset="0"/>
                <a:ea typeface="Cambria" panose="02040503050406030204" pitchFamily="18" charset="0"/>
              </a:rPr>
              <a:t>κασέττας</a:t>
            </a:r>
            <a:endParaRPr lang="el-GR" sz="3800" dirty="0">
              <a:latin typeface="Cambria" panose="02040503050406030204" pitchFamily="18" charset="0"/>
              <a:ea typeface="Cambria" panose="02040503050406030204" pitchFamily="18" charset="0"/>
            </a:endParaRPr>
          </a:p>
          <a:p>
            <a:pPr lvl="1"/>
            <a:r>
              <a:rPr lang="el-GR" sz="3800" dirty="0">
                <a:latin typeface="Cambria" panose="02040503050406030204" pitchFamily="18" charset="0"/>
                <a:ea typeface="Cambria" panose="02040503050406030204" pitchFamily="18" charset="0"/>
              </a:rPr>
              <a:t> γ) τον κοινό </a:t>
            </a:r>
            <a:r>
              <a:rPr lang="el-GR" sz="3800" b="1" dirty="0">
                <a:latin typeface="Cambria" panose="02040503050406030204" pitchFamily="18" charset="0"/>
                <a:ea typeface="Cambria" panose="02040503050406030204" pitchFamily="18" charset="0"/>
              </a:rPr>
              <a:t>υποκινητή(</a:t>
            </a:r>
            <a:r>
              <a:rPr lang="el-GR" sz="3800" i="1" dirty="0" err="1">
                <a:latin typeface="Cambria" panose="02040503050406030204" pitchFamily="18" charset="0"/>
                <a:ea typeface="Cambria" panose="02040503050406030204" pitchFamily="18" charset="0"/>
              </a:rPr>
              <a:t>Pc</a:t>
            </a:r>
            <a:r>
              <a:rPr lang="el-GR" sz="3800" dirty="0">
                <a:latin typeface="Cambria" panose="02040503050406030204" pitchFamily="18" charset="0"/>
                <a:ea typeface="Cambria" panose="02040503050406030204" pitchFamily="18" charset="0"/>
              </a:rPr>
              <a:t>)</a:t>
            </a:r>
          </a:p>
          <a:p>
            <a:r>
              <a:rPr lang="el-GR" sz="4200" dirty="0">
                <a:latin typeface="Cambria" panose="02040503050406030204" pitchFamily="18" charset="0"/>
                <a:ea typeface="Cambria" panose="02040503050406030204" pitchFamily="18" charset="0"/>
              </a:rPr>
              <a:t>Μετακινούνται με </a:t>
            </a:r>
            <a:r>
              <a:rPr lang="el-GR" sz="4200" b="1" dirty="0" err="1">
                <a:latin typeface="Cambria" panose="02040503050406030204" pitchFamily="18" charset="0"/>
                <a:ea typeface="Cambria" panose="02040503050406030204" pitchFamily="18" charset="0"/>
              </a:rPr>
              <a:t>πλασμίδια</a:t>
            </a:r>
            <a:r>
              <a:rPr lang="el-GR" sz="4200" b="1" dirty="0">
                <a:latin typeface="Cambria" panose="02040503050406030204" pitchFamily="18" charset="0"/>
                <a:ea typeface="Cambria" panose="02040503050406030204" pitchFamily="18" charset="0"/>
              </a:rPr>
              <a:t> και </a:t>
            </a:r>
            <a:r>
              <a:rPr lang="el-GR" sz="4200" b="1" dirty="0" err="1">
                <a:latin typeface="Cambria" panose="02040503050406030204" pitchFamily="18" charset="0"/>
                <a:ea typeface="Cambria" panose="02040503050406030204" pitchFamily="18" charset="0"/>
              </a:rPr>
              <a:t>τρανσποζόνια</a:t>
            </a:r>
            <a:r>
              <a:rPr lang="el-GR" sz="4200" dirty="0">
                <a:latin typeface="Cambria" panose="02040503050406030204" pitchFamily="18" charset="0"/>
                <a:ea typeface="Cambria" panose="02040503050406030204" pitchFamily="18" charset="0"/>
              </a:rPr>
              <a:t>, ενώ έχουν βρεθεί και στο </a:t>
            </a:r>
            <a:r>
              <a:rPr lang="el-GR" sz="4200" dirty="0" err="1">
                <a:latin typeface="Cambria" panose="02040503050406030204" pitchFamily="18" charset="0"/>
                <a:ea typeface="Cambria" panose="02040503050406030204" pitchFamily="18" charset="0"/>
              </a:rPr>
              <a:t>βακτηριακό</a:t>
            </a:r>
            <a:r>
              <a:rPr lang="el-GR" sz="4200" dirty="0">
                <a:latin typeface="Cambria" panose="02040503050406030204" pitchFamily="18" charset="0"/>
                <a:ea typeface="Cambria" panose="02040503050406030204" pitchFamily="18" charset="0"/>
              </a:rPr>
              <a:t> χρωμόσωμα</a:t>
            </a:r>
          </a:p>
          <a:p>
            <a:endParaRPr lang="el-GR" sz="17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686547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508076" y="727451"/>
            <a:ext cx="7425020" cy="799508"/>
          </a:xfrm>
        </p:spPr>
        <p:txBody>
          <a:bodyPr anchor="t">
            <a:normAutofit/>
          </a:bodyPr>
          <a:lstStyle/>
          <a:p>
            <a:pPr algn="ctr"/>
            <a:r>
              <a:rPr lang="el-GR" sz="3200" b="1" dirty="0">
                <a:solidFill>
                  <a:schemeClr val="accent6">
                    <a:lumMod val="50000"/>
                  </a:schemeClr>
                </a:solidFill>
                <a:latin typeface="Candara" panose="020E0502030303020204" pitchFamily="34" charset="0"/>
              </a:rPr>
              <a:t>Γονιδιακές </a:t>
            </a:r>
            <a:r>
              <a:rPr lang="el-GR" sz="3200" b="1" dirty="0" err="1">
                <a:solidFill>
                  <a:schemeClr val="accent6">
                    <a:lumMod val="50000"/>
                  </a:schemeClr>
                </a:solidFill>
                <a:latin typeface="Candara" panose="020E0502030303020204" pitchFamily="34" charset="0"/>
              </a:rPr>
              <a:t>κασέττες</a:t>
            </a:r>
            <a:r>
              <a:rPr lang="el-GR" sz="3200" b="1" dirty="0">
                <a:solidFill>
                  <a:schemeClr val="accent6">
                    <a:lumMod val="50000"/>
                  </a:schemeClr>
                </a:solidFill>
                <a:latin typeface="Candara" panose="020E0502030303020204" pitchFamily="34" charset="0"/>
              </a:rPr>
              <a:t> (</a:t>
            </a:r>
            <a:r>
              <a:rPr lang="en-US" sz="3200" b="1" dirty="0">
                <a:solidFill>
                  <a:schemeClr val="accent6">
                    <a:lumMod val="50000"/>
                  </a:schemeClr>
                </a:solidFill>
                <a:latin typeface="Candara" panose="020E0502030303020204" pitchFamily="34" charset="0"/>
              </a:rPr>
              <a:t>Gene cassettes)</a:t>
            </a:r>
            <a:endParaRPr lang="el-GR" sz="3200" b="1" dirty="0">
              <a:solidFill>
                <a:schemeClr val="accent6">
                  <a:lumMod val="50000"/>
                </a:schemeClr>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824397" y="1607564"/>
            <a:ext cx="8179569" cy="4442379"/>
          </a:xfrm>
        </p:spPr>
        <p:txBody>
          <a:bodyPr anchor="ctr">
            <a:norm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Οι </a:t>
            </a:r>
            <a:r>
              <a:rPr lang="el-GR" sz="2000" b="1" dirty="0">
                <a:solidFill>
                  <a:schemeClr val="tx2"/>
                </a:solidFill>
                <a:latin typeface="Cambria" panose="02040503050406030204" pitchFamily="18" charset="0"/>
                <a:ea typeface="Cambria" panose="02040503050406030204" pitchFamily="18" charset="0"/>
              </a:rPr>
              <a:t>γονιδιακές κασέτες </a:t>
            </a:r>
            <a:r>
              <a:rPr lang="el-GR" sz="2000" dirty="0">
                <a:solidFill>
                  <a:schemeClr val="tx2"/>
                </a:solidFill>
                <a:latin typeface="Cambria" panose="02040503050406030204" pitchFamily="18" charset="0"/>
                <a:ea typeface="Cambria" panose="02040503050406030204" pitchFamily="18" charset="0"/>
              </a:rPr>
              <a:t>(</a:t>
            </a:r>
            <a:r>
              <a:rPr lang="el-GR" sz="2000" dirty="0" err="1">
                <a:solidFill>
                  <a:schemeClr val="tx2"/>
                </a:solidFill>
                <a:latin typeface="Cambria" panose="02040503050406030204" pitchFamily="18" charset="0"/>
                <a:ea typeface="Cambria" panose="02040503050406030204" pitchFamily="18" charset="0"/>
              </a:rPr>
              <a:t>gene</a:t>
            </a:r>
            <a:r>
              <a:rPr lang="el-GR" sz="2000" dirty="0">
                <a:solidFill>
                  <a:schemeClr val="tx2"/>
                </a:solidFill>
                <a:latin typeface="Cambria" panose="02040503050406030204" pitchFamily="18" charset="0"/>
                <a:ea typeface="Cambria" panose="02040503050406030204" pitchFamily="18" charset="0"/>
              </a:rPr>
              <a:t> </a:t>
            </a:r>
            <a:r>
              <a:rPr lang="el-GR" sz="2000" dirty="0" err="1">
                <a:solidFill>
                  <a:schemeClr val="tx2"/>
                </a:solidFill>
                <a:latin typeface="Cambria" panose="02040503050406030204" pitchFamily="18" charset="0"/>
                <a:ea typeface="Cambria" panose="02040503050406030204" pitchFamily="18" charset="0"/>
              </a:rPr>
              <a:t>cassettes</a:t>
            </a:r>
            <a:r>
              <a:rPr lang="el-GR" sz="2000" dirty="0">
                <a:solidFill>
                  <a:schemeClr val="tx2"/>
                </a:solidFill>
                <a:latin typeface="Cambria" panose="02040503050406030204" pitchFamily="18" charset="0"/>
                <a:ea typeface="Cambria" panose="02040503050406030204" pitchFamily="18" charset="0"/>
              </a:rPr>
              <a:t>) είναι </a:t>
            </a:r>
            <a:r>
              <a:rPr lang="el-GR" sz="2000" b="1" dirty="0">
                <a:solidFill>
                  <a:schemeClr val="tx2"/>
                </a:solidFill>
                <a:latin typeface="Cambria" panose="02040503050406030204" pitchFamily="18" charset="0"/>
                <a:ea typeface="Cambria" panose="02040503050406030204" pitchFamily="18" charset="0"/>
              </a:rPr>
              <a:t>μικρά κινητά γενετικά στοιχεία </a:t>
            </a:r>
            <a:r>
              <a:rPr lang="el-GR" sz="2000" dirty="0">
                <a:solidFill>
                  <a:schemeClr val="tx2"/>
                </a:solidFill>
                <a:latin typeface="Cambria" panose="02040503050406030204" pitchFamily="18" charset="0"/>
                <a:ea typeface="Cambria" panose="02040503050406030204" pitchFamily="18" charset="0"/>
              </a:rPr>
              <a:t>άγνωστης </a:t>
            </a:r>
            <a:r>
              <a:rPr lang="el-GR" sz="2000" dirty="0" err="1">
                <a:solidFill>
                  <a:schemeClr val="tx2"/>
                </a:solidFill>
                <a:latin typeface="Cambria" panose="02040503050406030204" pitchFamily="18" charset="0"/>
                <a:ea typeface="Cambria" panose="02040503050406030204" pitchFamily="18" charset="0"/>
              </a:rPr>
              <a:t>προέλευσηςπου</a:t>
            </a:r>
            <a:r>
              <a:rPr lang="el-GR" sz="2000" dirty="0">
                <a:solidFill>
                  <a:schemeClr val="tx2"/>
                </a:solidFill>
                <a:latin typeface="Cambria" panose="02040503050406030204" pitchFamily="18" charset="0"/>
                <a:ea typeface="Cambria" panose="02040503050406030204" pitchFamily="18" charset="0"/>
              </a:rPr>
              <a:t> έχουν μέγεθος μικρότερο από 2 </a:t>
            </a:r>
            <a:r>
              <a:rPr lang="el-GR" sz="2000" dirty="0" err="1">
                <a:solidFill>
                  <a:schemeClr val="tx2"/>
                </a:solidFill>
                <a:latin typeface="Cambria" panose="02040503050406030204" pitchFamily="18" charset="0"/>
                <a:ea typeface="Cambria" panose="02040503050406030204" pitchFamily="18" charset="0"/>
              </a:rPr>
              <a:t>kbp</a:t>
            </a:r>
            <a:r>
              <a:rPr lang="el-GR" sz="2000" dirty="0">
                <a:solidFill>
                  <a:schemeClr val="tx2"/>
                </a:solidFill>
                <a:latin typeface="Cambria" panose="02040503050406030204" pitchFamily="18" charset="0"/>
                <a:ea typeface="Cambria" panose="02040503050406030204" pitchFamily="18" charset="0"/>
              </a:rPr>
              <a:t> (συνήθως 500-1000 </a:t>
            </a:r>
            <a:r>
              <a:rPr lang="el-GR" sz="2000" dirty="0" err="1">
                <a:solidFill>
                  <a:schemeClr val="tx2"/>
                </a:solidFill>
                <a:latin typeface="Cambria" panose="02040503050406030204" pitchFamily="18" charset="0"/>
                <a:ea typeface="Cambria" panose="02040503050406030204" pitchFamily="18" charset="0"/>
              </a:rPr>
              <a:t>bp</a:t>
            </a:r>
            <a:r>
              <a:rPr lang="el-GR" sz="2000" dirty="0">
                <a:solidFill>
                  <a:schemeClr val="tx2"/>
                </a:solidFill>
                <a:latin typeface="Cambria" panose="02040503050406030204" pitchFamily="18" charset="0"/>
                <a:ea typeface="Cambria" panose="02040503050406030204" pitchFamily="18" charset="0"/>
              </a:rPr>
              <a:t>) </a:t>
            </a:r>
          </a:p>
          <a:p>
            <a:pPr lvl="1">
              <a:lnSpc>
                <a:spcPct val="110000"/>
              </a:lnSpc>
            </a:pPr>
            <a:r>
              <a:rPr lang="el-GR" sz="2000" dirty="0">
                <a:solidFill>
                  <a:schemeClr val="tx2"/>
                </a:solidFill>
                <a:latin typeface="Cambria" panose="02040503050406030204" pitchFamily="18" charset="0"/>
                <a:ea typeface="Cambria" panose="02040503050406030204" pitchFamily="18" charset="0"/>
              </a:rPr>
              <a:t>τα μικρότερα από τα γνωστά μεταθετά στοιχεία </a:t>
            </a:r>
          </a:p>
          <a:p>
            <a:pPr>
              <a:lnSpc>
                <a:spcPct val="110000"/>
              </a:lnSpc>
            </a:pPr>
            <a:r>
              <a:rPr lang="el-GR" sz="2000" dirty="0">
                <a:solidFill>
                  <a:schemeClr val="tx2"/>
                </a:solidFill>
                <a:latin typeface="Cambria" panose="02040503050406030204" pitchFamily="18" charset="0"/>
                <a:ea typeface="Cambria" panose="02040503050406030204" pitchFamily="18" charset="0"/>
              </a:rPr>
              <a:t>Κάθε γονιδιακή </a:t>
            </a:r>
            <a:r>
              <a:rPr lang="el-GR" sz="2000" dirty="0" err="1">
                <a:solidFill>
                  <a:schemeClr val="tx2"/>
                </a:solidFill>
                <a:latin typeface="Cambria" panose="02040503050406030204" pitchFamily="18" charset="0"/>
                <a:ea typeface="Cambria" panose="02040503050406030204" pitchFamily="18" charset="0"/>
              </a:rPr>
              <a:t>κασέττα</a:t>
            </a:r>
            <a:r>
              <a:rPr lang="el-GR" sz="2000" dirty="0">
                <a:solidFill>
                  <a:schemeClr val="tx2"/>
                </a:solidFill>
                <a:latin typeface="Cambria" panose="02040503050406030204" pitchFamily="18" charset="0"/>
                <a:ea typeface="Cambria" panose="02040503050406030204" pitchFamily="18" charset="0"/>
              </a:rPr>
              <a:t> είναι ένα διακριτό μεταθετό στοιχείο και μπορεί να υπάρχει είτε </a:t>
            </a:r>
            <a:r>
              <a:rPr lang="el-GR" sz="2000" b="1" dirty="0">
                <a:solidFill>
                  <a:schemeClr val="tx2"/>
                </a:solidFill>
                <a:latin typeface="Cambria" panose="02040503050406030204" pitchFamily="18" charset="0"/>
                <a:ea typeface="Cambria" panose="02040503050406030204" pitchFamily="18" charset="0"/>
              </a:rPr>
              <a:t>ελεύθερο</a:t>
            </a:r>
            <a:r>
              <a:rPr lang="el-GR" sz="2000" dirty="0">
                <a:solidFill>
                  <a:schemeClr val="tx2"/>
                </a:solidFill>
                <a:latin typeface="Cambria" panose="02040503050406030204" pitchFamily="18" charset="0"/>
                <a:ea typeface="Cambria" panose="02040503050406030204" pitchFamily="18" charset="0"/>
              </a:rPr>
              <a:t>, σε κλειστή κυκλική μορφή ή σε μια </a:t>
            </a:r>
            <a:r>
              <a:rPr lang="el-GR" sz="2000" b="1" dirty="0">
                <a:solidFill>
                  <a:schemeClr val="tx2"/>
                </a:solidFill>
                <a:latin typeface="Cambria" panose="02040503050406030204" pitchFamily="18" charset="0"/>
                <a:ea typeface="Cambria" panose="02040503050406030204" pitchFamily="18" charset="0"/>
              </a:rPr>
              <a:t>ενοποιημένη γραμμική μορφή</a:t>
            </a:r>
          </a:p>
          <a:p>
            <a:pPr>
              <a:lnSpc>
                <a:spcPct val="110000"/>
              </a:lnSpc>
            </a:pPr>
            <a:r>
              <a:rPr lang="el-GR" sz="2000" dirty="0">
                <a:solidFill>
                  <a:schemeClr val="tx2"/>
                </a:solidFill>
                <a:latin typeface="Cambria" panose="02040503050406030204" pitchFamily="18" charset="0"/>
                <a:ea typeface="Cambria" panose="02040503050406030204" pitchFamily="18" charset="0"/>
              </a:rPr>
              <a:t>Μέχρι σήμερα, έχουν παρατηρηθεί </a:t>
            </a:r>
            <a:r>
              <a:rPr lang="el-GR" sz="2000" b="1" dirty="0">
                <a:solidFill>
                  <a:schemeClr val="tx2"/>
                </a:solidFill>
                <a:latin typeface="Cambria" panose="02040503050406030204" pitchFamily="18" charset="0"/>
                <a:ea typeface="Cambria" panose="02040503050406030204" pitchFamily="18" charset="0"/>
              </a:rPr>
              <a:t>μόνο στα </a:t>
            </a:r>
            <a:r>
              <a:rPr lang="el-GR" sz="2000" b="1" dirty="0" err="1">
                <a:solidFill>
                  <a:schemeClr val="tx2"/>
                </a:solidFill>
                <a:latin typeface="Cambria" panose="02040503050406030204" pitchFamily="18" charset="0"/>
                <a:ea typeface="Cambria" panose="02040503050406030204" pitchFamily="18" charset="0"/>
              </a:rPr>
              <a:t>Gram</a:t>
            </a:r>
            <a:r>
              <a:rPr lang="el-GR" sz="2000" b="1" dirty="0">
                <a:solidFill>
                  <a:schemeClr val="tx2"/>
                </a:solidFill>
                <a:latin typeface="Cambria" panose="02040503050406030204" pitchFamily="18" charset="0"/>
                <a:ea typeface="Cambria" panose="02040503050406030204" pitchFamily="18" charset="0"/>
              </a:rPr>
              <a:t>-αρνητικά βακτήρια</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8" name="Rectangle 17">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1 - Τίτλος"/>
          <p:cNvSpPr>
            <a:spLocks noGrp="1"/>
          </p:cNvSpPr>
          <p:nvPr>
            <p:ph type="title"/>
          </p:nvPr>
        </p:nvSpPr>
        <p:spPr>
          <a:xfrm>
            <a:off x="1845418" y="619568"/>
            <a:ext cx="6903209" cy="1518934"/>
          </a:xfrm>
        </p:spPr>
        <p:txBody>
          <a:bodyPr anchor="t">
            <a:normAutofit/>
          </a:bodyPr>
          <a:lstStyle/>
          <a:p>
            <a:pPr algn="l"/>
            <a:r>
              <a:rPr lang="el-GR" sz="3200" b="1" dirty="0">
                <a:solidFill>
                  <a:schemeClr val="tx2">
                    <a:lumMod val="75000"/>
                    <a:lumOff val="25000"/>
                  </a:schemeClr>
                </a:solidFill>
                <a:latin typeface="Candara" panose="020E0502030303020204" pitchFamily="34" charset="0"/>
                <a:ea typeface="Cambria" pitchFamily="18" charset="0"/>
              </a:rPr>
              <a:t>Μηχανισμοί οριζόντιας μεταφοράς</a:t>
            </a:r>
            <a:endParaRPr lang="el-GR" sz="3200" b="1" dirty="0">
              <a:solidFill>
                <a:schemeClr val="tx2">
                  <a:lumMod val="75000"/>
                  <a:lumOff val="25000"/>
                </a:schemeClr>
              </a:solidFill>
              <a:latin typeface="Candara" panose="020E0502030303020204" pitchFamily="34" charset="0"/>
            </a:endParaRPr>
          </a:p>
        </p:txBody>
      </p:sp>
      <p:sp>
        <p:nvSpPr>
          <p:cNvPr id="24" name="Right Triangle 23">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2 - Θέση περιεχομένου"/>
          <p:cNvSpPr>
            <a:spLocks noGrp="1"/>
          </p:cNvSpPr>
          <p:nvPr>
            <p:ph idx="1"/>
          </p:nvPr>
        </p:nvSpPr>
        <p:spPr>
          <a:xfrm>
            <a:off x="1118733" y="1275773"/>
            <a:ext cx="7905252" cy="2964594"/>
          </a:xfrm>
        </p:spPr>
        <p:txBody>
          <a:bodyPr anchor="ctr">
            <a:normAutofit/>
          </a:bodyPr>
          <a:lstStyle/>
          <a:p>
            <a:r>
              <a:rPr lang="el-GR" sz="2000" dirty="0">
                <a:latin typeface="Cambria" pitchFamily="18" charset="0"/>
                <a:ea typeface="Cambria" pitchFamily="18" charset="0"/>
              </a:rPr>
              <a:t>Τρείς  μηχανισμοί οριζόντιας μεταφοράς</a:t>
            </a:r>
          </a:p>
          <a:p>
            <a:pPr lvl="1"/>
            <a:r>
              <a:rPr lang="el-GR" sz="2000" b="1" dirty="0">
                <a:latin typeface="Cambria" pitchFamily="18" charset="0"/>
                <a:ea typeface="Cambria" pitchFamily="18" charset="0"/>
              </a:rPr>
              <a:t>Μεταμόρφωση</a:t>
            </a:r>
            <a:r>
              <a:rPr lang="el-GR" sz="2000" dirty="0">
                <a:latin typeface="Cambria" pitchFamily="18" charset="0"/>
                <a:ea typeface="Cambria" pitchFamily="18" charset="0"/>
              </a:rPr>
              <a:t>- </a:t>
            </a:r>
            <a:r>
              <a:rPr lang="en-US" sz="2000" dirty="0">
                <a:latin typeface="Cambria" pitchFamily="18" charset="0"/>
                <a:ea typeface="Cambria" pitchFamily="18" charset="0"/>
              </a:rPr>
              <a:t>Transformation</a:t>
            </a:r>
          </a:p>
          <a:p>
            <a:pPr lvl="1"/>
            <a:r>
              <a:rPr lang="el-GR" sz="2000" b="1" dirty="0">
                <a:latin typeface="Cambria" pitchFamily="18" charset="0"/>
                <a:ea typeface="Cambria" pitchFamily="18" charset="0"/>
              </a:rPr>
              <a:t>Μεταγωγή -</a:t>
            </a:r>
            <a:r>
              <a:rPr lang="en-US" sz="2000" dirty="0">
                <a:latin typeface="Cambria" pitchFamily="18" charset="0"/>
                <a:ea typeface="Cambria" pitchFamily="18" charset="0"/>
              </a:rPr>
              <a:t>Transduction</a:t>
            </a:r>
          </a:p>
          <a:p>
            <a:pPr lvl="1"/>
            <a:r>
              <a:rPr lang="el-GR" sz="2000" b="1" dirty="0">
                <a:latin typeface="Cambria" pitchFamily="18" charset="0"/>
                <a:ea typeface="Cambria" pitchFamily="18" charset="0"/>
              </a:rPr>
              <a:t>Σύζευξη </a:t>
            </a:r>
            <a:r>
              <a:rPr lang="el-GR" sz="2000" dirty="0">
                <a:latin typeface="Cambria" pitchFamily="18" charset="0"/>
                <a:ea typeface="Cambria" pitchFamily="18" charset="0"/>
              </a:rPr>
              <a:t>-</a:t>
            </a:r>
            <a:r>
              <a:rPr lang="en-US" sz="2000" dirty="0">
                <a:latin typeface="Cambria" pitchFamily="18" charset="0"/>
                <a:ea typeface="Cambria" pitchFamily="18" charset="0"/>
              </a:rPr>
              <a:t>Conjugation</a:t>
            </a:r>
          </a:p>
          <a:p>
            <a:pPr lvl="2"/>
            <a:r>
              <a:rPr lang="en-US" sz="2000" dirty="0">
                <a:latin typeface="Cambria" pitchFamily="18" charset="0"/>
                <a:ea typeface="Cambria" pitchFamily="18" charset="0"/>
              </a:rPr>
              <a:t>H </a:t>
            </a:r>
            <a:r>
              <a:rPr lang="el-GR" sz="2000" dirty="0">
                <a:latin typeface="Cambria" pitchFamily="18" charset="0"/>
                <a:ea typeface="Cambria" pitchFamily="18" charset="0"/>
              </a:rPr>
              <a:t>πλέον συχνή </a:t>
            </a:r>
            <a:r>
              <a:rPr lang="en-US" sz="2000" dirty="0">
                <a:latin typeface="Cambria" pitchFamily="18" charset="0"/>
                <a:ea typeface="Cambria" pitchFamily="18" charset="0"/>
              </a:rPr>
              <a:t> </a:t>
            </a:r>
            <a:endParaRPr lang="el-GR" sz="2000" dirty="0">
              <a:latin typeface="Cambria" pitchFamily="18" charset="0"/>
              <a:ea typeface="Cambria" pitchFamily="18" charset="0"/>
            </a:endParaRPr>
          </a:p>
          <a:p>
            <a:pPr>
              <a:lnSpc>
                <a:spcPct val="110000"/>
              </a:lnSpc>
            </a:pPr>
            <a:endParaRPr lang="el-GR" sz="1400" dirty="0">
              <a:solidFill>
                <a:schemeClr val="tx2"/>
              </a:solidFill>
            </a:endParaRPr>
          </a:p>
        </p:txBody>
      </p:sp>
      <p:sp>
        <p:nvSpPr>
          <p:cNvPr id="26" name="Rectangle 25">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Εικόνα 3">
            <a:extLst>
              <a:ext uri="{FF2B5EF4-FFF2-40B4-BE49-F238E27FC236}">
                <a16:creationId xmlns:a16="http://schemas.microsoft.com/office/drawing/2014/main" id="{2E44519D-F82F-4189-BFDA-21140DF2B9C4}"/>
              </a:ext>
            </a:extLst>
          </p:cNvPr>
          <p:cNvPicPr>
            <a:picLocks noChangeAspect="1"/>
          </p:cNvPicPr>
          <p:nvPr/>
        </p:nvPicPr>
        <p:blipFill>
          <a:blip r:embed="rId3"/>
          <a:stretch>
            <a:fillRect/>
          </a:stretch>
        </p:blipFill>
        <p:spPr>
          <a:xfrm>
            <a:off x="3684234" y="3590274"/>
            <a:ext cx="4611632" cy="3112366"/>
          </a:xfrm>
          <a:prstGeom prst="rect">
            <a:avLst/>
          </a:prstGeom>
        </p:spPr>
      </p:pic>
    </p:spTree>
    <p:extLst>
      <p:ext uri="{BB962C8B-B14F-4D97-AF65-F5344CB8AC3E}">
        <p14:creationId xmlns:p14="http://schemas.microsoft.com/office/powerpoint/2010/main" val="40748277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3" name="Rectangle 1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588477" y="666013"/>
            <a:ext cx="7133968" cy="933750"/>
          </a:xfrm>
        </p:spPr>
        <p:txBody>
          <a:bodyPr anchor="t">
            <a:normAutofit/>
          </a:bodyPr>
          <a:lstStyle/>
          <a:p>
            <a:pPr algn="ctr"/>
            <a:r>
              <a:rPr lang="el-GR" sz="3200" b="1" dirty="0">
                <a:solidFill>
                  <a:schemeClr val="accent6">
                    <a:lumMod val="50000"/>
                  </a:schemeClr>
                </a:solidFill>
                <a:latin typeface="Candara" panose="020E0502030303020204" pitchFamily="34" charset="0"/>
              </a:rPr>
              <a:t>Γονιδιακές </a:t>
            </a:r>
            <a:r>
              <a:rPr lang="el-GR" sz="3200" b="1" dirty="0" err="1">
                <a:solidFill>
                  <a:schemeClr val="accent6">
                    <a:lumMod val="50000"/>
                  </a:schemeClr>
                </a:solidFill>
                <a:latin typeface="Candara" panose="020E0502030303020204" pitchFamily="34" charset="0"/>
              </a:rPr>
              <a:t>κασέττες</a:t>
            </a:r>
            <a:r>
              <a:rPr lang="el-GR" sz="3200" b="1" dirty="0">
                <a:solidFill>
                  <a:schemeClr val="accent6">
                    <a:lumMod val="50000"/>
                  </a:schemeClr>
                </a:solidFill>
                <a:latin typeface="Candara" panose="020E0502030303020204" pitchFamily="34" charset="0"/>
              </a:rPr>
              <a:t> (</a:t>
            </a:r>
            <a:r>
              <a:rPr lang="en-US" sz="3200" b="1" dirty="0">
                <a:solidFill>
                  <a:schemeClr val="accent6">
                    <a:lumMod val="50000"/>
                  </a:schemeClr>
                </a:solidFill>
                <a:latin typeface="Candara" panose="020E0502030303020204" pitchFamily="34" charset="0"/>
              </a:rPr>
              <a:t>Gene cassettes)</a:t>
            </a:r>
            <a:endParaRPr lang="el-GR" sz="3200" b="1" dirty="0">
              <a:solidFill>
                <a:schemeClr val="accent6">
                  <a:lumMod val="50000"/>
                </a:schemeClr>
              </a:solidFill>
              <a:latin typeface="Candara" panose="020E0502030303020204" pitchFamily="34" charset="0"/>
            </a:endParaRPr>
          </a:p>
        </p:txBody>
      </p:sp>
      <p:sp>
        <p:nvSpPr>
          <p:cNvPr id="19" name="Right Triangle 18">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5520" y="1132888"/>
            <a:ext cx="7305371" cy="5783613"/>
          </a:xfrm>
        </p:spPr>
        <p:txBody>
          <a:bodyPr anchor="ctr">
            <a:noAutofit/>
          </a:bodyPr>
          <a:lstStyle/>
          <a:p>
            <a:pPr>
              <a:lnSpc>
                <a:spcPct val="110000"/>
              </a:lnSpc>
            </a:pPr>
            <a:r>
              <a:rPr lang="el-GR" sz="2000" dirty="0">
                <a:solidFill>
                  <a:schemeClr val="tx2"/>
                </a:solidFill>
                <a:latin typeface="Cambria" panose="02040503050406030204" pitchFamily="18" charset="0"/>
                <a:ea typeface="Cambria" panose="02040503050406030204" pitchFamily="18" charset="0"/>
              </a:rPr>
              <a:t>Οι γονιδιακές κασέτες διαφέρουν από τα </a:t>
            </a:r>
            <a:r>
              <a:rPr lang="el-GR" sz="2000" dirty="0" err="1">
                <a:solidFill>
                  <a:schemeClr val="tx2"/>
                </a:solidFill>
                <a:latin typeface="Cambria" panose="02040503050406030204" pitchFamily="18" charset="0"/>
                <a:ea typeface="Cambria" panose="02040503050406030204" pitchFamily="18" charset="0"/>
              </a:rPr>
              <a:t>πλασμίδια</a:t>
            </a:r>
            <a:r>
              <a:rPr lang="el-GR" sz="2000" dirty="0">
                <a:solidFill>
                  <a:schemeClr val="tx2"/>
                </a:solidFill>
                <a:latin typeface="Cambria" panose="02040503050406030204" pitchFamily="18" charset="0"/>
                <a:ea typeface="Cambria" panose="02040503050406030204" pitchFamily="18" charset="0"/>
              </a:rPr>
              <a:t> στο ότι </a:t>
            </a:r>
            <a:r>
              <a:rPr lang="el-GR" sz="2000" b="1" dirty="0">
                <a:solidFill>
                  <a:schemeClr val="tx2"/>
                </a:solidFill>
                <a:latin typeface="Cambria" panose="02040503050406030204" pitchFamily="18" charset="0"/>
                <a:ea typeface="Cambria" panose="02040503050406030204" pitchFamily="18" charset="0"/>
              </a:rPr>
              <a:t>δεν διαθέτουν συστήματα αντιγραφής</a:t>
            </a:r>
            <a:r>
              <a:rPr lang="el-GR" sz="2000" dirty="0">
                <a:solidFill>
                  <a:schemeClr val="tx2"/>
                </a:solidFill>
                <a:latin typeface="Cambria" panose="02040503050406030204" pitchFamily="18" charset="0"/>
                <a:ea typeface="Cambria" panose="02040503050406030204" pitchFamily="18" charset="0"/>
              </a:rPr>
              <a:t>, και από τα </a:t>
            </a:r>
            <a:r>
              <a:rPr lang="el-GR" sz="2000" dirty="0" err="1">
                <a:solidFill>
                  <a:schemeClr val="tx2"/>
                </a:solidFill>
                <a:latin typeface="Cambria" panose="02040503050406030204" pitchFamily="18" charset="0"/>
                <a:ea typeface="Cambria" panose="02040503050406030204" pitchFamily="18" charset="0"/>
              </a:rPr>
              <a:t>τρανσποζόνια</a:t>
            </a:r>
            <a:r>
              <a:rPr lang="el-GR" sz="2000" dirty="0">
                <a:solidFill>
                  <a:schemeClr val="tx2"/>
                </a:solidFill>
                <a:latin typeface="Cambria" panose="02040503050406030204" pitchFamily="18" charset="0"/>
                <a:ea typeface="Cambria" panose="02040503050406030204" pitchFamily="18" charset="0"/>
              </a:rPr>
              <a:t> </a:t>
            </a:r>
            <a:r>
              <a:rPr lang="el-GR" sz="2000" b="1" dirty="0">
                <a:solidFill>
                  <a:schemeClr val="tx2"/>
                </a:solidFill>
                <a:latin typeface="Cambria" panose="02040503050406030204" pitchFamily="18" charset="0"/>
                <a:ea typeface="Cambria" panose="02040503050406030204" pitchFamily="18" charset="0"/>
              </a:rPr>
              <a:t>στην έλλειψη συστημάτων μετάθεσης </a:t>
            </a:r>
          </a:p>
          <a:p>
            <a:pPr>
              <a:lnSpc>
                <a:spcPct val="110000"/>
              </a:lnSpc>
            </a:pPr>
            <a:r>
              <a:rPr lang="el-GR" sz="2000" dirty="0">
                <a:solidFill>
                  <a:schemeClr val="tx2"/>
                </a:solidFill>
                <a:latin typeface="Cambria" panose="02040503050406030204" pitchFamily="18" charset="0"/>
                <a:ea typeface="Cambria" panose="02040503050406030204" pitchFamily="18" charset="0"/>
              </a:rPr>
              <a:t>Κινούνται μέσω της </a:t>
            </a:r>
            <a:r>
              <a:rPr lang="el-GR" sz="2000" b="1" dirty="0">
                <a:solidFill>
                  <a:schemeClr val="tx2"/>
                </a:solidFill>
                <a:latin typeface="Cambria" panose="02040503050406030204" pitchFamily="18" charset="0"/>
                <a:ea typeface="Cambria" panose="02040503050406030204" pitchFamily="18" charset="0"/>
              </a:rPr>
              <a:t>περιοχής </a:t>
            </a:r>
            <a:r>
              <a:rPr lang="el-GR" sz="2000" b="1" dirty="0" err="1">
                <a:solidFill>
                  <a:schemeClr val="tx2"/>
                </a:solidFill>
                <a:latin typeface="Cambria" panose="02040503050406030204" pitchFamily="18" charset="0"/>
                <a:ea typeface="Cambria" panose="02040503050406030204" pitchFamily="18" charset="0"/>
              </a:rPr>
              <a:t>ανασυνδυασμού</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σε ειδική θέση και συνήθως βρίσκονται σε συγκεκριμένες θέσεις </a:t>
            </a:r>
            <a:r>
              <a:rPr lang="el-GR" sz="2000" b="1" dirty="0">
                <a:solidFill>
                  <a:schemeClr val="tx2"/>
                </a:solidFill>
                <a:latin typeface="Cambria" panose="02040503050406030204" pitchFamily="18" charset="0"/>
                <a:ea typeface="Cambria" panose="02040503050406030204" pitchFamily="18" charset="0"/>
              </a:rPr>
              <a:t>μέσα σε ένα </a:t>
            </a:r>
            <a:r>
              <a:rPr lang="el-GR" sz="2000" b="1" dirty="0" err="1">
                <a:solidFill>
                  <a:schemeClr val="tx2"/>
                </a:solidFill>
                <a:latin typeface="Cambria" panose="02040503050406030204" pitchFamily="18" charset="0"/>
                <a:ea typeface="Cambria" panose="02040503050406030204" pitchFamily="18" charset="0"/>
              </a:rPr>
              <a:t>ιντεγκρόνιο-ενσωματόνιο</a:t>
            </a:r>
            <a:r>
              <a:rPr lang="el-GR" sz="2000" b="1" dirty="0">
                <a:solidFill>
                  <a:schemeClr val="tx2"/>
                </a:solidFill>
                <a:latin typeface="Cambria" panose="02040503050406030204" pitchFamily="18" charset="0"/>
                <a:ea typeface="Cambria" panose="02040503050406030204" pitchFamily="18" charset="0"/>
              </a:rPr>
              <a:t> </a:t>
            </a:r>
            <a:r>
              <a:rPr lang="el-GR" sz="2000" dirty="0">
                <a:solidFill>
                  <a:schemeClr val="tx2"/>
                </a:solidFill>
                <a:latin typeface="Cambria" panose="02040503050406030204" pitchFamily="18" charset="0"/>
                <a:ea typeface="Cambria" panose="02040503050406030204" pitchFamily="18" charset="0"/>
              </a:rPr>
              <a:t>- δεν εκφράζονται έως ότου ενσωματωθούν κοντά σε έναν υποκινητή του </a:t>
            </a:r>
            <a:r>
              <a:rPr lang="el-GR" sz="2000" dirty="0" err="1">
                <a:solidFill>
                  <a:schemeClr val="tx2"/>
                </a:solidFill>
                <a:latin typeface="Cambria" panose="02040503050406030204" pitchFamily="18" charset="0"/>
                <a:ea typeface="Cambria" panose="02040503050406030204" pitchFamily="18" charset="0"/>
              </a:rPr>
              <a:t>ιντεγκρόνιου-ενσωματονίου</a:t>
            </a:r>
            <a:r>
              <a:rPr lang="el-GR" sz="2000" dirty="0">
                <a:solidFill>
                  <a:schemeClr val="tx2"/>
                </a:solidFill>
                <a:latin typeface="Cambria" panose="02040503050406030204" pitchFamily="18" charset="0"/>
                <a:ea typeface="Cambria" panose="02040503050406030204" pitchFamily="18" charset="0"/>
              </a:rPr>
              <a:t> </a:t>
            </a:r>
          </a:p>
          <a:p>
            <a:pPr>
              <a:lnSpc>
                <a:spcPct val="110000"/>
              </a:lnSpc>
            </a:pPr>
            <a:r>
              <a:rPr lang="el-GR" sz="2000" dirty="0">
                <a:solidFill>
                  <a:schemeClr val="tx2"/>
                </a:solidFill>
                <a:latin typeface="Cambria" panose="02040503050406030204" pitchFamily="18" charset="0"/>
                <a:ea typeface="Cambria" panose="02040503050406030204" pitchFamily="18" charset="0"/>
              </a:rPr>
              <a:t>Καθώς οι γονιδιακές </a:t>
            </a:r>
            <a:r>
              <a:rPr lang="el-GR" sz="2000" dirty="0" err="1">
                <a:solidFill>
                  <a:schemeClr val="tx2"/>
                </a:solidFill>
                <a:latin typeface="Cambria" panose="02040503050406030204" pitchFamily="18" charset="0"/>
                <a:ea typeface="Cambria" panose="02040503050406030204" pitchFamily="18" charset="0"/>
              </a:rPr>
              <a:t>κασέττες</a:t>
            </a:r>
            <a:r>
              <a:rPr lang="el-GR" sz="2000" dirty="0">
                <a:solidFill>
                  <a:schemeClr val="tx2"/>
                </a:solidFill>
                <a:latin typeface="Cambria" panose="02040503050406030204" pitchFamily="18" charset="0"/>
                <a:ea typeface="Cambria" panose="02040503050406030204" pitchFamily="18" charset="0"/>
              </a:rPr>
              <a:t> δεν διαθέτουν συστήματα αντιγραφής, η κλειστή κυκλική μορφή δεν μπορεί να αναπαραχθεί και ο ρόλος της περιορίζεται σε αυτόν ενός ενδιάμεσου στην κίνηση της </a:t>
            </a:r>
            <a:r>
              <a:rPr lang="el-GR" sz="2000" dirty="0" err="1">
                <a:solidFill>
                  <a:schemeClr val="tx2"/>
                </a:solidFill>
                <a:latin typeface="Cambria" panose="02040503050406030204" pitchFamily="18" charset="0"/>
                <a:ea typeface="Cambria" panose="02040503050406030204" pitchFamily="18" charset="0"/>
              </a:rPr>
              <a:t>κασέττας</a:t>
            </a:r>
            <a:endParaRPr lang="el-GR" sz="2000" dirty="0">
              <a:solidFill>
                <a:schemeClr val="tx2"/>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2" descr="Figure 1 Integron structure and function. Integrons consist of a gene for an integron-integrase (intI) that catalyses recombination between the attC site of circular gene cassettes and the attendant integron recombination site, attI. This activity results in the sequential insertion of multiple, different cassettes to form a tandem cassette array that, in some cases, might contain hundreds of different genes. Inserted genes are expressed by an integronencoded promoter, Pc.">
            <a:extLst>
              <a:ext uri="{FF2B5EF4-FFF2-40B4-BE49-F238E27FC236}">
                <a16:creationId xmlns:a16="http://schemas.microsoft.com/office/drawing/2014/main" id="{18BD10FB-ED62-4B33-9EC2-60D6546E2DCD}"/>
              </a:ext>
            </a:extLst>
          </p:cNvPr>
          <p:cNvPicPr>
            <a:picLocks noChangeAspect="1" noChangeArrowheads="1"/>
          </p:cNvPicPr>
          <p:nvPr/>
        </p:nvPicPr>
        <p:blipFill>
          <a:blip r:embed="rId3" cstate="print"/>
          <a:srcRect b="4241"/>
          <a:stretch>
            <a:fillRect/>
          </a:stretch>
        </p:blipFill>
        <p:spPr bwMode="auto">
          <a:xfrm>
            <a:off x="1685961" y="1938830"/>
            <a:ext cx="6305550" cy="2736304"/>
          </a:xfrm>
          <a:prstGeom prst="rect">
            <a:avLst/>
          </a:prstGeom>
          <a:noFill/>
        </p:spPr>
      </p:pic>
      <p:sp>
        <p:nvSpPr>
          <p:cNvPr id="4" name="Ορθογώνιο 3">
            <a:extLst>
              <a:ext uri="{FF2B5EF4-FFF2-40B4-BE49-F238E27FC236}">
                <a16:creationId xmlns:a16="http://schemas.microsoft.com/office/drawing/2014/main" id="{EAA05281-4802-43CE-9F70-6D3BD551DDB9}"/>
              </a:ext>
            </a:extLst>
          </p:cNvPr>
          <p:cNvSpPr/>
          <p:nvPr/>
        </p:nvSpPr>
        <p:spPr>
          <a:xfrm>
            <a:off x="2483150" y="761441"/>
            <a:ext cx="3876767" cy="369332"/>
          </a:xfrm>
          <a:prstGeom prst="rect">
            <a:avLst/>
          </a:prstGeom>
        </p:spPr>
        <p:txBody>
          <a:bodyPr wrap="none">
            <a:spAutoFit/>
          </a:bodyPr>
          <a:lstStyle/>
          <a:p>
            <a:r>
              <a:rPr lang="el-GR" b="1" dirty="0">
                <a:solidFill>
                  <a:schemeClr val="accent6">
                    <a:lumMod val="50000"/>
                  </a:schemeClr>
                </a:solidFill>
                <a:latin typeface="Candara" panose="020E0502030303020204" pitchFamily="34" charset="0"/>
              </a:rPr>
              <a:t>Γονιδιακές </a:t>
            </a:r>
            <a:r>
              <a:rPr lang="el-GR" b="1" dirty="0" err="1">
                <a:solidFill>
                  <a:schemeClr val="accent6">
                    <a:lumMod val="50000"/>
                  </a:schemeClr>
                </a:solidFill>
                <a:latin typeface="Candara" panose="020E0502030303020204" pitchFamily="34" charset="0"/>
              </a:rPr>
              <a:t>κασέττες</a:t>
            </a:r>
            <a:r>
              <a:rPr lang="el-GR" b="1" dirty="0">
                <a:solidFill>
                  <a:schemeClr val="accent6">
                    <a:lumMod val="50000"/>
                  </a:schemeClr>
                </a:solidFill>
                <a:latin typeface="Candara" panose="020E0502030303020204" pitchFamily="34" charset="0"/>
              </a:rPr>
              <a:t> (</a:t>
            </a:r>
            <a:r>
              <a:rPr lang="en-US" b="1" dirty="0">
                <a:solidFill>
                  <a:schemeClr val="accent6">
                    <a:lumMod val="50000"/>
                  </a:schemeClr>
                </a:solidFill>
                <a:latin typeface="Candara" panose="020E0502030303020204" pitchFamily="34" charset="0"/>
              </a:rPr>
              <a:t>Gene cassettes)</a:t>
            </a:r>
            <a:endParaRPr lang="el-GR" dirty="0"/>
          </a:p>
        </p:txBody>
      </p:sp>
    </p:spTree>
    <p:extLst>
      <p:ext uri="{BB962C8B-B14F-4D97-AF65-F5344CB8AC3E}">
        <p14:creationId xmlns:p14="http://schemas.microsoft.com/office/powerpoint/2010/main" val="425211601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843" y="487443"/>
            <a:ext cx="4381161"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11" name="Picture 10">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Τίτλος 1">
            <a:extLst>
              <a:ext uri="{FF2B5EF4-FFF2-40B4-BE49-F238E27FC236}">
                <a16:creationId xmlns:a16="http://schemas.microsoft.com/office/drawing/2014/main" id="{936F6B8C-6CFB-4375-9C1A-E269D0DF252C}"/>
              </a:ext>
            </a:extLst>
          </p:cNvPr>
          <p:cNvSpPr>
            <a:spLocks noGrp="1"/>
          </p:cNvSpPr>
          <p:nvPr>
            <p:ph type="ctrTitle"/>
          </p:nvPr>
        </p:nvSpPr>
        <p:spPr>
          <a:xfrm>
            <a:off x="2279286" y="2568817"/>
            <a:ext cx="5366698" cy="3133968"/>
          </a:xfrm>
        </p:spPr>
        <p:txBody>
          <a:bodyPr>
            <a:normAutofit/>
          </a:bodyPr>
          <a:lstStyle/>
          <a:p>
            <a:pPr algn="l"/>
            <a:r>
              <a:rPr lang="el-GR" sz="6000" b="1" u="sng" dirty="0">
                <a:solidFill>
                  <a:schemeClr val="tx2">
                    <a:lumMod val="75000"/>
                    <a:lumOff val="25000"/>
                  </a:schemeClr>
                </a:solidFill>
                <a:latin typeface="Candara" panose="020E0502030303020204" pitchFamily="34" charset="0"/>
                <a:ea typeface="Cambria" panose="02040503050406030204" pitchFamily="18" charset="0"/>
              </a:rPr>
              <a:t>Μεταμόρφωση </a:t>
            </a:r>
            <a:endParaRPr lang="el-GR" sz="5700" b="1" dirty="0">
              <a:solidFill>
                <a:srgbClr val="1F2D29"/>
              </a:solidFill>
              <a:latin typeface="Candara" panose="020E0502030303020204" pitchFamily="34" charset="0"/>
            </a:endParaRPr>
          </a:p>
        </p:txBody>
      </p:sp>
      <p:sp>
        <p:nvSpPr>
          <p:cNvPr id="13" name="Rectangle 12">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ight Triangle 14">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894841" y="2792040"/>
            <a:ext cx="353147" cy="26486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20310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7"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7088FA5-B57A-4013-A31A-F5C9422E78F3}"/>
              </a:ext>
            </a:extLst>
          </p:cNvPr>
          <p:cNvSpPr>
            <a:spLocks noGrp="1"/>
          </p:cNvSpPr>
          <p:nvPr>
            <p:ph type="title"/>
          </p:nvPr>
        </p:nvSpPr>
        <p:spPr>
          <a:xfrm>
            <a:off x="1552460" y="501343"/>
            <a:ext cx="7110211" cy="1518934"/>
          </a:xfrm>
        </p:spPr>
        <p:txBody>
          <a:bodyPr anchor="t">
            <a:normAutofit/>
          </a:bodyPr>
          <a:lstStyle/>
          <a:p>
            <a:pPr algn="ctr"/>
            <a:r>
              <a:rPr lang="el-GR" sz="3200" b="1" u="sng" dirty="0">
                <a:solidFill>
                  <a:schemeClr val="tx2">
                    <a:lumMod val="75000"/>
                    <a:lumOff val="25000"/>
                  </a:schemeClr>
                </a:solidFill>
                <a:latin typeface="Candara" panose="020E0502030303020204" pitchFamily="34" charset="0"/>
                <a:ea typeface="Cambria" panose="02040503050406030204" pitchFamily="18" charset="0"/>
              </a:rPr>
              <a:t>Μεταμόρφωση </a:t>
            </a:r>
            <a:endParaRPr lang="el-GR" sz="3200" dirty="0">
              <a:solidFill>
                <a:schemeClr val="tx2">
                  <a:lumMod val="75000"/>
                  <a:lumOff val="25000"/>
                </a:schemeClr>
              </a:solidFill>
              <a:latin typeface="Candara" panose="020E0502030303020204" pitchFamily="34" charset="0"/>
              <a:ea typeface="Cambria" panose="02040503050406030204" pitchFamily="18"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3670372-42EB-41DC-A1C4-A473189D59EC}"/>
              </a:ext>
            </a:extLst>
          </p:cNvPr>
          <p:cNvSpPr>
            <a:spLocks noGrp="1"/>
          </p:cNvSpPr>
          <p:nvPr>
            <p:ph idx="1"/>
          </p:nvPr>
        </p:nvSpPr>
        <p:spPr>
          <a:xfrm>
            <a:off x="1118585" y="1473694"/>
            <a:ext cx="7576775" cy="4576250"/>
          </a:xfrm>
        </p:spPr>
        <p:txBody>
          <a:bodyPr anchor="ctr">
            <a:normAutofit/>
          </a:bodyPr>
          <a:lstStyle/>
          <a:p>
            <a:pPr>
              <a:lnSpc>
                <a:spcPct val="110000"/>
              </a:lnSpc>
            </a:pPr>
            <a:r>
              <a:rPr lang="el-GR" sz="2000" dirty="0">
                <a:solidFill>
                  <a:schemeClr val="tx2"/>
                </a:solidFill>
                <a:latin typeface="Cambria" pitchFamily="18" charset="0"/>
                <a:ea typeface="Cambria" pitchFamily="18" charset="0"/>
              </a:rPr>
              <a:t>Είναι μια μορφή </a:t>
            </a:r>
            <a:r>
              <a:rPr lang="el-GR" sz="2000" b="1" u="sng" dirty="0">
                <a:solidFill>
                  <a:schemeClr val="tx2"/>
                </a:solidFill>
                <a:latin typeface="Cambria" pitchFamily="18" charset="0"/>
                <a:ea typeface="Cambria" pitchFamily="18" charset="0"/>
              </a:rPr>
              <a:t>γενετικού </a:t>
            </a:r>
            <a:r>
              <a:rPr lang="el-GR" sz="2000" b="1" u="sng" dirty="0" err="1">
                <a:solidFill>
                  <a:schemeClr val="tx2"/>
                </a:solidFill>
                <a:latin typeface="Cambria" pitchFamily="18" charset="0"/>
                <a:ea typeface="Cambria" pitchFamily="18" charset="0"/>
              </a:rPr>
              <a:t>ανασυνδιασμού</a:t>
            </a:r>
            <a:r>
              <a:rPr lang="el-GR" sz="2000" b="1" u="sng" dirty="0">
                <a:solidFill>
                  <a:schemeClr val="tx2"/>
                </a:solidFill>
                <a:latin typeface="Cambria" pitchFamily="18" charset="0"/>
                <a:ea typeface="Cambria" pitchFamily="18" charset="0"/>
              </a:rPr>
              <a:t>  </a:t>
            </a:r>
            <a:r>
              <a:rPr lang="el-GR" sz="2000" dirty="0">
                <a:solidFill>
                  <a:schemeClr val="tx2"/>
                </a:solidFill>
                <a:latin typeface="Cambria" pitchFamily="18" charset="0"/>
                <a:ea typeface="Cambria" pitchFamily="18" charset="0"/>
              </a:rPr>
              <a:t>όπου ένα </a:t>
            </a:r>
            <a:r>
              <a:rPr lang="el-GR" sz="2000" b="1" dirty="0">
                <a:solidFill>
                  <a:schemeClr val="tx2"/>
                </a:solidFill>
                <a:latin typeface="Cambria" pitchFamily="18" charset="0"/>
                <a:ea typeface="Cambria" pitchFamily="18" charset="0"/>
              </a:rPr>
              <a:t>τμήμα  </a:t>
            </a:r>
            <a:r>
              <a:rPr lang="en-US" sz="2000" b="1" dirty="0">
                <a:solidFill>
                  <a:schemeClr val="tx2"/>
                </a:solidFill>
                <a:latin typeface="Cambria" pitchFamily="18" charset="0"/>
                <a:ea typeface="Cambria" pitchFamily="18" charset="0"/>
              </a:rPr>
              <a:t>DNA </a:t>
            </a:r>
            <a:r>
              <a:rPr lang="el-GR" sz="2000" dirty="0">
                <a:solidFill>
                  <a:schemeClr val="tx2"/>
                </a:solidFill>
                <a:latin typeface="Cambria" pitchFamily="18" charset="0"/>
                <a:ea typeface="Cambria" pitchFamily="18" charset="0"/>
              </a:rPr>
              <a:t>από ένα </a:t>
            </a:r>
            <a:r>
              <a:rPr lang="el-GR" sz="2000" b="1" dirty="0">
                <a:solidFill>
                  <a:schemeClr val="tx2"/>
                </a:solidFill>
                <a:latin typeface="Cambria" pitchFamily="18" charset="0"/>
                <a:ea typeface="Cambria" pitchFamily="18" charset="0"/>
              </a:rPr>
              <a:t>νεκρό, </a:t>
            </a:r>
            <a:r>
              <a:rPr lang="el-GR" sz="2000" b="1" dirty="0" err="1">
                <a:solidFill>
                  <a:schemeClr val="tx2"/>
                </a:solidFill>
                <a:latin typeface="Cambria" pitchFamily="18" charset="0"/>
                <a:ea typeface="Cambria" pitchFamily="18" charset="0"/>
              </a:rPr>
              <a:t>αποδομημένο</a:t>
            </a:r>
            <a:r>
              <a:rPr lang="el-GR" sz="2000" b="1" dirty="0">
                <a:solidFill>
                  <a:schemeClr val="tx2"/>
                </a:solidFill>
                <a:latin typeface="Cambria" pitchFamily="18" charset="0"/>
                <a:ea typeface="Cambria" pitchFamily="18" charset="0"/>
              </a:rPr>
              <a:t> βακτήριο   </a:t>
            </a:r>
            <a:r>
              <a:rPr lang="el-GR" sz="2000" dirty="0">
                <a:solidFill>
                  <a:schemeClr val="tx2"/>
                </a:solidFill>
                <a:latin typeface="Cambria" pitchFamily="18" charset="0"/>
                <a:ea typeface="Cambria" pitchFamily="18" charset="0"/>
              </a:rPr>
              <a:t>εισέρχεται  και αντικαθιστά ένα τμήμα  του </a:t>
            </a:r>
            <a:r>
              <a:rPr lang="en-US" sz="2000" b="1" dirty="0">
                <a:solidFill>
                  <a:schemeClr val="tx2"/>
                </a:solidFill>
                <a:latin typeface="Cambria" pitchFamily="18" charset="0"/>
                <a:ea typeface="Cambria" pitchFamily="18" charset="0"/>
              </a:rPr>
              <a:t>DNA </a:t>
            </a:r>
            <a:r>
              <a:rPr lang="el-GR" sz="2000" b="1" dirty="0">
                <a:solidFill>
                  <a:schemeClr val="tx2"/>
                </a:solidFill>
                <a:latin typeface="Cambria" pitchFamily="18" charset="0"/>
                <a:ea typeface="Cambria" pitchFamily="18" charset="0"/>
              </a:rPr>
              <a:t>σε ένα δέκτη βακτήριο</a:t>
            </a:r>
          </a:p>
          <a:p>
            <a:pPr lvl="1">
              <a:lnSpc>
                <a:spcPct val="110000"/>
              </a:lnSpc>
            </a:pPr>
            <a:r>
              <a:rPr lang="el-GR" sz="2000" dirty="0">
                <a:solidFill>
                  <a:schemeClr val="tx2"/>
                </a:solidFill>
                <a:latin typeface="Cambria" pitchFamily="18" charset="0"/>
                <a:ea typeface="Cambria" pitchFamily="18" charset="0"/>
              </a:rPr>
              <a:t>Συνήθως αφορά </a:t>
            </a:r>
            <a:r>
              <a:rPr lang="el-GR" sz="2000" b="1" dirty="0">
                <a:solidFill>
                  <a:schemeClr val="tx2"/>
                </a:solidFill>
                <a:latin typeface="Cambria" pitchFamily="18" charset="0"/>
                <a:ea typeface="Cambria" pitchFamily="18" charset="0"/>
              </a:rPr>
              <a:t>ίδια </a:t>
            </a:r>
            <a:r>
              <a:rPr lang="el-GR" sz="2000" b="1" dirty="0" err="1">
                <a:solidFill>
                  <a:schemeClr val="tx2"/>
                </a:solidFill>
                <a:latin typeface="Cambria" pitchFamily="18" charset="0"/>
                <a:ea typeface="Cambria" pitchFamily="18" charset="0"/>
              </a:rPr>
              <a:t>βακτηριακά</a:t>
            </a:r>
            <a:r>
              <a:rPr lang="el-GR" sz="2000" b="1" dirty="0">
                <a:solidFill>
                  <a:schemeClr val="tx2"/>
                </a:solidFill>
                <a:latin typeface="Cambria" pitchFamily="18" charset="0"/>
                <a:ea typeface="Cambria" pitchFamily="18" charset="0"/>
              </a:rPr>
              <a:t> </a:t>
            </a:r>
            <a:r>
              <a:rPr lang="el-GR" sz="2000" dirty="0">
                <a:solidFill>
                  <a:schemeClr val="tx2"/>
                </a:solidFill>
                <a:latin typeface="Cambria" pitchFamily="18" charset="0"/>
                <a:ea typeface="Cambria" pitchFamily="18" charset="0"/>
              </a:rPr>
              <a:t>στελέχη ή βακτήρια που ανήκουν στο ίδιο είδος </a:t>
            </a:r>
          </a:p>
          <a:p>
            <a:pPr lvl="2">
              <a:lnSpc>
                <a:spcPct val="110000"/>
              </a:lnSpc>
            </a:pPr>
            <a:r>
              <a:rPr lang="el-GR" sz="2000" dirty="0">
                <a:solidFill>
                  <a:schemeClr val="tx2"/>
                </a:solidFill>
                <a:latin typeface="Cambria" pitchFamily="18" charset="0"/>
                <a:ea typeface="Cambria" pitchFamily="18" charset="0"/>
              </a:rPr>
              <a:t>Βακτήρια που υφίστανται </a:t>
            </a:r>
            <a:r>
              <a:rPr lang="en-US" sz="2000" dirty="0">
                <a:solidFill>
                  <a:schemeClr val="tx2"/>
                </a:solidFill>
                <a:latin typeface="Cambria" pitchFamily="18" charset="0"/>
                <a:ea typeface="Cambria" pitchFamily="18" charset="0"/>
              </a:rPr>
              <a:t> </a:t>
            </a:r>
            <a:r>
              <a:rPr lang="el-GR" sz="2000" dirty="0">
                <a:solidFill>
                  <a:schemeClr val="tx2"/>
                </a:solidFill>
                <a:latin typeface="Cambria" pitchFamily="18" charset="0"/>
                <a:ea typeface="Cambria" pitchFamily="18" charset="0"/>
              </a:rPr>
              <a:t>εύκολα</a:t>
            </a:r>
            <a:r>
              <a:rPr lang="en-US" sz="2000" dirty="0">
                <a:solidFill>
                  <a:schemeClr val="tx2"/>
                </a:solidFill>
                <a:latin typeface="Cambria" pitchFamily="18" charset="0"/>
                <a:ea typeface="Cambria" pitchFamily="18" charset="0"/>
              </a:rPr>
              <a:t> </a:t>
            </a:r>
            <a:r>
              <a:rPr lang="el-GR" sz="2000" dirty="0">
                <a:solidFill>
                  <a:schemeClr val="tx2"/>
                </a:solidFill>
                <a:latin typeface="Cambria" pitchFamily="18" charset="0"/>
                <a:ea typeface="Cambria" pitchFamily="18" charset="0"/>
              </a:rPr>
              <a:t>φυσική  </a:t>
            </a:r>
            <a:r>
              <a:rPr lang="el-GR" sz="2000" b="1" dirty="0">
                <a:solidFill>
                  <a:schemeClr val="tx2"/>
                </a:solidFill>
                <a:latin typeface="Cambria" pitchFamily="18" charset="0"/>
                <a:ea typeface="Cambria" pitchFamily="18" charset="0"/>
              </a:rPr>
              <a:t>μεταμόρφωση</a:t>
            </a:r>
          </a:p>
          <a:p>
            <a:pPr lvl="3">
              <a:lnSpc>
                <a:spcPct val="110000"/>
              </a:lnSpc>
            </a:pPr>
            <a:r>
              <a:rPr lang="en-US" sz="2000" i="1" dirty="0" err="1">
                <a:solidFill>
                  <a:schemeClr val="tx2"/>
                </a:solidFill>
                <a:latin typeface="Cambria" pitchFamily="18" charset="0"/>
                <a:ea typeface="Cambria" pitchFamily="18" charset="0"/>
              </a:rPr>
              <a:t>N.meningitidis</a:t>
            </a:r>
            <a:endParaRPr lang="en-US" sz="2000" i="1" dirty="0">
              <a:solidFill>
                <a:schemeClr val="tx2"/>
              </a:solidFill>
              <a:latin typeface="Cambria" pitchFamily="18" charset="0"/>
              <a:ea typeface="Cambria" pitchFamily="18" charset="0"/>
            </a:endParaRPr>
          </a:p>
          <a:p>
            <a:pPr lvl="3">
              <a:lnSpc>
                <a:spcPct val="110000"/>
              </a:lnSpc>
            </a:pPr>
            <a:r>
              <a:rPr lang="en-US" sz="2000" i="1" dirty="0">
                <a:solidFill>
                  <a:schemeClr val="tx2"/>
                </a:solidFill>
                <a:latin typeface="Cambria" pitchFamily="18" charset="0"/>
                <a:ea typeface="Cambria" pitchFamily="18" charset="0"/>
              </a:rPr>
              <a:t>N. gonorrhoeae</a:t>
            </a:r>
          </a:p>
          <a:p>
            <a:pPr lvl="3">
              <a:lnSpc>
                <a:spcPct val="110000"/>
              </a:lnSpc>
            </a:pPr>
            <a:r>
              <a:rPr lang="en-US" sz="2000" i="1" dirty="0">
                <a:solidFill>
                  <a:schemeClr val="tx2"/>
                </a:solidFill>
                <a:latin typeface="Cambria" pitchFamily="18" charset="0"/>
                <a:ea typeface="Cambria" pitchFamily="18" charset="0"/>
              </a:rPr>
              <a:t>H. influenzae</a:t>
            </a:r>
          </a:p>
          <a:p>
            <a:pPr lvl="3">
              <a:lnSpc>
                <a:spcPct val="110000"/>
              </a:lnSpc>
            </a:pPr>
            <a:r>
              <a:rPr lang="en-US" sz="2000" i="1" dirty="0">
                <a:solidFill>
                  <a:schemeClr val="tx2"/>
                </a:solidFill>
                <a:latin typeface="Cambria" pitchFamily="18" charset="0"/>
                <a:ea typeface="Cambria" pitchFamily="18" charset="0"/>
              </a:rPr>
              <a:t>L. pneumophila</a:t>
            </a:r>
          </a:p>
          <a:p>
            <a:pPr lvl="3">
              <a:lnSpc>
                <a:spcPct val="110000"/>
              </a:lnSpc>
            </a:pPr>
            <a:r>
              <a:rPr lang="en-US" sz="2000" i="1" dirty="0">
                <a:solidFill>
                  <a:schemeClr val="tx2"/>
                </a:solidFill>
                <a:latin typeface="Cambria" pitchFamily="18" charset="0"/>
                <a:ea typeface="Cambria" pitchFamily="18" charset="0"/>
              </a:rPr>
              <a:t>S. pneumoniae</a:t>
            </a:r>
            <a:endParaRPr lang="el-GR" sz="20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147342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687559" y="444072"/>
            <a:ext cx="6005070" cy="1518934"/>
          </a:xfrm>
        </p:spPr>
        <p:txBody>
          <a:bodyPr anchor="t">
            <a:normAutofit/>
          </a:bodyPr>
          <a:lstStyle/>
          <a:p>
            <a:pPr algn="ctr"/>
            <a:r>
              <a:rPr lang="el-GR" sz="3200" b="1" u="sng" dirty="0">
                <a:solidFill>
                  <a:schemeClr val="accent6">
                    <a:lumMod val="50000"/>
                  </a:schemeClr>
                </a:solidFill>
                <a:latin typeface="Candara" panose="020E0502030303020204" pitchFamily="34" charset="0"/>
                <a:ea typeface="Cambria" panose="02040503050406030204" pitchFamily="18" charset="0"/>
              </a:rPr>
              <a:t>Μεταμόρφωση</a:t>
            </a:r>
            <a:r>
              <a:rPr lang="el-GR" sz="4400" b="1" u="sng" dirty="0">
                <a:solidFill>
                  <a:schemeClr val="accent6">
                    <a:lumMod val="50000"/>
                  </a:schemeClr>
                </a:solidFill>
                <a:latin typeface="Cambria" panose="02040503050406030204" pitchFamily="18" charset="0"/>
                <a:ea typeface="Cambria" panose="02040503050406030204" pitchFamily="18" charset="0"/>
              </a:rPr>
              <a:t> </a:t>
            </a:r>
            <a:endParaRPr lang="el-GR" sz="4400" dirty="0">
              <a:solidFill>
                <a:schemeClr val="accent6">
                  <a:lumMod val="50000"/>
                </a:schemeClr>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997119" y="1855982"/>
            <a:ext cx="7698242" cy="4193962"/>
          </a:xfrm>
        </p:spPr>
        <p:txBody>
          <a:bodyPr anchor="ctr">
            <a:normAutofit/>
          </a:bodyPr>
          <a:lstStyle/>
          <a:p>
            <a:pPr>
              <a:lnSpc>
                <a:spcPct val="110000"/>
              </a:lnSpc>
            </a:pPr>
            <a:r>
              <a:rPr lang="el-GR" sz="2000" dirty="0">
                <a:solidFill>
                  <a:schemeClr val="tx2"/>
                </a:solidFill>
                <a:latin typeface="Cambria" pitchFamily="18" charset="0"/>
                <a:ea typeface="Cambria" pitchFamily="18" charset="0"/>
              </a:rPr>
              <a:t>Κατά τη διάρκεια της μεταμόρφωσης </a:t>
            </a:r>
          </a:p>
          <a:p>
            <a:pPr lvl="1">
              <a:lnSpc>
                <a:spcPct val="110000"/>
              </a:lnSpc>
            </a:pPr>
            <a:r>
              <a:rPr lang="el-GR" sz="2000" b="1" dirty="0">
                <a:solidFill>
                  <a:schemeClr val="tx2"/>
                </a:solidFill>
                <a:latin typeface="Cambria" pitchFamily="18" charset="0"/>
                <a:ea typeface="Cambria" pitchFamily="18" charset="0"/>
              </a:rPr>
              <a:t>1. τμήματα </a:t>
            </a:r>
            <a:r>
              <a:rPr lang="en-US" sz="2000" b="1" dirty="0">
                <a:solidFill>
                  <a:schemeClr val="tx2"/>
                </a:solidFill>
                <a:latin typeface="Cambria" pitchFamily="18" charset="0"/>
                <a:ea typeface="Cambria" pitchFamily="18" charset="0"/>
              </a:rPr>
              <a:t>DNA</a:t>
            </a:r>
            <a:r>
              <a:rPr lang="el-GR" sz="2000" dirty="0">
                <a:solidFill>
                  <a:schemeClr val="tx2"/>
                </a:solidFill>
                <a:latin typeface="Cambria" pitchFamily="18" charset="0"/>
                <a:ea typeface="Cambria" pitchFamily="18" charset="0"/>
              </a:rPr>
              <a:t>-περίπου 10 γονίδια-</a:t>
            </a:r>
            <a:r>
              <a:rPr lang="el-GR" sz="2000" b="1" dirty="0">
                <a:solidFill>
                  <a:schemeClr val="tx2"/>
                </a:solidFill>
                <a:latin typeface="Cambria" pitchFamily="18" charset="0"/>
                <a:ea typeface="Cambria" pitchFamily="18" charset="0"/>
              </a:rPr>
              <a:t>απελευθερώνονται</a:t>
            </a:r>
            <a:r>
              <a:rPr lang="el-GR" sz="2000" dirty="0">
                <a:solidFill>
                  <a:schemeClr val="tx2"/>
                </a:solidFill>
                <a:latin typeface="Cambria" pitchFamily="18" charset="0"/>
                <a:ea typeface="Cambria" pitchFamily="18" charset="0"/>
              </a:rPr>
              <a:t> από ένα κατεστραμμένο βακτήριο</a:t>
            </a:r>
          </a:p>
          <a:p>
            <a:pPr lvl="1">
              <a:lnSpc>
                <a:spcPct val="110000"/>
              </a:lnSpc>
            </a:pPr>
            <a:r>
              <a:rPr lang="el-GR" sz="2000" dirty="0">
                <a:solidFill>
                  <a:schemeClr val="tx2"/>
                </a:solidFill>
                <a:latin typeface="Cambria" pitchFamily="18" charset="0"/>
                <a:ea typeface="Cambria" pitchFamily="18" charset="0"/>
              </a:rPr>
              <a:t> </a:t>
            </a:r>
            <a:r>
              <a:rPr lang="el-GR" sz="2000" b="1" dirty="0">
                <a:solidFill>
                  <a:schemeClr val="tx2"/>
                </a:solidFill>
                <a:latin typeface="Cambria" pitchFamily="18" charset="0"/>
                <a:ea typeface="Cambria" pitchFamily="18" charset="0"/>
              </a:rPr>
              <a:t>2</a:t>
            </a:r>
            <a:r>
              <a:rPr lang="el-GR" sz="2000" dirty="0">
                <a:solidFill>
                  <a:schemeClr val="tx2"/>
                </a:solidFill>
                <a:latin typeface="Cambria" pitchFamily="18" charset="0"/>
                <a:ea typeface="Cambria" pitchFamily="18" charset="0"/>
              </a:rPr>
              <a:t>. δεσμεύονται σε </a:t>
            </a:r>
            <a:r>
              <a:rPr lang="en-US" sz="2000" b="1" dirty="0">
                <a:solidFill>
                  <a:schemeClr val="tx2"/>
                </a:solidFill>
                <a:latin typeface="Cambria" pitchFamily="18" charset="0"/>
                <a:ea typeface="Cambria" pitchFamily="18" charset="0"/>
              </a:rPr>
              <a:t>DNA</a:t>
            </a:r>
            <a:r>
              <a:rPr lang="el-GR" sz="2000" b="1" dirty="0">
                <a:solidFill>
                  <a:schemeClr val="tx2"/>
                </a:solidFill>
                <a:latin typeface="Cambria" pitchFamily="18" charset="0"/>
                <a:ea typeface="Cambria" pitchFamily="18" charset="0"/>
              </a:rPr>
              <a:t> </a:t>
            </a:r>
            <a:r>
              <a:rPr lang="en-US" sz="2000" b="1" dirty="0">
                <a:solidFill>
                  <a:schemeClr val="tx2"/>
                </a:solidFill>
                <a:latin typeface="Cambria" pitchFamily="18" charset="0"/>
                <a:ea typeface="Cambria" pitchFamily="18" charset="0"/>
              </a:rPr>
              <a:t>binding </a:t>
            </a:r>
            <a:r>
              <a:rPr lang="el-GR" sz="2000" b="1" dirty="0">
                <a:solidFill>
                  <a:schemeClr val="tx2"/>
                </a:solidFill>
                <a:latin typeface="Cambria" pitchFamily="18" charset="0"/>
                <a:ea typeface="Cambria" pitchFamily="18" charset="0"/>
              </a:rPr>
              <a:t>πρωτεΐνες </a:t>
            </a:r>
            <a:r>
              <a:rPr lang="el-GR" sz="2000" dirty="0">
                <a:solidFill>
                  <a:schemeClr val="tx2"/>
                </a:solidFill>
                <a:latin typeface="Cambria" pitchFamily="18" charset="0"/>
                <a:ea typeface="Cambria" pitchFamily="18" charset="0"/>
              </a:rPr>
              <a:t>στην επιφάνεια του βακτηρίου δέκτη </a:t>
            </a:r>
          </a:p>
          <a:p>
            <a:pPr lvl="1">
              <a:lnSpc>
                <a:spcPct val="110000"/>
              </a:lnSpc>
            </a:pPr>
            <a:r>
              <a:rPr lang="el-GR" sz="2000" b="1" dirty="0">
                <a:solidFill>
                  <a:schemeClr val="tx2"/>
                </a:solidFill>
                <a:latin typeface="Cambria" pitchFamily="18" charset="0"/>
                <a:ea typeface="Cambria" pitchFamily="18" charset="0"/>
              </a:rPr>
              <a:t>3. </a:t>
            </a:r>
            <a:r>
              <a:rPr lang="el-GR" sz="2000" dirty="0">
                <a:solidFill>
                  <a:schemeClr val="tx2"/>
                </a:solidFill>
                <a:latin typeface="Cambria" pitchFamily="18" charset="0"/>
                <a:ea typeface="Cambria" pitchFamily="18" charset="0"/>
              </a:rPr>
              <a:t>ανάλογα με το βακτήριο, </a:t>
            </a:r>
            <a:r>
              <a:rPr lang="el-GR" sz="2000" b="1" dirty="0">
                <a:solidFill>
                  <a:schemeClr val="tx2"/>
                </a:solidFill>
                <a:latin typeface="Cambria" pitchFamily="18" charset="0"/>
                <a:ea typeface="Cambria" pitchFamily="18" charset="0"/>
              </a:rPr>
              <a:t>είτε και οι δύο έλικες </a:t>
            </a:r>
            <a:r>
              <a:rPr lang="el-GR" sz="2000" dirty="0">
                <a:solidFill>
                  <a:schemeClr val="tx2"/>
                </a:solidFill>
                <a:latin typeface="Cambria" pitchFamily="18" charset="0"/>
                <a:ea typeface="Cambria" pitchFamily="18" charset="0"/>
              </a:rPr>
              <a:t>του </a:t>
            </a:r>
            <a:r>
              <a:rPr lang="en-US" sz="2000" dirty="0">
                <a:solidFill>
                  <a:schemeClr val="tx2"/>
                </a:solidFill>
                <a:latin typeface="Cambria" pitchFamily="18" charset="0"/>
                <a:ea typeface="Cambria" pitchFamily="18" charset="0"/>
              </a:rPr>
              <a:t>DNA</a:t>
            </a:r>
            <a:r>
              <a:rPr lang="el-GR" sz="2000" dirty="0">
                <a:solidFill>
                  <a:schemeClr val="tx2"/>
                </a:solidFill>
                <a:latin typeface="Cambria" pitchFamily="18" charset="0"/>
                <a:ea typeface="Cambria" pitchFamily="18" charset="0"/>
              </a:rPr>
              <a:t> εισέρχονται στο κύτταρο, </a:t>
            </a:r>
            <a:r>
              <a:rPr lang="el-GR" sz="2000" b="1" dirty="0">
                <a:solidFill>
                  <a:schemeClr val="tx2"/>
                </a:solidFill>
                <a:latin typeface="Cambria" pitchFamily="18" charset="0"/>
                <a:ea typeface="Cambria" pitchFamily="18" charset="0"/>
              </a:rPr>
              <a:t>είτε</a:t>
            </a:r>
            <a:r>
              <a:rPr lang="el-GR" sz="2000" dirty="0">
                <a:solidFill>
                  <a:schemeClr val="tx2"/>
                </a:solidFill>
                <a:latin typeface="Cambria" pitchFamily="18" charset="0"/>
                <a:ea typeface="Cambria" pitchFamily="18" charset="0"/>
              </a:rPr>
              <a:t> μια </a:t>
            </a:r>
            <a:r>
              <a:rPr lang="el-GR" sz="2000" dirty="0" err="1">
                <a:solidFill>
                  <a:schemeClr val="tx2"/>
                </a:solidFill>
                <a:latin typeface="Cambria" pitchFamily="18" charset="0"/>
                <a:ea typeface="Cambria" pitchFamily="18" charset="0"/>
              </a:rPr>
              <a:t>νουκλεάση</a:t>
            </a:r>
            <a:r>
              <a:rPr lang="el-GR" sz="2000" dirty="0">
                <a:solidFill>
                  <a:schemeClr val="tx2"/>
                </a:solidFill>
                <a:latin typeface="Cambria" pitchFamily="18" charset="0"/>
                <a:ea typeface="Cambria" pitchFamily="18" charset="0"/>
              </a:rPr>
              <a:t> διασπά τη μία έλικα και η άλλη εισέρχεται στο κύτταρο </a:t>
            </a:r>
          </a:p>
          <a:p>
            <a:pPr lvl="1">
              <a:lnSpc>
                <a:spcPct val="110000"/>
              </a:lnSpc>
            </a:pPr>
            <a:r>
              <a:rPr lang="el-GR" sz="2000" b="1" dirty="0">
                <a:solidFill>
                  <a:schemeClr val="tx2"/>
                </a:solidFill>
                <a:latin typeface="Cambria" pitchFamily="18" charset="0"/>
                <a:ea typeface="Cambria" pitchFamily="18" charset="0"/>
              </a:rPr>
              <a:t>4. </a:t>
            </a:r>
            <a:r>
              <a:rPr lang="el-GR" sz="2000" dirty="0">
                <a:solidFill>
                  <a:schemeClr val="tx2"/>
                </a:solidFill>
                <a:latin typeface="Cambria" pitchFamily="18" charset="0"/>
                <a:ea typeface="Cambria" pitchFamily="18" charset="0"/>
              </a:rPr>
              <a:t>Αυτό το </a:t>
            </a:r>
            <a:r>
              <a:rPr lang="en-US" sz="2000" dirty="0">
                <a:solidFill>
                  <a:schemeClr val="tx2"/>
                </a:solidFill>
                <a:latin typeface="Cambria" pitchFamily="18" charset="0"/>
                <a:ea typeface="Cambria" pitchFamily="18" charset="0"/>
              </a:rPr>
              <a:t>DNA</a:t>
            </a:r>
            <a:r>
              <a:rPr lang="el-GR" sz="2000" dirty="0">
                <a:solidFill>
                  <a:schemeClr val="tx2"/>
                </a:solidFill>
                <a:latin typeface="Cambria" pitchFamily="18" charset="0"/>
                <a:ea typeface="Cambria" pitchFamily="18" charset="0"/>
              </a:rPr>
              <a:t> αντικαθιστά ένα τμήμα </a:t>
            </a:r>
            <a:r>
              <a:rPr lang="en-US" sz="2000" dirty="0">
                <a:solidFill>
                  <a:schemeClr val="tx2"/>
                </a:solidFill>
                <a:latin typeface="Cambria" pitchFamily="18" charset="0"/>
                <a:ea typeface="Cambria" pitchFamily="18" charset="0"/>
              </a:rPr>
              <a:t>DNA</a:t>
            </a:r>
            <a:r>
              <a:rPr lang="el-GR" sz="2000" dirty="0">
                <a:solidFill>
                  <a:schemeClr val="tx2"/>
                </a:solidFill>
                <a:latin typeface="Cambria" pitchFamily="18" charset="0"/>
                <a:ea typeface="Cambria" pitchFamily="18" charset="0"/>
              </a:rPr>
              <a:t> στο </a:t>
            </a:r>
            <a:r>
              <a:rPr lang="en-US" sz="2000" b="1" dirty="0">
                <a:solidFill>
                  <a:schemeClr val="tx2"/>
                </a:solidFill>
                <a:latin typeface="Cambria" pitchFamily="18" charset="0"/>
                <a:ea typeface="Cambria" pitchFamily="18" charset="0"/>
              </a:rPr>
              <a:t>DNA</a:t>
            </a:r>
            <a:r>
              <a:rPr lang="el-GR" sz="2000" b="1" dirty="0">
                <a:solidFill>
                  <a:schemeClr val="tx2"/>
                </a:solidFill>
                <a:latin typeface="Cambria" pitchFamily="18" charset="0"/>
                <a:ea typeface="Cambria" pitchFamily="18" charset="0"/>
              </a:rPr>
              <a:t> δέκτη</a:t>
            </a:r>
          </a:p>
          <a:p>
            <a:pPr lvl="2">
              <a:lnSpc>
                <a:spcPct val="110000"/>
              </a:lnSpc>
            </a:pPr>
            <a:r>
              <a:rPr lang="en-US" sz="2000" b="1" dirty="0" err="1">
                <a:solidFill>
                  <a:schemeClr val="tx2"/>
                </a:solidFill>
                <a:latin typeface="Cambria" pitchFamily="18" charset="0"/>
                <a:ea typeface="Cambria" pitchFamily="18" charset="0"/>
              </a:rPr>
              <a:t>RecA</a:t>
            </a:r>
            <a:r>
              <a:rPr lang="en-US" sz="2000" b="1" dirty="0">
                <a:solidFill>
                  <a:schemeClr val="tx2"/>
                </a:solidFill>
                <a:latin typeface="Cambria" pitchFamily="18" charset="0"/>
                <a:ea typeface="Cambria" pitchFamily="18" charset="0"/>
              </a:rPr>
              <a:t> </a:t>
            </a:r>
            <a:r>
              <a:rPr lang="el-GR" sz="2000" b="1" dirty="0">
                <a:solidFill>
                  <a:schemeClr val="tx2"/>
                </a:solidFill>
                <a:latin typeface="Cambria" pitchFamily="18" charset="0"/>
                <a:ea typeface="Cambria" pitchFamily="18" charset="0"/>
              </a:rPr>
              <a:t> πρωτεΐνες </a:t>
            </a:r>
            <a:r>
              <a:rPr lang="el-GR" sz="2000" dirty="0">
                <a:solidFill>
                  <a:schemeClr val="tx2"/>
                </a:solidFill>
                <a:latin typeface="Cambria" pitchFamily="18" charset="0"/>
                <a:ea typeface="Cambria" pitchFamily="18" charset="0"/>
              </a:rPr>
              <a:t>και άλλα μόρια </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8" descr="Transformation: Step 1: A donor bacterium dies and is degraded.">
            <a:extLst>
              <a:ext uri="{FF2B5EF4-FFF2-40B4-BE49-F238E27FC236}">
                <a16:creationId xmlns:a16="http://schemas.microsoft.com/office/drawing/2014/main" id="{3986180D-9CD5-4C9A-8DCD-47BCFA7F4A42}"/>
              </a:ext>
            </a:extLst>
          </p:cNvPr>
          <p:cNvPicPr>
            <a:picLocks noChangeAspect="1" noChangeArrowheads="1"/>
          </p:cNvPicPr>
          <p:nvPr/>
        </p:nvPicPr>
        <p:blipFill>
          <a:blip r:embed="rId3" cstate="print"/>
          <a:srcRect/>
          <a:stretch>
            <a:fillRect/>
          </a:stretch>
        </p:blipFill>
        <p:spPr bwMode="auto">
          <a:xfrm>
            <a:off x="1721581" y="18302"/>
            <a:ext cx="2869230" cy="1837678"/>
          </a:xfrm>
          <a:prstGeom prst="rect">
            <a:avLst/>
          </a:prstGeom>
          <a:noFill/>
        </p:spPr>
      </p:pic>
      <p:pic>
        <p:nvPicPr>
          <p:cNvPr id="13" name="Picture 6" descr="alt">
            <a:extLst>
              <a:ext uri="{FF2B5EF4-FFF2-40B4-BE49-F238E27FC236}">
                <a16:creationId xmlns:a16="http://schemas.microsoft.com/office/drawing/2014/main" id="{FC8B76B3-0ECA-4499-9731-9ED0C2D04290}"/>
              </a:ext>
            </a:extLst>
          </p:cNvPr>
          <p:cNvPicPr>
            <a:picLocks noChangeAspect="1" noChangeArrowheads="1"/>
          </p:cNvPicPr>
          <p:nvPr/>
        </p:nvPicPr>
        <p:blipFill>
          <a:blip r:embed="rId4" cstate="print"/>
          <a:srcRect/>
          <a:stretch>
            <a:fillRect/>
          </a:stretch>
        </p:blipFill>
        <p:spPr bwMode="auto">
          <a:xfrm>
            <a:off x="4592410" y="9151"/>
            <a:ext cx="2668706" cy="1837678"/>
          </a:xfrm>
          <a:prstGeom prst="rect">
            <a:avLst/>
          </a:prstGeom>
          <a:noFill/>
        </p:spPr>
      </p:pic>
      <p:pic>
        <p:nvPicPr>
          <p:cNvPr id="15" name="Picture 2" descr="alt">
            <a:extLst>
              <a:ext uri="{FF2B5EF4-FFF2-40B4-BE49-F238E27FC236}">
                <a16:creationId xmlns:a16="http://schemas.microsoft.com/office/drawing/2014/main" id="{7985E021-8F5E-4168-B21F-F76B56278798}"/>
              </a:ext>
            </a:extLst>
          </p:cNvPr>
          <p:cNvPicPr>
            <a:picLocks noChangeAspect="1" noChangeArrowheads="1"/>
          </p:cNvPicPr>
          <p:nvPr/>
        </p:nvPicPr>
        <p:blipFill>
          <a:blip r:embed="rId5" cstate="print"/>
          <a:srcRect/>
          <a:stretch>
            <a:fillRect/>
          </a:stretch>
        </p:blipFill>
        <p:spPr bwMode="auto">
          <a:xfrm>
            <a:off x="1733075" y="1874282"/>
            <a:ext cx="2869230" cy="1837678"/>
          </a:xfrm>
          <a:prstGeom prst="rect">
            <a:avLst/>
          </a:prstGeom>
          <a:noFill/>
        </p:spPr>
      </p:pic>
      <p:pic>
        <p:nvPicPr>
          <p:cNvPr id="17" name="Picture 4" descr="alt">
            <a:extLst>
              <a:ext uri="{FF2B5EF4-FFF2-40B4-BE49-F238E27FC236}">
                <a16:creationId xmlns:a16="http://schemas.microsoft.com/office/drawing/2014/main" id="{8061A6C5-7957-449C-89C7-46235A64E650}"/>
              </a:ext>
            </a:extLst>
          </p:cNvPr>
          <p:cNvPicPr>
            <a:picLocks noChangeAspect="1" noChangeArrowheads="1"/>
          </p:cNvPicPr>
          <p:nvPr/>
        </p:nvPicPr>
        <p:blipFill>
          <a:blip r:embed="rId6" cstate="print"/>
          <a:srcRect/>
          <a:stretch>
            <a:fillRect/>
          </a:stretch>
        </p:blipFill>
        <p:spPr bwMode="auto">
          <a:xfrm>
            <a:off x="4602306" y="1874282"/>
            <a:ext cx="2668706" cy="1837678"/>
          </a:xfrm>
          <a:prstGeom prst="rect">
            <a:avLst/>
          </a:prstGeom>
          <a:noFill/>
        </p:spPr>
      </p:pic>
      <p:sp>
        <p:nvSpPr>
          <p:cNvPr id="4" name="Ορθογώνιο 3">
            <a:extLst>
              <a:ext uri="{FF2B5EF4-FFF2-40B4-BE49-F238E27FC236}">
                <a16:creationId xmlns:a16="http://schemas.microsoft.com/office/drawing/2014/main" id="{A5C97DB7-62C3-4286-8CED-46572942E5DA}"/>
              </a:ext>
            </a:extLst>
          </p:cNvPr>
          <p:cNvSpPr/>
          <p:nvPr/>
        </p:nvSpPr>
        <p:spPr>
          <a:xfrm>
            <a:off x="1121407" y="3874779"/>
            <a:ext cx="7541264" cy="3139321"/>
          </a:xfrm>
          <a:prstGeom prst="rect">
            <a:avLst/>
          </a:prstGeom>
        </p:spPr>
        <p:txBody>
          <a:bodyPr wrap="square">
            <a:spAutoFit/>
          </a:bodyPr>
          <a:lstStyle/>
          <a:p>
            <a:r>
              <a:rPr lang="el-GR" b="1" dirty="0">
                <a:latin typeface="Cambria" pitchFamily="18" charset="0"/>
                <a:cs typeface="Tahoma" pitchFamily="34" charset="0"/>
              </a:rPr>
              <a:t>Βήμα 1  : </a:t>
            </a:r>
            <a:r>
              <a:rPr lang="el-GR" dirty="0">
                <a:latin typeface="Cambria" pitchFamily="18" charset="0"/>
                <a:cs typeface="Tahoma" pitchFamily="34" charset="0"/>
              </a:rPr>
              <a:t>Ένα βακτήριο </a:t>
            </a:r>
            <a:r>
              <a:rPr lang="el-GR" b="1" dirty="0">
                <a:latin typeface="Cambria" pitchFamily="18" charset="0"/>
                <a:cs typeface="Tahoma" pitchFamily="34" charset="0"/>
              </a:rPr>
              <a:t>δότης</a:t>
            </a:r>
            <a:r>
              <a:rPr lang="el-GR" dirty="0">
                <a:latin typeface="Cambria" pitchFamily="18" charset="0"/>
                <a:cs typeface="Tahoma" pitchFamily="34" charset="0"/>
              </a:rPr>
              <a:t> πεθαίνει και </a:t>
            </a:r>
            <a:r>
              <a:rPr lang="el-GR" dirty="0" err="1">
                <a:latin typeface="Cambria" pitchFamily="18" charset="0"/>
                <a:cs typeface="Tahoma" pitchFamily="34" charset="0"/>
              </a:rPr>
              <a:t>αποδομείται</a:t>
            </a:r>
            <a:endParaRPr lang="el-GR" dirty="0">
              <a:latin typeface="Cambria" pitchFamily="18" charset="0"/>
              <a:cs typeface="Tahoma" pitchFamily="34" charset="0"/>
            </a:endParaRPr>
          </a:p>
          <a:p>
            <a:r>
              <a:rPr lang="el-GR" b="1" dirty="0">
                <a:latin typeface="Cambria" pitchFamily="18" charset="0"/>
                <a:cs typeface="Tahoma" pitchFamily="34" charset="0"/>
              </a:rPr>
              <a:t>Βήμα 2 :  Τμήματα DNA</a:t>
            </a:r>
            <a:r>
              <a:rPr lang="el-GR" dirty="0">
                <a:latin typeface="Cambria" pitchFamily="18" charset="0"/>
                <a:cs typeface="Tahoma" pitchFamily="34" charset="0"/>
              </a:rPr>
              <a:t>, 10 γονίδια, από τον κατεστραμμένο δότη δεσμεύονται στο </a:t>
            </a:r>
            <a:r>
              <a:rPr lang="el-GR" b="1" dirty="0" err="1">
                <a:latin typeface="Cambria" pitchFamily="18" charset="0"/>
                <a:cs typeface="Tahoma" pitchFamily="34" charset="0"/>
              </a:rPr>
              <a:t>transformasomes</a:t>
            </a:r>
            <a:r>
              <a:rPr lang="el-GR" b="1" dirty="0">
                <a:latin typeface="Cambria" pitchFamily="18" charset="0"/>
                <a:cs typeface="Tahoma" pitchFamily="34" charset="0"/>
              </a:rPr>
              <a:t> </a:t>
            </a:r>
            <a:r>
              <a:rPr lang="el-GR" dirty="0">
                <a:latin typeface="Cambria" pitchFamily="18" charset="0"/>
                <a:cs typeface="Tahoma" pitchFamily="34" charset="0"/>
              </a:rPr>
              <a:t> του κυτταρικού</a:t>
            </a:r>
          </a:p>
          <a:p>
            <a:r>
              <a:rPr lang="el-GR" dirty="0">
                <a:latin typeface="Cambria" pitchFamily="18" charset="0"/>
                <a:cs typeface="Tahoma" pitchFamily="34" charset="0"/>
              </a:rPr>
              <a:t> τοιχώματος ενός ζωντανού βακτηρίου </a:t>
            </a:r>
          </a:p>
          <a:p>
            <a:r>
              <a:rPr lang="el-GR" b="1" dirty="0">
                <a:latin typeface="Cambria" pitchFamily="18" charset="0"/>
                <a:cs typeface="Tahoma" pitchFamily="34" charset="0"/>
              </a:rPr>
              <a:t>Βήμα 3 : </a:t>
            </a:r>
            <a:r>
              <a:rPr lang="en-US" dirty="0">
                <a:latin typeface="Cambria" pitchFamily="18" charset="0"/>
                <a:cs typeface="Tahoma" pitchFamily="34" charset="0"/>
              </a:rPr>
              <a:t>M</a:t>
            </a:r>
            <a:r>
              <a:rPr lang="el-GR" dirty="0">
                <a:latin typeface="Cambria" pitchFamily="18" charset="0"/>
                <a:cs typeface="Tahoma" pitchFamily="34" charset="0"/>
              </a:rPr>
              <a:t>ία </a:t>
            </a:r>
            <a:r>
              <a:rPr lang="el-GR" dirty="0" err="1">
                <a:latin typeface="Cambria" pitchFamily="18" charset="0"/>
                <a:cs typeface="Tahoma" pitchFamily="34" charset="0"/>
              </a:rPr>
              <a:t>νουκλεάση</a:t>
            </a:r>
            <a:r>
              <a:rPr lang="el-GR" dirty="0">
                <a:latin typeface="Cambria" pitchFamily="18" charset="0"/>
                <a:cs typeface="Tahoma" pitchFamily="34" charset="0"/>
              </a:rPr>
              <a:t> </a:t>
            </a:r>
            <a:r>
              <a:rPr lang="el-GR" dirty="0" err="1">
                <a:latin typeface="Cambria" pitchFamily="18" charset="0"/>
                <a:cs typeface="Tahoma" pitchFamily="34" charset="0"/>
              </a:rPr>
              <a:t>αποδομεί</a:t>
            </a:r>
            <a:r>
              <a:rPr lang="el-GR" dirty="0">
                <a:latin typeface="Cambria" pitchFamily="18" charset="0"/>
                <a:cs typeface="Tahoma" pitchFamily="34" charset="0"/>
              </a:rPr>
              <a:t> τη μια έλικα του δότη.  Ειδικές  </a:t>
            </a:r>
            <a:r>
              <a:rPr lang="el-GR" b="1" dirty="0" err="1">
                <a:solidFill>
                  <a:schemeClr val="tx2">
                    <a:lumMod val="75000"/>
                    <a:lumOff val="25000"/>
                  </a:schemeClr>
                </a:solidFill>
                <a:latin typeface="Cambria" pitchFamily="18" charset="0"/>
                <a:cs typeface="Tahoma" pitchFamily="34" charset="0"/>
              </a:rPr>
              <a:t>single-stranded</a:t>
            </a:r>
            <a:r>
              <a:rPr lang="el-GR" b="1" dirty="0">
                <a:solidFill>
                  <a:schemeClr val="tx2">
                    <a:lumMod val="75000"/>
                    <a:lumOff val="25000"/>
                  </a:schemeClr>
                </a:solidFill>
                <a:latin typeface="Cambria" pitchFamily="18" charset="0"/>
                <a:cs typeface="Tahoma" pitchFamily="34" charset="0"/>
              </a:rPr>
              <a:t> DNA-</a:t>
            </a:r>
            <a:r>
              <a:rPr lang="el-GR" b="1" dirty="0" err="1">
                <a:solidFill>
                  <a:schemeClr val="tx2">
                    <a:lumMod val="75000"/>
                    <a:lumOff val="25000"/>
                  </a:schemeClr>
                </a:solidFill>
                <a:latin typeface="Cambria" pitchFamily="18" charset="0"/>
                <a:cs typeface="Tahoma" pitchFamily="34" charset="0"/>
              </a:rPr>
              <a:t>binding</a:t>
            </a:r>
            <a:r>
              <a:rPr lang="el-GR" b="1" dirty="0">
                <a:solidFill>
                  <a:schemeClr val="tx2">
                    <a:lumMod val="75000"/>
                    <a:lumOff val="25000"/>
                  </a:schemeClr>
                </a:solidFill>
                <a:latin typeface="Cambria" pitchFamily="18" charset="0"/>
                <a:cs typeface="Tahoma" pitchFamily="34" charset="0"/>
              </a:rPr>
              <a:t> </a:t>
            </a:r>
            <a:r>
              <a:rPr lang="el-GR" b="1" dirty="0" err="1">
                <a:solidFill>
                  <a:schemeClr val="tx2">
                    <a:lumMod val="75000"/>
                    <a:lumOff val="25000"/>
                  </a:schemeClr>
                </a:solidFill>
                <a:latin typeface="Cambria" pitchFamily="18" charset="0"/>
                <a:cs typeface="Tahoma" pitchFamily="34" charset="0"/>
              </a:rPr>
              <a:t>proteins</a:t>
            </a:r>
            <a:r>
              <a:rPr lang="el-GR" b="1" dirty="0">
                <a:solidFill>
                  <a:schemeClr val="tx2">
                    <a:lumMod val="75000"/>
                    <a:lumOff val="25000"/>
                  </a:schemeClr>
                </a:solidFill>
                <a:latin typeface="Cambria" pitchFamily="18" charset="0"/>
                <a:cs typeface="Tahoma" pitchFamily="34" charset="0"/>
              </a:rPr>
              <a:t> </a:t>
            </a:r>
            <a:r>
              <a:rPr lang="el-GR" dirty="0">
                <a:latin typeface="Cambria" pitchFamily="18" charset="0"/>
                <a:cs typeface="Tahoma" pitchFamily="34" charset="0"/>
              </a:rPr>
              <a:t>δεσμεύονται στο DNA δότη και προλαμβάνουν την </a:t>
            </a:r>
            <a:r>
              <a:rPr lang="el-GR" dirty="0" err="1">
                <a:latin typeface="Cambria" pitchFamily="18" charset="0"/>
                <a:cs typeface="Tahoma" pitchFamily="34" charset="0"/>
              </a:rPr>
              <a:t>αποδόμιση</a:t>
            </a:r>
            <a:r>
              <a:rPr lang="el-GR" dirty="0">
                <a:latin typeface="Cambria" pitchFamily="18" charset="0"/>
                <a:cs typeface="Tahoma" pitchFamily="34" charset="0"/>
              </a:rPr>
              <a:t> στο κυτταρόπλασμα </a:t>
            </a:r>
          </a:p>
          <a:p>
            <a:r>
              <a:rPr lang="el-GR" b="1" dirty="0">
                <a:latin typeface="Cambria" pitchFamily="18" charset="0"/>
                <a:cs typeface="Tahoma" pitchFamily="34" charset="0"/>
              </a:rPr>
              <a:t>Βήμα 4 : οι </a:t>
            </a:r>
            <a:r>
              <a:rPr lang="el-GR" b="1" dirty="0" err="1">
                <a:solidFill>
                  <a:schemeClr val="accent6">
                    <a:lumMod val="50000"/>
                  </a:schemeClr>
                </a:solidFill>
                <a:latin typeface="Cambria" pitchFamily="18" charset="0"/>
                <a:cs typeface="Tahoma" pitchFamily="34" charset="0"/>
              </a:rPr>
              <a:t>RecA</a:t>
            </a:r>
            <a:r>
              <a:rPr lang="el-GR" b="1" dirty="0">
                <a:solidFill>
                  <a:schemeClr val="accent6">
                    <a:lumMod val="50000"/>
                  </a:schemeClr>
                </a:solidFill>
                <a:latin typeface="Cambria" pitchFamily="18" charset="0"/>
                <a:cs typeface="Tahoma" pitchFamily="34" charset="0"/>
              </a:rPr>
              <a:t> πρωτεΐνες  </a:t>
            </a:r>
            <a:r>
              <a:rPr lang="el-GR" dirty="0">
                <a:latin typeface="Cambria" pitchFamily="18" charset="0"/>
                <a:cs typeface="Tahoma" pitchFamily="34" charset="0"/>
              </a:rPr>
              <a:t>σπάνε και </a:t>
            </a:r>
            <a:r>
              <a:rPr lang="el-GR" dirty="0" err="1">
                <a:latin typeface="Cambria" pitchFamily="18" charset="0"/>
                <a:cs typeface="Tahoma" pitchFamily="34" charset="0"/>
              </a:rPr>
              <a:t>επανενώνουν</a:t>
            </a:r>
            <a:r>
              <a:rPr lang="el-GR" dirty="0">
                <a:latin typeface="Cambria" pitchFamily="18" charset="0"/>
                <a:cs typeface="Tahoma" pitchFamily="34" charset="0"/>
              </a:rPr>
              <a:t> τα τμήματα του DNA</a:t>
            </a:r>
            <a:endParaRPr lang="el-GR" dirty="0">
              <a:latin typeface="Cambria" pitchFamily="18" charset="0"/>
            </a:endParaRPr>
          </a:p>
          <a:p>
            <a:endParaRPr lang="el-GR" dirty="0">
              <a:latin typeface="Cambria" pitchFamily="18" charset="0"/>
              <a:cs typeface="Tahoma" pitchFamily="34" charset="0"/>
            </a:endParaRPr>
          </a:p>
          <a:p>
            <a:endParaRPr lang="el-GR" dirty="0">
              <a:latin typeface="Cambria" pitchFamily="18" charset="0"/>
              <a:cs typeface="Tahoma" pitchFamily="34" charset="0"/>
            </a:endParaRPr>
          </a:p>
        </p:txBody>
      </p:sp>
    </p:spTree>
    <p:extLst>
      <p:ext uri="{BB962C8B-B14F-4D97-AF65-F5344CB8AC3E}">
        <p14:creationId xmlns:p14="http://schemas.microsoft.com/office/powerpoint/2010/main" val="295248503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E33904-0E8B-465F-9001-564A1607DE1D}"/>
              </a:ext>
            </a:extLst>
          </p:cNvPr>
          <p:cNvSpPr>
            <a:spLocks noGrp="1"/>
          </p:cNvSpPr>
          <p:nvPr>
            <p:ph type="title"/>
          </p:nvPr>
        </p:nvSpPr>
        <p:spPr>
          <a:xfrm>
            <a:off x="1687560" y="808056"/>
            <a:ext cx="6005070" cy="1518934"/>
          </a:xfrm>
        </p:spPr>
        <p:txBody>
          <a:bodyPr anchor="t">
            <a:normAutofit/>
          </a:bodyPr>
          <a:lstStyle/>
          <a:p>
            <a:pPr algn="ctr"/>
            <a:r>
              <a:rPr lang="el-GR" sz="3200" b="1" u="sng" dirty="0">
                <a:solidFill>
                  <a:schemeClr val="tx2"/>
                </a:solidFill>
                <a:latin typeface="Candara" panose="020E0502030303020204" pitchFamily="34" charset="0"/>
                <a:ea typeface="Cambria" panose="02040503050406030204" pitchFamily="18" charset="0"/>
              </a:rPr>
              <a:t>Μεταμόρφωση </a:t>
            </a:r>
            <a:endParaRPr lang="el-GR" sz="3200" dirty="0">
              <a:solidFill>
                <a:schemeClr val="tx2"/>
              </a:solidFill>
              <a:latin typeface="Candara" panose="020E0502030303020204" pitchFamily="34" charset="0"/>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2" descr="alt">
            <a:extLst>
              <a:ext uri="{FF2B5EF4-FFF2-40B4-BE49-F238E27FC236}">
                <a16:creationId xmlns:a16="http://schemas.microsoft.com/office/drawing/2014/main" id="{0BDD42F0-7586-48DA-8D84-FAB943795807}"/>
              </a:ext>
            </a:extLst>
          </p:cNvPr>
          <p:cNvPicPr>
            <a:picLocks noChangeAspect="1" noChangeArrowheads="1"/>
          </p:cNvPicPr>
          <p:nvPr/>
        </p:nvPicPr>
        <p:blipFill rotWithShape="1">
          <a:blip r:embed="rId3" cstate="print"/>
          <a:srcRect l="1756" r="8782" b="-2"/>
          <a:stretch/>
        </p:blipFill>
        <p:spPr bwMode="auto">
          <a:xfrm>
            <a:off x="2686436" y="2612091"/>
            <a:ext cx="3614230"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314368233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άντισον">
  <a:themeElements>
    <a:clrScheme name="Μάντισο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Μάντισο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Μάντισο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Μάντισον</Template>
  <TotalTime>1365</TotalTime>
  <Words>2004</Words>
  <Application>Microsoft Office PowerPoint</Application>
  <PresentationFormat>Προβολή στην οθόνη (4:3)</PresentationFormat>
  <Paragraphs>199</Paragraphs>
  <Slides>41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41</vt:i4>
      </vt:variant>
    </vt:vector>
  </HeadingPairs>
  <TitlesOfParts>
    <vt:vector size="49" baseType="lpstr">
      <vt:lpstr>Arial</vt:lpstr>
      <vt:lpstr>Calibri</vt:lpstr>
      <vt:lpstr>Cambria</vt:lpstr>
      <vt:lpstr>Candara</vt:lpstr>
      <vt:lpstr>MS Shell Dlg 2</vt:lpstr>
      <vt:lpstr>Wingdings</vt:lpstr>
      <vt:lpstr>Wingdings 3</vt:lpstr>
      <vt:lpstr>Μάντισον</vt:lpstr>
      <vt:lpstr>ΜΕΤΑΦΟΡΑ ΓΕΝΕΤΙΚΟΥ ΥΛΙΚΟΥ </vt:lpstr>
      <vt:lpstr>ΜΕΤΑΦΟΡΑ ΓΕΝΕΤΙΚΟΥ ΥΛΙΚΟΥ </vt:lpstr>
      <vt:lpstr>Οριζόντια μεταφορά γενετικού υλικού</vt:lpstr>
      <vt:lpstr>Μηχανισμοί οριζόντιας μεταφοράς</vt:lpstr>
      <vt:lpstr>Μεταμόρφωση </vt:lpstr>
      <vt:lpstr>Μεταμόρφωση </vt:lpstr>
      <vt:lpstr>Μεταμόρφωση </vt:lpstr>
      <vt:lpstr>Παρουσίαση του PowerPoint</vt:lpstr>
      <vt:lpstr>Μεταμόρφωση </vt:lpstr>
      <vt:lpstr>Μεταγωγή</vt:lpstr>
      <vt:lpstr>Μεταγωγή - Transduction </vt:lpstr>
      <vt:lpstr>Δομή βακτηριοφάγου </vt:lpstr>
      <vt:lpstr>Δομή βακτηριοφάγου </vt:lpstr>
      <vt:lpstr>Δομή βακτηριοφάγου </vt:lpstr>
      <vt:lpstr>Βακτηριοφάγοι</vt:lpstr>
      <vt:lpstr>Στάδια λυτικού κύκλου : </vt:lpstr>
      <vt:lpstr>Στάδια λυτικού κύκλου : </vt:lpstr>
      <vt:lpstr>Λυσιγόνος κύκλος </vt:lpstr>
      <vt:lpstr>Λυσιγόνος κύκλος </vt:lpstr>
      <vt:lpstr>Λυσιγόνος κύκλος </vt:lpstr>
      <vt:lpstr>Παρουσίαση του PowerPoint</vt:lpstr>
      <vt:lpstr>Βακτηριοφάγοι-εφαρμογές</vt:lpstr>
      <vt:lpstr>Οι βακτηριοφάγοι ως αντιμικροβιακοί παράγοντες</vt:lpstr>
      <vt:lpstr>Η ιστορία: 1920-1996, 27 άρθρα, Πολωνία, ΕΣΣΔ, Βρετανία, ΗΠΑ</vt:lpstr>
      <vt:lpstr>Βακτηριοφάγοι-θεραπευτικά</vt:lpstr>
      <vt:lpstr>Σύζευξη -Conjugation </vt:lpstr>
      <vt:lpstr>Σύζευξη -Conjugation</vt:lpstr>
      <vt:lpstr>Πλασμίδια</vt:lpstr>
      <vt:lpstr>Πλασμίδια</vt:lpstr>
      <vt:lpstr>Παρουσίαση του PowerPoint</vt:lpstr>
      <vt:lpstr>Πλασμίδια</vt:lpstr>
      <vt:lpstr>Πλασμίδια</vt:lpstr>
      <vt:lpstr>Παρουσίαση του PowerPoint</vt:lpstr>
      <vt:lpstr>Σύζευξη -Conjugation</vt:lpstr>
      <vt:lpstr>Μεταθετόνια ή Τρανσποζόνια</vt:lpstr>
      <vt:lpstr>Μεταθετόνια ή Τρανσποζόνια</vt:lpstr>
      <vt:lpstr>Τρανσποζόνια </vt:lpstr>
      <vt:lpstr>Eνσωματόνια ή ιντεγκρόνια </vt:lpstr>
      <vt:lpstr>Γονιδιακές κασέττες (Gene cassettes)</vt:lpstr>
      <vt:lpstr>Γονιδιακές κασέττες (Gene cassettes)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FEVRONIA KOLONITSIOU</dc:creator>
  <cp:lastModifiedBy>Κολονίτσιου Φεβρονία</cp:lastModifiedBy>
  <cp:revision>95</cp:revision>
  <dcterms:created xsi:type="dcterms:W3CDTF">2021-02-07T11:52:00Z</dcterms:created>
  <dcterms:modified xsi:type="dcterms:W3CDTF">2021-05-26T16:47:49Z</dcterms:modified>
</cp:coreProperties>
</file>