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343" r:id="rId2"/>
    <p:sldId id="344" r:id="rId3"/>
    <p:sldId id="345" r:id="rId4"/>
    <p:sldId id="346" r:id="rId5"/>
  </p:sldIdLst>
  <p:sldSz cx="9144000" cy="6858000" type="screen4x3"/>
  <p:notesSz cx="7086600" cy="102108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6398E7-8820-41B7-8114-F89C40663D35}" v="35" dt="2020-04-30T16:02:52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8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D96398E7-8820-41B7-8114-F89C40663D35}"/>
    <pc:docChg chg="undo custSel addSld delSld modSld">
      <pc:chgData name="frank coutelieris" userId="8970ab324dd09032" providerId="LiveId" clId="{D96398E7-8820-41B7-8114-F89C40663D35}" dt="2020-04-30T16:03:12.714" v="402" actId="20577"/>
      <pc:docMkLst>
        <pc:docMk/>
      </pc:docMkLst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0" sldId="298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766893656" sldId="314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766893656" sldId="315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18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19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20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766893656" sldId="328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766893656" sldId="329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766893656" sldId="330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31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32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35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36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37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0" sldId="338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672987481" sldId="339"/>
        </pc:sldMkLst>
      </pc:sldChg>
      <pc:sldChg chg="del">
        <pc:chgData name="frank coutelieris" userId="8970ab324dd09032" providerId="LiveId" clId="{D96398E7-8820-41B7-8114-F89C40663D35}" dt="2020-04-30T15:35:35.205" v="0" actId="47"/>
        <pc:sldMkLst>
          <pc:docMk/>
          <pc:sldMk cId="1628661543" sldId="340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41"/>
        </pc:sldMkLst>
      </pc:sldChg>
      <pc:sldChg chg="add del">
        <pc:chgData name="frank coutelieris" userId="8970ab324dd09032" providerId="LiveId" clId="{D96398E7-8820-41B7-8114-F89C40663D35}" dt="2020-04-30T15:35:50.086" v="3" actId="47"/>
        <pc:sldMkLst>
          <pc:docMk/>
          <pc:sldMk cId="0" sldId="342"/>
        </pc:sldMkLst>
      </pc:sldChg>
      <pc:sldChg chg="modSp add del">
        <pc:chgData name="frank coutelieris" userId="8970ab324dd09032" providerId="LiveId" clId="{D96398E7-8820-41B7-8114-F89C40663D35}" dt="2020-04-30T15:38:16.058" v="130" actId="6549"/>
        <pc:sldMkLst>
          <pc:docMk/>
          <pc:sldMk cId="0" sldId="343"/>
        </pc:sldMkLst>
        <pc:spChg chg="mod">
          <ac:chgData name="frank coutelieris" userId="8970ab324dd09032" providerId="LiveId" clId="{D96398E7-8820-41B7-8114-F89C40663D35}" dt="2020-04-30T15:36:00.969" v="16" actId="20577"/>
          <ac:spMkLst>
            <pc:docMk/>
            <pc:sldMk cId="0" sldId="343"/>
            <ac:spMk id="8" creationId="{00000000-0000-0000-0000-000000000000}"/>
          </ac:spMkLst>
        </pc:spChg>
        <pc:spChg chg="mod">
          <ac:chgData name="frank coutelieris" userId="8970ab324dd09032" providerId="LiveId" clId="{D96398E7-8820-41B7-8114-F89C40663D35}" dt="2020-04-30T15:38:16.058" v="130" actId="6549"/>
          <ac:spMkLst>
            <pc:docMk/>
            <pc:sldMk cId="0" sldId="343"/>
            <ac:spMk id="87093" creationId="{00000000-0000-0000-0000-000000000000}"/>
          </ac:spMkLst>
        </pc:spChg>
        <pc:cxnChg chg="mod">
          <ac:chgData name="frank coutelieris" userId="8970ab324dd09032" providerId="LiveId" clId="{D96398E7-8820-41B7-8114-F89C40663D35}" dt="2020-04-30T15:36:05.594" v="17" actId="1076"/>
          <ac:cxnSpMkLst>
            <pc:docMk/>
            <pc:sldMk cId="0" sldId="343"/>
            <ac:cxnSpMk id="9" creationId="{00000000-0000-0000-0000-000000000000}"/>
          </ac:cxnSpMkLst>
        </pc:cxnChg>
      </pc:sldChg>
      <pc:sldChg chg="del">
        <pc:chgData name="frank coutelieris" userId="8970ab324dd09032" providerId="LiveId" clId="{D96398E7-8820-41B7-8114-F89C40663D35}" dt="2020-04-30T15:35:52.671" v="4" actId="47"/>
        <pc:sldMkLst>
          <pc:docMk/>
          <pc:sldMk cId="3476563379" sldId="344"/>
        </pc:sldMkLst>
      </pc:sldChg>
      <pc:sldChg chg="addSp delSp modSp new">
        <pc:chgData name="frank coutelieris" userId="8970ab324dd09032" providerId="LiveId" clId="{D96398E7-8820-41B7-8114-F89C40663D35}" dt="2020-04-30T15:47:15.600" v="333" actId="20577"/>
        <pc:sldMkLst>
          <pc:docMk/>
          <pc:sldMk cId="3476563379" sldId="344"/>
        </pc:sldMkLst>
        <pc:spChg chg="del">
          <ac:chgData name="frank coutelieris" userId="8970ab324dd09032" providerId="LiveId" clId="{D96398E7-8820-41B7-8114-F89C40663D35}" dt="2020-04-30T15:38:50.176" v="132" actId="478"/>
          <ac:spMkLst>
            <pc:docMk/>
            <pc:sldMk cId="3476563379" sldId="344"/>
            <ac:spMk id="2" creationId="{C59203A1-0218-415C-A084-979BB0F5C50E}"/>
          </ac:spMkLst>
        </pc:spChg>
        <pc:spChg chg="del">
          <ac:chgData name="frank coutelieris" userId="8970ab324dd09032" providerId="LiveId" clId="{D96398E7-8820-41B7-8114-F89C40663D35}" dt="2020-04-30T15:38:51.608" v="133" actId="478"/>
          <ac:spMkLst>
            <pc:docMk/>
            <pc:sldMk cId="3476563379" sldId="344"/>
            <ac:spMk id="3" creationId="{19DB179A-28F7-42E2-8409-A8AD73967A2B}"/>
          </ac:spMkLst>
        </pc:spChg>
        <pc:spChg chg="add mod">
          <ac:chgData name="frank coutelieris" userId="8970ab324dd09032" providerId="LiveId" clId="{D96398E7-8820-41B7-8114-F89C40663D35}" dt="2020-04-30T15:46:57.398" v="318" actId="1076"/>
          <ac:spMkLst>
            <pc:docMk/>
            <pc:sldMk cId="3476563379" sldId="344"/>
            <ac:spMk id="4" creationId="{200C7674-9E55-4AA4-A3AF-ED64FD5A3F9B}"/>
          </ac:spMkLst>
        </pc:spChg>
        <pc:spChg chg="add mod">
          <ac:chgData name="frank coutelieris" userId="8970ab324dd09032" providerId="LiveId" clId="{D96398E7-8820-41B7-8114-F89C40663D35}" dt="2020-04-30T15:47:15.600" v="333" actId="20577"/>
          <ac:spMkLst>
            <pc:docMk/>
            <pc:sldMk cId="3476563379" sldId="344"/>
            <ac:spMk id="5" creationId="{F05AA198-FA2A-40D4-BCBE-095DC43FA5DC}"/>
          </ac:spMkLst>
        </pc:spChg>
        <pc:cxnChg chg="add">
          <ac:chgData name="frank coutelieris" userId="8970ab324dd09032" providerId="LiveId" clId="{D96398E7-8820-41B7-8114-F89C40663D35}" dt="2020-04-30T15:46:36.893" v="294"/>
          <ac:cxnSpMkLst>
            <pc:docMk/>
            <pc:sldMk cId="3476563379" sldId="344"/>
            <ac:cxnSpMk id="6" creationId="{FD7862C7-9F9D-4D32-9A29-4CF607B0C59D}"/>
          </ac:cxnSpMkLst>
        </pc:cxnChg>
      </pc:sldChg>
      <pc:sldChg chg="addSp modSp">
        <pc:chgData name="frank coutelieris" userId="8970ab324dd09032" providerId="LiveId" clId="{D96398E7-8820-41B7-8114-F89C40663D35}" dt="2020-04-30T15:58:48.965" v="361" actId="20577"/>
        <pc:sldMkLst>
          <pc:docMk/>
          <pc:sldMk cId="1436879627" sldId="345"/>
        </pc:sldMkLst>
        <pc:spChg chg="add">
          <ac:chgData name="frank coutelieris" userId="8970ab324dd09032" providerId="LiveId" clId="{D96398E7-8820-41B7-8114-F89C40663D35}" dt="2020-04-30T15:47:02.549" v="319"/>
          <ac:spMkLst>
            <pc:docMk/>
            <pc:sldMk cId="1436879627" sldId="345"/>
            <ac:spMk id="3" creationId="{EF100D5A-D075-4A23-8D75-AD3CCDDA9700}"/>
          </ac:spMkLst>
        </pc:spChg>
        <pc:spChg chg="mod">
          <ac:chgData name="frank coutelieris" userId="8970ab324dd09032" providerId="LiveId" clId="{D96398E7-8820-41B7-8114-F89C40663D35}" dt="2020-04-30T15:56:39.776" v="337" actId="1076"/>
          <ac:spMkLst>
            <pc:docMk/>
            <pc:sldMk cId="1436879627" sldId="345"/>
            <ac:spMk id="4" creationId="{200C7674-9E55-4AA4-A3AF-ED64FD5A3F9B}"/>
          </ac:spMkLst>
        </pc:spChg>
        <pc:spChg chg="add mod">
          <ac:chgData name="frank coutelieris" userId="8970ab324dd09032" providerId="LiveId" clId="{D96398E7-8820-41B7-8114-F89C40663D35}" dt="2020-04-30T15:58:48.965" v="361" actId="20577"/>
          <ac:spMkLst>
            <pc:docMk/>
            <pc:sldMk cId="1436879627" sldId="345"/>
            <ac:spMk id="6" creationId="{422E5400-3083-448D-8793-A2F5445711B9}"/>
          </ac:spMkLst>
        </pc:spChg>
        <pc:cxnChg chg="add">
          <ac:chgData name="frank coutelieris" userId="8970ab324dd09032" providerId="LiveId" clId="{D96398E7-8820-41B7-8114-F89C40663D35}" dt="2020-04-30T15:47:02.549" v="319"/>
          <ac:cxnSpMkLst>
            <pc:docMk/>
            <pc:sldMk cId="1436879627" sldId="345"/>
            <ac:cxnSpMk id="5" creationId="{5031A9C3-E985-492B-BE82-75A197916D1E}"/>
          </ac:cxnSpMkLst>
        </pc:cxnChg>
      </pc:sldChg>
      <pc:sldChg chg="addSp modSp">
        <pc:chgData name="frank coutelieris" userId="8970ab324dd09032" providerId="LiveId" clId="{D96398E7-8820-41B7-8114-F89C40663D35}" dt="2020-04-30T16:03:12.714" v="402" actId="20577"/>
        <pc:sldMkLst>
          <pc:docMk/>
          <pc:sldMk cId="3513475402" sldId="346"/>
        </pc:sldMkLst>
        <pc:spChg chg="add mod">
          <ac:chgData name="frank coutelieris" userId="8970ab324dd09032" providerId="LiveId" clId="{D96398E7-8820-41B7-8114-F89C40663D35}" dt="2020-04-30T15:47:20.848" v="335" actId="20577"/>
          <ac:spMkLst>
            <pc:docMk/>
            <pc:sldMk cId="3513475402" sldId="346"/>
            <ac:spMk id="3" creationId="{DC34DE47-59D1-4728-85AF-A74DE52E20E1}"/>
          </ac:spMkLst>
        </pc:spChg>
        <pc:spChg chg="mod">
          <ac:chgData name="frank coutelieris" userId="8970ab324dd09032" providerId="LiveId" clId="{D96398E7-8820-41B7-8114-F89C40663D35}" dt="2020-04-30T15:58:55.657" v="363" actId="20577"/>
          <ac:spMkLst>
            <pc:docMk/>
            <pc:sldMk cId="3513475402" sldId="346"/>
            <ac:spMk id="4" creationId="{200C7674-9E55-4AA4-A3AF-ED64FD5A3F9B}"/>
          </ac:spMkLst>
        </pc:spChg>
        <pc:spChg chg="add mod">
          <ac:chgData name="frank coutelieris" userId="8970ab324dd09032" providerId="LiveId" clId="{D96398E7-8820-41B7-8114-F89C40663D35}" dt="2020-04-30T16:03:12.714" v="402" actId="20577"/>
          <ac:spMkLst>
            <pc:docMk/>
            <pc:sldMk cId="3513475402" sldId="346"/>
            <ac:spMk id="6" creationId="{8C3D2A53-646F-4C2A-ADA2-CC06262576FC}"/>
          </ac:spMkLst>
        </pc:spChg>
        <pc:cxnChg chg="add">
          <ac:chgData name="frank coutelieris" userId="8970ab324dd09032" providerId="LiveId" clId="{D96398E7-8820-41B7-8114-F89C40663D35}" dt="2020-04-30T15:47:18.355" v="334"/>
          <ac:cxnSpMkLst>
            <pc:docMk/>
            <pc:sldMk cId="3513475402" sldId="346"/>
            <ac:cxnSpMk id="5" creationId="{0846F9B7-6F97-4FDD-AA46-3A76DE55C45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C1E73-6176-473A-892B-DBCC216A177E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5175"/>
            <a:ext cx="5105400" cy="3829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8025" y="4849813"/>
            <a:ext cx="5670550" cy="459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14788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5461-8F7C-4DFF-B3A2-7B9B4769EAD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7093" name="Rectangle 53"/>
          <p:cNvSpPr>
            <a:spLocks noChangeArrowheads="1"/>
          </p:cNvSpPr>
          <p:nvPr/>
        </p:nvSpPr>
        <p:spPr bwMode="auto">
          <a:xfrm>
            <a:off x="755695" y="2187786"/>
            <a:ext cx="8143875" cy="258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err="1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x+y+z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=1           x=1-y-z 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x-2y+z=2          y=(2-x-z)/(-2)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x+y-3z=4  </a:t>
            </a:r>
            <a:r>
              <a:rPr lang="el-GR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</a:t>
            </a:r>
            <a:r>
              <a:rPr lang="el-GR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  z=(4-x-y)/(-3)</a:t>
            </a: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l-GR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44919" y="258756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Παραδειγμα</a:t>
            </a: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755695" y="1212812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>
            <a:extLst>
              <a:ext uri="{FF2B5EF4-FFF2-40B4-BE49-F238E27FC236}">
                <a16:creationId xmlns:a16="http://schemas.microsoft.com/office/drawing/2014/main" id="{200C7674-9E55-4AA4-A3AF-ED64FD5A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95" y="1667976"/>
            <a:ext cx="10954525" cy="3236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=0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=0       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=0</a:t>
            </a: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el-GR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5AA198-FA2A-40D4-BCBE-095DC43FA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19" y="258756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Αρχικές τιμές</a:t>
            </a:r>
          </a:p>
        </p:txBody>
      </p:sp>
      <p:cxnSp>
        <p:nvCxnSpPr>
          <p:cNvPr id="6" name="8 - Ευθεία γραμμή σύνδεσης">
            <a:extLst>
              <a:ext uri="{FF2B5EF4-FFF2-40B4-BE49-F238E27FC236}">
                <a16:creationId xmlns:a16="http://schemas.microsoft.com/office/drawing/2014/main" id="{FD7862C7-9F9D-4D32-9A29-4CF607B0C59D}"/>
              </a:ext>
            </a:extLst>
          </p:cNvPr>
          <p:cNvCxnSpPr/>
          <p:nvPr/>
        </p:nvCxnSpPr>
        <p:spPr>
          <a:xfrm>
            <a:off x="755695" y="1212812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56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>
            <a:extLst>
              <a:ext uri="{FF2B5EF4-FFF2-40B4-BE49-F238E27FC236}">
                <a16:creationId xmlns:a16="http://schemas.microsoft.com/office/drawing/2014/main" id="{200C7674-9E55-4AA4-A3AF-ED64FD5A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19" y="1541456"/>
            <a:ext cx="10954525" cy="258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=1-y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 =1-0-0=1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=(2-x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)/(-2)=(2-0-0)/(-2)=-1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=(4-x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-y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)/(-3)=(4-0-0)/(-3)=-4/3</a:t>
            </a: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100D5A-D075-4A23-8D75-AD3CCDDA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19" y="258756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Επανάληψη </a:t>
            </a:r>
            <a:r>
              <a:rPr lang="en-US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el-GR" sz="3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" name="8 - Ευθεία γραμμή σύνδεσης">
            <a:extLst>
              <a:ext uri="{FF2B5EF4-FFF2-40B4-BE49-F238E27FC236}">
                <a16:creationId xmlns:a16="http://schemas.microsoft.com/office/drawing/2014/main" id="{5031A9C3-E985-492B-BE82-75A197916D1E}"/>
              </a:ext>
            </a:extLst>
          </p:cNvPr>
          <p:cNvCxnSpPr/>
          <p:nvPr/>
        </p:nvCxnSpPr>
        <p:spPr>
          <a:xfrm>
            <a:off x="755695" y="1212812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3">
            <a:extLst>
              <a:ext uri="{FF2B5EF4-FFF2-40B4-BE49-F238E27FC236}">
                <a16:creationId xmlns:a16="http://schemas.microsoft.com/office/drawing/2014/main" id="{422E5400-3083-448D-8793-A2F544571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95" y="4119062"/>
            <a:ext cx="10954525" cy="258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=1-y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 =1-0-0=1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y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=(2-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(0)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)/(-2)=(2-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1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-0)/(-2)=-1/2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=(4-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)/(-3)=(4-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(-1/2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))/(-3)=-7/6</a:t>
            </a:r>
            <a:endParaRPr lang="el-GR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68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>
            <a:extLst>
              <a:ext uri="{FF2B5EF4-FFF2-40B4-BE49-F238E27FC236}">
                <a16:creationId xmlns:a16="http://schemas.microsoft.com/office/drawing/2014/main" id="{200C7674-9E55-4AA4-A3AF-ED64FD5A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574" y="1794496"/>
            <a:ext cx="10954525" cy="258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=1-y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 =1-(-1)-(-4/3)=3.33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=(2-x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)/(-2)=(2-1-(-4/3)/(-2)=-7/6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z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(4-x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-y</a:t>
            </a:r>
            <a:r>
              <a:rPr lang="en-US" sz="2800" b="1" i="1" baseline="30000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)/(-3)=(4-1-(-1))/(-3)=-4/3</a:t>
            </a: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C34DE47-59D1-4728-85AF-A74DE52E2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19" y="258756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Επανάληψη 2</a:t>
            </a:r>
          </a:p>
        </p:txBody>
      </p:sp>
      <p:cxnSp>
        <p:nvCxnSpPr>
          <p:cNvPr id="5" name="8 - Ευθεία γραμμή σύνδεσης">
            <a:extLst>
              <a:ext uri="{FF2B5EF4-FFF2-40B4-BE49-F238E27FC236}">
                <a16:creationId xmlns:a16="http://schemas.microsoft.com/office/drawing/2014/main" id="{0846F9B7-6F97-4FDD-AA46-3A76DE55C451}"/>
              </a:ext>
            </a:extLst>
          </p:cNvPr>
          <p:cNvCxnSpPr/>
          <p:nvPr/>
        </p:nvCxnSpPr>
        <p:spPr>
          <a:xfrm>
            <a:off x="755695" y="1212812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3">
            <a:extLst>
              <a:ext uri="{FF2B5EF4-FFF2-40B4-BE49-F238E27FC236}">
                <a16:creationId xmlns:a16="http://schemas.microsoft.com/office/drawing/2014/main" id="{8C3D2A53-646F-4C2A-ADA2-CC0626257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573" y="4268188"/>
            <a:ext cx="10954525" cy="258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=1-y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 =1-(-1)-(-7/6)=19/6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y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=(2-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x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(1)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)/(-2)=(2-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19/6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-(-7/6)/(-2)=0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z</a:t>
            </a:r>
            <a:r>
              <a:rPr lang="en-US" sz="2800" b="1" i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=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(4-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</a:t>
            </a:r>
            <a:r>
              <a:rPr lang="en-US" sz="2800" b="1" i="1" baseline="30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(2)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)/(-3)=(4-(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19/6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)-</a:t>
            </a:r>
            <a:r>
              <a:rPr lang="en-US" sz="28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en-US" sz="28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)/(-3)=-5/18</a:t>
            </a:r>
            <a:endParaRPr lang="el-GR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4754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293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Θέμα του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Frank</dc:creator>
  <cp:lastModifiedBy>frank coutelieris</cp:lastModifiedBy>
  <cp:revision>123</cp:revision>
  <dcterms:created xsi:type="dcterms:W3CDTF">2014-02-22T15:52:12Z</dcterms:created>
  <dcterms:modified xsi:type="dcterms:W3CDTF">2020-04-30T16:03:16Z</dcterms:modified>
</cp:coreProperties>
</file>