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3FE3B5-875D-40EE-9AED-07D45C90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3C5E294-15B7-43B0-9B52-766F0F0E7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DF868E-1A7D-458A-9FD2-518456E8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DF9516-C7AD-4B29-BCC4-61B4B0EA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8DBF5C-67A0-45F9-B4B5-BF824212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14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E7082C-1BCD-4BE4-8A2B-9B0CB131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D240D25-D68B-4702-9290-67B3F39AD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43D697-AC80-45AF-8F1C-870481DF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2AA9F8D-4414-42D2-8031-8FE1D162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13BAC1-3E09-4BE4-A7F8-05B9873C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62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6074550-787E-4BE2-8C3C-ABA0EBE8B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4115C3-0796-4237-95C2-C23C93355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9BBBF3-2594-463D-8A65-2EEB9C2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1857A5-035C-413A-8F5F-2881FAB3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52C0E4-F001-4657-9AFF-7200F487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286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9389DE-84B8-4926-8424-3452387B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49AE36-2C8A-4380-88A6-77792F2CD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9183A8-3270-4216-8FBC-191B0638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CAEAA0-A6CB-40F5-A9C4-742F10A8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8F57B19-045E-46D0-A581-04B73C4E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9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A638A6-A77D-4064-B6DA-43FE5414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C46441D-1BE1-4D4B-987B-103C63E24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7E7161-DB98-4D99-96B8-BBD4BBAF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E8ED58C-0EA7-450C-9454-413C4D164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6484C4-E66A-4E2C-8B21-E976A61F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901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2FF0D2-55E0-4B9E-A0E2-7890BDA02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AC55D3-5465-4A99-9735-DB8B3C5D6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78204EA-9D9C-4E5C-945F-BB019BFD1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6937257-3C7B-4FAD-87F3-CE08759B9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CF2E09C-2389-4F53-A0F8-62F53AD5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8E59521-CFA7-4BBC-AA45-FB44AEFD4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80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FD086B-E713-41C8-90E0-C767EB1B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6E7718-07FF-437D-ABAA-5B7926119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2FF9DF7-7002-41B7-8360-2E685ECF3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6E332D3-B77D-4759-BEE2-2B74A589F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588F9D4-4055-4E06-B6C8-A3911A65D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78C4E31-26A4-4BC6-B45E-3E7C9197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1374A9F-37AA-4E04-AF5E-EC18941F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B654C8E-3A1F-4B71-8A80-169A9B6C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6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B37774-7D15-4ADF-847A-800A65850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89DF1C9-EECD-4B54-A2A5-18870DEBF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7835496-868D-40C7-83A9-232DE4CD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AF2E65F-B14D-40B3-95C1-B4E9C01F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5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962A4BA-1A52-4A19-B41E-C9D65D09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0F392C8-83E0-4C7D-8BD2-6FC130DB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7C3EE25-4F4B-41A3-9264-CE57CC7E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459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A1F3FA-A9D6-4D9D-B444-5C5EED09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A07BCF-CA58-43E0-9890-15C85182D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083F6EA-7D33-4938-8ED5-7B2C25FF8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CC486B0-EE68-431D-A8CC-550B5966F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00B06FD-6776-4FEB-9819-062DC865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CD6F13A-58F6-48FD-BCD1-3DD73CF2A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84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30EDE-E407-4713-A1D0-9B6F3C81D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981FD26-B758-4E96-ABA5-D66C41809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B370A94-A6EF-48C1-97D2-8660D2DDA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02102BD-C718-41A9-BCB7-EB06D45F6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AE33C9B-4705-414A-BB52-728BDBD9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B567410-A3EE-45EB-B77B-CE8AE20A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682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CB8C6DD-B1F7-4DF5-8C08-D1AC967A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BC93870-724C-42C3-B9A4-20B744F18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9BCF61-46B4-4EEC-8084-DE66641BF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2ECA2-BBF3-47DF-AF30-17391EC28B41}" type="datetimeFigureOut">
              <a:rPr lang="el-GR" smtClean="0"/>
              <a:t>28/5/2019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497184-7145-4CFA-BED7-4945E1BC7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7B74E7-25B9-4895-AA44-88E9CC03C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B87BE-7A6F-42EA-983A-0A56B02F2E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322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A1A87F-28D3-4550-B094-C8557B92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203984"/>
            <a:ext cx="11704320" cy="555672"/>
          </a:xfrm>
        </p:spPr>
        <p:txBody>
          <a:bodyPr>
            <a:normAutofit fontScale="90000"/>
          </a:bodyPr>
          <a:lstStyle/>
          <a:p>
            <a:r>
              <a:rPr lang="el-GR" dirty="0"/>
              <a:t>Κωστής Παλαμάς. Ποιητικές συλλογές (1886-1910)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19D23F-ACA3-49F6-8243-7F3CB9E54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928468"/>
            <a:ext cx="11507373" cy="5725550"/>
          </a:xfrm>
        </p:spPr>
        <p:txBody>
          <a:bodyPr>
            <a:normAutofit/>
          </a:bodyPr>
          <a:lstStyle/>
          <a:p>
            <a:r>
              <a:rPr lang="el-GR" dirty="0"/>
              <a:t>1886: </a:t>
            </a:r>
            <a:r>
              <a:rPr lang="el-GR" i="1" dirty="0"/>
              <a:t>Τα Τραγούδια της </a:t>
            </a:r>
            <a:r>
              <a:rPr lang="el-GR" i="1" dirty="0" err="1"/>
              <a:t>πατρίδος</a:t>
            </a:r>
            <a:r>
              <a:rPr lang="el-GR" i="1" dirty="0"/>
              <a:t> μου </a:t>
            </a:r>
            <a:r>
              <a:rPr lang="el-GR" dirty="0"/>
              <a:t>(στη δημοτική γλώσσα)</a:t>
            </a:r>
          </a:p>
          <a:p>
            <a:r>
              <a:rPr lang="el-GR" dirty="0"/>
              <a:t>1892: </a:t>
            </a:r>
            <a:r>
              <a:rPr lang="el-GR" i="1" dirty="0"/>
              <a:t>Τα Μάτια της ψυχής μου</a:t>
            </a:r>
          </a:p>
          <a:p>
            <a:r>
              <a:rPr lang="el-GR" dirty="0"/>
              <a:t>1895: Γράφει τον «Ολυμπιακό Ύμνο» [η επιτροπή των Ολυμπιακών Αγώνων του αναθέτει τη σύνθεση ύμνου για τους Ολυμπιακούς Αγώνες του 1896 της Αθήνας]</a:t>
            </a:r>
          </a:p>
          <a:p>
            <a:r>
              <a:rPr lang="el-GR" dirty="0"/>
              <a:t>1897: </a:t>
            </a:r>
            <a:r>
              <a:rPr lang="el-GR" i="1" dirty="0"/>
              <a:t>Ίαμβοι και Ανάπαιστοι</a:t>
            </a:r>
          </a:p>
          <a:p>
            <a:r>
              <a:rPr lang="el-GR" dirty="0"/>
              <a:t>1898: </a:t>
            </a:r>
            <a:r>
              <a:rPr lang="el-GR" i="1" dirty="0"/>
              <a:t>Ο Τάφος</a:t>
            </a:r>
          </a:p>
          <a:p>
            <a:r>
              <a:rPr lang="el-GR" dirty="0"/>
              <a:t>1900: </a:t>
            </a:r>
            <a:r>
              <a:rPr lang="el-GR" i="1" dirty="0"/>
              <a:t>Οι χαιρετισμοί της Ηλιογέννητης</a:t>
            </a:r>
          </a:p>
          <a:p>
            <a:r>
              <a:rPr lang="el-GR" dirty="0"/>
              <a:t>1904: </a:t>
            </a:r>
            <a:r>
              <a:rPr lang="el-GR" i="1" dirty="0"/>
              <a:t>Η Ασάλευτη ζωή </a:t>
            </a:r>
            <a:r>
              <a:rPr lang="el-GR" dirty="0"/>
              <a:t>(περιλαμβάνει και τα σονέτα «Πατρίδες» και τη «Φοινικιά»)</a:t>
            </a:r>
          </a:p>
          <a:p>
            <a:r>
              <a:rPr lang="el-GR" dirty="0"/>
              <a:t>1907: </a:t>
            </a:r>
            <a:r>
              <a:rPr lang="el-GR" i="1" dirty="0"/>
              <a:t>Ο </a:t>
            </a:r>
            <a:r>
              <a:rPr lang="el-GR" i="1" dirty="0" err="1"/>
              <a:t>Δωδεκάλογος</a:t>
            </a:r>
            <a:r>
              <a:rPr lang="el-GR" i="1" dirty="0"/>
              <a:t> του Γύφτου</a:t>
            </a:r>
          </a:p>
          <a:p>
            <a:r>
              <a:rPr lang="el-GR" dirty="0"/>
              <a:t>1910: </a:t>
            </a:r>
            <a:r>
              <a:rPr lang="el-GR" i="1" dirty="0"/>
              <a:t>Η Φλογέρα του Βασιλιά με την Ηρωική Τριλογία</a:t>
            </a:r>
          </a:p>
        </p:txBody>
      </p:sp>
    </p:spTree>
    <p:extLst>
      <p:ext uri="{BB962C8B-B14F-4D97-AF65-F5344CB8AC3E}">
        <p14:creationId xmlns:p14="http://schemas.microsoft.com/office/powerpoint/2010/main" val="139546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96A6C6-BACB-49A1-A440-F545A09D5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22" y="161778"/>
            <a:ext cx="11704320" cy="591478"/>
          </a:xfrm>
        </p:spPr>
        <p:txBody>
          <a:bodyPr>
            <a:normAutofit fontScale="90000"/>
          </a:bodyPr>
          <a:lstStyle/>
          <a:p>
            <a:r>
              <a:rPr lang="el-GR" dirty="0"/>
              <a:t>Κωστής Παλαμάς. Ποιητικές συλλογές (1912-1035)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D69AA4-7C88-402A-BD31-F0829EEFB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900332"/>
            <a:ext cx="11844997" cy="579589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1912: </a:t>
            </a:r>
            <a:r>
              <a:rPr lang="el-GR" i="1" dirty="0"/>
              <a:t>Οι Καημοί της Λιμνοθάλασσας</a:t>
            </a:r>
            <a:endParaRPr lang="el-GR" dirty="0"/>
          </a:p>
          <a:p>
            <a:r>
              <a:rPr lang="el-GR" dirty="0"/>
              <a:t>1912: </a:t>
            </a:r>
            <a:r>
              <a:rPr lang="el-GR" i="1" dirty="0"/>
              <a:t>Η Πολιτεία και η Μοναξιά</a:t>
            </a:r>
          </a:p>
          <a:p>
            <a:r>
              <a:rPr lang="el-GR" i="1" dirty="0"/>
              <a:t>1912: Τα Σατυρικά Γυμνάσματα</a:t>
            </a:r>
          </a:p>
          <a:p>
            <a:r>
              <a:rPr lang="el-GR" dirty="0"/>
              <a:t>1915: </a:t>
            </a:r>
            <a:r>
              <a:rPr lang="el-GR" i="1" dirty="0"/>
              <a:t>Βωμοί</a:t>
            </a:r>
            <a:r>
              <a:rPr lang="el-GR" dirty="0"/>
              <a:t> </a:t>
            </a:r>
          </a:p>
          <a:p>
            <a:r>
              <a:rPr lang="el-GR" dirty="0"/>
              <a:t>1919: </a:t>
            </a:r>
            <a:r>
              <a:rPr lang="el-GR" i="1" dirty="0"/>
              <a:t>Τα Παράκαιρα </a:t>
            </a:r>
          </a:p>
          <a:p>
            <a:r>
              <a:rPr lang="el-GR" dirty="0"/>
              <a:t>1919: </a:t>
            </a:r>
            <a:r>
              <a:rPr lang="el-GR" i="1" dirty="0"/>
              <a:t>Τα δεκατετράστιχα </a:t>
            </a:r>
            <a:r>
              <a:rPr lang="el-GR" dirty="0"/>
              <a:t>[σονέτα]</a:t>
            </a:r>
          </a:p>
          <a:p>
            <a:r>
              <a:rPr lang="el-GR" dirty="0"/>
              <a:t>1925: </a:t>
            </a:r>
            <a:r>
              <a:rPr lang="el-GR" i="1" dirty="0"/>
              <a:t>Οι πεντασύλλαβοι –Τα παθητικά </a:t>
            </a:r>
            <a:r>
              <a:rPr lang="el-GR" i="1" dirty="0" err="1"/>
              <a:t>κρυφομιλήματα</a:t>
            </a:r>
            <a:r>
              <a:rPr lang="el-GR" i="1" dirty="0"/>
              <a:t> –Οι λύκοι –Δυο λουλούδια από τα ξένα</a:t>
            </a:r>
            <a:r>
              <a:rPr lang="el-GR" dirty="0"/>
              <a:t>]</a:t>
            </a:r>
          </a:p>
          <a:p>
            <a:r>
              <a:rPr lang="el-GR" dirty="0"/>
              <a:t>1928: </a:t>
            </a:r>
            <a:r>
              <a:rPr lang="el-GR" i="1" dirty="0"/>
              <a:t>Δειλοί και σκληροί στίχοι</a:t>
            </a:r>
            <a:endParaRPr lang="el-GR" dirty="0"/>
          </a:p>
          <a:p>
            <a:r>
              <a:rPr lang="el-GR" dirty="0"/>
              <a:t>1929: </a:t>
            </a:r>
            <a:r>
              <a:rPr lang="el-GR" i="1" dirty="0"/>
              <a:t>Ο κύκλος των τετράστιχων </a:t>
            </a:r>
          </a:p>
          <a:p>
            <a:r>
              <a:rPr lang="el-GR" dirty="0"/>
              <a:t>1931: </a:t>
            </a:r>
            <a:r>
              <a:rPr lang="el-GR" i="1" dirty="0"/>
              <a:t>Περάσματα και χαιρετισμοί </a:t>
            </a:r>
          </a:p>
          <a:p>
            <a:r>
              <a:rPr lang="el-GR" dirty="0"/>
              <a:t>1935: </a:t>
            </a:r>
            <a:r>
              <a:rPr lang="el-GR" i="1" dirty="0"/>
              <a:t>Οι Νύχτες του Φήμιου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895668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185</Words>
  <Application>Microsoft Office PowerPoint</Application>
  <PresentationFormat>Ευρεία οθόνη</PresentationFormat>
  <Paragraphs>22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Κωστής Παλαμάς. Ποιητικές συλλογές (1886-1910)</vt:lpstr>
      <vt:lpstr>Κωστής Παλαμάς. Ποιητικές συλλογές (1912-1035)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Θάλεια Ιερωνυμάκη</dc:creator>
  <cp:lastModifiedBy>Θάλεια Ιερωνυμάκη</cp:lastModifiedBy>
  <cp:revision>3</cp:revision>
  <dcterms:created xsi:type="dcterms:W3CDTF">2019-05-28T16:13:26Z</dcterms:created>
  <dcterms:modified xsi:type="dcterms:W3CDTF">2019-05-28T16:37:53Z</dcterms:modified>
</cp:coreProperties>
</file>