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95" r:id="rId2"/>
    <p:sldId id="306" r:id="rId3"/>
    <p:sldId id="307" r:id="rId4"/>
    <p:sldId id="308" r:id="rId5"/>
    <p:sldId id="278" r:id="rId6"/>
    <p:sldId id="277" r:id="rId7"/>
    <p:sldId id="341" r:id="rId8"/>
    <p:sldId id="324" r:id="rId9"/>
    <p:sldId id="325" r:id="rId10"/>
    <p:sldId id="335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22" r:id="rId19"/>
    <p:sldId id="303" r:id="rId20"/>
    <p:sldId id="302" r:id="rId2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63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2" autoAdjust="0"/>
    <p:restoredTop sz="92967" autoAdjust="0"/>
  </p:normalViewPr>
  <p:slideViewPr>
    <p:cSldViewPr>
      <p:cViewPr varScale="1">
        <p:scale>
          <a:sx n="108" d="100"/>
          <a:sy n="108" d="100"/>
        </p:scale>
        <p:origin x="17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DCEC-DEFB-416F-8CD6-BC43B84108AB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81B88-1BEF-46FC-BC7E-BCE2DF1DB5E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146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C81B88-1BEF-46FC-BC7E-BCE2DF1DB5E2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0181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858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8681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022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11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09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071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25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136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25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550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924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CA33B-E27B-4438-85C6-59AA0F2DAA3A}" type="datetimeFigureOut">
              <a:rPr lang="el-GR" smtClean="0"/>
              <a:pPr/>
              <a:t>8/9/2015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94ADD-ABBF-42CB-90D1-1316C661A432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8056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91305" y="1916832"/>
            <a:ext cx="8085151" cy="854968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2996952"/>
            <a:ext cx="8640960" cy="266429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l-GR" sz="3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Ενότητα 3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l-GR" sz="3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3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Τύποι Λεκανών</a:t>
            </a:r>
          </a:p>
          <a:p>
            <a:pPr algn="ctr"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Καθηγητής</a:t>
            </a:r>
          </a:p>
          <a:p>
            <a:pPr algn="ctr">
              <a:buNone/>
            </a:pPr>
            <a:r>
              <a:rPr lang="el-GR" sz="3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Σχολή Θετικών Επιστημών</a:t>
            </a:r>
          </a:p>
          <a:p>
            <a:pPr algn="ctr"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Τμήμα Γεωλογίας</a:t>
            </a:r>
          </a:p>
          <a:p>
            <a:pPr>
              <a:buNone/>
            </a:pP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  <p:pic>
        <p:nvPicPr>
          <p:cNvPr id="8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5715495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859735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ΣΥΓΚΛΙΝΟΝΤΑ ΠΕΡΙΘΩΡΙΑ</a:t>
            </a:r>
            <a:r>
              <a:rPr lang="el-G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318261" y="1700808"/>
            <a:ext cx="8381695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 συγκλίνοντα περιθώρια διακρίνονται τρεις βασικοί τύποι καθεστώτων: </a:t>
            </a:r>
          </a:p>
          <a:p>
            <a:pPr algn="just"/>
            <a:endParaRPr lang="el-GR" sz="3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Διαστολής </a:t>
            </a:r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extensional)</a:t>
            </a:r>
          </a:p>
          <a:p>
            <a:pPr algn="just"/>
            <a:r>
              <a:rPr lang="el-GR" sz="3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Συστολής </a:t>
            </a:r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GB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compressional)</a:t>
            </a:r>
            <a:endParaRPr lang="el-GR" sz="30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0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Ουδέτερο</a:t>
            </a:r>
          </a:p>
          <a:p>
            <a:pPr algn="just"/>
            <a:endParaRPr lang="el-GR" sz="30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Σημαντικό ρόλο παίζουν τα οριζόντια </a:t>
            </a:r>
            <a:r>
              <a:rPr lang="en-GB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strike-slip </a:t>
            </a:r>
            <a:r>
              <a:rPr lang="el-GR" sz="3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ρήγματα. </a:t>
            </a:r>
          </a:p>
        </p:txBody>
      </p:sp>
    </p:spTree>
    <p:extLst>
      <p:ext uri="{BB962C8B-B14F-4D97-AF65-F5344CB8AC3E}">
        <p14:creationId xmlns:p14="http://schemas.microsoft.com/office/powerpoint/2010/main" val="17439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67544" y="404664"/>
            <a:ext cx="8064896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ΣΥΓΚΛΙΝΟΝΤΑ ΠΕΡΙΘΩΡΙΑ</a:t>
            </a:r>
            <a:r>
              <a:rPr lang="el-G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46955"/>
            <a:ext cx="8352927" cy="505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38277" y="6123948"/>
            <a:ext cx="4384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4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Heuret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</a:t>
            </a: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Lallemand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2005)</a:t>
            </a:r>
          </a:p>
          <a:p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5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76660" y="692696"/>
            <a:ext cx="8064896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ΣΥΓΚΛΙΝΟΝΤΑ ΠΕΡΙΘΩΡΙ</a:t>
            </a:r>
            <a:r>
              <a:rPr lang="en-GB" sz="5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5400" b="1" baseline="30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forearc</a:t>
            </a:r>
            <a:r>
              <a:rPr lang="el-G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280759" y="1531888"/>
            <a:ext cx="83816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λεκάνες 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forelarc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ελέγχονται από πολλούς παράγοντες: το ρυθμό ιζηματογένεσης, το πάχος των ιζημάτων στην καταβυθιζόμενη πλάκα, το χρόνο κ.α.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0" y="2732217"/>
            <a:ext cx="8659920" cy="33123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3808" y="6123948"/>
            <a:ext cx="3214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 (intechopen.com)</a:t>
            </a:r>
          </a:p>
          <a:p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0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76660" y="692696"/>
            <a:ext cx="8064896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ΣΥΓΚΛΙΝΟΝΤΑ ΠΕΡΙΘΩΡΙ</a:t>
            </a:r>
            <a:r>
              <a:rPr lang="en-GB" sz="5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intra-arc</a:t>
            </a:r>
            <a:r>
              <a:rPr lang="el-G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3 - Ορθογώνιο"/>
          <p:cNvSpPr>
            <a:spLocks noChangeArrowheads="1"/>
          </p:cNvSpPr>
          <p:nvPr/>
        </p:nvSpPr>
        <p:spPr bwMode="auto">
          <a:xfrm>
            <a:off x="291931" y="1733907"/>
            <a:ext cx="838169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Βρίσκονται εντός των μαγματικών τόξων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1 - Τίτλος"/>
          <p:cNvSpPr txBox="1">
            <a:spLocks/>
          </p:cNvSpPr>
          <p:nvPr/>
        </p:nvSpPr>
        <p:spPr>
          <a:xfrm>
            <a:off x="439158" y="2564904"/>
            <a:ext cx="8064896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back-arc</a:t>
            </a:r>
            <a:r>
              <a:rPr lang="el-G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3 - Ορθογώνιο"/>
          <p:cNvSpPr>
            <a:spLocks noChangeArrowheads="1"/>
          </p:cNvSpPr>
          <p:nvPr/>
        </p:nvSpPr>
        <p:spPr bwMode="auto">
          <a:xfrm>
            <a:off x="280758" y="3501008"/>
            <a:ext cx="83816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Συνήθως έχουν χαρακτήρα διαστολής και χωρίζονται στις ωκεάνιες και ηπειρωτικές. </a:t>
            </a:r>
          </a:p>
        </p:txBody>
      </p:sp>
    </p:spTree>
    <p:extLst>
      <p:ext uri="{BB962C8B-B14F-4D97-AF65-F5344CB8AC3E}">
        <p14:creationId xmlns:p14="http://schemas.microsoft.com/office/powerpoint/2010/main" val="402743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76660" y="692696"/>
            <a:ext cx="8064896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ΣΥΓΚΛΙΝΟΝΤΑ ΠΕΡΙΘΩΡΙ</a:t>
            </a:r>
            <a:r>
              <a:rPr lang="en-GB" sz="5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Foreland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31586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64829" y="4941168"/>
            <a:ext cx="40729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6 (</a:t>
            </a: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DeCelles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Giles, 1996)</a:t>
            </a:r>
          </a:p>
          <a:p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3 - Ορθογώνιο"/>
          <p:cNvSpPr>
            <a:spLocks noChangeArrowheads="1"/>
          </p:cNvSpPr>
          <p:nvPr/>
        </p:nvSpPr>
        <p:spPr bwMode="auto">
          <a:xfrm>
            <a:off x="381152" y="5726689"/>
            <a:ext cx="83816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Δημιουργούνται από την σύγκρουση ηπειρωτικών περιθωρίων</a:t>
            </a:r>
          </a:p>
        </p:txBody>
      </p:sp>
    </p:spTree>
    <p:extLst>
      <p:ext uri="{BB962C8B-B14F-4D97-AF65-F5344CB8AC3E}">
        <p14:creationId xmlns:p14="http://schemas.microsoft.com/office/powerpoint/2010/main" val="13854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76660" y="692696"/>
            <a:ext cx="8064896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ΣΥΓΚΛΙΝΟΝΤΑ ΠΕΡΙΘΩΡΙ</a:t>
            </a:r>
            <a:r>
              <a:rPr lang="en-GB" sz="5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Foreland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4789" y="6150114"/>
            <a:ext cx="3254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7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(</a:t>
            </a: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Hoth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et al, 2008)</a:t>
            </a:r>
          </a:p>
          <a:p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3 - Ορθογώνιο"/>
          <p:cNvSpPr>
            <a:spLocks noChangeArrowheads="1"/>
          </p:cNvSpPr>
          <p:nvPr/>
        </p:nvSpPr>
        <p:spPr bwMode="auto">
          <a:xfrm>
            <a:off x="381151" y="1556792"/>
            <a:ext cx="838169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Δημιουργούνται από την σύγκρουση ηπειρωτικών περιθωρίων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Διακρίνονται σε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pro-forelands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retro-forelands</a:t>
            </a:r>
            <a:r>
              <a:rPr lang="el-GR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(εικόνα 7)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45" y="3425419"/>
            <a:ext cx="7489106" cy="2724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70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476660" y="692696"/>
            <a:ext cx="8064896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ΣΥΓΚΛΙΝΟΝΤΑ ΠΕΡΙΘΩΡΙ</a:t>
            </a:r>
            <a:r>
              <a:rPr lang="en-GB" sz="54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Piggy-back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2486" y="6021288"/>
            <a:ext cx="3507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(</a:t>
            </a:r>
            <a:r>
              <a:rPr lang="en-GB" sz="20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Ori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&amp; Friend, 1984)</a:t>
            </a:r>
          </a:p>
          <a:p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3 - Ορθογώνιο"/>
          <p:cNvSpPr>
            <a:spLocks noChangeArrowheads="1"/>
          </p:cNvSpPr>
          <p:nvPr/>
        </p:nvSpPr>
        <p:spPr bwMode="auto">
          <a:xfrm>
            <a:off x="381151" y="1556792"/>
            <a:ext cx="83816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Αλλιώς: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wedge-top.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Τα ιζήματα προέρχονται από το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συνοδό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FTB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04" y="2420163"/>
            <a:ext cx="7567386" cy="332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7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539549" y="332656"/>
            <a:ext cx="8064896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ΠΑΘΗΤΙΚΑ ΠΕΡΙΘΩΡΙΑ</a:t>
            </a:r>
            <a:r>
              <a:rPr lang="el-GR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2486" y="5877272"/>
            <a:ext cx="3743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(telalva.blogspot.com)</a:t>
            </a:r>
          </a:p>
          <a:p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60" y="933395"/>
            <a:ext cx="6657543" cy="461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8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547664" y="549275"/>
            <a:ext cx="6480719" cy="793750"/>
          </a:xfrm>
        </p:spPr>
        <p:txBody>
          <a:bodyPr>
            <a:normAutofit/>
          </a:bodyPr>
          <a:lstStyle/>
          <a:p>
            <a:r>
              <a:rPr lang="el-GR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Σημείωμα Αναφοράς</a:t>
            </a:r>
          </a:p>
        </p:txBody>
      </p:sp>
      <p:sp>
        <p:nvSpPr>
          <p:cNvPr id="6" name="2 - Θέση περιεχομένου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252095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l-G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Copyright, </a:t>
            </a:r>
            <a:r>
              <a:rPr 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Πανεπιστήμιο Πατρών, Αβραάμ Ζεληλίδης. «Ανάλυση Ιζηματογενών Λεκανών». Έκδοση: 1.0. Πάτρα 2015. </a:t>
            </a:r>
            <a:r>
              <a:rPr lang="el-GR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Διαθέσιμο από τη δικτυακή διεύθυνση: </a:t>
            </a:r>
            <a:r>
              <a:rPr lang="en-US" altLang="el-GR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https://eclass.upatras.gr/courses/</a:t>
            </a:r>
            <a:endParaRPr lang="el-GR" sz="28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charset="0"/>
              <a:buNone/>
            </a:pPr>
            <a:endParaRPr lang="el-GR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40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75556" y="474408"/>
            <a:ext cx="7992888" cy="794352"/>
          </a:xfrm>
        </p:spPr>
        <p:txBody>
          <a:bodyPr>
            <a:normAutofit/>
          </a:bodyPr>
          <a:lstStyle/>
          <a:p>
            <a:r>
              <a:rPr lang="el-GR" sz="4400" b="1" dirty="0" smtClean="0"/>
              <a:t>Σημείωμα Χρήσης Έργων Τρίτων</a:t>
            </a:r>
            <a:endParaRPr lang="el-GR" sz="4400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2060848"/>
            <a:ext cx="8568952" cy="286167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Το υλικό της παρουσίασης προέρχεται από:</a:t>
            </a:r>
          </a:p>
          <a:p>
            <a:pPr>
              <a:buNone/>
            </a:pP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Τις σημειώσεις από τις παρουσιάσεις του Καθηγητή  του Τμήματος Γεωλογίας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Αβράαμ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φωτογραφικό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 algn="just"/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Χάρτες και γραφήματα από το αρχείο του εργαστηρίου </a:t>
            </a:r>
            <a:r>
              <a:rPr lang="el-GR" sz="2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Ιζηματολογίας</a:t>
            </a:r>
            <a:r>
              <a:rPr lang="el-GR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Πανεπιστημίου Πατρών</a:t>
            </a:r>
          </a:p>
          <a:p>
            <a:pPr>
              <a:buNone/>
            </a:pPr>
            <a:endParaRPr lang="el-GR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l-GR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5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Τίτλος 1"/>
          <p:cNvSpPr txBox="1">
            <a:spLocks noGrp="1"/>
          </p:cNvSpPr>
          <p:nvPr>
            <p:ph type="title"/>
          </p:nvPr>
        </p:nvSpPr>
        <p:spPr bwMode="auto">
          <a:xfrm>
            <a:off x="526698" y="0"/>
            <a:ext cx="82296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altLang="el-GR" sz="4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Άδειες Χρήσης</a:t>
            </a:r>
          </a:p>
        </p:txBody>
      </p:sp>
      <p:sp>
        <p:nvSpPr>
          <p:cNvPr id="11" name="3 - Ορθογώνιο"/>
          <p:cNvSpPr>
            <a:spLocks noChangeArrowheads="1"/>
          </p:cNvSpPr>
          <p:nvPr/>
        </p:nvSpPr>
        <p:spPr bwMode="auto">
          <a:xfrm>
            <a:off x="71438" y="908720"/>
            <a:ext cx="90725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υλικό διατίθεται με τους όρους της άδειας χρήσης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Creative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Commons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Αναφορά, Μη Εμπορική Χρήση, Μη παράγωγα έργα 4.0 [1] ή μεταγενέστερη, Διεθνής Έκδοση. Εξαιρούνται τα αυτοτελή έργα τρίτων π.χ. φωτογραφίες, διαγράμματα </a:t>
            </a:r>
            <a:r>
              <a:rPr lang="el-GR" sz="1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κ.λ.π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., τα οποία εμπεριέχονται σε αυτό και τα οποία αναφέρονται μαζί με τους όρους χρήσης τους στο «Σημείωμα Χρήσης Έργων Τρίτων». </a:t>
            </a:r>
          </a:p>
        </p:txBody>
      </p:sp>
      <p:pic>
        <p:nvPicPr>
          <p:cNvPr id="12" name="Picture 6" descr="http://mirrors.creativecommons.org/presskit/buttons/88x31/png/by-nc-nd.e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1994" y="2462882"/>
            <a:ext cx="271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Ορθογώνιο 7"/>
          <p:cNvSpPr>
            <a:spLocks noChangeArrowheads="1"/>
          </p:cNvSpPr>
          <p:nvPr/>
        </p:nvSpPr>
        <p:spPr bwMode="auto">
          <a:xfrm>
            <a:off x="0" y="3450431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[1] http://creativecommons.org/licenses/by-nc-nd/4.0/ </a:t>
            </a:r>
            <a:endParaRPr lang="el-GR" sz="1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8 - Ορθογώνιο"/>
          <p:cNvSpPr>
            <a:spLocks noChangeArrowheads="1"/>
          </p:cNvSpPr>
          <p:nvPr/>
        </p:nvSpPr>
        <p:spPr bwMode="auto">
          <a:xfrm>
            <a:off x="108012" y="4005064"/>
            <a:ext cx="89279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Σύμφωνα με αυτήν την άδεια ο δικαιούχος σας δίνει το δικαίωμα να: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Μοιραστείτε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 αντιγράψετε και αναδιανέμετε το υλικό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Υπό τους ακόλουθους όρους: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Αναφορά Δημιουργού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— Θα πρέπει να καταχωρίσετε αναφορά στο δημιουργό, με σύνδεσμο της άδειας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εμπορική χρήση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Δεν μπορείτε να χρησιμοποιήσετε το υλικό για εμπορικούς σκοπούς</a:t>
            </a:r>
          </a:p>
          <a:p>
            <a:pPr algn="just"/>
            <a:r>
              <a:rPr lang="el-GR" sz="19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Μη παράγωγα έργα</a:t>
            </a:r>
            <a:r>
              <a:rPr lang="el-GR" sz="1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  <a:endParaRPr lang="el-GR" sz="19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3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34580" y="2420888"/>
            <a:ext cx="4474840" cy="938368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Τέλος Ενότητας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5297" y="5733256"/>
            <a:ext cx="231457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89240"/>
            <a:ext cx="4310289" cy="1025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2447764" y="404664"/>
            <a:ext cx="5004556" cy="794352"/>
          </a:xfrm>
        </p:spPr>
        <p:txBody>
          <a:bodyPr>
            <a:normAutofit/>
          </a:bodyPr>
          <a:lstStyle/>
          <a:p>
            <a:pPr algn="l"/>
            <a:r>
              <a:rPr lang="el-GR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Χρηματοδότηση</a:t>
            </a:r>
            <a:endParaRPr lang="el-GR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3600400"/>
          </a:xfrm>
        </p:spPr>
        <p:txBody>
          <a:bodyPr>
            <a:normAutofit/>
          </a:bodyPr>
          <a:lstStyle/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«</a:t>
            </a:r>
            <a:r>
              <a:rPr lang="el-GR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Ανοικτά Ακαδημαϊκά Μαθήματα στο Πανεπιστήμιο Πατρών</a:t>
            </a:r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έχει χρηματοδοτήσει μόνο τη αναδιαμόρφωση του εκπαιδευτικού υλικού. </a:t>
            </a:r>
          </a:p>
          <a:p>
            <a:pPr algn="just"/>
            <a:r>
              <a:rPr lang="el-GR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pPr algn="just"/>
            <a:endParaRPr lang="el-GR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4320" y="5055064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3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37135" y="2744539"/>
            <a:ext cx="97516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b="1" spc="-15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ΑΝΑΛΥΣΗ ΙΖΗΜΑΤΟΓΕΝΩΝ ΛΕΚΑΝΩΝ</a:t>
            </a:r>
            <a:endParaRPr lang="el-GR" sz="4400" b="1" spc="-1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7902" y="2344429"/>
            <a:ext cx="22284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2000" b="1" i="1" spc="-1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Αβραάμ </a:t>
            </a:r>
            <a:r>
              <a:rPr lang="el-GR" sz="2000" b="1" i="1" spc="-15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Ζεληλίδης</a:t>
            </a:r>
            <a:endParaRPr lang="el-GR" sz="2000" b="1" i="1" spc="-1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Snip Diagonal Corner Rectangle 1"/>
          <p:cNvSpPr/>
          <p:nvPr/>
        </p:nvSpPr>
        <p:spPr>
          <a:xfrm>
            <a:off x="3327374" y="5085184"/>
            <a:ext cx="5816626" cy="1152128"/>
          </a:xfrm>
          <a:prstGeom prst="snip2Diag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ΤΥΠΟΙ ΛΕΚΑΝΩΝ</a:t>
            </a:r>
            <a:endParaRPr lang="en-GB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9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907704" y="476672"/>
            <a:ext cx="5688632" cy="794352"/>
          </a:xfrm>
        </p:spPr>
        <p:txBody>
          <a:bodyPr>
            <a:noAutofit/>
          </a:bodyPr>
          <a:lstStyle/>
          <a:p>
            <a:r>
              <a:rPr lang="el-GR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ΣΥΝΟΨΗ</a:t>
            </a:r>
            <a:endParaRPr lang="el-GR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986829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Κατάταξη – κριτήρια</a:t>
            </a:r>
          </a:p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Λεκάνες Προχώρας και Οπισθοχώρας</a:t>
            </a:r>
          </a:p>
          <a:p>
            <a:pPr algn="just"/>
            <a:r>
              <a:rPr lang="el-GR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Χαρακτηριστικά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10347" y="404664"/>
            <a:ext cx="56886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ΛΕΚΑΝΩΝ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λεκάνες μπορούν να ταξινομηθούν με βάση πολλούς παράγοντες: </a:t>
            </a:r>
          </a:p>
          <a:p>
            <a:pPr algn="just"/>
            <a:endParaRPr lang="el-GR" sz="32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Τεκτονικό περιβάλλον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(Ζώνες σύγκρουσης, απόκλισης)</a:t>
            </a:r>
          </a:p>
          <a:p>
            <a:pPr algn="just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Μορφολογία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(κυλικές, επιμήκεις)</a:t>
            </a:r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Κινηματική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(ασταθείς, σταθερές)</a:t>
            </a:r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Τύπος ιζηματογένεσης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(τουρβιδίτες)</a:t>
            </a:r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Περιβάλλον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(βαθιά θάλασσα, δέλτα)</a:t>
            </a:r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32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Γεωμετρία </a:t>
            </a:r>
            <a:r>
              <a:rPr lang="el-GR" sz="32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(αύλακες, τάφροι)</a:t>
            </a:r>
            <a:endParaRPr lang="el-GR" sz="32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10347" y="404664"/>
            <a:ext cx="56886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ΛΕΚΑΝΩΝ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316760"/>
            <a:ext cx="813690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Με βάση τον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Dickinson (1974)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διακρίνονται 5 βασικοί τύποι: 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-Περιθωρίων Απόκλισης.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Οι ρηξιγενείς, ωκεάνια υβώματα και πλατώ, 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half 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grabens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κ.α.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-Περιθωρίων Σύγκλισης.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Αύλακες, προ τόξου (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forearc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εντός τόξου (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interarc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και όπισθεν (</a:t>
            </a:r>
            <a:r>
              <a:rPr lang="en-GB" sz="2400" dirty="0" err="1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backarc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και οι προς τις ηπείρους 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foreland)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-Περιθωρίων μετασχηματισμού. </a:t>
            </a:r>
            <a:endParaRPr lang="el-GR" sz="2400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-Σύγκρουσης με πτύχωση ορογένεσης</a:t>
            </a:r>
          </a:p>
          <a:p>
            <a:pPr algn="just"/>
            <a:r>
              <a:rPr lang="el-GR" sz="2400" b="1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-Κρατονικές λεκάνες</a:t>
            </a:r>
          </a:p>
          <a:p>
            <a:pPr algn="just"/>
            <a:endParaRPr lang="el-GR" sz="24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Πολλές φορές, οι λεκάνες έχουν αρκετά σύνθετα και συνδυαστικά χαρακτηριστικά.  </a:t>
            </a:r>
          </a:p>
        </p:txBody>
      </p:sp>
    </p:spTree>
    <p:extLst>
      <p:ext uri="{BB962C8B-B14F-4D97-AF65-F5344CB8AC3E}">
        <p14:creationId xmlns:p14="http://schemas.microsoft.com/office/powerpoint/2010/main" val="265775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1810347" y="404664"/>
            <a:ext cx="56886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ΤΥΠΟΙ ΛΕΚΑΝΩΝ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3848" y="5749225"/>
            <a:ext cx="2852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1 (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decarboni.se)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873697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- Τίτλος"/>
          <p:cNvSpPr>
            <a:spLocks noGrp="1"/>
          </p:cNvSpPr>
          <p:nvPr>
            <p:ph type="title"/>
          </p:nvPr>
        </p:nvSpPr>
        <p:spPr>
          <a:xfrm>
            <a:off x="827584" y="404664"/>
            <a:ext cx="7488832" cy="576064"/>
          </a:xfrm>
        </p:spPr>
        <p:txBody>
          <a:bodyPr>
            <a:noAutofit/>
          </a:bodyPr>
          <a:lstStyle/>
          <a:p>
            <a:r>
              <a:rPr lang="el-GR" sz="5400" b="1" baseline="30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ΑΠΟΚΛΙΝΟΝΤΑ ΠΕΡΙΘΩΡΙΑ</a:t>
            </a:r>
            <a:endParaRPr lang="el-GR" sz="5400" b="1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3 - Ορθογώνιο"/>
          <p:cNvSpPr>
            <a:spLocks noChangeArrowheads="1"/>
          </p:cNvSpPr>
          <p:nvPr/>
        </p:nvSpPr>
        <p:spPr bwMode="auto">
          <a:xfrm>
            <a:off x="586211" y="1124744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Στα συγκλίνοντα περιθώρια σχηματίζονται λεκάνες στις ηπειρωτικές ζώνες διάνοιξης 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continental rifts)</a:t>
            </a:r>
            <a:r>
              <a:rPr lang="el-GR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αλλά και στους διανοιγμένους ωκεανούς (</a:t>
            </a:r>
            <a:r>
              <a:rPr lang="en-GB" sz="24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nascent oceans)</a:t>
            </a:r>
            <a:endParaRPr lang="el-GR" sz="2400" b="1" dirty="0" smtClean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00" y="2472680"/>
            <a:ext cx="6029325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11" y="4365104"/>
            <a:ext cx="3403588" cy="23747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11960" y="4390559"/>
            <a:ext cx="3211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Εικόνα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 (csmres.jmu.edu)</a:t>
            </a:r>
          </a:p>
          <a:p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</a:t>
            </a:r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ικόνα 3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l-GR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GB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(dprem.com)</a:t>
            </a:r>
            <a:endParaRPr lang="en-GB" sz="2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6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5905</TotalTime>
  <Words>541</Words>
  <Application>Microsoft Office PowerPoint</Application>
  <PresentationFormat>Προβολή στην οθόνη (4:3)</PresentationFormat>
  <Paragraphs>91</Paragraphs>
  <Slides>20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4" baseType="lpstr">
      <vt:lpstr>Arial</vt:lpstr>
      <vt:lpstr>Calibri</vt:lpstr>
      <vt:lpstr>Tahoma</vt:lpstr>
      <vt:lpstr>Θέμα του Office</vt:lpstr>
      <vt:lpstr>ΑΝΑΛΥΣΗ ΙΖΗΜΑΤΟΓΕΝΩΝ ΛΕΚΑΝΩΝ</vt:lpstr>
      <vt:lpstr>Άδειες Χρήσης</vt:lpstr>
      <vt:lpstr>Χρηματοδότηση</vt:lpstr>
      <vt:lpstr>Παρουσίαση του PowerPoint</vt:lpstr>
      <vt:lpstr>ΣΥΝΟΨΗ</vt:lpstr>
      <vt:lpstr>ΤΥΠΟΙ ΛΕΚΑΝΩΝ</vt:lpstr>
      <vt:lpstr>ΤΥΠΟΙ ΛΕΚΑΝΩΝ</vt:lpstr>
      <vt:lpstr>ΤΥΠΟΙ ΛΕΚΑΝΩΝ</vt:lpstr>
      <vt:lpstr>ΑΠΟΚΛΙΝΟΝΤΑ ΠΕΡΙΘΩΡΙΑ</vt:lpstr>
      <vt:lpstr>ΣΥΓΚΛΙΝΟΝΤΑ ΠΕΡΙΘΩΡΙΑ </vt:lpstr>
      <vt:lpstr>ΣΥΓΚΛΙΝΟΝΤΑ ΠΕΡΙΘΩΡΙΑ </vt:lpstr>
      <vt:lpstr>ΣΥΓΚΛΙΝΟΝΤΑ ΠΕΡΙΘΩΡΙA forearc </vt:lpstr>
      <vt:lpstr>ΣΥΓΚΛΙΝΟΝΤΑ ΠΕΡΙΘΩΡΙA intra-arc </vt:lpstr>
      <vt:lpstr>ΣΥΓΚΛΙΝΟΝΤΑ ΠΕΡΙΘΩΡΙA Foreland</vt:lpstr>
      <vt:lpstr>ΣΥΓΚΛΙΝΟΝΤΑ ΠΕΡΙΘΩΡΙA Foreland</vt:lpstr>
      <vt:lpstr>ΣΥΓΚΛΙΝΟΝΤΑ ΠΕΡΙΘΩΡΙA Piggy-back</vt:lpstr>
      <vt:lpstr>ΠΑΘΗΤΙΚΑ ΠΕΡΙΘΩΡΙΑ </vt:lpstr>
      <vt:lpstr>Σημείωμα Αναφοράς</vt:lpstr>
      <vt:lpstr>Σημείωμα Χρήσης Έργων Τρίτων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avraam zelilidis</cp:lastModifiedBy>
  <cp:revision>126</cp:revision>
  <dcterms:created xsi:type="dcterms:W3CDTF">2011-10-06T07:46:53Z</dcterms:created>
  <dcterms:modified xsi:type="dcterms:W3CDTF">2015-09-08T07:38:24Z</dcterms:modified>
</cp:coreProperties>
</file>