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45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48"/>
  </p:notesMasterIdLst>
  <p:sldIdLst>
    <p:sldId id="256" r:id="rId2"/>
    <p:sldId id="740" r:id="rId3"/>
    <p:sldId id="714" r:id="rId4"/>
    <p:sldId id="730" r:id="rId5"/>
    <p:sldId id="259" r:id="rId6"/>
    <p:sldId id="260" r:id="rId7"/>
    <p:sldId id="261" r:id="rId8"/>
    <p:sldId id="718" r:id="rId9"/>
    <p:sldId id="264" r:id="rId10"/>
    <p:sldId id="265" r:id="rId11"/>
    <p:sldId id="720" r:id="rId12"/>
    <p:sldId id="777" r:id="rId13"/>
    <p:sldId id="723" r:id="rId14"/>
    <p:sldId id="272" r:id="rId15"/>
    <p:sldId id="273" r:id="rId16"/>
    <p:sldId id="274" r:id="rId17"/>
    <p:sldId id="287" r:id="rId18"/>
    <p:sldId id="275" r:id="rId19"/>
    <p:sldId id="276" r:id="rId20"/>
    <p:sldId id="741" r:id="rId21"/>
    <p:sldId id="742" r:id="rId22"/>
    <p:sldId id="743" r:id="rId23"/>
    <p:sldId id="744" r:id="rId24"/>
    <p:sldId id="745" r:id="rId25"/>
    <p:sldId id="746" r:id="rId26"/>
    <p:sldId id="747" r:id="rId27"/>
    <p:sldId id="716" r:id="rId28"/>
    <p:sldId id="762" r:id="rId29"/>
    <p:sldId id="280" r:id="rId30"/>
    <p:sldId id="281" r:id="rId31"/>
    <p:sldId id="370" r:id="rId32"/>
    <p:sldId id="765" r:id="rId33"/>
    <p:sldId id="766" r:id="rId34"/>
    <p:sldId id="750" r:id="rId35"/>
    <p:sldId id="753" r:id="rId36"/>
    <p:sldId id="755" r:id="rId37"/>
    <p:sldId id="271" r:id="rId38"/>
    <p:sldId id="757" r:id="rId39"/>
    <p:sldId id="758" r:id="rId40"/>
    <p:sldId id="759" r:id="rId41"/>
    <p:sldId id="288" r:id="rId42"/>
    <p:sldId id="784" r:id="rId43"/>
    <p:sldId id="785" r:id="rId44"/>
    <p:sldId id="786" r:id="rId45"/>
    <p:sldId id="263" r:id="rId46"/>
    <p:sldId id="78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611F5-B64C-4132-8AA3-18CC39464C5E}" v="4" dt="2023-12-04T19:44:27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86543" autoAdjust="0"/>
  </p:normalViewPr>
  <p:slideViewPr>
    <p:cSldViewPr snapToGrid="0">
      <p:cViewPr varScale="1">
        <p:scale>
          <a:sx n="43" d="100"/>
          <a:sy n="43" d="100"/>
        </p:scale>
        <p:origin x="329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Sioutas" userId="85976355e7f43e1c" providerId="LiveId" clId="{67F611F5-B64C-4132-8AA3-18CC39464C5E}"/>
    <pc:docChg chg="undo custSel addSld delSld modSld sldOrd">
      <pc:chgData name="Spyros Sioutas" userId="85976355e7f43e1c" providerId="LiveId" clId="{67F611F5-B64C-4132-8AA3-18CC39464C5E}" dt="2023-12-04T19:45:04.066" v="248" actId="14100"/>
      <pc:docMkLst>
        <pc:docMk/>
      </pc:docMkLst>
      <pc:sldChg chg="addSp delSp modSp mod">
        <pc:chgData name="Spyros Sioutas" userId="85976355e7f43e1c" providerId="LiveId" clId="{67F611F5-B64C-4132-8AA3-18CC39464C5E}" dt="2023-12-04T19:44:00.758" v="218" actId="931"/>
        <pc:sldMkLst>
          <pc:docMk/>
          <pc:sldMk cId="0" sldId="263"/>
        </pc:sldMkLst>
        <pc:picChg chg="add del mod">
          <ac:chgData name="Spyros Sioutas" userId="85976355e7f43e1c" providerId="LiveId" clId="{67F611F5-B64C-4132-8AA3-18CC39464C5E}" dt="2023-12-04T19:44:00.758" v="218" actId="931"/>
          <ac:picMkLst>
            <pc:docMk/>
            <pc:sldMk cId="0" sldId="263"/>
            <ac:picMk id="3" creationId="{C7A7B559-A274-4E7D-A0B3-D1AE2A14C65D}"/>
          </ac:picMkLst>
        </pc:picChg>
      </pc:sldChg>
      <pc:sldChg chg="del">
        <pc:chgData name="Spyros Sioutas" userId="85976355e7f43e1c" providerId="LiveId" clId="{67F611F5-B64C-4132-8AA3-18CC39464C5E}" dt="2023-12-04T18:32:13.522" v="191" actId="47"/>
        <pc:sldMkLst>
          <pc:docMk/>
          <pc:sldMk cId="3769768126" sldId="268"/>
        </pc:sldMkLst>
      </pc:sldChg>
      <pc:sldChg chg="ord">
        <pc:chgData name="Spyros Sioutas" userId="85976355e7f43e1c" providerId="LiveId" clId="{67F611F5-B64C-4132-8AA3-18CC39464C5E}" dt="2023-12-04T18:52:22.852" v="213"/>
        <pc:sldMkLst>
          <pc:docMk/>
          <pc:sldMk cId="2141454096" sldId="274"/>
        </pc:sldMkLst>
      </pc:sldChg>
      <pc:sldChg chg="del">
        <pc:chgData name="Spyros Sioutas" userId="85976355e7f43e1c" providerId="LiveId" clId="{67F611F5-B64C-4132-8AA3-18CC39464C5E}" dt="2023-12-04T16:34:50.904" v="1" actId="47"/>
        <pc:sldMkLst>
          <pc:docMk/>
          <pc:sldMk cId="1511687665" sldId="279"/>
        </pc:sldMkLst>
      </pc:sldChg>
      <pc:sldChg chg="del">
        <pc:chgData name="Spyros Sioutas" userId="85976355e7f43e1c" providerId="LiveId" clId="{67F611F5-B64C-4132-8AA3-18CC39464C5E}" dt="2023-12-04T18:48:39.578" v="203" actId="2696"/>
        <pc:sldMkLst>
          <pc:docMk/>
          <pc:sldMk cId="2207019947" sldId="280"/>
        </pc:sldMkLst>
      </pc:sldChg>
      <pc:sldChg chg="add">
        <pc:chgData name="Spyros Sioutas" userId="85976355e7f43e1c" providerId="LiveId" clId="{67F611F5-B64C-4132-8AA3-18CC39464C5E}" dt="2023-12-04T18:48:47.149" v="205"/>
        <pc:sldMkLst>
          <pc:docMk/>
          <pc:sldMk cId="2588518719" sldId="280"/>
        </pc:sldMkLst>
      </pc:sldChg>
      <pc:sldChg chg="add">
        <pc:chgData name="Spyros Sioutas" userId="85976355e7f43e1c" providerId="LiveId" clId="{67F611F5-B64C-4132-8AA3-18CC39464C5E}" dt="2023-12-04T18:48:47.149" v="205"/>
        <pc:sldMkLst>
          <pc:docMk/>
          <pc:sldMk cId="1662091404" sldId="281"/>
        </pc:sldMkLst>
      </pc:sldChg>
      <pc:sldChg chg="del">
        <pc:chgData name="Spyros Sioutas" userId="85976355e7f43e1c" providerId="LiveId" clId="{67F611F5-B64C-4132-8AA3-18CC39464C5E}" dt="2023-12-04T18:48:39.578" v="203" actId="2696"/>
        <pc:sldMkLst>
          <pc:docMk/>
          <pc:sldMk cId="1890599839" sldId="281"/>
        </pc:sldMkLst>
      </pc:sldChg>
      <pc:sldChg chg="del">
        <pc:chgData name="Spyros Sioutas" userId="85976355e7f43e1c" providerId="LiveId" clId="{67F611F5-B64C-4132-8AA3-18CC39464C5E}" dt="2023-12-04T16:34:52.883" v="3" actId="47"/>
        <pc:sldMkLst>
          <pc:docMk/>
          <pc:sldMk cId="750786527" sldId="283"/>
        </pc:sldMkLst>
      </pc:sldChg>
      <pc:sldChg chg="del">
        <pc:chgData name="Spyros Sioutas" userId="85976355e7f43e1c" providerId="LiveId" clId="{67F611F5-B64C-4132-8AA3-18CC39464C5E}" dt="2023-12-04T16:34:53.571" v="4" actId="47"/>
        <pc:sldMkLst>
          <pc:docMk/>
          <pc:sldMk cId="1280582683" sldId="284"/>
        </pc:sldMkLst>
      </pc:sldChg>
      <pc:sldChg chg="del">
        <pc:chgData name="Spyros Sioutas" userId="85976355e7f43e1c" providerId="LiveId" clId="{67F611F5-B64C-4132-8AA3-18CC39464C5E}" dt="2023-12-04T16:34:54.319" v="5" actId="47"/>
        <pc:sldMkLst>
          <pc:docMk/>
          <pc:sldMk cId="1693230788" sldId="289"/>
        </pc:sldMkLst>
      </pc:sldChg>
      <pc:sldChg chg="del">
        <pc:chgData name="Spyros Sioutas" userId="85976355e7f43e1c" providerId="LiveId" clId="{67F611F5-B64C-4132-8AA3-18CC39464C5E}" dt="2023-12-04T16:34:54.972" v="6" actId="47"/>
        <pc:sldMkLst>
          <pc:docMk/>
          <pc:sldMk cId="2567488177" sldId="290"/>
        </pc:sldMkLst>
      </pc:sldChg>
      <pc:sldChg chg="del">
        <pc:chgData name="Spyros Sioutas" userId="85976355e7f43e1c" providerId="LiveId" clId="{67F611F5-B64C-4132-8AA3-18CC39464C5E}" dt="2023-12-04T16:34:56.260" v="7" actId="47"/>
        <pc:sldMkLst>
          <pc:docMk/>
          <pc:sldMk cId="3554006033" sldId="291"/>
        </pc:sldMkLst>
      </pc:sldChg>
      <pc:sldChg chg="del">
        <pc:chgData name="Spyros Sioutas" userId="85976355e7f43e1c" providerId="LiveId" clId="{67F611F5-B64C-4132-8AA3-18CC39464C5E}" dt="2023-12-04T17:27:44.329" v="161" actId="47"/>
        <pc:sldMkLst>
          <pc:docMk/>
          <pc:sldMk cId="2595819175" sldId="301"/>
        </pc:sldMkLst>
      </pc:sldChg>
      <pc:sldChg chg="del">
        <pc:chgData name="Spyros Sioutas" userId="85976355e7f43e1c" providerId="LiveId" clId="{67F611F5-B64C-4132-8AA3-18CC39464C5E}" dt="2023-12-04T17:27:48.695" v="162" actId="47"/>
        <pc:sldMkLst>
          <pc:docMk/>
          <pc:sldMk cId="1365442882" sldId="302"/>
        </pc:sldMkLst>
      </pc:sldChg>
      <pc:sldChg chg="del">
        <pc:chgData name="Spyros Sioutas" userId="85976355e7f43e1c" providerId="LiveId" clId="{67F611F5-B64C-4132-8AA3-18CC39464C5E}" dt="2023-12-04T17:27:49.381" v="163" actId="47"/>
        <pc:sldMkLst>
          <pc:docMk/>
          <pc:sldMk cId="529992221" sldId="303"/>
        </pc:sldMkLst>
      </pc:sldChg>
      <pc:sldChg chg="del">
        <pc:chgData name="Spyros Sioutas" userId="85976355e7f43e1c" providerId="LiveId" clId="{67F611F5-B64C-4132-8AA3-18CC39464C5E}" dt="2023-12-04T17:27:50.087" v="164" actId="47"/>
        <pc:sldMkLst>
          <pc:docMk/>
          <pc:sldMk cId="11178502" sldId="304"/>
        </pc:sldMkLst>
      </pc:sldChg>
      <pc:sldChg chg="del">
        <pc:chgData name="Spyros Sioutas" userId="85976355e7f43e1c" providerId="LiveId" clId="{67F611F5-B64C-4132-8AA3-18CC39464C5E}" dt="2023-12-04T17:27:50.652" v="165" actId="47"/>
        <pc:sldMkLst>
          <pc:docMk/>
          <pc:sldMk cId="104876426" sldId="305"/>
        </pc:sldMkLst>
      </pc:sldChg>
      <pc:sldChg chg="del">
        <pc:chgData name="Spyros Sioutas" userId="85976355e7f43e1c" providerId="LiveId" clId="{67F611F5-B64C-4132-8AA3-18CC39464C5E}" dt="2023-12-04T17:27:51.254" v="166" actId="47"/>
        <pc:sldMkLst>
          <pc:docMk/>
          <pc:sldMk cId="3170026289" sldId="306"/>
        </pc:sldMkLst>
      </pc:sldChg>
      <pc:sldChg chg="del">
        <pc:chgData name="Spyros Sioutas" userId="85976355e7f43e1c" providerId="LiveId" clId="{67F611F5-B64C-4132-8AA3-18CC39464C5E}" dt="2023-12-04T16:36:20.767" v="19" actId="47"/>
        <pc:sldMkLst>
          <pc:docMk/>
          <pc:sldMk cId="2505189479" sldId="307"/>
        </pc:sldMkLst>
      </pc:sldChg>
      <pc:sldChg chg="del">
        <pc:chgData name="Spyros Sioutas" userId="85976355e7f43e1c" providerId="LiveId" clId="{67F611F5-B64C-4132-8AA3-18CC39464C5E}" dt="2023-12-04T16:36:21.444" v="20" actId="47"/>
        <pc:sldMkLst>
          <pc:docMk/>
          <pc:sldMk cId="1128663926" sldId="308"/>
        </pc:sldMkLst>
      </pc:sldChg>
      <pc:sldChg chg="del">
        <pc:chgData name="Spyros Sioutas" userId="85976355e7f43e1c" providerId="LiveId" clId="{67F611F5-B64C-4132-8AA3-18CC39464C5E}" dt="2023-12-04T16:36:22.001" v="21" actId="47"/>
        <pc:sldMkLst>
          <pc:docMk/>
          <pc:sldMk cId="1314851093" sldId="309"/>
        </pc:sldMkLst>
      </pc:sldChg>
      <pc:sldChg chg="del">
        <pc:chgData name="Spyros Sioutas" userId="85976355e7f43e1c" providerId="LiveId" clId="{67F611F5-B64C-4132-8AA3-18CC39464C5E}" dt="2023-12-04T17:15:41.376" v="33" actId="47"/>
        <pc:sldMkLst>
          <pc:docMk/>
          <pc:sldMk cId="162203689" sldId="310"/>
        </pc:sldMkLst>
      </pc:sldChg>
      <pc:sldChg chg="del">
        <pc:chgData name="Spyros Sioutas" userId="85976355e7f43e1c" providerId="LiveId" clId="{67F611F5-B64C-4132-8AA3-18CC39464C5E}" dt="2023-12-04T16:36:25.309" v="23" actId="47"/>
        <pc:sldMkLst>
          <pc:docMk/>
          <pc:sldMk cId="1630366476" sldId="311"/>
        </pc:sldMkLst>
      </pc:sldChg>
      <pc:sldChg chg="del">
        <pc:chgData name="Spyros Sioutas" userId="85976355e7f43e1c" providerId="LiveId" clId="{67F611F5-B64C-4132-8AA3-18CC39464C5E}" dt="2023-12-04T16:36:25.967" v="24" actId="47"/>
        <pc:sldMkLst>
          <pc:docMk/>
          <pc:sldMk cId="1277128355" sldId="312"/>
        </pc:sldMkLst>
      </pc:sldChg>
      <pc:sldChg chg="del">
        <pc:chgData name="Spyros Sioutas" userId="85976355e7f43e1c" providerId="LiveId" clId="{67F611F5-B64C-4132-8AA3-18CC39464C5E}" dt="2023-12-04T16:36:26.711" v="25" actId="47"/>
        <pc:sldMkLst>
          <pc:docMk/>
          <pc:sldMk cId="688704662" sldId="313"/>
        </pc:sldMkLst>
      </pc:sldChg>
      <pc:sldChg chg="del">
        <pc:chgData name="Spyros Sioutas" userId="85976355e7f43e1c" providerId="LiveId" clId="{67F611F5-B64C-4132-8AA3-18CC39464C5E}" dt="2023-12-04T16:36:30.298" v="26" actId="47"/>
        <pc:sldMkLst>
          <pc:docMk/>
          <pc:sldMk cId="2974919235" sldId="314"/>
        </pc:sldMkLst>
      </pc:sldChg>
      <pc:sldChg chg="del">
        <pc:chgData name="Spyros Sioutas" userId="85976355e7f43e1c" providerId="LiveId" clId="{67F611F5-B64C-4132-8AA3-18CC39464C5E}" dt="2023-12-04T16:36:30.989" v="27" actId="47"/>
        <pc:sldMkLst>
          <pc:docMk/>
          <pc:sldMk cId="3309712369" sldId="315"/>
        </pc:sldMkLst>
      </pc:sldChg>
      <pc:sldChg chg="del">
        <pc:chgData name="Spyros Sioutas" userId="85976355e7f43e1c" providerId="LiveId" clId="{67F611F5-B64C-4132-8AA3-18CC39464C5E}" dt="2023-12-04T16:36:31.790" v="28" actId="47"/>
        <pc:sldMkLst>
          <pc:docMk/>
          <pc:sldMk cId="2310942299" sldId="316"/>
        </pc:sldMkLst>
      </pc:sldChg>
      <pc:sldChg chg="del">
        <pc:chgData name="Spyros Sioutas" userId="85976355e7f43e1c" providerId="LiveId" clId="{67F611F5-B64C-4132-8AA3-18CC39464C5E}" dt="2023-12-04T16:36:32.855" v="29" actId="47"/>
        <pc:sldMkLst>
          <pc:docMk/>
          <pc:sldMk cId="526381751" sldId="317"/>
        </pc:sldMkLst>
      </pc:sldChg>
      <pc:sldChg chg="del">
        <pc:chgData name="Spyros Sioutas" userId="85976355e7f43e1c" providerId="LiveId" clId="{67F611F5-B64C-4132-8AA3-18CC39464C5E}" dt="2023-12-04T16:36:35.433" v="30" actId="47"/>
        <pc:sldMkLst>
          <pc:docMk/>
          <pc:sldMk cId="609872811" sldId="319"/>
        </pc:sldMkLst>
      </pc:sldChg>
      <pc:sldChg chg="del">
        <pc:chgData name="Spyros Sioutas" userId="85976355e7f43e1c" providerId="LiveId" clId="{67F611F5-B64C-4132-8AA3-18CC39464C5E}" dt="2023-12-04T18:34:19.413" v="193" actId="47"/>
        <pc:sldMkLst>
          <pc:docMk/>
          <pc:sldMk cId="4007378132" sldId="323"/>
        </pc:sldMkLst>
      </pc:sldChg>
      <pc:sldChg chg="del">
        <pc:chgData name="Spyros Sioutas" userId="85976355e7f43e1c" providerId="LiveId" clId="{67F611F5-B64C-4132-8AA3-18CC39464C5E}" dt="2023-12-04T18:34:20.153" v="194" actId="47"/>
        <pc:sldMkLst>
          <pc:docMk/>
          <pc:sldMk cId="4217617316" sldId="324"/>
        </pc:sldMkLst>
      </pc:sldChg>
      <pc:sldChg chg="del">
        <pc:chgData name="Spyros Sioutas" userId="85976355e7f43e1c" providerId="LiveId" clId="{67F611F5-B64C-4132-8AA3-18CC39464C5E}" dt="2023-12-04T18:34:20.844" v="195" actId="47"/>
        <pc:sldMkLst>
          <pc:docMk/>
          <pc:sldMk cId="191790808" sldId="325"/>
        </pc:sldMkLst>
      </pc:sldChg>
      <pc:sldChg chg="del">
        <pc:chgData name="Spyros Sioutas" userId="85976355e7f43e1c" providerId="LiveId" clId="{67F611F5-B64C-4132-8AA3-18CC39464C5E}" dt="2023-12-04T18:34:21.717" v="196" actId="47"/>
        <pc:sldMkLst>
          <pc:docMk/>
          <pc:sldMk cId="3512958274" sldId="326"/>
        </pc:sldMkLst>
      </pc:sldChg>
      <pc:sldChg chg="del">
        <pc:chgData name="Spyros Sioutas" userId="85976355e7f43e1c" providerId="LiveId" clId="{67F611F5-B64C-4132-8AA3-18CC39464C5E}" dt="2023-12-04T18:34:22.556" v="197" actId="47"/>
        <pc:sldMkLst>
          <pc:docMk/>
          <pc:sldMk cId="724543462" sldId="327"/>
        </pc:sldMkLst>
      </pc:sldChg>
      <pc:sldChg chg="del">
        <pc:chgData name="Spyros Sioutas" userId="85976355e7f43e1c" providerId="LiveId" clId="{67F611F5-B64C-4132-8AA3-18CC39464C5E}" dt="2023-12-04T17:32:02.602" v="167" actId="47"/>
        <pc:sldMkLst>
          <pc:docMk/>
          <pc:sldMk cId="337432956" sldId="328"/>
        </pc:sldMkLst>
      </pc:sldChg>
      <pc:sldChg chg="del">
        <pc:chgData name="Spyros Sioutas" userId="85976355e7f43e1c" providerId="LiveId" clId="{67F611F5-B64C-4132-8AA3-18CC39464C5E}" dt="2023-12-04T17:32:03.276" v="168" actId="47"/>
        <pc:sldMkLst>
          <pc:docMk/>
          <pc:sldMk cId="3987584170" sldId="330"/>
        </pc:sldMkLst>
      </pc:sldChg>
      <pc:sldChg chg="del">
        <pc:chgData name="Spyros Sioutas" userId="85976355e7f43e1c" providerId="LiveId" clId="{67F611F5-B64C-4132-8AA3-18CC39464C5E}" dt="2023-12-04T17:32:03.821" v="169" actId="47"/>
        <pc:sldMkLst>
          <pc:docMk/>
          <pc:sldMk cId="1029900209" sldId="331"/>
        </pc:sldMkLst>
      </pc:sldChg>
      <pc:sldChg chg="del">
        <pc:chgData name="Spyros Sioutas" userId="85976355e7f43e1c" providerId="LiveId" clId="{67F611F5-B64C-4132-8AA3-18CC39464C5E}" dt="2023-12-04T17:32:04.215" v="170" actId="47"/>
        <pc:sldMkLst>
          <pc:docMk/>
          <pc:sldMk cId="3736000706" sldId="332"/>
        </pc:sldMkLst>
      </pc:sldChg>
      <pc:sldChg chg="del">
        <pc:chgData name="Spyros Sioutas" userId="85976355e7f43e1c" providerId="LiveId" clId="{67F611F5-B64C-4132-8AA3-18CC39464C5E}" dt="2023-12-04T17:32:04.851" v="171" actId="47"/>
        <pc:sldMkLst>
          <pc:docMk/>
          <pc:sldMk cId="1578527560" sldId="333"/>
        </pc:sldMkLst>
      </pc:sldChg>
      <pc:sldChg chg="del">
        <pc:chgData name="Spyros Sioutas" userId="85976355e7f43e1c" providerId="LiveId" clId="{67F611F5-B64C-4132-8AA3-18CC39464C5E}" dt="2023-12-04T17:32:05.455" v="172" actId="47"/>
        <pc:sldMkLst>
          <pc:docMk/>
          <pc:sldMk cId="3426231914" sldId="334"/>
        </pc:sldMkLst>
      </pc:sldChg>
      <pc:sldChg chg="del">
        <pc:chgData name="Spyros Sioutas" userId="85976355e7f43e1c" providerId="LiveId" clId="{67F611F5-B64C-4132-8AA3-18CC39464C5E}" dt="2023-12-04T17:32:06.342" v="173" actId="47"/>
        <pc:sldMkLst>
          <pc:docMk/>
          <pc:sldMk cId="3460447526" sldId="335"/>
        </pc:sldMkLst>
      </pc:sldChg>
      <pc:sldChg chg="del">
        <pc:chgData name="Spyros Sioutas" userId="85976355e7f43e1c" providerId="LiveId" clId="{67F611F5-B64C-4132-8AA3-18CC39464C5E}" dt="2023-12-04T17:32:06.905" v="174" actId="47"/>
        <pc:sldMkLst>
          <pc:docMk/>
          <pc:sldMk cId="3405048611" sldId="336"/>
        </pc:sldMkLst>
      </pc:sldChg>
      <pc:sldChg chg="del">
        <pc:chgData name="Spyros Sioutas" userId="85976355e7f43e1c" providerId="LiveId" clId="{67F611F5-B64C-4132-8AA3-18CC39464C5E}" dt="2023-12-04T17:32:21.559" v="177" actId="47"/>
        <pc:sldMkLst>
          <pc:docMk/>
          <pc:sldMk cId="1268473191" sldId="337"/>
        </pc:sldMkLst>
      </pc:sldChg>
      <pc:sldChg chg="del">
        <pc:chgData name="Spyros Sioutas" userId="85976355e7f43e1c" providerId="LiveId" clId="{67F611F5-B64C-4132-8AA3-18CC39464C5E}" dt="2023-12-04T17:32:22.262" v="178" actId="47"/>
        <pc:sldMkLst>
          <pc:docMk/>
          <pc:sldMk cId="2796306759" sldId="339"/>
        </pc:sldMkLst>
      </pc:sldChg>
      <pc:sldChg chg="del">
        <pc:chgData name="Spyros Sioutas" userId="85976355e7f43e1c" providerId="LiveId" clId="{67F611F5-B64C-4132-8AA3-18CC39464C5E}" dt="2023-12-04T17:32:22.856" v="179" actId="47"/>
        <pc:sldMkLst>
          <pc:docMk/>
          <pc:sldMk cId="4179216367" sldId="340"/>
        </pc:sldMkLst>
      </pc:sldChg>
      <pc:sldChg chg="del">
        <pc:chgData name="Spyros Sioutas" userId="85976355e7f43e1c" providerId="LiveId" clId="{67F611F5-B64C-4132-8AA3-18CC39464C5E}" dt="2023-12-04T17:32:23.531" v="180" actId="47"/>
        <pc:sldMkLst>
          <pc:docMk/>
          <pc:sldMk cId="3661784599" sldId="341"/>
        </pc:sldMkLst>
      </pc:sldChg>
      <pc:sldChg chg="add del">
        <pc:chgData name="Spyros Sioutas" userId="85976355e7f43e1c" providerId="LiveId" clId="{67F611F5-B64C-4132-8AA3-18CC39464C5E}" dt="2023-12-04T18:36:58.187" v="198" actId="47"/>
        <pc:sldMkLst>
          <pc:docMk/>
          <pc:sldMk cId="70299220" sldId="343"/>
        </pc:sldMkLst>
      </pc:sldChg>
      <pc:sldChg chg="del">
        <pc:chgData name="Spyros Sioutas" userId="85976355e7f43e1c" providerId="LiveId" clId="{67F611F5-B64C-4132-8AA3-18CC39464C5E}" dt="2023-12-04T18:36:59.389" v="199" actId="47"/>
        <pc:sldMkLst>
          <pc:docMk/>
          <pc:sldMk cId="2331869530" sldId="344"/>
        </pc:sldMkLst>
      </pc:sldChg>
      <pc:sldChg chg="del">
        <pc:chgData name="Spyros Sioutas" userId="85976355e7f43e1c" providerId="LiveId" clId="{67F611F5-B64C-4132-8AA3-18CC39464C5E}" dt="2023-12-04T18:37:00.530" v="200" actId="47"/>
        <pc:sldMkLst>
          <pc:docMk/>
          <pc:sldMk cId="2455499548" sldId="345"/>
        </pc:sldMkLst>
      </pc:sldChg>
      <pc:sldChg chg="del">
        <pc:chgData name="Spyros Sioutas" userId="85976355e7f43e1c" providerId="LiveId" clId="{67F611F5-B64C-4132-8AA3-18CC39464C5E}" dt="2023-12-04T17:34:06.984" v="183" actId="47"/>
        <pc:sldMkLst>
          <pc:docMk/>
          <pc:sldMk cId="2386275711" sldId="347"/>
        </pc:sldMkLst>
      </pc:sldChg>
      <pc:sldChg chg="del">
        <pc:chgData name="Spyros Sioutas" userId="85976355e7f43e1c" providerId="LiveId" clId="{67F611F5-B64C-4132-8AA3-18CC39464C5E}" dt="2023-12-04T17:34:08.287" v="184" actId="47"/>
        <pc:sldMkLst>
          <pc:docMk/>
          <pc:sldMk cId="2680402472" sldId="348"/>
        </pc:sldMkLst>
      </pc:sldChg>
      <pc:sldChg chg="del">
        <pc:chgData name="Spyros Sioutas" userId="85976355e7f43e1c" providerId="LiveId" clId="{67F611F5-B64C-4132-8AA3-18CC39464C5E}" dt="2023-12-04T17:34:10.841" v="185" actId="47"/>
        <pc:sldMkLst>
          <pc:docMk/>
          <pc:sldMk cId="3749482138" sldId="352"/>
        </pc:sldMkLst>
      </pc:sldChg>
      <pc:sldChg chg="del">
        <pc:chgData name="Spyros Sioutas" userId="85976355e7f43e1c" providerId="LiveId" clId="{67F611F5-B64C-4132-8AA3-18CC39464C5E}" dt="2023-12-04T16:37:03.714" v="31" actId="47"/>
        <pc:sldMkLst>
          <pc:docMk/>
          <pc:sldMk cId="648936593" sldId="353"/>
        </pc:sldMkLst>
      </pc:sldChg>
      <pc:sldChg chg="del">
        <pc:chgData name="Spyros Sioutas" userId="85976355e7f43e1c" providerId="LiveId" clId="{67F611F5-B64C-4132-8AA3-18CC39464C5E}" dt="2023-12-04T17:34:12.620" v="186" actId="47"/>
        <pc:sldMkLst>
          <pc:docMk/>
          <pc:sldMk cId="600794413" sldId="356"/>
        </pc:sldMkLst>
      </pc:sldChg>
      <pc:sldChg chg="del">
        <pc:chgData name="Spyros Sioutas" userId="85976355e7f43e1c" providerId="LiveId" clId="{67F611F5-B64C-4132-8AA3-18CC39464C5E}" dt="2023-12-04T17:34:14.555" v="187" actId="47"/>
        <pc:sldMkLst>
          <pc:docMk/>
          <pc:sldMk cId="1684071670" sldId="357"/>
        </pc:sldMkLst>
      </pc:sldChg>
      <pc:sldChg chg="del">
        <pc:chgData name="Spyros Sioutas" userId="85976355e7f43e1c" providerId="LiveId" clId="{67F611F5-B64C-4132-8AA3-18CC39464C5E}" dt="2023-12-04T17:34:16.078" v="188" actId="47"/>
        <pc:sldMkLst>
          <pc:docMk/>
          <pc:sldMk cId="1447873235" sldId="358"/>
        </pc:sldMkLst>
      </pc:sldChg>
      <pc:sldChg chg="addSp modSp del mod">
        <pc:chgData name="Spyros Sioutas" userId="85976355e7f43e1c" providerId="LiveId" clId="{67F611F5-B64C-4132-8AA3-18CC39464C5E}" dt="2023-12-04T18:48:39.578" v="203" actId="2696"/>
        <pc:sldMkLst>
          <pc:docMk/>
          <pc:sldMk cId="649107801" sldId="370"/>
        </pc:sldMkLst>
        <pc:spChg chg="add mod">
          <ac:chgData name="Spyros Sioutas" userId="85976355e7f43e1c" providerId="LiveId" clId="{67F611F5-B64C-4132-8AA3-18CC39464C5E}" dt="2023-12-04T17:23:40.922" v="160" actId="1076"/>
          <ac:spMkLst>
            <pc:docMk/>
            <pc:sldMk cId="649107801" sldId="370"/>
            <ac:spMk id="4" creationId="{54B54334-A9D7-F750-3255-D9CB2D2B4096}"/>
          </ac:spMkLst>
        </pc:spChg>
        <pc:spChg chg="mod">
          <ac:chgData name="Spyros Sioutas" userId="85976355e7f43e1c" providerId="LiveId" clId="{67F611F5-B64C-4132-8AA3-18CC39464C5E}" dt="2023-12-04T17:23:24.322" v="156" actId="1076"/>
          <ac:spMkLst>
            <pc:docMk/>
            <pc:sldMk cId="649107801" sldId="370"/>
            <ac:spMk id="6" creationId="{37C6EB99-C7A4-8E85-8128-D9E6923CE4C1}"/>
          </ac:spMkLst>
        </pc:spChg>
        <pc:spChg chg="mod">
          <ac:chgData name="Spyros Sioutas" userId="85976355e7f43e1c" providerId="LiveId" clId="{67F611F5-B64C-4132-8AA3-18CC39464C5E}" dt="2023-12-04T17:23:17.355" v="154" actId="1076"/>
          <ac:spMkLst>
            <pc:docMk/>
            <pc:sldMk cId="649107801" sldId="370"/>
            <ac:spMk id="7" creationId="{722761E0-9A02-3A7D-BC37-FB6434FA9A92}"/>
          </ac:spMkLst>
        </pc:spChg>
        <pc:spChg chg="mod">
          <ac:chgData name="Spyros Sioutas" userId="85976355e7f43e1c" providerId="LiveId" clId="{67F611F5-B64C-4132-8AA3-18CC39464C5E}" dt="2023-12-04T17:23:14.393" v="153" actId="1076"/>
          <ac:spMkLst>
            <pc:docMk/>
            <pc:sldMk cId="649107801" sldId="370"/>
            <ac:spMk id="8" creationId="{57A48D59-8C06-FA95-387D-135D3E467AE2}"/>
          </ac:spMkLst>
        </pc:spChg>
        <pc:spChg chg="mod">
          <ac:chgData name="Spyros Sioutas" userId="85976355e7f43e1c" providerId="LiveId" clId="{67F611F5-B64C-4132-8AA3-18CC39464C5E}" dt="2023-12-04T17:23:08.938" v="151" actId="1076"/>
          <ac:spMkLst>
            <pc:docMk/>
            <pc:sldMk cId="649107801" sldId="370"/>
            <ac:spMk id="10" creationId="{081F2B5C-5D2D-4460-8514-4B6177B5A695}"/>
          </ac:spMkLst>
        </pc:spChg>
        <pc:spChg chg="mod">
          <ac:chgData name="Spyros Sioutas" userId="85976355e7f43e1c" providerId="LiveId" clId="{67F611F5-B64C-4132-8AA3-18CC39464C5E}" dt="2023-12-04T17:23:31.458" v="158" actId="1076"/>
          <ac:spMkLst>
            <pc:docMk/>
            <pc:sldMk cId="649107801" sldId="370"/>
            <ac:spMk id="12" creationId="{2F651850-88B6-890C-CA17-F697E9F4B7B6}"/>
          </ac:spMkLst>
        </pc:spChg>
        <pc:spChg chg="mod">
          <ac:chgData name="Spyros Sioutas" userId="85976355e7f43e1c" providerId="LiveId" clId="{67F611F5-B64C-4132-8AA3-18CC39464C5E}" dt="2023-12-04T17:23:36.258" v="159" actId="1076"/>
          <ac:spMkLst>
            <pc:docMk/>
            <pc:sldMk cId="649107801" sldId="370"/>
            <ac:spMk id="14" creationId="{FB45DE49-CE8F-E3D3-F4D5-1A2DED086652}"/>
          </ac:spMkLst>
        </pc:spChg>
      </pc:sldChg>
      <pc:sldChg chg="delSp add setBg delDesignElem">
        <pc:chgData name="Spyros Sioutas" userId="85976355e7f43e1c" providerId="LiveId" clId="{67F611F5-B64C-4132-8AA3-18CC39464C5E}" dt="2023-12-04T18:48:47.149" v="205"/>
        <pc:sldMkLst>
          <pc:docMk/>
          <pc:sldMk cId="2798461300" sldId="370"/>
        </pc:sldMkLst>
        <pc:spChg chg="del">
          <ac:chgData name="Spyros Sioutas" userId="85976355e7f43e1c" providerId="LiveId" clId="{67F611F5-B64C-4132-8AA3-18CC39464C5E}" dt="2023-12-04T18:48:47.149" v="205"/>
          <ac:spMkLst>
            <pc:docMk/>
            <pc:sldMk cId="2798461300" sldId="370"/>
            <ac:spMk id="9" creationId="{FB5993E2-C02B-4335-ABA5-D8EC465551E3}"/>
          </ac:spMkLst>
        </pc:spChg>
        <pc:spChg chg="del">
          <ac:chgData name="Spyros Sioutas" userId="85976355e7f43e1c" providerId="LiveId" clId="{67F611F5-B64C-4132-8AA3-18CC39464C5E}" dt="2023-12-04T18:48:47.149" v="205"/>
          <ac:spMkLst>
            <pc:docMk/>
            <pc:sldMk cId="2798461300" sldId="370"/>
            <ac:spMk id="11" creationId="{C0B801A2-5622-4BE8-9AD2-C337A2CD0022}"/>
          </ac:spMkLst>
        </pc:spChg>
        <pc:spChg chg="del">
          <ac:chgData name="Spyros Sioutas" userId="85976355e7f43e1c" providerId="LiveId" clId="{67F611F5-B64C-4132-8AA3-18CC39464C5E}" dt="2023-12-04T18:48:47.149" v="205"/>
          <ac:spMkLst>
            <pc:docMk/>
            <pc:sldMk cId="2798461300" sldId="370"/>
            <ac:spMk id="13" creationId="{B7AF614F-5BC3-4086-99F5-B87C5847A071}"/>
          </ac:spMkLst>
        </pc:spChg>
      </pc:sldChg>
      <pc:sldChg chg="del">
        <pc:chgData name="Spyros Sioutas" userId="85976355e7f43e1c" providerId="LiveId" clId="{67F611F5-B64C-4132-8AA3-18CC39464C5E}" dt="2023-12-04T18:34:18.550" v="192" actId="47"/>
        <pc:sldMkLst>
          <pc:docMk/>
          <pc:sldMk cId="492459288" sldId="372"/>
        </pc:sldMkLst>
      </pc:sldChg>
      <pc:sldChg chg="del">
        <pc:chgData name="Spyros Sioutas" userId="85976355e7f43e1c" providerId="LiveId" clId="{67F611F5-B64C-4132-8AA3-18CC39464C5E}" dt="2023-12-04T17:34:18.116" v="189" actId="47"/>
        <pc:sldMkLst>
          <pc:docMk/>
          <pc:sldMk cId="1668457315" sldId="375"/>
        </pc:sldMkLst>
      </pc:sldChg>
      <pc:sldChg chg="del">
        <pc:chgData name="Spyros Sioutas" userId="85976355e7f43e1c" providerId="LiveId" clId="{67F611F5-B64C-4132-8AA3-18CC39464C5E}" dt="2023-12-04T16:34:57.746" v="8" actId="47"/>
        <pc:sldMkLst>
          <pc:docMk/>
          <pc:sldMk cId="303167540" sldId="715"/>
        </pc:sldMkLst>
      </pc:sldChg>
      <pc:sldChg chg="del">
        <pc:chgData name="Spyros Sioutas" userId="85976355e7f43e1c" providerId="LiveId" clId="{67F611F5-B64C-4132-8AA3-18CC39464C5E}" dt="2023-12-04T18:48:39.578" v="203" actId="2696"/>
        <pc:sldMkLst>
          <pc:docMk/>
          <pc:sldMk cId="835208366" sldId="716"/>
        </pc:sldMkLst>
      </pc:sldChg>
      <pc:sldChg chg="add">
        <pc:chgData name="Spyros Sioutas" userId="85976355e7f43e1c" providerId="LiveId" clId="{67F611F5-B64C-4132-8AA3-18CC39464C5E}" dt="2023-12-04T18:48:47.149" v="205"/>
        <pc:sldMkLst>
          <pc:docMk/>
          <pc:sldMk cId="2797439889" sldId="716"/>
        </pc:sldMkLst>
      </pc:sldChg>
      <pc:sldChg chg="del">
        <pc:chgData name="Spyros Sioutas" userId="85976355e7f43e1c" providerId="LiveId" clId="{67F611F5-B64C-4132-8AA3-18CC39464C5E}" dt="2023-12-04T18:32:02.509" v="190" actId="47"/>
        <pc:sldMkLst>
          <pc:docMk/>
          <pc:sldMk cId="1922379021" sldId="722"/>
        </pc:sldMkLst>
      </pc:sldChg>
      <pc:sldChg chg="ord">
        <pc:chgData name="Spyros Sioutas" userId="85976355e7f43e1c" providerId="LiveId" clId="{67F611F5-B64C-4132-8AA3-18CC39464C5E}" dt="2023-12-04T18:50:42.525" v="211"/>
        <pc:sldMkLst>
          <pc:docMk/>
          <pc:sldMk cId="3171667681" sldId="723"/>
        </pc:sldMkLst>
      </pc:sldChg>
      <pc:sldChg chg="del">
        <pc:chgData name="Spyros Sioutas" userId="85976355e7f43e1c" providerId="LiveId" clId="{67F611F5-B64C-4132-8AA3-18CC39464C5E}" dt="2023-12-04T16:34:52.092" v="2" actId="47"/>
        <pc:sldMkLst>
          <pc:docMk/>
          <pc:sldMk cId="3207310491" sldId="724"/>
        </pc:sldMkLst>
      </pc:sldChg>
      <pc:sldChg chg="del">
        <pc:chgData name="Spyros Sioutas" userId="85976355e7f43e1c" providerId="LiveId" clId="{67F611F5-B64C-4132-8AA3-18CC39464C5E}" dt="2023-12-04T16:34:49.788" v="0" actId="47"/>
        <pc:sldMkLst>
          <pc:docMk/>
          <pc:sldMk cId="1567959573" sldId="729"/>
        </pc:sldMkLst>
      </pc:sldChg>
      <pc:sldChg chg="del">
        <pc:chgData name="Spyros Sioutas" userId="85976355e7f43e1c" providerId="LiveId" clId="{67F611F5-B64C-4132-8AA3-18CC39464C5E}" dt="2023-12-04T16:34:58.379" v="9" actId="47"/>
        <pc:sldMkLst>
          <pc:docMk/>
          <pc:sldMk cId="3095774587" sldId="732"/>
        </pc:sldMkLst>
      </pc:sldChg>
      <pc:sldChg chg="del">
        <pc:chgData name="Spyros Sioutas" userId="85976355e7f43e1c" providerId="LiveId" clId="{67F611F5-B64C-4132-8AA3-18CC39464C5E}" dt="2023-12-04T16:34:59.019" v="10" actId="47"/>
        <pc:sldMkLst>
          <pc:docMk/>
          <pc:sldMk cId="1319771255" sldId="733"/>
        </pc:sldMkLst>
      </pc:sldChg>
      <pc:sldChg chg="del">
        <pc:chgData name="Spyros Sioutas" userId="85976355e7f43e1c" providerId="LiveId" clId="{67F611F5-B64C-4132-8AA3-18CC39464C5E}" dt="2023-12-04T16:34:59.585" v="11" actId="47"/>
        <pc:sldMkLst>
          <pc:docMk/>
          <pc:sldMk cId="657675199" sldId="734"/>
        </pc:sldMkLst>
      </pc:sldChg>
      <pc:sldChg chg="del">
        <pc:chgData name="Spyros Sioutas" userId="85976355e7f43e1c" providerId="LiveId" clId="{67F611F5-B64C-4132-8AA3-18CC39464C5E}" dt="2023-12-04T16:35:00.407" v="12" actId="47"/>
        <pc:sldMkLst>
          <pc:docMk/>
          <pc:sldMk cId="4222664985" sldId="735"/>
        </pc:sldMkLst>
      </pc:sldChg>
      <pc:sldChg chg="del">
        <pc:chgData name="Spyros Sioutas" userId="85976355e7f43e1c" providerId="LiveId" clId="{67F611F5-B64C-4132-8AA3-18CC39464C5E}" dt="2023-12-04T16:35:01.029" v="13" actId="47"/>
        <pc:sldMkLst>
          <pc:docMk/>
          <pc:sldMk cId="1902611031" sldId="736"/>
        </pc:sldMkLst>
      </pc:sldChg>
      <pc:sldChg chg="del">
        <pc:chgData name="Spyros Sioutas" userId="85976355e7f43e1c" providerId="LiveId" clId="{67F611F5-B64C-4132-8AA3-18CC39464C5E}" dt="2023-12-04T16:35:03.194" v="14" actId="47"/>
        <pc:sldMkLst>
          <pc:docMk/>
          <pc:sldMk cId="2041140456" sldId="737"/>
        </pc:sldMkLst>
      </pc:sldChg>
      <pc:sldChg chg="del">
        <pc:chgData name="Spyros Sioutas" userId="85976355e7f43e1c" providerId="LiveId" clId="{67F611F5-B64C-4132-8AA3-18CC39464C5E}" dt="2023-12-04T16:35:06.409" v="17" actId="47"/>
        <pc:sldMkLst>
          <pc:docMk/>
          <pc:sldMk cId="3988475106" sldId="738"/>
        </pc:sldMkLst>
      </pc:sldChg>
      <pc:sldChg chg="del">
        <pc:chgData name="Spyros Sioutas" userId="85976355e7f43e1c" providerId="LiveId" clId="{67F611F5-B64C-4132-8AA3-18CC39464C5E}" dt="2023-12-04T16:35:07.373" v="18" actId="47"/>
        <pc:sldMkLst>
          <pc:docMk/>
          <pc:sldMk cId="2752382668" sldId="739"/>
        </pc:sldMkLst>
      </pc:sldChg>
      <pc:sldChg chg="del">
        <pc:chgData name="Spyros Sioutas" userId="85976355e7f43e1c" providerId="LiveId" clId="{67F611F5-B64C-4132-8AA3-18CC39464C5E}" dt="2023-12-04T16:35:04.768" v="15" actId="47"/>
        <pc:sldMkLst>
          <pc:docMk/>
          <pc:sldMk cId="3747290927" sldId="748"/>
        </pc:sldMkLst>
      </pc:sldChg>
      <pc:sldChg chg="del">
        <pc:chgData name="Spyros Sioutas" userId="85976355e7f43e1c" providerId="LiveId" clId="{67F611F5-B64C-4132-8AA3-18CC39464C5E}" dt="2023-12-04T16:35:05.349" v="16" actId="47"/>
        <pc:sldMkLst>
          <pc:docMk/>
          <pc:sldMk cId="426212799" sldId="749"/>
        </pc:sldMkLst>
      </pc:sldChg>
      <pc:sldChg chg="del">
        <pc:chgData name="Spyros Sioutas" userId="85976355e7f43e1c" providerId="LiveId" clId="{67F611F5-B64C-4132-8AA3-18CC39464C5E}" dt="2023-12-04T17:32:20.725" v="176" actId="47"/>
        <pc:sldMkLst>
          <pc:docMk/>
          <pc:sldMk cId="728034064" sldId="751"/>
        </pc:sldMkLst>
      </pc:sldChg>
      <pc:sldChg chg="del">
        <pc:chgData name="Spyros Sioutas" userId="85976355e7f43e1c" providerId="LiveId" clId="{67F611F5-B64C-4132-8AA3-18CC39464C5E}" dt="2023-12-04T17:15:36.284" v="32" actId="47"/>
        <pc:sldMkLst>
          <pc:docMk/>
          <pc:sldMk cId="4047998311" sldId="761"/>
        </pc:sldMkLst>
      </pc:sldChg>
      <pc:sldChg chg="add">
        <pc:chgData name="Spyros Sioutas" userId="85976355e7f43e1c" providerId="LiveId" clId="{67F611F5-B64C-4132-8AA3-18CC39464C5E}" dt="2023-12-04T18:48:47.149" v="205"/>
        <pc:sldMkLst>
          <pc:docMk/>
          <pc:sldMk cId="1057453197" sldId="762"/>
        </pc:sldMkLst>
      </pc:sldChg>
      <pc:sldChg chg="del">
        <pc:chgData name="Spyros Sioutas" userId="85976355e7f43e1c" providerId="LiveId" clId="{67F611F5-B64C-4132-8AA3-18CC39464C5E}" dt="2023-12-04T18:48:39.578" v="203" actId="2696"/>
        <pc:sldMkLst>
          <pc:docMk/>
          <pc:sldMk cId="1294442287" sldId="762"/>
        </pc:sldMkLst>
      </pc:sldChg>
      <pc:sldChg chg="del">
        <pc:chgData name="Spyros Sioutas" userId="85976355e7f43e1c" providerId="LiveId" clId="{67F611F5-B64C-4132-8AA3-18CC39464C5E}" dt="2023-12-04T18:48:39.578" v="203" actId="2696"/>
        <pc:sldMkLst>
          <pc:docMk/>
          <pc:sldMk cId="334412275" sldId="765"/>
        </pc:sldMkLst>
      </pc:sldChg>
      <pc:sldChg chg="add">
        <pc:chgData name="Spyros Sioutas" userId="85976355e7f43e1c" providerId="LiveId" clId="{67F611F5-B64C-4132-8AA3-18CC39464C5E}" dt="2023-12-04T18:48:47.149" v="205"/>
        <pc:sldMkLst>
          <pc:docMk/>
          <pc:sldMk cId="1468744126" sldId="765"/>
        </pc:sldMkLst>
      </pc:sldChg>
      <pc:sldChg chg="del">
        <pc:chgData name="Spyros Sioutas" userId="85976355e7f43e1c" providerId="LiveId" clId="{67F611F5-B64C-4132-8AA3-18CC39464C5E}" dt="2023-12-04T18:48:39.578" v="203" actId="2696"/>
        <pc:sldMkLst>
          <pc:docMk/>
          <pc:sldMk cId="419043672" sldId="766"/>
        </pc:sldMkLst>
      </pc:sldChg>
      <pc:sldChg chg="add">
        <pc:chgData name="Spyros Sioutas" userId="85976355e7f43e1c" providerId="LiveId" clId="{67F611F5-B64C-4132-8AA3-18CC39464C5E}" dt="2023-12-04T18:48:47.149" v="205"/>
        <pc:sldMkLst>
          <pc:docMk/>
          <pc:sldMk cId="998645732" sldId="766"/>
        </pc:sldMkLst>
      </pc:sldChg>
      <pc:sldChg chg="del">
        <pc:chgData name="Spyros Sioutas" userId="85976355e7f43e1c" providerId="LiveId" clId="{67F611F5-B64C-4132-8AA3-18CC39464C5E}" dt="2023-12-04T16:36:23.750" v="22" actId="47"/>
        <pc:sldMkLst>
          <pc:docMk/>
          <pc:sldMk cId="190840849" sldId="768"/>
        </pc:sldMkLst>
      </pc:sldChg>
      <pc:sldChg chg="del">
        <pc:chgData name="Spyros Sioutas" userId="85976355e7f43e1c" providerId="LiveId" clId="{67F611F5-B64C-4132-8AA3-18CC39464C5E}" dt="2023-12-04T17:16:04.506" v="34" actId="47"/>
        <pc:sldMkLst>
          <pc:docMk/>
          <pc:sldMk cId="482157712" sldId="773"/>
        </pc:sldMkLst>
      </pc:sldChg>
      <pc:sldChg chg="del">
        <pc:chgData name="Spyros Sioutas" userId="85976355e7f43e1c" providerId="LiveId" clId="{67F611F5-B64C-4132-8AA3-18CC39464C5E}" dt="2023-12-04T17:16:07.981" v="35" actId="47"/>
        <pc:sldMkLst>
          <pc:docMk/>
          <pc:sldMk cId="3033413104" sldId="774"/>
        </pc:sldMkLst>
      </pc:sldChg>
      <pc:sldChg chg="del">
        <pc:chgData name="Spyros Sioutas" userId="85976355e7f43e1c" providerId="LiveId" clId="{67F611F5-B64C-4132-8AA3-18CC39464C5E}" dt="2023-12-04T17:32:07.315" v="175" actId="47"/>
        <pc:sldMkLst>
          <pc:docMk/>
          <pc:sldMk cId="1716430979" sldId="776"/>
        </pc:sldMkLst>
      </pc:sldChg>
      <pc:sldChg chg="ord">
        <pc:chgData name="Spyros Sioutas" userId="85976355e7f43e1c" providerId="LiveId" clId="{67F611F5-B64C-4132-8AA3-18CC39464C5E}" dt="2023-12-04T18:49:44.893" v="209"/>
        <pc:sldMkLst>
          <pc:docMk/>
          <pc:sldMk cId="3554221688" sldId="777"/>
        </pc:sldMkLst>
      </pc:sldChg>
      <pc:sldChg chg="addSp delSp modSp new mod">
        <pc:chgData name="Spyros Sioutas" userId="85976355e7f43e1c" providerId="LiveId" clId="{67F611F5-B64C-4132-8AA3-18CC39464C5E}" dt="2023-12-04T19:45:04.066" v="248" actId="14100"/>
        <pc:sldMkLst>
          <pc:docMk/>
          <pc:sldMk cId="3080739969" sldId="787"/>
        </pc:sldMkLst>
        <pc:spChg chg="add del mod">
          <ac:chgData name="Spyros Sioutas" userId="85976355e7f43e1c" providerId="LiveId" clId="{67F611F5-B64C-4132-8AA3-18CC39464C5E}" dt="2023-12-04T19:45:04.066" v="248" actId="14100"/>
          <ac:spMkLst>
            <pc:docMk/>
            <pc:sldMk cId="3080739969" sldId="787"/>
            <ac:spMk id="2" creationId="{A0BE4BD7-09C2-FA9B-40BE-1533A7688EE2}"/>
          </ac:spMkLst>
        </pc:spChg>
        <pc:spChg chg="del">
          <ac:chgData name="Spyros Sioutas" userId="85976355e7f43e1c" providerId="LiveId" clId="{67F611F5-B64C-4132-8AA3-18CC39464C5E}" dt="2023-12-04T19:44:27.871" v="220" actId="931"/>
          <ac:spMkLst>
            <pc:docMk/>
            <pc:sldMk cId="3080739969" sldId="787"/>
            <ac:spMk id="3" creationId="{2E5918DD-AB1B-AA11-BEF0-8C2E98EED936}"/>
          </ac:spMkLst>
        </pc:spChg>
        <pc:picChg chg="add mod">
          <ac:chgData name="Spyros Sioutas" userId="85976355e7f43e1c" providerId="LiveId" clId="{67F611F5-B64C-4132-8AA3-18CC39464C5E}" dt="2023-12-04T19:44:29.473" v="222" actId="962"/>
          <ac:picMkLst>
            <pc:docMk/>
            <pc:sldMk cId="3080739969" sldId="787"/>
            <ac:picMk id="5" creationId="{0484AE6F-00EA-57A0-118E-9DC4BF4961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3A50-91D1-4FB0-8A20-5427E1132903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BEBA-CE6E-45A5-B028-88E96BEC6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20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ication-specific_integrated_circuit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Hash Function: </a:t>
            </a:r>
            <a:r>
              <a:rPr lang="en-US" dirty="0"/>
              <a:t>Used to connect the “blocks” in a “chain” in a tamper-proof way</a:t>
            </a:r>
          </a:p>
          <a:p>
            <a:endParaRPr lang="en-US" b="1" dirty="0"/>
          </a:p>
          <a:p>
            <a:r>
              <a:rPr lang="en-US" b="1" dirty="0"/>
              <a:t>Digital Signature: </a:t>
            </a:r>
            <a:r>
              <a:rPr lang="en-US" dirty="0"/>
              <a:t>Digitally sign the data so that no one can “deny” about their own activities. Also, others can check whether it is authentic.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2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Figure </a:t>
            </a:r>
            <a:r>
              <a:rPr lang="en-US" sz="1800" b="0" i="0" u="none" strike="noStrike" baseline="0" dirty="0">
                <a:solidFill>
                  <a:srgbClr val="0000FB"/>
                </a:solidFill>
                <a:latin typeface="XjgwvdSchkqkGillSansMT"/>
              </a:rPr>
              <a:t>15-6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illustrates what happens if one not only changes details of a transaction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but also changes the hash reference that points to the updated transaction.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The updated hash reference (R2) is valid as it correctly points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new transaction data. However, the updated hash reference is part of a Merkle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tree whose root is a hash reference as well. The root of the Merkle tree (R12)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points to a piece of data that contains the hash references R1 and R2.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latter one has been changed in order to be consistent with the manipulated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version of Transaction 2. Hence, the cryptographic hash value of the piece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of data containing the updated version of R2 changes as well, which in turn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invalidates the root of the Merkle tree R12.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12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73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XjgwvdSchkqkGillSansMT"/>
              </a:rPr>
              <a:t>The root of the manipulated Merkle tree (R12) is part of a block header</a:t>
            </a:r>
          </a:p>
          <a:p>
            <a:pPr algn="l"/>
            <a:r>
              <a:rPr lang="en-US" sz="1800" b="0" i="0" u="none" strike="noStrike" baseline="0" dirty="0">
                <a:latin typeface="XjgwvdSchkqkGillSansMT"/>
              </a:rPr>
              <a:t>(Block Header 1). The change of the Merkle root changes the cryptographic</a:t>
            </a:r>
          </a:p>
          <a:p>
            <a:pPr algn="l"/>
            <a:r>
              <a:rPr lang="en-US" sz="1800" b="0" i="0" u="none" strike="noStrike" baseline="0" dirty="0">
                <a:latin typeface="XjgwvdSchkqkGillSansMT"/>
              </a:rPr>
              <a:t>hash value of Block Header 1, which in turn causes the hash reference that</a:t>
            </a:r>
          </a:p>
          <a:p>
            <a:pPr algn="l"/>
            <a:r>
              <a:rPr lang="en-US" sz="1800" b="0" i="0" u="none" strike="noStrike" baseline="0" dirty="0">
                <a:latin typeface="XjgwvdSchkqkGillSansMT"/>
              </a:rPr>
              <a:t>points to it (B1) to be invalid. The hash reference B1 that maintains the connection</a:t>
            </a:r>
          </a:p>
          <a:p>
            <a:pPr algn="l"/>
            <a:r>
              <a:rPr lang="en-US" sz="1800" b="0" i="0" u="none" strike="noStrike" baseline="0" dirty="0">
                <a:latin typeface="XjgwvdSchkqkGillSansMT"/>
              </a:rPr>
              <a:t>or serves as a link from Block Header 2 to Block Header 1 becomes</a:t>
            </a:r>
          </a:p>
          <a:p>
            <a:pPr algn="l"/>
            <a:r>
              <a:rPr lang="en-US" sz="1800" b="0" i="0" u="none" strike="noStrike" baseline="0" dirty="0">
                <a:latin typeface="XjgwvdSchkqkGillSansMT"/>
              </a:rPr>
              <a:t>invalid as it detects the change. As a result, the whole blockchain-data-structure</a:t>
            </a:r>
          </a:p>
          <a:p>
            <a:pPr algn="l"/>
            <a:r>
              <a:rPr lang="en-US" sz="1800" b="0" i="0" u="none" strike="noStrike" baseline="0" dirty="0">
                <a:latin typeface="XjgwvdSchkqkGillSansMT"/>
              </a:rPr>
              <a:t>becomes invalid.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41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942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Chapters 2-3 Princeton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35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screen is from the noon. In the evening this block had already 40 confirmations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963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ΤΗ</a:t>
            </a:r>
            <a:r>
              <a:rPr lang="en-US" dirty="0"/>
              <a:t> -&gt; Terra Hash</a:t>
            </a:r>
          </a:p>
          <a:p>
            <a:r>
              <a:rPr lang="en-US" dirty="0"/>
              <a:t>ASIC: </a:t>
            </a:r>
            <a:r>
              <a:rPr 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Application-Specific Integrated Circuit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75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8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 values can be used for setting computationally challenging puzzles. These are used later for consensus. </a:t>
            </a:r>
          </a:p>
          <a:p>
            <a:endParaRPr lang="en-US" dirty="0"/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Let’s consider a real hash puzzle for illustrating its functioning. In Step </a:t>
            </a:r>
            <a:r>
              <a:rPr lang="en-US" sz="1800" b="0" i="0" u="none" strike="noStrike" baseline="0" dirty="0">
                <a:solidFill>
                  <a:srgbClr val="0000FB"/>
                </a:solidFill>
                <a:latin typeface="NmxfglGbdmmjGillSansMT"/>
              </a:rPr>
              <a:t>10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you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saw that the shortened hash value of Hello World! is 7F83B165. But what data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combined with Hello World! would yield a shortened hash value with three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leading zeros? So the hash puzzle is: Find the nonce that combined with Hello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World! yields a shortened hash value that starts with three leading zeros.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Let’s get our hands dirty and try some nonce. Table </a:t>
            </a:r>
            <a:r>
              <a:rPr lang="en-US" sz="1800" b="0" i="0" u="none" strike="noStrike" baseline="0" dirty="0">
                <a:solidFill>
                  <a:srgbClr val="0000FB"/>
                </a:solidFill>
                <a:latin typeface="NmxfglGbdmmjGillSansMT"/>
              </a:rPr>
              <a:t>11-1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shows the nonce,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the text to be hashed, and the resulting shortened hash value. As you can see,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the nonce 614 solves the hash puzzle, which implies that starting with a nonce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0 and incrementing sequentially by 1 you would need 615 steps to find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solution. If the restriction were to find a hash value with one leading zero, you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would have solved it already after four steps, since Hello World! 3 yields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mxfglGbdmmjGillSansMT"/>
              </a:rPr>
              <a:t>hash value with one leading zero.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19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3566-276D-324B-B748-BB5B81DD40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hash pointer is correct</a:t>
            </a:r>
          </a:p>
          <a:p>
            <a:pPr marL="228600" indent="-228600">
              <a:buAutoNum type="arabicPeriod"/>
            </a:pPr>
            <a:r>
              <a:rPr lang="en-US" dirty="0"/>
              <a:t>The data of the hash pointer have been tampered with. The hash pointer is not correct</a:t>
            </a:r>
          </a:p>
          <a:p>
            <a:pPr marL="228600" indent="-228600">
              <a:buAutoNum type="arabicPeriod"/>
            </a:pPr>
            <a:r>
              <a:rPr lang="en-US" dirty="0"/>
              <a:t>A new hash pointer has been created for the altered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3566-276D-324B-B748-BB5B81DD40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7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The Merkle tree is useful because it allows users to verify a specific transaction without downloading the whole blockchain (over 350 gigabytes at the end of June 2021).</a:t>
            </a:r>
            <a:r>
              <a:rPr lang="en-US" b="0" i="0" u="none" strike="noStrike" dirty="0">
                <a:solidFill>
                  <a:srgbClr val="0000EE"/>
                </a:solidFill>
                <a:effectLst/>
                <a:latin typeface="SourceSansPro"/>
              </a:rPr>
              <a:t>4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For example, say that you wanted to verify that transaction T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D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is included in the block in the diagram above. If you have the root hash (H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ABCDEFGH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), the process is like a game of sudoku: you query the network about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D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 and it returns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C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AB, 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and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EFGH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. The Merkle tree allows you to verify that everything is accounted for with three hashes: given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AB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 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C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EFGH, 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and the root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ABCDEFGH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, H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SourceSansPro"/>
              </a:rPr>
              <a:t>D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(the only missing hash) has to be present in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6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DmksxdLmsxgyGillSansMT"/>
              </a:rPr>
              <a:t>A simplified blockchain-data-structure containing four transactions</a:t>
            </a:r>
          </a:p>
          <a:p>
            <a:r>
              <a:rPr lang="en-US" sz="1800" b="0" i="0" u="none" strike="noStrike" baseline="0" dirty="0">
                <a:latin typeface="DmksxdLmsxgyGillSansMT"/>
              </a:rPr>
              <a:t>R12 and R34 are roots of Merkle Trees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25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latin typeface="XjgwvdSchkqkGillSansMT"/>
              </a:rPr>
              <a:t>Creating a new Merkle tree that contains the new transactions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latin typeface="XjgwvdSchkqkGillSansMT"/>
              </a:rPr>
              <a:t>Create a new block header that contains both the hash reference to its preceding header and the root of the Merkle tree that contains the new transaction data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latin typeface="XjgwvdSchkqkGillSansMT"/>
              </a:rPr>
              <a:t>Create a new hash reference that points to the new block header, which is now the new head of the whole updated blockchain-data-structure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17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Figure </a:t>
            </a:r>
            <a:r>
              <a:rPr lang="en-US" sz="1800" b="0" i="0" u="none" strike="noStrike" baseline="0" dirty="0">
                <a:solidFill>
                  <a:srgbClr val="0000FB"/>
                </a:solidFill>
                <a:latin typeface="XjgwvdSchkqkGillSansMT"/>
              </a:rPr>
              <a:t>15-5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illustrates what happens if we change Transaction 2. This transaction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is part of a Merkle tree, which consists of hash references. By changing some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properties of the Transaction 2 (e.g., the amount of goods being transferred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or the account that receives ownership), one also changes its fingerprint or its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cryptographic hash value, respectively. As a result, the hash reference R2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pointed to the original transaction data is broken. It detects that the transaction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data it originally referred were changed in the meantime and hence violates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rules of staying unchanged. As a result, the whole blockchain-data-structure 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XjgwvdSchkqkGillSansMT"/>
              </a:rPr>
              <a:t>invalid.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44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8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15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7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87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7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7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5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7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iitkgp.ac.in/~sandipc/courses/cs61065/cs6106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grainger.illinois.edu/ece598pv/sp2021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onomy.com/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tc.com/btc/block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blockchain.com/explorer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oliditylang.org/en/v0.8.9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FD7AF-2D0D-44D4-B71F-F5A26D1F0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Intro to Blockchains &amp; Bitcoin &amp; …</a:t>
            </a:r>
          </a:p>
        </p:txBody>
      </p:sp>
      <p:pic>
        <p:nvPicPr>
          <p:cNvPr id="1026" name="Picture 2" descr="40 Fun &amp; Interesting Bitcoin Facts | Coinmama Blog">
            <a:extLst>
              <a:ext uri="{FF2B5EF4-FFF2-40B4-BE49-F238E27FC236}">
                <a16:creationId xmlns:a16="http://schemas.microsoft.com/office/drawing/2014/main" id="{DE70C9D8-EE53-CB31-114C-7FC49D371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672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38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ABF3BDD-30DC-40B8-82EF-39B8C1567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It is just an Intro…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Based on Slides from: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S. Chakraborty, S. Sural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P. Viswanath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2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319560-E8D8-2C46-8243-115D911576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“computationally difficult” to find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The difficulty depends on the size of the message digests 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Hiding helps to commit a value and then check it later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Compute the message digest and store it in a digest store – commit 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</a:rPr>
                  <a:t>To check whether a message has been committed, match the message digest at the digest store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319560-E8D8-2C46-8243-115D911576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576" r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63D6EAC-2C8A-CB4F-9A66-2D686E23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Hiding through Hash</a:t>
            </a:r>
          </a:p>
        </p:txBody>
      </p:sp>
    </p:spTree>
    <p:extLst>
      <p:ext uri="{BB962C8B-B14F-4D97-AF65-F5344CB8AC3E}">
        <p14:creationId xmlns:p14="http://schemas.microsoft.com/office/powerpoint/2010/main" val="15714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059BCA-DDCA-9646-9E64-EE6809918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chosen from a widely spread distribution; it is computationally difficult to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known a priori.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A Search Puzzle </a:t>
                </a:r>
                <a:r>
                  <a:rPr lang="en-US" sz="2400" dirty="0">
                    <a:solidFill>
                      <a:schemeClr val="tx1"/>
                    </a:solidFill>
                  </a:rPr>
                  <a:t>(Used in Bitcoin Mining)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given,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search solution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Note: It might be not exactly a particular value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>
                    <a:solidFill>
                      <a:schemeClr val="tx1"/>
                    </a:solidFill>
                  </a:rPr>
                  <a:t>, but some properties that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>
                    <a:solidFill>
                      <a:schemeClr val="tx1"/>
                    </a:solidFill>
                  </a:rPr>
                  <a:t> satisfies, i.e.,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>
                    <a:solidFill>
                      <a:schemeClr val="tx1"/>
                    </a:solidFill>
                  </a:rPr>
                  <a:t> could be a set of possible values</a:t>
                </a: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Puzzle friendly property implies that random searching is the best strategy to solve the above puzzle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059BCA-DDCA-9646-9E64-EE6809918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788" b="-1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E4CDE25-9432-4341-A5C3-151C8EE4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Friendly</a:t>
            </a:r>
          </a:p>
        </p:txBody>
      </p:sp>
    </p:spTree>
    <p:extLst>
      <p:ext uri="{BB962C8B-B14F-4D97-AF65-F5344CB8AC3E}">
        <p14:creationId xmlns:p14="http://schemas.microsoft.com/office/powerpoint/2010/main" val="29939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Proof of Work </a:t>
            </a:r>
          </a:p>
        </p:txBody>
      </p:sp>
      <p:pic>
        <p:nvPicPr>
          <p:cNvPr id="4098" name="Picture 2" descr="Bitcoin Proof of Work — The Only Article You Will Ever Have to Read | by  Henrique Centieiro | Level Up Coding">
            <a:extLst>
              <a:ext uri="{FF2B5EF4-FFF2-40B4-BE49-F238E27FC236}">
                <a16:creationId xmlns:a16="http://schemas.microsoft.com/office/drawing/2014/main" id="{E1F20FE1-BF1B-EEC9-1F0A-30C65E0E6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33604" b="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2119B73-08E2-BB48-89F2-72DE28895BEB}"/>
              </a:ext>
            </a:extLst>
          </p:cNvPr>
          <p:cNvSpPr txBox="1"/>
          <p:nvPr/>
        </p:nvSpPr>
        <p:spPr>
          <a:xfrm>
            <a:off x="4974769" y="2198914"/>
            <a:ext cx="715944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 method to simulate the Oracle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Mining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cryptographic hash function creates computational puzzle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Hash(nonce, block-hash) &lt; Threshold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nonce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proof of work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include nonce inside the block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Threshold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chosen such that a block is mined successfully on average once in 10 minutes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successfully mined block will be broadcast to all nodes in the network 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0E01E3-082D-214B-8353-C84BDE2B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Causing Time Consuming Computations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5" y="2000309"/>
            <a:ext cx="7162938" cy="3479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49" y="1957999"/>
            <a:ext cx="4517271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6EE41-78C8-2A49-9A03-29D32560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8" y="1946786"/>
            <a:ext cx="11552663" cy="4443197"/>
          </a:xfrm>
        </p:spPr>
        <p:txBody>
          <a:bodyPr lIns="121917" tIns="60958" rIns="121917" bIns="60958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b="1" dirty="0">
                <a:solidFill>
                  <a:srgbClr val="0070C0"/>
                </a:solidFill>
              </a:rPr>
              <a:t>Cryptographic Hash Pointer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(Often called Hash Reference) is a pointer to a location where: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Some information is stored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Hash of the information is stored 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With the hash pointer, we can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Retrieve the information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Check that the information has not been modified (by computing the message digest and then matching the digest with the stored hash value)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90421-37B8-6440-BDA4-6C34D248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Pointer</a:t>
            </a:r>
          </a:p>
        </p:txBody>
      </p:sp>
    </p:spTree>
    <p:extLst>
      <p:ext uri="{BB962C8B-B14F-4D97-AF65-F5344CB8AC3E}">
        <p14:creationId xmlns:p14="http://schemas.microsoft.com/office/powerpoint/2010/main" val="19747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EF967-24E1-6748-B75F-A039341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Pointer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828A8-C613-2C4F-B6AE-16BD28C0227A}"/>
              </a:ext>
            </a:extLst>
          </p:cNvPr>
          <p:cNvSpPr/>
          <p:nvPr/>
        </p:nvSpPr>
        <p:spPr>
          <a:xfrm>
            <a:off x="1930400" y="2311400"/>
            <a:ext cx="3454400" cy="284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b="1" dirty="0"/>
              <a:t>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7B599-4F24-4949-985F-318140548BC7}"/>
              </a:ext>
            </a:extLst>
          </p:cNvPr>
          <p:cNvSpPr/>
          <p:nvPr/>
        </p:nvSpPr>
        <p:spPr>
          <a:xfrm>
            <a:off x="9037851" y="1987545"/>
            <a:ext cx="2336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/>
              <a:t>H(DATA)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99020C8-ABF3-3B42-9F45-67988A85567B}"/>
              </a:ext>
            </a:extLst>
          </p:cNvPr>
          <p:cNvCxnSpPr>
            <a:stCxn id="5" idx="2"/>
            <a:endCxn id="4" idx="3"/>
          </p:cNvCxnSpPr>
          <p:nvPr/>
        </p:nvCxnSpPr>
        <p:spPr>
          <a:xfrm rot="5400000">
            <a:off x="7379599" y="907147"/>
            <a:ext cx="831855" cy="4821451"/>
          </a:xfrm>
          <a:prstGeom prst="bentConnector2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C12204-12A8-BA4F-A5F6-A146D66631FD}"/>
              </a:ext>
            </a:extLst>
          </p:cNvPr>
          <p:cNvSpPr txBox="1"/>
          <p:nvPr/>
        </p:nvSpPr>
        <p:spPr>
          <a:xfrm>
            <a:off x="6532384" y="3829446"/>
            <a:ext cx="2423656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Hash Pointer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8D28F-7E59-234A-BBA3-E4D543159B22}"/>
              </a:ext>
            </a:extLst>
          </p:cNvPr>
          <p:cNvSpPr txBox="1"/>
          <p:nvPr/>
        </p:nvSpPr>
        <p:spPr>
          <a:xfrm>
            <a:off x="2641600" y="5430013"/>
            <a:ext cx="3073592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b="1" dirty="0"/>
              <a:t>Reminds you of a linked list??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65330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26247B-164C-CC4A-900D-D1A813C95538}"/>
              </a:ext>
            </a:extLst>
          </p:cNvPr>
          <p:cNvSpPr/>
          <p:nvPr/>
        </p:nvSpPr>
        <p:spPr>
          <a:xfrm>
            <a:off x="9254320" y="2367508"/>
            <a:ext cx="2438400" cy="365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A54BAE-2D1B-5B4B-9FF6-8C6041F339A5}"/>
              </a:ext>
            </a:extLst>
          </p:cNvPr>
          <p:cNvSpPr/>
          <p:nvPr/>
        </p:nvSpPr>
        <p:spPr>
          <a:xfrm>
            <a:off x="4834720" y="2408148"/>
            <a:ext cx="2438400" cy="365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6B5AD-47F6-C74B-9D20-97AD1726B08D}"/>
              </a:ext>
            </a:extLst>
          </p:cNvPr>
          <p:cNvSpPr/>
          <p:nvPr/>
        </p:nvSpPr>
        <p:spPr>
          <a:xfrm>
            <a:off x="389720" y="2367508"/>
            <a:ext cx="2438400" cy="365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E01E3-082D-214B-8353-C84BDE2B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Tampering from Hash Pointers - </a:t>
            </a:r>
            <a:r>
              <a:rPr lang="en-US" dirty="0" err="1"/>
              <a:t>Hashchain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ACB31-ED4B-8041-9E6B-E3066E1AECE3}"/>
              </a:ext>
            </a:extLst>
          </p:cNvPr>
          <p:cNvSpPr/>
          <p:nvPr/>
        </p:nvSpPr>
        <p:spPr>
          <a:xfrm>
            <a:off x="592920" y="3485108"/>
            <a:ext cx="2032000" cy="233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b="1" dirty="0"/>
              <a:t>D</a:t>
            </a:r>
            <a:r>
              <a:rPr lang="en-US" sz="4800" b="1" baseline="30000" dirty="0"/>
              <a:t>(</a:t>
            </a:r>
            <a:r>
              <a:rPr lang="en-US" sz="4800" b="1" baseline="30000" dirty="0" err="1"/>
              <a:t>i</a:t>
            </a:r>
            <a:r>
              <a:rPr lang="en-US" sz="4800" b="1" baseline="30000" dirty="0"/>
              <a:t>)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0DD4A-D140-7142-9CFB-B16B32B1EDAB}"/>
              </a:ext>
            </a:extLst>
          </p:cNvPr>
          <p:cNvSpPr/>
          <p:nvPr/>
        </p:nvSpPr>
        <p:spPr>
          <a:xfrm>
            <a:off x="592920" y="2570708"/>
            <a:ext cx="203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/>
              <a:t>H(D</a:t>
            </a:r>
            <a:r>
              <a:rPr lang="en-US" sz="4300" b="1" baseline="30000" dirty="0"/>
              <a:t>(i-1)</a:t>
            </a:r>
            <a:r>
              <a:rPr lang="en-US" sz="4300" b="1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70D2D-2008-1A4D-9AA6-A1805A8D6A4B}"/>
              </a:ext>
            </a:extLst>
          </p:cNvPr>
          <p:cNvSpPr/>
          <p:nvPr/>
        </p:nvSpPr>
        <p:spPr>
          <a:xfrm>
            <a:off x="5012520" y="3480028"/>
            <a:ext cx="2032000" cy="233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b="1" dirty="0"/>
              <a:t>D</a:t>
            </a:r>
            <a:r>
              <a:rPr lang="en-US" sz="4800" b="1" baseline="30000" dirty="0"/>
              <a:t>(i+1)</a:t>
            </a:r>
            <a:endParaRPr 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BA82B-89AA-6849-B2E8-99A39B11E4E5}"/>
              </a:ext>
            </a:extLst>
          </p:cNvPr>
          <p:cNvSpPr/>
          <p:nvPr/>
        </p:nvSpPr>
        <p:spPr>
          <a:xfrm>
            <a:off x="5012520" y="2565628"/>
            <a:ext cx="203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/>
              <a:t>H(D</a:t>
            </a:r>
            <a:r>
              <a:rPr lang="en-US" sz="4300" b="1" baseline="30000" dirty="0"/>
              <a:t>(</a:t>
            </a:r>
            <a:r>
              <a:rPr lang="en-US" sz="4300" b="1" baseline="30000" dirty="0" err="1"/>
              <a:t>i</a:t>
            </a:r>
            <a:r>
              <a:rPr lang="en-US" sz="4300" b="1" baseline="30000" dirty="0"/>
              <a:t>)</a:t>
            </a:r>
            <a:r>
              <a:rPr lang="en-US" sz="4300" b="1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B70C6-2271-6241-9431-425B774A9DA3}"/>
              </a:ext>
            </a:extLst>
          </p:cNvPr>
          <p:cNvSpPr/>
          <p:nvPr/>
        </p:nvSpPr>
        <p:spPr>
          <a:xfrm>
            <a:off x="9432120" y="3485108"/>
            <a:ext cx="2032000" cy="233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800" b="1" dirty="0"/>
              <a:t>D</a:t>
            </a:r>
            <a:r>
              <a:rPr lang="en-US" sz="4800" b="1" baseline="30000" dirty="0"/>
              <a:t>(i+2)</a:t>
            </a:r>
            <a:endParaRPr lang="en-US" sz="4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3DAAB-EF33-3F4E-AF85-C8685187B150}"/>
              </a:ext>
            </a:extLst>
          </p:cNvPr>
          <p:cNvSpPr/>
          <p:nvPr/>
        </p:nvSpPr>
        <p:spPr>
          <a:xfrm>
            <a:off x="9432120" y="2570708"/>
            <a:ext cx="203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b="1" dirty="0"/>
              <a:t>H(D</a:t>
            </a:r>
            <a:r>
              <a:rPr lang="en-US" sz="4300" b="1" baseline="30000" dirty="0"/>
              <a:t>(i+1)</a:t>
            </a:r>
            <a:r>
              <a:rPr lang="en-US" sz="4300" b="1" dirty="0"/>
              <a:t>)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30F89F64-8263-0745-97DE-994242A8518F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rot="10800000" flipV="1">
            <a:off x="7273120" y="3027908"/>
            <a:ext cx="2159000" cy="1209040"/>
          </a:xfrm>
          <a:prstGeom prst="bentConnector3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96C391F5-D646-F845-BD56-2152A598B8D4}"/>
              </a:ext>
            </a:extLst>
          </p:cNvPr>
          <p:cNvCxnSpPr>
            <a:cxnSpLocks/>
            <a:stCxn id="7" idx="1"/>
            <a:endCxn id="14" idx="3"/>
          </p:cNvCxnSpPr>
          <p:nvPr/>
        </p:nvCxnSpPr>
        <p:spPr>
          <a:xfrm rot="10800000" flipV="1">
            <a:off x="2828120" y="3022828"/>
            <a:ext cx="2184400" cy="1173480"/>
          </a:xfrm>
          <a:prstGeom prst="bentConnector3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5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EF967-24E1-6748-B75F-A039341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 Detection using Hash Pointer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97" y="2325034"/>
            <a:ext cx="2894987" cy="3428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34" y="2229498"/>
            <a:ext cx="2927704" cy="3554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0" y="2229497"/>
            <a:ext cx="2934445" cy="36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B31A8F-F9C1-1A47-9F97-E3BAC6AA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 – Organization of Hash Pointers in a Tree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9033C-E2C1-FE4E-B057-80274D3EE4FA}"/>
              </a:ext>
            </a:extLst>
          </p:cNvPr>
          <p:cNvSpPr/>
          <p:nvPr/>
        </p:nvSpPr>
        <p:spPr>
          <a:xfrm>
            <a:off x="2444123" y="1801085"/>
            <a:ext cx="274843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Root Hash</a:t>
            </a:r>
          </a:p>
          <a:p>
            <a:pPr algn="ctr"/>
            <a:r>
              <a:rPr lang="en-US" sz="2100" b="1" dirty="0" err="1"/>
              <a:t>H</a:t>
            </a:r>
            <a:r>
              <a:rPr lang="en-US" sz="2100" b="1" baseline="-25000" dirty="0" err="1"/>
              <a:t>root</a:t>
            </a:r>
            <a:r>
              <a:rPr lang="en-US" sz="2100" b="1" dirty="0"/>
              <a:t>=Hash(H</a:t>
            </a:r>
            <a:r>
              <a:rPr lang="en-US" sz="2100" b="1" baseline="-25000" dirty="0"/>
              <a:t>0</a:t>
            </a:r>
            <a:r>
              <a:rPr lang="en-US" sz="2100" b="1" dirty="0"/>
              <a:t>+H</a:t>
            </a:r>
            <a:r>
              <a:rPr lang="en-US" sz="2100" b="1" baseline="-25000" dirty="0"/>
              <a:t>1</a:t>
            </a:r>
            <a:r>
              <a:rPr lang="en-US" sz="2100" b="1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E8C97-B70C-F941-9845-E838632DF001}"/>
              </a:ext>
            </a:extLst>
          </p:cNvPr>
          <p:cNvSpPr/>
          <p:nvPr/>
        </p:nvSpPr>
        <p:spPr>
          <a:xfrm>
            <a:off x="765825" y="3284173"/>
            <a:ext cx="2305317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L</a:t>
            </a:r>
            <a:r>
              <a:rPr lang="en-US" sz="2100" b="1" baseline="-25000" dirty="0"/>
              <a:t>1</a:t>
            </a:r>
            <a:r>
              <a:rPr lang="en-US" sz="2100" b="1" dirty="0"/>
              <a:t> Hash</a:t>
            </a:r>
          </a:p>
          <a:p>
            <a:pPr algn="ctr"/>
            <a:r>
              <a:rPr lang="en-US" sz="2100" b="1" dirty="0"/>
              <a:t>H</a:t>
            </a:r>
            <a:r>
              <a:rPr lang="en-US" sz="2100" b="1" baseline="-25000" dirty="0"/>
              <a:t>0</a:t>
            </a:r>
            <a:r>
              <a:rPr lang="en-US" sz="2100" b="1" dirty="0"/>
              <a:t>= Hash(H</a:t>
            </a:r>
            <a:r>
              <a:rPr lang="en-US" sz="2100" b="1" baseline="-25000" dirty="0"/>
              <a:t>00</a:t>
            </a:r>
            <a:r>
              <a:rPr lang="en-US" sz="2100" b="1" dirty="0"/>
              <a:t>+H</a:t>
            </a:r>
            <a:r>
              <a:rPr lang="en-US" sz="2100" b="1" baseline="-25000" dirty="0"/>
              <a:t>01</a:t>
            </a:r>
            <a:r>
              <a:rPr lang="en-US" sz="2100" b="1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AFE3A-C2E6-F64C-B8F3-3D8044507807}"/>
              </a:ext>
            </a:extLst>
          </p:cNvPr>
          <p:cNvSpPr/>
          <p:nvPr/>
        </p:nvSpPr>
        <p:spPr>
          <a:xfrm>
            <a:off x="4587883" y="3203098"/>
            <a:ext cx="2636677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L</a:t>
            </a:r>
            <a:r>
              <a:rPr lang="en-US" sz="2100" b="1" baseline="-25000" dirty="0"/>
              <a:t>1</a:t>
            </a:r>
            <a:r>
              <a:rPr lang="en-US" sz="2100" b="1" dirty="0"/>
              <a:t> Hash</a:t>
            </a:r>
          </a:p>
          <a:p>
            <a:pPr algn="ctr"/>
            <a:r>
              <a:rPr lang="en-US" sz="2100" b="1" dirty="0"/>
              <a:t>H</a:t>
            </a:r>
            <a:r>
              <a:rPr lang="en-US" sz="2100" b="1" baseline="-25000" dirty="0"/>
              <a:t>1</a:t>
            </a:r>
            <a:r>
              <a:rPr lang="en-US" sz="2100" b="1" dirty="0"/>
              <a:t>=Hash(H</a:t>
            </a:r>
            <a:r>
              <a:rPr lang="en-US" sz="2100" b="1" baseline="-25000" dirty="0"/>
              <a:t>10</a:t>
            </a:r>
            <a:r>
              <a:rPr lang="en-US" sz="2100" b="1" dirty="0"/>
              <a:t>+H</a:t>
            </a:r>
            <a:r>
              <a:rPr lang="en-US" sz="2100" b="1" baseline="-25000" dirty="0"/>
              <a:t>11</a:t>
            </a:r>
            <a:r>
              <a:rPr lang="en-US" sz="2100" b="1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992B2-E551-A54C-ADC2-EC297E6EF981}"/>
              </a:ext>
            </a:extLst>
          </p:cNvPr>
          <p:cNvSpPr/>
          <p:nvPr/>
        </p:nvSpPr>
        <p:spPr>
          <a:xfrm>
            <a:off x="61760" y="4770730"/>
            <a:ext cx="1727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L</a:t>
            </a:r>
            <a:r>
              <a:rPr lang="en-US" sz="2100" b="1" baseline="-25000" dirty="0"/>
              <a:t>2</a:t>
            </a:r>
            <a:r>
              <a:rPr lang="en-US" sz="2100" b="1" dirty="0"/>
              <a:t> Hash</a:t>
            </a:r>
          </a:p>
          <a:p>
            <a:pPr algn="ctr"/>
            <a:r>
              <a:rPr lang="en-US" sz="2100" b="1" dirty="0"/>
              <a:t>H</a:t>
            </a:r>
            <a:r>
              <a:rPr lang="en-US" sz="2100" b="1" baseline="-25000" dirty="0"/>
              <a:t>00</a:t>
            </a:r>
            <a:r>
              <a:rPr lang="en-US" sz="2100" b="1" dirty="0"/>
              <a:t>=Hash(T</a:t>
            </a:r>
            <a:r>
              <a:rPr lang="en-US" sz="2100" b="1" baseline="-25000" dirty="0"/>
              <a:t>1</a:t>
            </a:r>
            <a:r>
              <a:rPr lang="en-US" sz="2100" b="1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74712-19DA-3346-A092-FC0B55399DD3}"/>
              </a:ext>
            </a:extLst>
          </p:cNvPr>
          <p:cNvSpPr/>
          <p:nvPr/>
        </p:nvSpPr>
        <p:spPr>
          <a:xfrm>
            <a:off x="2050216" y="4729180"/>
            <a:ext cx="1727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L</a:t>
            </a:r>
            <a:r>
              <a:rPr lang="en-US" sz="2100" b="1" baseline="-25000" dirty="0"/>
              <a:t>2</a:t>
            </a:r>
            <a:r>
              <a:rPr lang="en-US" sz="2100" b="1" dirty="0"/>
              <a:t> Hash</a:t>
            </a:r>
          </a:p>
          <a:p>
            <a:pPr algn="ctr"/>
            <a:r>
              <a:rPr lang="en-US" sz="2100" b="1" dirty="0"/>
              <a:t>H</a:t>
            </a:r>
            <a:r>
              <a:rPr lang="en-US" sz="2100" b="1" baseline="-25000" dirty="0"/>
              <a:t>01</a:t>
            </a:r>
            <a:r>
              <a:rPr lang="en-US" sz="2100" b="1" dirty="0"/>
              <a:t>=Hash(T</a:t>
            </a:r>
            <a:r>
              <a:rPr lang="en-US" sz="2100" b="1" baseline="-25000" dirty="0"/>
              <a:t>2</a:t>
            </a:r>
            <a:r>
              <a:rPr lang="en-US" sz="2100" b="1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41F403-29C1-1048-9ED8-CB9B93B5E816}"/>
              </a:ext>
            </a:extLst>
          </p:cNvPr>
          <p:cNvSpPr/>
          <p:nvPr/>
        </p:nvSpPr>
        <p:spPr>
          <a:xfrm>
            <a:off x="4101913" y="4706453"/>
            <a:ext cx="1727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L</a:t>
            </a:r>
            <a:r>
              <a:rPr lang="en-US" sz="2100" b="1" baseline="-25000" dirty="0"/>
              <a:t>2</a:t>
            </a:r>
            <a:r>
              <a:rPr lang="en-US" sz="2100" b="1" dirty="0"/>
              <a:t> Hash</a:t>
            </a:r>
          </a:p>
          <a:p>
            <a:pPr algn="ctr"/>
            <a:r>
              <a:rPr lang="en-US" sz="2100" b="1" dirty="0"/>
              <a:t>H</a:t>
            </a:r>
            <a:r>
              <a:rPr lang="en-US" sz="2100" b="1" baseline="-25000" dirty="0"/>
              <a:t>10</a:t>
            </a:r>
            <a:r>
              <a:rPr lang="en-US" sz="2100" b="1" dirty="0"/>
              <a:t>=Hash(T</a:t>
            </a:r>
            <a:r>
              <a:rPr lang="en-US" sz="2100" b="1" baseline="-25000" dirty="0"/>
              <a:t>3</a:t>
            </a:r>
            <a:r>
              <a:rPr lang="en-US" sz="2100" b="1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AF2D8-6FF6-0D4B-9EA6-2EB7C011CBC4}"/>
              </a:ext>
            </a:extLst>
          </p:cNvPr>
          <p:cNvSpPr/>
          <p:nvPr/>
        </p:nvSpPr>
        <p:spPr>
          <a:xfrm>
            <a:off x="6093481" y="4668612"/>
            <a:ext cx="1727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/>
              <a:t>L</a:t>
            </a:r>
            <a:r>
              <a:rPr lang="en-US" sz="2100" b="1" baseline="-25000" dirty="0"/>
              <a:t>2</a:t>
            </a:r>
            <a:r>
              <a:rPr lang="en-US" sz="2100" b="1" dirty="0"/>
              <a:t> Hash</a:t>
            </a:r>
          </a:p>
          <a:p>
            <a:pPr algn="ctr"/>
            <a:r>
              <a:rPr lang="en-US" sz="2100" b="1" dirty="0"/>
              <a:t>H</a:t>
            </a:r>
            <a:r>
              <a:rPr lang="en-US" sz="2100" b="1" baseline="-25000" dirty="0"/>
              <a:t>11</a:t>
            </a:r>
            <a:r>
              <a:rPr lang="en-US" sz="2100" b="1" dirty="0"/>
              <a:t>=Hash(T</a:t>
            </a:r>
            <a:r>
              <a:rPr lang="en-US" sz="2100" b="1" baseline="-25000" dirty="0"/>
              <a:t>4</a:t>
            </a:r>
            <a:r>
              <a:rPr lang="en-US" sz="21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4E8BE-CDFF-694F-A790-A9065115AE49}"/>
              </a:ext>
            </a:extLst>
          </p:cNvPr>
          <p:cNvSpPr txBox="1"/>
          <p:nvPr/>
        </p:nvSpPr>
        <p:spPr>
          <a:xfrm>
            <a:off x="0" y="5810135"/>
            <a:ext cx="58925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baseline="-25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311D0-154F-544A-BA12-B9DFA63F1F39}"/>
              </a:ext>
            </a:extLst>
          </p:cNvPr>
          <p:cNvSpPr txBox="1"/>
          <p:nvPr/>
        </p:nvSpPr>
        <p:spPr>
          <a:xfrm>
            <a:off x="2022359" y="5753867"/>
            <a:ext cx="58925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B24C8-56A1-534D-B44C-FF8A5E2CAFC5}"/>
              </a:ext>
            </a:extLst>
          </p:cNvPr>
          <p:cNvSpPr txBox="1"/>
          <p:nvPr/>
        </p:nvSpPr>
        <p:spPr>
          <a:xfrm>
            <a:off x="4085259" y="5753867"/>
            <a:ext cx="58925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baseline="-25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C1328-121A-A74B-B79A-5FED27962DE8}"/>
              </a:ext>
            </a:extLst>
          </p:cNvPr>
          <p:cNvSpPr txBox="1"/>
          <p:nvPr/>
        </p:nvSpPr>
        <p:spPr>
          <a:xfrm>
            <a:off x="6202264" y="5753867"/>
            <a:ext cx="58925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baseline="-25000" dirty="0"/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436EB8-4E3F-164A-A26B-C3374434B6DC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918484" y="2731933"/>
            <a:ext cx="1152659" cy="55224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8ACF42-C841-814D-9570-DC8A4F1B4DC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786160" y="2715485"/>
            <a:ext cx="1120061" cy="48761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84619B-B09D-584A-80A2-33F0D8C9865B}"/>
              </a:ext>
            </a:extLst>
          </p:cNvPr>
          <p:cNvCxnSpPr>
            <a:stCxn id="7" idx="0"/>
          </p:cNvCxnSpPr>
          <p:nvPr/>
        </p:nvCxnSpPr>
        <p:spPr>
          <a:xfrm flipV="1">
            <a:off x="925361" y="4218410"/>
            <a:ext cx="434745" cy="55232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20CF0B-9133-D14D-8384-7D5BCFBE7536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444124" y="4197636"/>
            <a:ext cx="469692" cy="53154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A68DE2-8884-2E41-A995-1C5A6435F888}"/>
              </a:ext>
            </a:extLst>
          </p:cNvPr>
          <p:cNvCxnSpPr>
            <a:stCxn id="9" idx="0"/>
          </p:cNvCxnSpPr>
          <p:nvPr/>
        </p:nvCxnSpPr>
        <p:spPr>
          <a:xfrm flipV="1">
            <a:off x="4965514" y="4117498"/>
            <a:ext cx="632055" cy="58895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126810-FA89-0740-8B2E-5021CB0B4A07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6344894" y="4098579"/>
            <a:ext cx="612188" cy="57003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D3CC8D1-7779-0540-851D-AD3017DC8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13" y="5691350"/>
            <a:ext cx="990600" cy="990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89AA1F-F4D5-014F-8CE5-E80B444D5A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632" y="5714505"/>
            <a:ext cx="990600" cy="990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161361-369D-2446-B3F1-2AE4791EAE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90" y="5685130"/>
            <a:ext cx="990600" cy="990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A8B306-09F7-8648-8D52-E080202ABB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206" y="5714505"/>
            <a:ext cx="990600" cy="990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D0E087-A87B-DC4C-8FBF-86925B7FAE0D}"/>
              </a:ext>
            </a:extLst>
          </p:cNvPr>
          <p:cNvSpPr txBox="1"/>
          <p:nvPr/>
        </p:nvSpPr>
        <p:spPr>
          <a:xfrm>
            <a:off x="5920773" y="2012064"/>
            <a:ext cx="1433207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b="1" dirty="0" err="1"/>
              <a:t>Merkle</a:t>
            </a:r>
            <a:r>
              <a:rPr lang="en-US" b="1" dirty="0"/>
              <a:t> Root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6A4BB6-68CD-574A-B9DD-C539B793CCA4}"/>
              </a:ext>
            </a:extLst>
          </p:cNvPr>
          <p:cNvCxnSpPr>
            <a:stCxn id="25" idx="1"/>
            <a:endCxn id="4" idx="3"/>
          </p:cNvCxnSpPr>
          <p:nvPr/>
        </p:nvCxnSpPr>
        <p:spPr>
          <a:xfrm flipH="1">
            <a:off x="5192559" y="2212117"/>
            <a:ext cx="728214" cy="461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DAD0665-BF13-1EAF-7D05-A28B7D2FD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931" y="1417140"/>
            <a:ext cx="4518542" cy="30462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0801B6-D99E-3298-3D98-C55C3CD06185}"/>
              </a:ext>
            </a:extLst>
          </p:cNvPr>
          <p:cNvSpPr txBox="1"/>
          <p:nvPr/>
        </p:nvSpPr>
        <p:spPr>
          <a:xfrm>
            <a:off x="9001266" y="4706453"/>
            <a:ext cx="2154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Verify </a:t>
            </a:r>
            <a:r>
              <a:rPr lang="en-US" dirty="0" err="1"/>
              <a:t>efficienctly</a:t>
            </a:r>
            <a:r>
              <a:rPr lang="en-US" dirty="0"/>
              <a:t> transaction T</a:t>
            </a:r>
            <a:r>
              <a:rPr lang="en-US" baseline="-25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3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86992-D7F3-0E4D-AEBF-7C945F1F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as a </a:t>
            </a:r>
            <a:r>
              <a:rPr lang="en-US" dirty="0" err="1"/>
              <a:t>Hashchain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A40E4-F982-3048-8CD6-CD7558201265}"/>
              </a:ext>
            </a:extLst>
          </p:cNvPr>
          <p:cNvSpPr/>
          <p:nvPr/>
        </p:nvSpPr>
        <p:spPr>
          <a:xfrm>
            <a:off x="0" y="1843660"/>
            <a:ext cx="3352800" cy="365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1ABB4-FB43-784D-9ADA-8426D40614EC}"/>
              </a:ext>
            </a:extLst>
          </p:cNvPr>
          <p:cNvSpPr txBox="1"/>
          <p:nvPr/>
        </p:nvSpPr>
        <p:spPr>
          <a:xfrm>
            <a:off x="1" y="1956118"/>
            <a:ext cx="2498975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Block Header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E0B9C-1530-3348-9209-702FFC744A05}"/>
              </a:ext>
            </a:extLst>
          </p:cNvPr>
          <p:cNvSpPr/>
          <p:nvPr/>
        </p:nvSpPr>
        <p:spPr>
          <a:xfrm>
            <a:off x="203200" y="3047303"/>
            <a:ext cx="14224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Previous Hash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728F1-16D9-9A45-A5FF-59699DA8E865}"/>
              </a:ext>
            </a:extLst>
          </p:cNvPr>
          <p:cNvSpPr/>
          <p:nvPr/>
        </p:nvSpPr>
        <p:spPr>
          <a:xfrm>
            <a:off x="1849120" y="3047303"/>
            <a:ext cx="1422400" cy="8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Nonce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BDE94-642D-4849-BE58-674F53E4387F}"/>
              </a:ext>
            </a:extLst>
          </p:cNvPr>
          <p:cNvSpPr/>
          <p:nvPr/>
        </p:nvSpPr>
        <p:spPr>
          <a:xfrm>
            <a:off x="203200" y="4253961"/>
            <a:ext cx="1422400" cy="812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/>
              <a:t>Merkle</a:t>
            </a:r>
            <a:r>
              <a:rPr lang="en-US" b="1" dirty="0"/>
              <a:t> Root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7CECF-BE6F-7D4D-8AD8-5A052E34368F}"/>
              </a:ext>
            </a:extLst>
          </p:cNvPr>
          <p:cNvSpPr/>
          <p:nvPr/>
        </p:nvSpPr>
        <p:spPr>
          <a:xfrm>
            <a:off x="1828800" y="4247691"/>
            <a:ext cx="1422400" cy="812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Block Hash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37F13F-0E9E-444A-8AA1-173B27D89620}"/>
              </a:ext>
            </a:extLst>
          </p:cNvPr>
          <p:cNvSpPr/>
          <p:nvPr/>
        </p:nvSpPr>
        <p:spPr>
          <a:xfrm>
            <a:off x="4536055" y="1843660"/>
            <a:ext cx="3352800" cy="365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C8AFA-6FD5-FA43-9AEC-C549451B8210}"/>
              </a:ext>
            </a:extLst>
          </p:cNvPr>
          <p:cNvSpPr txBox="1"/>
          <p:nvPr/>
        </p:nvSpPr>
        <p:spPr>
          <a:xfrm>
            <a:off x="4536055" y="1956118"/>
            <a:ext cx="2498975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Block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088979-B5D7-C049-B9F2-25F8FAD7D066}"/>
              </a:ext>
            </a:extLst>
          </p:cNvPr>
          <p:cNvSpPr/>
          <p:nvPr/>
        </p:nvSpPr>
        <p:spPr>
          <a:xfrm>
            <a:off x="4739255" y="3047303"/>
            <a:ext cx="14224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Previous Hash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F0C5C-AB64-384F-BADB-9F0FF40DF558}"/>
              </a:ext>
            </a:extLst>
          </p:cNvPr>
          <p:cNvSpPr/>
          <p:nvPr/>
        </p:nvSpPr>
        <p:spPr>
          <a:xfrm>
            <a:off x="6385175" y="3047303"/>
            <a:ext cx="1422400" cy="8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Nonce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949AC-22DA-0743-8C03-CEF1889B02C7}"/>
              </a:ext>
            </a:extLst>
          </p:cNvPr>
          <p:cNvSpPr/>
          <p:nvPr/>
        </p:nvSpPr>
        <p:spPr>
          <a:xfrm>
            <a:off x="4739255" y="4253961"/>
            <a:ext cx="1422400" cy="812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/>
              <a:t>Merkle</a:t>
            </a:r>
            <a:r>
              <a:rPr lang="en-US" b="1" dirty="0"/>
              <a:t> Root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FB90B7-BFBE-6145-A38F-2439856273D6}"/>
              </a:ext>
            </a:extLst>
          </p:cNvPr>
          <p:cNvSpPr/>
          <p:nvPr/>
        </p:nvSpPr>
        <p:spPr>
          <a:xfrm>
            <a:off x="6364855" y="4247691"/>
            <a:ext cx="1422400" cy="812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Block Hash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4C5CE0-4DC4-0B40-9BC4-786E0AD6E3FD}"/>
              </a:ext>
            </a:extLst>
          </p:cNvPr>
          <p:cNvSpPr/>
          <p:nvPr/>
        </p:nvSpPr>
        <p:spPr>
          <a:xfrm>
            <a:off x="8803255" y="1843660"/>
            <a:ext cx="3352800" cy="365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F23DD-83A4-2B41-9754-04B68101C5BB}"/>
              </a:ext>
            </a:extLst>
          </p:cNvPr>
          <p:cNvSpPr txBox="1"/>
          <p:nvPr/>
        </p:nvSpPr>
        <p:spPr>
          <a:xfrm>
            <a:off x="8803255" y="1956118"/>
            <a:ext cx="2498975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/>
              <a:t>Block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0FD9A2-1F58-4A49-AC50-677B2A00F252}"/>
              </a:ext>
            </a:extLst>
          </p:cNvPr>
          <p:cNvSpPr/>
          <p:nvPr/>
        </p:nvSpPr>
        <p:spPr>
          <a:xfrm>
            <a:off x="9006455" y="3047303"/>
            <a:ext cx="14224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Previous Hash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897C8-D4D8-4F4B-ACAC-85C0FCA5D84C}"/>
              </a:ext>
            </a:extLst>
          </p:cNvPr>
          <p:cNvSpPr/>
          <p:nvPr/>
        </p:nvSpPr>
        <p:spPr>
          <a:xfrm>
            <a:off x="10652375" y="3047303"/>
            <a:ext cx="1422400" cy="812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Nonce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BE6400-FB8F-A047-AB00-FA1F5EDF23B5}"/>
              </a:ext>
            </a:extLst>
          </p:cNvPr>
          <p:cNvSpPr/>
          <p:nvPr/>
        </p:nvSpPr>
        <p:spPr>
          <a:xfrm>
            <a:off x="9006455" y="4253961"/>
            <a:ext cx="1422400" cy="812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/>
              <a:t>Merkle</a:t>
            </a:r>
            <a:r>
              <a:rPr lang="en-US" b="1" dirty="0"/>
              <a:t> Root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F9C693-2A3D-F54F-94C1-F0306C2223E0}"/>
              </a:ext>
            </a:extLst>
          </p:cNvPr>
          <p:cNvSpPr/>
          <p:nvPr/>
        </p:nvSpPr>
        <p:spPr>
          <a:xfrm>
            <a:off x="10632055" y="4247691"/>
            <a:ext cx="1422400" cy="812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/>
              <a:t>Block Hash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5E1C169-4812-294B-B9DE-E39A9558A7A4}"/>
              </a:ext>
            </a:extLst>
          </p:cNvPr>
          <p:cNvCxnSpPr/>
          <p:nvPr/>
        </p:nvCxnSpPr>
        <p:spPr>
          <a:xfrm rot="10800000" flipV="1">
            <a:off x="7620002" y="3429000"/>
            <a:ext cx="1386455" cy="1219200"/>
          </a:xfrm>
          <a:prstGeom prst="bentConnector3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A42C869-2582-504E-BF1E-B80D97A0AD63}"/>
              </a:ext>
            </a:extLst>
          </p:cNvPr>
          <p:cNvCxnSpPr/>
          <p:nvPr/>
        </p:nvCxnSpPr>
        <p:spPr>
          <a:xfrm rot="10800000" flipV="1">
            <a:off x="3035496" y="3441161"/>
            <a:ext cx="1703761" cy="1226979"/>
          </a:xfrm>
          <a:prstGeom prst="bentConnector3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4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lack, column&#10;&#10;Description automatically generated">
            <a:extLst>
              <a:ext uri="{FF2B5EF4-FFF2-40B4-BE49-F238E27FC236}">
                <a16:creationId xmlns:a16="http://schemas.microsoft.com/office/drawing/2014/main" id="{3D5CDA88-4CA9-4828-A119-6F72DA83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71" y="1803718"/>
            <a:ext cx="6780700" cy="4916008"/>
          </a:xfrm>
          <a:prstGeom prst="rect">
            <a:avLst/>
          </a:prstGeo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66F928E-C2B0-4337-A4CD-E76C7D908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8" t="28358" r="16418" b="27239"/>
          <a:stretch/>
        </p:blipFill>
        <p:spPr>
          <a:xfrm>
            <a:off x="8866582" y="286603"/>
            <a:ext cx="3189843" cy="21185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16F117-CBE0-4459-B378-F80E473E4225}"/>
              </a:ext>
            </a:extLst>
          </p:cNvPr>
          <p:cNvSpPr/>
          <p:nvPr/>
        </p:nvSpPr>
        <p:spPr>
          <a:xfrm>
            <a:off x="4962166" y="3301581"/>
            <a:ext cx="2027206" cy="15958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"/>
              </a:rPr>
              <a:t>Distributed Systems</a:t>
            </a:r>
            <a:endParaRPr lang="en-US" sz="2800"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60CA81-A7EE-4284-A778-E5BB7622AA9D}"/>
              </a:ext>
            </a:extLst>
          </p:cNvPr>
          <p:cNvSpPr/>
          <p:nvPr/>
        </p:nvSpPr>
        <p:spPr>
          <a:xfrm>
            <a:off x="7190656" y="3344712"/>
            <a:ext cx="2027206" cy="15958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cs typeface="Calibri"/>
              </a:rPr>
              <a:t>Crypto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055827-3631-4861-9BF7-F18C21CE1104}"/>
              </a:ext>
            </a:extLst>
          </p:cNvPr>
          <p:cNvSpPr/>
          <p:nvPr/>
        </p:nvSpPr>
        <p:spPr>
          <a:xfrm>
            <a:off x="9447901" y="3344711"/>
            <a:ext cx="2027206" cy="15958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Economic Models</a:t>
            </a:r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F7A1FB9-0560-4060-AC76-64553956D9B8}"/>
              </a:ext>
            </a:extLst>
          </p:cNvPr>
          <p:cNvSpPr/>
          <p:nvPr/>
        </p:nvSpPr>
        <p:spPr>
          <a:xfrm>
            <a:off x="839191" y="2674337"/>
            <a:ext cx="3508131" cy="29366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Three Pillars</a:t>
            </a:r>
            <a:endParaRPr lang="el-GR" sz="44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B0B6F70-081F-416F-A7B1-1CA858B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Decentralization &amp; Blockchains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1959-A9FA-4B6B-B0CD-0A306CD3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BlockChain</a:t>
            </a:r>
            <a:r>
              <a:rPr lang="en-US" dirty="0"/>
              <a:t> Data Structure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D446F-85E5-425C-AD40-BB29C6CB2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88" y="1907566"/>
            <a:ext cx="9095838" cy="44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0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97A5-905C-45F4-B76F-446554F0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New Transactions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49FEF-0326-4A00-AE46-586CF532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49" y="1765935"/>
            <a:ext cx="3798081" cy="2062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61DCA-1FD3-44D3-ABE4-E5680AF9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446" y="1765935"/>
            <a:ext cx="3638958" cy="202164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68E8234-7721-46CA-8734-F6B85296A36F}"/>
              </a:ext>
            </a:extLst>
          </p:cNvPr>
          <p:cNvSpPr/>
          <p:nvPr/>
        </p:nvSpPr>
        <p:spPr>
          <a:xfrm>
            <a:off x="5197339" y="2562525"/>
            <a:ext cx="773321" cy="42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018D2-24EC-401A-A27C-3D1563B3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559" y="4113316"/>
            <a:ext cx="3962912" cy="21976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881807-7BA9-4F94-8289-38F94118B0FF}"/>
              </a:ext>
            </a:extLst>
          </p:cNvPr>
          <p:cNvSpPr/>
          <p:nvPr/>
        </p:nvSpPr>
        <p:spPr>
          <a:xfrm rot="5231419">
            <a:off x="8284000" y="3983628"/>
            <a:ext cx="504196" cy="177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ABB9F0-3E98-43AD-891A-3B534621E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39" y="4154830"/>
            <a:ext cx="4267796" cy="217200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35C3F8F-27BA-4657-ABD4-55A4350C1DF3}"/>
              </a:ext>
            </a:extLst>
          </p:cNvPr>
          <p:cNvSpPr/>
          <p:nvPr/>
        </p:nvSpPr>
        <p:spPr>
          <a:xfrm rot="10800000">
            <a:off x="5621382" y="5142105"/>
            <a:ext cx="773321" cy="42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B9D-2322-4678-B0F4-35937389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Changes</a:t>
            </a:r>
            <a:br>
              <a:rPr lang="en-US" dirty="0"/>
            </a:br>
            <a:r>
              <a:rPr lang="en-US" sz="4000" dirty="0">
                <a:solidFill>
                  <a:srgbClr val="0070C0"/>
                </a:solidFill>
              </a:rPr>
              <a:t>Changing the Content of a Transaction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CA03D-B7CF-4675-ADC2-658D4C33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31" y="2207833"/>
            <a:ext cx="7525800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B9D-2322-4678-B0F4-35937389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Changes</a:t>
            </a:r>
            <a:br>
              <a:rPr lang="en-US" dirty="0"/>
            </a:br>
            <a:r>
              <a:rPr lang="en-US" sz="4000" dirty="0">
                <a:solidFill>
                  <a:srgbClr val="0070C0"/>
                </a:solidFill>
              </a:rPr>
              <a:t>Changing a Reference in the Merkle Tree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45B53-CBF3-4D24-9386-AA9A79D2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34" y="2053579"/>
            <a:ext cx="7525800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B9D-2322-4678-B0F4-35937389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Changes</a:t>
            </a:r>
            <a:br>
              <a:rPr lang="en-US" dirty="0"/>
            </a:br>
            <a:r>
              <a:rPr lang="en-US" sz="4000" dirty="0">
                <a:solidFill>
                  <a:srgbClr val="0070C0"/>
                </a:solidFill>
              </a:rPr>
              <a:t>Replacing a Transaction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77539-C696-4B0A-BAED-7CA820A1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08" y="2158081"/>
            <a:ext cx="7516274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B9D-2322-4678-B0F4-35937389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Changes</a:t>
            </a:r>
            <a:br>
              <a:rPr lang="en-US" dirty="0"/>
            </a:br>
            <a:r>
              <a:rPr lang="en-US" sz="4000" dirty="0">
                <a:solidFill>
                  <a:srgbClr val="0070C0"/>
                </a:solidFill>
              </a:rPr>
              <a:t>Changing the Merkle Root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7F1B9-40CC-474F-9127-1EDA0E3D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43" y="2208902"/>
            <a:ext cx="7516274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9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B9D-2322-4678-B0F4-35937389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Changes</a:t>
            </a:r>
            <a:br>
              <a:rPr lang="en-US" dirty="0"/>
            </a:br>
            <a:r>
              <a:rPr lang="en-US" sz="4000" dirty="0">
                <a:solidFill>
                  <a:srgbClr val="0070C0"/>
                </a:solidFill>
              </a:rPr>
              <a:t>Making a Correct Change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85AF6-B575-4768-8F11-F97C92D6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87" y="2122463"/>
            <a:ext cx="7525800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3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6088-ED79-48AD-AA3E-BC422968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Bitcoin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3DC99-67D0-4731-B3D2-60AD02F64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743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E099C0-8CB8-F444-8E86-C4CDC01F4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984810"/>
            <a:ext cx="6664008" cy="3780989"/>
          </a:xfrm>
        </p:spPr>
        <p:txBody>
          <a:bodyPr lIns="121917" tIns="60958" rIns="121917" bIns="60958"/>
          <a:lstStyle/>
          <a:p>
            <a:r>
              <a:rPr lang="en-US" dirty="0"/>
              <a:t>Digitally signed and encrypted transactions “</a:t>
            </a:r>
            <a:r>
              <a:rPr lang="en-US" b="1" dirty="0"/>
              <a:t>verified” by peers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/>
              <a:t>Cryptographic security</a:t>
            </a:r>
            <a:r>
              <a:rPr lang="en-US" dirty="0"/>
              <a:t> – Ensures that participants can only view information on the ledger that they are authorized to see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09189-659D-9642-8E00-43FB1EFD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Block in a </a:t>
            </a:r>
            <a:r>
              <a:rPr lang="en-US" dirty="0" err="1"/>
              <a:t>Blockchain</a:t>
            </a:r>
            <a:r>
              <a:rPr lang="en-US" dirty="0"/>
              <a:t> – Securing Data Cryptographically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BE1A7-C09F-4148-AEB6-D5D54EE4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04" y="1812544"/>
            <a:ext cx="5324792" cy="395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427F8-1304-954A-9B3A-99EE437DACBC}"/>
              </a:ext>
            </a:extLst>
          </p:cNvPr>
          <p:cNvSpPr txBox="1"/>
          <p:nvPr/>
        </p:nvSpPr>
        <p:spPr>
          <a:xfrm>
            <a:off x="6888004" y="5640930"/>
            <a:ext cx="5283200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050" b="1" dirty="0"/>
              <a:t>Image source: </a:t>
            </a:r>
            <a:r>
              <a:rPr lang="en-US" sz="1050" b="1" dirty="0">
                <a:hlinkClick r:id="rId3"/>
              </a:rPr>
              <a:t>http://dataconomy.com/</a:t>
            </a:r>
            <a:r>
              <a:rPr lang="en-US" sz="105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45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20B99-8A11-9C46-9AB1-51F0343D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21917" tIns="60958" rIns="121917" bIns="60958">
            <a:normAutofit/>
          </a:bodyPr>
          <a:lstStyle/>
          <a:p>
            <a:r>
              <a:rPr lang="en-US" dirty="0"/>
              <a:t>A block is a </a:t>
            </a:r>
            <a:r>
              <a:rPr lang="en-US" b="1" dirty="0"/>
              <a:t>container data structure </a:t>
            </a:r>
            <a:r>
              <a:rPr lang="en-US" dirty="0"/>
              <a:t>that contains a series of transactions</a:t>
            </a:r>
          </a:p>
          <a:p>
            <a:endParaRPr lang="en-US" dirty="0"/>
          </a:p>
          <a:p>
            <a:r>
              <a:rPr lang="en-US" b="1" dirty="0"/>
              <a:t>In Bitcoin: </a:t>
            </a:r>
            <a:r>
              <a:rPr lang="en-US" dirty="0"/>
              <a:t>A block may contain more than 500 transactions on average, the average size of a block is around 1 MB (an upper bound proposed by Satoshi </a:t>
            </a:r>
            <a:r>
              <a:rPr lang="en-US" dirty="0" err="1"/>
              <a:t>Nakamoto</a:t>
            </a:r>
            <a:r>
              <a:rPr lang="en-US" dirty="0"/>
              <a:t> in 2010)</a:t>
            </a:r>
          </a:p>
          <a:p>
            <a:pPr lvl="1"/>
            <a:r>
              <a:rPr lang="en-US" dirty="0"/>
              <a:t>May grow up to 8 MB or sometime higher (several conflicting views on this!!)</a:t>
            </a:r>
          </a:p>
          <a:p>
            <a:pPr lvl="1"/>
            <a:r>
              <a:rPr lang="en-US" dirty="0"/>
              <a:t>Larger blocks can help in processing large number of transactions in one go. </a:t>
            </a:r>
          </a:p>
          <a:p>
            <a:pPr lvl="1"/>
            <a:r>
              <a:rPr lang="en-US" dirty="0"/>
              <a:t>But longer time for verification and propagation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8DA5A-CB54-FF43-922C-25F11D28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Block</a:t>
            </a:r>
          </a:p>
        </p:txBody>
      </p:sp>
    </p:spTree>
    <p:extLst>
      <p:ext uri="{BB962C8B-B14F-4D97-AF65-F5344CB8AC3E}">
        <p14:creationId xmlns:p14="http://schemas.microsoft.com/office/powerpoint/2010/main" val="258851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0B3789-459E-4FEF-9E65-16690426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Basic </a:t>
            </a:r>
            <a:r>
              <a:rPr lang="en-US" sz="6600" dirty="0" err="1">
                <a:solidFill>
                  <a:schemeClr val="tx2"/>
                </a:solidFill>
              </a:rPr>
              <a:t>CryptoPrimitives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462DF-13D0-4B1F-A843-2A9F3041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r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b="1" cap="all" spc="200" dirty="0">
                <a:solidFill>
                  <a:schemeClr val="tx1"/>
                </a:solidFill>
                <a:latin typeface="+mj-lt"/>
              </a:rPr>
              <a:t>Cryptographically Secure Hash Function </a:t>
            </a:r>
          </a:p>
          <a:p>
            <a:pPr marL="0" lvl="1" algn="r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b="1" cap="all" spc="200" dirty="0">
                <a:solidFill>
                  <a:schemeClr val="tx1"/>
                </a:solidFill>
                <a:latin typeface="+mj-lt"/>
              </a:rPr>
              <a:t>Digital Signature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2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3597C0-E6A7-454A-8A7E-055BF128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002146"/>
            <a:ext cx="3714419" cy="3763654"/>
          </a:xfrm>
        </p:spPr>
        <p:txBody>
          <a:bodyPr lIns="121917" tIns="60958" rIns="121917" bIns="60958"/>
          <a:lstStyle/>
          <a:p>
            <a:r>
              <a:rPr lang="en-US" dirty="0"/>
              <a:t>Two components: </a:t>
            </a:r>
          </a:p>
          <a:p>
            <a:pPr lvl="1"/>
            <a:r>
              <a:rPr lang="en-US" b="1" dirty="0"/>
              <a:t>Block Header</a:t>
            </a:r>
          </a:p>
          <a:p>
            <a:pPr lvl="1"/>
            <a:r>
              <a:rPr lang="en-US" b="1" dirty="0"/>
              <a:t>List of Transactions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2C3962-2246-CE40-B77B-738729E6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86603"/>
            <a:ext cx="5980530" cy="1450757"/>
          </a:xfrm>
        </p:spPr>
        <p:txBody>
          <a:bodyPr/>
          <a:lstStyle/>
          <a:p>
            <a:r>
              <a:rPr lang="en-US" dirty="0"/>
              <a:t>Structure of a Block (Reference: Bitcoin)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803B9-E8AF-5A4D-916A-34D381CDF49A}"/>
              </a:ext>
            </a:extLst>
          </p:cNvPr>
          <p:cNvSpPr txBox="1"/>
          <p:nvPr/>
        </p:nvSpPr>
        <p:spPr>
          <a:xfrm>
            <a:off x="162862" y="6519450"/>
            <a:ext cx="6109167" cy="33855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400" b="1" dirty="0"/>
              <a:t>Block Source: </a:t>
            </a:r>
            <a:r>
              <a:rPr lang="en-US" sz="1400" b="1" dirty="0">
                <a:hlinkClick r:id="rId3"/>
              </a:rPr>
              <a:t>https://btc.com/btc/blocks</a:t>
            </a:r>
            <a:r>
              <a:rPr lang="en-US" sz="1400" b="1" dirty="0"/>
              <a:t> OR </a:t>
            </a:r>
            <a:r>
              <a:rPr lang="en-US" sz="1400" b="1" dirty="0">
                <a:hlinkClick r:id="rId4"/>
              </a:rPr>
              <a:t>https://blockchain.com/explorer</a:t>
            </a:r>
            <a:r>
              <a:rPr lang="en-US" sz="14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297F8-D895-4FA4-1A86-5ECA60FEC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96" y="3809277"/>
            <a:ext cx="4918610" cy="205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AE9F3-C2A4-57B7-668C-09F36BC23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730" y="0"/>
            <a:ext cx="600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B98998-6E94-8A48-8EED-E28997FF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Block Generation Cost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C6EB99-C7A4-8E85-8128-D9E6923CE4C1}"/>
              </a:ext>
            </a:extLst>
          </p:cNvPr>
          <p:cNvSpPr/>
          <p:nvPr/>
        </p:nvSpPr>
        <p:spPr>
          <a:xfrm>
            <a:off x="4756901" y="1965553"/>
            <a:ext cx="6797675" cy="635602"/>
          </a:xfrm>
          <a:custGeom>
            <a:avLst/>
            <a:gdLst>
              <a:gd name="connsiteX0" fmla="*/ 0 w 6797675"/>
              <a:gd name="connsiteY0" fmla="*/ 105936 h 635602"/>
              <a:gd name="connsiteX1" fmla="*/ 105936 w 6797675"/>
              <a:gd name="connsiteY1" fmla="*/ 0 h 635602"/>
              <a:gd name="connsiteX2" fmla="*/ 6691739 w 6797675"/>
              <a:gd name="connsiteY2" fmla="*/ 0 h 635602"/>
              <a:gd name="connsiteX3" fmla="*/ 6797675 w 6797675"/>
              <a:gd name="connsiteY3" fmla="*/ 105936 h 635602"/>
              <a:gd name="connsiteX4" fmla="*/ 6797675 w 6797675"/>
              <a:gd name="connsiteY4" fmla="*/ 529666 h 635602"/>
              <a:gd name="connsiteX5" fmla="*/ 6691739 w 6797675"/>
              <a:gd name="connsiteY5" fmla="*/ 635602 h 635602"/>
              <a:gd name="connsiteX6" fmla="*/ 105936 w 6797675"/>
              <a:gd name="connsiteY6" fmla="*/ 635602 h 635602"/>
              <a:gd name="connsiteX7" fmla="*/ 0 w 6797675"/>
              <a:gd name="connsiteY7" fmla="*/ 529666 h 635602"/>
              <a:gd name="connsiteX8" fmla="*/ 0 w 6797675"/>
              <a:gd name="connsiteY8" fmla="*/ 105936 h 6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675" h="635602">
                <a:moveTo>
                  <a:pt x="0" y="105936"/>
                </a:moveTo>
                <a:cubicBezTo>
                  <a:pt x="0" y="47429"/>
                  <a:pt x="47429" y="0"/>
                  <a:pt x="105936" y="0"/>
                </a:cubicBezTo>
                <a:lnTo>
                  <a:pt x="6691739" y="0"/>
                </a:lnTo>
                <a:cubicBezTo>
                  <a:pt x="6750246" y="0"/>
                  <a:pt x="6797675" y="47429"/>
                  <a:pt x="6797675" y="105936"/>
                </a:cubicBezTo>
                <a:lnTo>
                  <a:pt x="6797675" y="529666"/>
                </a:lnTo>
                <a:cubicBezTo>
                  <a:pt x="6797675" y="588173"/>
                  <a:pt x="6750246" y="635602"/>
                  <a:pt x="6691739" y="635602"/>
                </a:cubicBezTo>
                <a:lnTo>
                  <a:pt x="105936" y="635602"/>
                </a:lnTo>
                <a:cubicBezTo>
                  <a:pt x="47429" y="635602"/>
                  <a:pt x="0" y="588173"/>
                  <a:pt x="0" y="529666"/>
                </a:cubicBezTo>
                <a:lnTo>
                  <a:pt x="0" y="1059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88" tIns="91988" rIns="91988" bIns="9198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/>
              <a:t>Energy efficiency ~0.098 J/GH = ~100 J/TH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2761E0-9A02-3A7D-BC37-FB6434FA9A92}"/>
              </a:ext>
            </a:extLst>
          </p:cNvPr>
          <p:cNvSpPr/>
          <p:nvPr/>
        </p:nvSpPr>
        <p:spPr>
          <a:xfrm>
            <a:off x="4765185" y="2585313"/>
            <a:ext cx="6797675" cy="635602"/>
          </a:xfrm>
          <a:custGeom>
            <a:avLst/>
            <a:gdLst>
              <a:gd name="connsiteX0" fmla="*/ 0 w 6797675"/>
              <a:gd name="connsiteY0" fmla="*/ 105936 h 635602"/>
              <a:gd name="connsiteX1" fmla="*/ 105936 w 6797675"/>
              <a:gd name="connsiteY1" fmla="*/ 0 h 635602"/>
              <a:gd name="connsiteX2" fmla="*/ 6691739 w 6797675"/>
              <a:gd name="connsiteY2" fmla="*/ 0 h 635602"/>
              <a:gd name="connsiteX3" fmla="*/ 6797675 w 6797675"/>
              <a:gd name="connsiteY3" fmla="*/ 105936 h 635602"/>
              <a:gd name="connsiteX4" fmla="*/ 6797675 w 6797675"/>
              <a:gd name="connsiteY4" fmla="*/ 529666 h 635602"/>
              <a:gd name="connsiteX5" fmla="*/ 6691739 w 6797675"/>
              <a:gd name="connsiteY5" fmla="*/ 635602 h 635602"/>
              <a:gd name="connsiteX6" fmla="*/ 105936 w 6797675"/>
              <a:gd name="connsiteY6" fmla="*/ 635602 h 635602"/>
              <a:gd name="connsiteX7" fmla="*/ 0 w 6797675"/>
              <a:gd name="connsiteY7" fmla="*/ 529666 h 635602"/>
              <a:gd name="connsiteX8" fmla="*/ 0 w 6797675"/>
              <a:gd name="connsiteY8" fmla="*/ 105936 h 6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675" h="635602">
                <a:moveTo>
                  <a:pt x="0" y="105936"/>
                </a:moveTo>
                <a:cubicBezTo>
                  <a:pt x="0" y="47429"/>
                  <a:pt x="47429" y="0"/>
                  <a:pt x="105936" y="0"/>
                </a:cubicBezTo>
                <a:lnTo>
                  <a:pt x="6691739" y="0"/>
                </a:lnTo>
                <a:cubicBezTo>
                  <a:pt x="6750246" y="0"/>
                  <a:pt x="6797675" y="47429"/>
                  <a:pt x="6797675" y="105936"/>
                </a:cubicBezTo>
                <a:lnTo>
                  <a:pt x="6797675" y="529666"/>
                </a:lnTo>
                <a:cubicBezTo>
                  <a:pt x="6797675" y="588173"/>
                  <a:pt x="6750246" y="635602"/>
                  <a:pt x="6691739" y="635602"/>
                </a:cubicBezTo>
                <a:lnTo>
                  <a:pt x="105936" y="635602"/>
                </a:lnTo>
                <a:cubicBezTo>
                  <a:pt x="47429" y="635602"/>
                  <a:pt x="0" y="588173"/>
                  <a:pt x="0" y="529666"/>
                </a:cubicBezTo>
                <a:lnTo>
                  <a:pt x="0" y="1059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577"/>
              <a:satOff val="-3839"/>
              <a:lumOff val="-980"/>
              <a:alphaOff val="0"/>
            </a:schemeClr>
          </a:fillRef>
          <a:effectRef idx="0">
            <a:schemeClr val="accent2">
              <a:hueOff val="5577"/>
              <a:satOff val="-3839"/>
              <a:lumOff val="-9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88" tIns="91988" rIns="91988" bIns="9198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ASIC Hardware for bitcoin can perform about 750 TH/s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7A48D59-8C06-FA95-387D-135D3E467AE2}"/>
              </a:ext>
            </a:extLst>
          </p:cNvPr>
          <p:cNvSpPr/>
          <p:nvPr/>
        </p:nvSpPr>
        <p:spPr>
          <a:xfrm>
            <a:off x="4763279" y="3180286"/>
            <a:ext cx="6797675" cy="635602"/>
          </a:xfrm>
          <a:custGeom>
            <a:avLst/>
            <a:gdLst>
              <a:gd name="connsiteX0" fmla="*/ 0 w 6797675"/>
              <a:gd name="connsiteY0" fmla="*/ 105936 h 635602"/>
              <a:gd name="connsiteX1" fmla="*/ 105936 w 6797675"/>
              <a:gd name="connsiteY1" fmla="*/ 0 h 635602"/>
              <a:gd name="connsiteX2" fmla="*/ 6691739 w 6797675"/>
              <a:gd name="connsiteY2" fmla="*/ 0 h 635602"/>
              <a:gd name="connsiteX3" fmla="*/ 6797675 w 6797675"/>
              <a:gd name="connsiteY3" fmla="*/ 105936 h 635602"/>
              <a:gd name="connsiteX4" fmla="*/ 6797675 w 6797675"/>
              <a:gd name="connsiteY4" fmla="*/ 529666 h 635602"/>
              <a:gd name="connsiteX5" fmla="*/ 6691739 w 6797675"/>
              <a:gd name="connsiteY5" fmla="*/ 635602 h 635602"/>
              <a:gd name="connsiteX6" fmla="*/ 105936 w 6797675"/>
              <a:gd name="connsiteY6" fmla="*/ 635602 h 635602"/>
              <a:gd name="connsiteX7" fmla="*/ 0 w 6797675"/>
              <a:gd name="connsiteY7" fmla="*/ 529666 h 635602"/>
              <a:gd name="connsiteX8" fmla="*/ 0 w 6797675"/>
              <a:gd name="connsiteY8" fmla="*/ 105936 h 6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675" h="635602">
                <a:moveTo>
                  <a:pt x="0" y="105936"/>
                </a:moveTo>
                <a:cubicBezTo>
                  <a:pt x="0" y="47429"/>
                  <a:pt x="47429" y="0"/>
                  <a:pt x="105936" y="0"/>
                </a:cubicBezTo>
                <a:lnTo>
                  <a:pt x="6691739" y="0"/>
                </a:lnTo>
                <a:cubicBezTo>
                  <a:pt x="6750246" y="0"/>
                  <a:pt x="6797675" y="47429"/>
                  <a:pt x="6797675" y="105936"/>
                </a:cubicBezTo>
                <a:lnTo>
                  <a:pt x="6797675" y="529666"/>
                </a:lnTo>
                <a:cubicBezTo>
                  <a:pt x="6797675" y="588173"/>
                  <a:pt x="6750246" y="635602"/>
                  <a:pt x="6691739" y="635602"/>
                </a:cubicBezTo>
                <a:lnTo>
                  <a:pt x="105936" y="635602"/>
                </a:lnTo>
                <a:cubicBezTo>
                  <a:pt x="47429" y="635602"/>
                  <a:pt x="0" y="588173"/>
                  <a:pt x="0" y="529666"/>
                </a:cubicBezTo>
                <a:lnTo>
                  <a:pt x="0" y="1059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154"/>
              <a:satOff val="-7679"/>
              <a:lumOff val="-1961"/>
              <a:alphaOff val="0"/>
            </a:schemeClr>
          </a:fillRef>
          <a:effectRef idx="0">
            <a:schemeClr val="accent2">
              <a:hueOff val="11154"/>
              <a:satOff val="-7679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88" tIns="91988" rIns="91988" bIns="9198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Hash rate of the Bitcoin network approx. 120M TH/s!! Many actually go waste </a:t>
            </a:r>
            <a:r>
              <a:rPr lang="en-US" sz="1600" kern="1200" dirty="0">
                <a:sym typeface="Wingdings" panose="05000000000000000000" pitchFamily="2" charset="2"/>
              </a:rPr>
              <a:t></a:t>
            </a:r>
            <a:endParaRPr lang="en-US" sz="16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1F2B5C-5D2D-4460-8514-4B6177B5A695}"/>
              </a:ext>
            </a:extLst>
          </p:cNvPr>
          <p:cNvSpPr/>
          <p:nvPr/>
        </p:nvSpPr>
        <p:spPr>
          <a:xfrm>
            <a:off x="4756901" y="3815888"/>
            <a:ext cx="6797675" cy="635602"/>
          </a:xfrm>
          <a:custGeom>
            <a:avLst/>
            <a:gdLst>
              <a:gd name="connsiteX0" fmla="*/ 0 w 6797675"/>
              <a:gd name="connsiteY0" fmla="*/ 105936 h 635602"/>
              <a:gd name="connsiteX1" fmla="*/ 105936 w 6797675"/>
              <a:gd name="connsiteY1" fmla="*/ 0 h 635602"/>
              <a:gd name="connsiteX2" fmla="*/ 6691739 w 6797675"/>
              <a:gd name="connsiteY2" fmla="*/ 0 h 635602"/>
              <a:gd name="connsiteX3" fmla="*/ 6797675 w 6797675"/>
              <a:gd name="connsiteY3" fmla="*/ 105936 h 635602"/>
              <a:gd name="connsiteX4" fmla="*/ 6797675 w 6797675"/>
              <a:gd name="connsiteY4" fmla="*/ 529666 h 635602"/>
              <a:gd name="connsiteX5" fmla="*/ 6691739 w 6797675"/>
              <a:gd name="connsiteY5" fmla="*/ 635602 h 635602"/>
              <a:gd name="connsiteX6" fmla="*/ 105936 w 6797675"/>
              <a:gd name="connsiteY6" fmla="*/ 635602 h 635602"/>
              <a:gd name="connsiteX7" fmla="*/ 0 w 6797675"/>
              <a:gd name="connsiteY7" fmla="*/ 529666 h 635602"/>
              <a:gd name="connsiteX8" fmla="*/ 0 w 6797675"/>
              <a:gd name="connsiteY8" fmla="*/ 105936 h 6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675" h="635602">
                <a:moveTo>
                  <a:pt x="0" y="105936"/>
                </a:moveTo>
                <a:cubicBezTo>
                  <a:pt x="0" y="47429"/>
                  <a:pt x="47429" y="0"/>
                  <a:pt x="105936" y="0"/>
                </a:cubicBezTo>
                <a:lnTo>
                  <a:pt x="6691739" y="0"/>
                </a:lnTo>
                <a:cubicBezTo>
                  <a:pt x="6750246" y="0"/>
                  <a:pt x="6797675" y="47429"/>
                  <a:pt x="6797675" y="105936"/>
                </a:cubicBezTo>
                <a:lnTo>
                  <a:pt x="6797675" y="529666"/>
                </a:lnTo>
                <a:cubicBezTo>
                  <a:pt x="6797675" y="588173"/>
                  <a:pt x="6750246" y="635602"/>
                  <a:pt x="6691739" y="635602"/>
                </a:cubicBezTo>
                <a:lnTo>
                  <a:pt x="105936" y="635602"/>
                </a:lnTo>
                <a:cubicBezTo>
                  <a:pt x="47429" y="635602"/>
                  <a:pt x="0" y="588173"/>
                  <a:pt x="0" y="529666"/>
                </a:cubicBezTo>
                <a:lnTo>
                  <a:pt x="0" y="1059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6731"/>
              <a:satOff val="-11518"/>
              <a:lumOff val="-2941"/>
              <a:alphaOff val="0"/>
            </a:schemeClr>
          </a:fillRef>
          <a:effectRef idx="0">
            <a:schemeClr val="accent2">
              <a:hueOff val="16731"/>
              <a:satOff val="-11518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88" tIns="91988" rIns="91988" bIns="9198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Bitcoin network consumes about 80 TW-hours of electricity annually. These figures vary between sources and are all some form of estimates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651850-88B6-890C-CA17-F697E9F4B7B6}"/>
              </a:ext>
            </a:extLst>
          </p:cNvPr>
          <p:cNvSpPr/>
          <p:nvPr/>
        </p:nvSpPr>
        <p:spPr>
          <a:xfrm>
            <a:off x="4756901" y="4481796"/>
            <a:ext cx="6797675" cy="635602"/>
          </a:xfrm>
          <a:custGeom>
            <a:avLst/>
            <a:gdLst>
              <a:gd name="connsiteX0" fmla="*/ 0 w 6797675"/>
              <a:gd name="connsiteY0" fmla="*/ 105936 h 635602"/>
              <a:gd name="connsiteX1" fmla="*/ 105936 w 6797675"/>
              <a:gd name="connsiteY1" fmla="*/ 0 h 635602"/>
              <a:gd name="connsiteX2" fmla="*/ 6691739 w 6797675"/>
              <a:gd name="connsiteY2" fmla="*/ 0 h 635602"/>
              <a:gd name="connsiteX3" fmla="*/ 6797675 w 6797675"/>
              <a:gd name="connsiteY3" fmla="*/ 105936 h 635602"/>
              <a:gd name="connsiteX4" fmla="*/ 6797675 w 6797675"/>
              <a:gd name="connsiteY4" fmla="*/ 529666 h 635602"/>
              <a:gd name="connsiteX5" fmla="*/ 6691739 w 6797675"/>
              <a:gd name="connsiteY5" fmla="*/ 635602 h 635602"/>
              <a:gd name="connsiteX6" fmla="*/ 105936 w 6797675"/>
              <a:gd name="connsiteY6" fmla="*/ 635602 h 635602"/>
              <a:gd name="connsiteX7" fmla="*/ 0 w 6797675"/>
              <a:gd name="connsiteY7" fmla="*/ 529666 h 635602"/>
              <a:gd name="connsiteX8" fmla="*/ 0 w 6797675"/>
              <a:gd name="connsiteY8" fmla="*/ 105936 h 6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675" h="635602">
                <a:moveTo>
                  <a:pt x="0" y="105936"/>
                </a:moveTo>
                <a:cubicBezTo>
                  <a:pt x="0" y="47429"/>
                  <a:pt x="47429" y="0"/>
                  <a:pt x="105936" y="0"/>
                </a:cubicBezTo>
                <a:lnTo>
                  <a:pt x="6691739" y="0"/>
                </a:lnTo>
                <a:cubicBezTo>
                  <a:pt x="6750246" y="0"/>
                  <a:pt x="6797675" y="47429"/>
                  <a:pt x="6797675" y="105936"/>
                </a:cubicBezTo>
                <a:lnTo>
                  <a:pt x="6797675" y="529666"/>
                </a:lnTo>
                <a:cubicBezTo>
                  <a:pt x="6797675" y="588173"/>
                  <a:pt x="6750246" y="635602"/>
                  <a:pt x="6691739" y="635602"/>
                </a:cubicBezTo>
                <a:lnTo>
                  <a:pt x="105936" y="635602"/>
                </a:lnTo>
                <a:cubicBezTo>
                  <a:pt x="47429" y="635602"/>
                  <a:pt x="0" y="588173"/>
                  <a:pt x="0" y="529666"/>
                </a:cubicBezTo>
                <a:lnTo>
                  <a:pt x="0" y="1059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307"/>
              <a:satOff val="-15358"/>
              <a:lumOff val="-3922"/>
              <a:alphaOff val="0"/>
            </a:schemeClr>
          </a:fillRef>
          <a:effectRef idx="0">
            <a:schemeClr val="accent2">
              <a:hueOff val="22307"/>
              <a:satOff val="-1535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88" tIns="91988" rIns="91988" bIns="9198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Average household in Germany of four people consumes approx. 4,000 KW-hours of electricity per year.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45DE49-CE8F-E3D3-F4D5-1A2DED086652}"/>
              </a:ext>
            </a:extLst>
          </p:cNvPr>
          <p:cNvSpPr/>
          <p:nvPr/>
        </p:nvSpPr>
        <p:spPr>
          <a:xfrm>
            <a:off x="4763278" y="5147704"/>
            <a:ext cx="6797675" cy="635602"/>
          </a:xfrm>
          <a:custGeom>
            <a:avLst/>
            <a:gdLst>
              <a:gd name="connsiteX0" fmla="*/ 0 w 6797675"/>
              <a:gd name="connsiteY0" fmla="*/ 105936 h 635602"/>
              <a:gd name="connsiteX1" fmla="*/ 105936 w 6797675"/>
              <a:gd name="connsiteY1" fmla="*/ 0 h 635602"/>
              <a:gd name="connsiteX2" fmla="*/ 6691739 w 6797675"/>
              <a:gd name="connsiteY2" fmla="*/ 0 h 635602"/>
              <a:gd name="connsiteX3" fmla="*/ 6797675 w 6797675"/>
              <a:gd name="connsiteY3" fmla="*/ 105936 h 635602"/>
              <a:gd name="connsiteX4" fmla="*/ 6797675 w 6797675"/>
              <a:gd name="connsiteY4" fmla="*/ 529666 h 635602"/>
              <a:gd name="connsiteX5" fmla="*/ 6691739 w 6797675"/>
              <a:gd name="connsiteY5" fmla="*/ 635602 h 635602"/>
              <a:gd name="connsiteX6" fmla="*/ 105936 w 6797675"/>
              <a:gd name="connsiteY6" fmla="*/ 635602 h 635602"/>
              <a:gd name="connsiteX7" fmla="*/ 0 w 6797675"/>
              <a:gd name="connsiteY7" fmla="*/ 529666 h 635602"/>
              <a:gd name="connsiteX8" fmla="*/ 0 w 6797675"/>
              <a:gd name="connsiteY8" fmla="*/ 105936 h 6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675" h="635602">
                <a:moveTo>
                  <a:pt x="0" y="105936"/>
                </a:moveTo>
                <a:cubicBezTo>
                  <a:pt x="0" y="47429"/>
                  <a:pt x="47429" y="0"/>
                  <a:pt x="105936" y="0"/>
                </a:cubicBezTo>
                <a:lnTo>
                  <a:pt x="6691739" y="0"/>
                </a:lnTo>
                <a:cubicBezTo>
                  <a:pt x="6750246" y="0"/>
                  <a:pt x="6797675" y="47429"/>
                  <a:pt x="6797675" y="105936"/>
                </a:cubicBezTo>
                <a:lnTo>
                  <a:pt x="6797675" y="529666"/>
                </a:lnTo>
                <a:cubicBezTo>
                  <a:pt x="6797675" y="588173"/>
                  <a:pt x="6750246" y="635602"/>
                  <a:pt x="6691739" y="635602"/>
                </a:cubicBezTo>
                <a:lnTo>
                  <a:pt x="105936" y="635602"/>
                </a:lnTo>
                <a:cubicBezTo>
                  <a:pt x="47429" y="635602"/>
                  <a:pt x="0" y="588173"/>
                  <a:pt x="0" y="529666"/>
                </a:cubicBezTo>
                <a:lnTo>
                  <a:pt x="0" y="1059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7884"/>
              <a:satOff val="-19197"/>
              <a:lumOff val="-4902"/>
              <a:alphaOff val="0"/>
            </a:schemeClr>
          </a:fillRef>
          <a:effectRef idx="0">
            <a:schemeClr val="accent2">
              <a:hueOff val="27884"/>
              <a:satOff val="-19197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88" tIns="91988" rIns="91988" bIns="91988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/>
              <a:t>Can power about 20,000 households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4334-A9D7-F750-3255-D9CB2D2B4096}"/>
              </a:ext>
            </a:extLst>
          </p:cNvPr>
          <p:cNvSpPr txBox="1"/>
          <p:nvPr/>
        </p:nvSpPr>
        <p:spPr>
          <a:xfrm>
            <a:off x="4724865" y="259232"/>
            <a:ext cx="69747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040C28"/>
                </a:solidFill>
                <a:effectLst/>
                <a:latin typeface="Google Sans"/>
              </a:rPr>
              <a:t>Terahashes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 per second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 (Th/s) is equivalent to 1 trillion (1,000,000,000,000) hashes per second, a unit that indicates the power of a computer or mining machine.</a:t>
            </a:r>
          </a:p>
          <a:p>
            <a:r>
              <a:rPr lang="en-GB" dirty="0">
                <a:solidFill>
                  <a:srgbClr val="202124"/>
                </a:solidFill>
                <a:latin typeface="Google Sans"/>
              </a:rPr>
              <a:t>ASIC Hardware </a:t>
            </a:r>
            <a:r>
              <a:rPr lang="el-GR" dirty="0">
                <a:solidFill>
                  <a:srgbClr val="202124"/>
                </a:solidFill>
                <a:latin typeface="Google Sans"/>
              </a:rPr>
              <a:t>μπορεί και εφαρμόζει περίπου 750 τρισεκατομύρια </a:t>
            </a:r>
            <a:r>
              <a:rPr lang="en-GB" dirty="0">
                <a:solidFill>
                  <a:srgbClr val="202124"/>
                </a:solidFill>
                <a:latin typeface="Google Sans"/>
              </a:rPr>
              <a:t>Hashes </a:t>
            </a:r>
            <a:r>
              <a:rPr lang="el-GR" dirty="0">
                <a:solidFill>
                  <a:srgbClr val="202124"/>
                </a:solidFill>
                <a:latin typeface="Google Sans"/>
              </a:rPr>
              <a:t>το δευτερόλεπτο!!!</a:t>
            </a:r>
            <a:endParaRPr lang="en-GB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4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2148B-5822-128F-8202-7F670233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64" y="2915573"/>
            <a:ext cx="8036030" cy="16480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4AA5C-1671-3547-866F-5A8ADFE3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26" y="1845734"/>
            <a:ext cx="10804654" cy="4023360"/>
          </a:xfrm>
        </p:spPr>
        <p:txBody>
          <a:bodyPr lIns="121917" tIns="60958" rIns="121917" bIns="60958">
            <a:normAutofit/>
          </a:bodyPr>
          <a:lstStyle/>
          <a:p>
            <a:r>
              <a:rPr lang="en-US" dirty="0"/>
              <a:t>Every peer in a Blockchain network maintains a local copy of the Blockchain. </a:t>
            </a:r>
          </a:p>
          <a:p>
            <a:r>
              <a:rPr lang="en-US" dirty="0"/>
              <a:t>Size is currently just about 447 GB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As a new user joins the network, she can get the whole copy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Requirements</a:t>
            </a:r>
            <a:endParaRPr lang="en-US" sz="2800" dirty="0"/>
          </a:p>
          <a:p>
            <a:pPr lvl="1"/>
            <a:r>
              <a:rPr lang="en-US" sz="2400" dirty="0"/>
              <a:t>All the replicas need to be </a:t>
            </a:r>
            <a:r>
              <a:rPr lang="en-US" sz="2400" b="1" dirty="0"/>
              <a:t>updated</a:t>
            </a:r>
            <a:r>
              <a:rPr lang="en-US" sz="2400" dirty="0"/>
              <a:t> with the last mined block</a:t>
            </a:r>
            <a:endParaRPr lang="en-US" sz="2400" b="1" dirty="0"/>
          </a:p>
          <a:p>
            <a:pPr lvl="1"/>
            <a:r>
              <a:rPr lang="en-US" sz="2400" dirty="0"/>
              <a:t>All the replicas need to be </a:t>
            </a:r>
            <a:r>
              <a:rPr lang="en-US" sz="2400" b="1" dirty="0"/>
              <a:t>consistent</a:t>
            </a:r>
            <a:r>
              <a:rPr lang="en-US" sz="2400" dirty="0"/>
              <a:t> – the copies of the </a:t>
            </a:r>
            <a:r>
              <a:rPr lang="en-US" sz="2400" dirty="0" err="1"/>
              <a:t>Blockchain</a:t>
            </a:r>
            <a:r>
              <a:rPr lang="en-US" sz="2400" dirty="0"/>
              <a:t> at different peers need to be </a:t>
            </a:r>
            <a:r>
              <a:rPr lang="en-US" sz="2400" b="1" dirty="0"/>
              <a:t>exactly similar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D28BB-2506-E340-A03F-AA0200F1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Blockchain</a:t>
            </a:r>
            <a:r>
              <a:rPr lang="en-US" dirty="0"/>
              <a:t> Replicas</a:t>
            </a:r>
          </a:p>
        </p:txBody>
      </p:sp>
    </p:spTree>
    <p:extLst>
      <p:ext uri="{BB962C8B-B14F-4D97-AF65-F5344CB8AC3E}">
        <p14:creationId xmlns:p14="http://schemas.microsoft.com/office/powerpoint/2010/main" val="14687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CCD14-34E9-DE4F-82CE-5297F46B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054150"/>
            <a:ext cx="11785600" cy="3711650"/>
          </a:xfrm>
        </p:spPr>
        <p:txBody>
          <a:bodyPr lIns="121917" tIns="60958" rIns="121917" bIns="60958">
            <a:normAutofit/>
          </a:bodyPr>
          <a:lstStyle/>
          <a:p>
            <a:r>
              <a:rPr lang="en-US" dirty="0"/>
              <a:t>Transactions are organized as a </a:t>
            </a:r>
            <a:r>
              <a:rPr lang="en-US" dirty="0" err="1"/>
              <a:t>Merkle</a:t>
            </a:r>
            <a:r>
              <a:rPr lang="en-US" dirty="0"/>
              <a:t> Tree. The </a:t>
            </a:r>
            <a:r>
              <a:rPr lang="en-US" dirty="0" err="1"/>
              <a:t>Merkle</a:t>
            </a:r>
            <a:r>
              <a:rPr lang="en-US" dirty="0"/>
              <a:t> Root is used to construct the block hash</a:t>
            </a:r>
          </a:p>
          <a:p>
            <a:endParaRPr lang="en-US" dirty="0"/>
          </a:p>
          <a:p>
            <a:r>
              <a:rPr lang="en-US" dirty="0"/>
              <a:t>If you change a transaction, you need to change all the subsequent block hashes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difficulty</a:t>
            </a:r>
            <a:r>
              <a:rPr lang="en-US" dirty="0">
                <a:solidFill>
                  <a:srgbClr val="FF0000"/>
                </a:solidFill>
              </a:rPr>
              <a:t> of the mining algorithm determines the </a:t>
            </a:r>
            <a:r>
              <a:rPr lang="en-US" b="1" dirty="0">
                <a:solidFill>
                  <a:srgbClr val="FF0000"/>
                </a:solidFill>
              </a:rPr>
              <a:t>toughness</a:t>
            </a:r>
            <a:r>
              <a:rPr lang="en-US" dirty="0">
                <a:solidFill>
                  <a:srgbClr val="FF0000"/>
                </a:solidFill>
              </a:rPr>
              <a:t> of tampering with a block in a </a:t>
            </a:r>
            <a:r>
              <a:rPr lang="en-US" dirty="0" err="1">
                <a:solidFill>
                  <a:srgbClr val="FF0000"/>
                </a:solidFill>
              </a:rPr>
              <a:t>blockchain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6048CB-2015-F440-BA84-281F8F58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in a Block (Reference: Bitcoin)</a:t>
            </a:r>
          </a:p>
        </p:txBody>
      </p:sp>
    </p:spTree>
    <p:extLst>
      <p:ext uri="{BB962C8B-B14F-4D97-AF65-F5344CB8AC3E}">
        <p14:creationId xmlns:p14="http://schemas.microsoft.com/office/powerpoint/2010/main" val="99864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lack, column&#10;&#10;Description automatically generated">
            <a:extLst>
              <a:ext uri="{FF2B5EF4-FFF2-40B4-BE49-F238E27FC236}">
                <a16:creationId xmlns:a16="http://schemas.microsoft.com/office/drawing/2014/main" id="{3D5CDA88-4CA9-4828-A119-6F72DA83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71" y="1803718"/>
            <a:ext cx="6780700" cy="4916008"/>
          </a:xfrm>
          <a:prstGeom prst="rect">
            <a:avLst/>
          </a:prstGeo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66F928E-C2B0-4337-A4CD-E76C7D908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8" t="28358" r="16418" b="27239"/>
          <a:stretch/>
        </p:blipFill>
        <p:spPr>
          <a:xfrm>
            <a:off x="8866582" y="286603"/>
            <a:ext cx="3189843" cy="21185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16F117-CBE0-4459-B378-F80E473E4225}"/>
              </a:ext>
            </a:extLst>
          </p:cNvPr>
          <p:cNvSpPr/>
          <p:nvPr/>
        </p:nvSpPr>
        <p:spPr>
          <a:xfrm>
            <a:off x="4962166" y="3301581"/>
            <a:ext cx="2027206" cy="15958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"/>
              </a:rPr>
              <a:t>Distributed Systems</a:t>
            </a:r>
            <a:endParaRPr lang="en-US" sz="2800"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60CA81-A7EE-4284-A778-E5BB7622AA9D}"/>
              </a:ext>
            </a:extLst>
          </p:cNvPr>
          <p:cNvSpPr/>
          <p:nvPr/>
        </p:nvSpPr>
        <p:spPr>
          <a:xfrm>
            <a:off x="7190656" y="3344712"/>
            <a:ext cx="2027206" cy="15958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cs typeface="Calibri"/>
              </a:rPr>
              <a:t>Crypto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055827-3631-4861-9BF7-F18C21CE1104}"/>
              </a:ext>
            </a:extLst>
          </p:cNvPr>
          <p:cNvSpPr/>
          <p:nvPr/>
        </p:nvSpPr>
        <p:spPr>
          <a:xfrm>
            <a:off x="9447901" y="3344711"/>
            <a:ext cx="2027206" cy="15958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Economic Models</a:t>
            </a:r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F7A1FB9-0560-4060-AC76-64553956D9B8}"/>
              </a:ext>
            </a:extLst>
          </p:cNvPr>
          <p:cNvSpPr/>
          <p:nvPr/>
        </p:nvSpPr>
        <p:spPr>
          <a:xfrm>
            <a:off x="839191" y="2674337"/>
            <a:ext cx="3508131" cy="29366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Three Pillars</a:t>
            </a:r>
            <a:endParaRPr lang="el-GR" sz="44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B0B6F70-081F-416F-A7B1-1CA858B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Decentralization &amp; Blockchains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28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4D9E58-DE8D-47D9-ACED-B12A8C69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66" y="175338"/>
            <a:ext cx="10058400" cy="855626"/>
          </a:xfrm>
        </p:spPr>
        <p:txBody>
          <a:bodyPr/>
          <a:lstStyle/>
          <a:p>
            <a:r>
              <a:rPr lang="en-US" dirty="0">
                <a:latin typeface="Arial Rounded MT Bold"/>
              </a:rPr>
              <a:t>Our Core Problem 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E6EE29-64D3-4058-9481-929B383ED33B}"/>
              </a:ext>
            </a:extLst>
          </p:cNvPr>
          <p:cNvSpPr/>
          <p:nvPr/>
        </p:nvSpPr>
        <p:spPr>
          <a:xfrm>
            <a:off x="764875" y="1419045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Calibri"/>
              </a:rPr>
              <a:t>1</a:t>
            </a:r>
            <a:endParaRPr lang="en-US" dirty="0"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BBF259-71B4-49C0-8E11-7895097B1BE4}"/>
              </a:ext>
            </a:extLst>
          </p:cNvPr>
          <p:cNvSpPr/>
          <p:nvPr/>
        </p:nvSpPr>
        <p:spPr>
          <a:xfrm>
            <a:off x="1109931" y="4682705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3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0430FD-F622-477F-85F8-C9B685F2DCEB}"/>
              </a:ext>
            </a:extLst>
          </p:cNvPr>
          <p:cNvSpPr/>
          <p:nvPr/>
        </p:nvSpPr>
        <p:spPr>
          <a:xfrm>
            <a:off x="4603628" y="5070893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6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8047C9-B995-4299-B6A2-83F5AA76B83B}"/>
              </a:ext>
            </a:extLst>
          </p:cNvPr>
          <p:cNvSpPr/>
          <p:nvPr/>
        </p:nvSpPr>
        <p:spPr>
          <a:xfrm>
            <a:off x="5998231" y="2971798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5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7D254-E5B3-4F1F-A9D8-1B58C474DC43}"/>
              </a:ext>
            </a:extLst>
          </p:cNvPr>
          <p:cNvSpPr/>
          <p:nvPr/>
        </p:nvSpPr>
        <p:spPr>
          <a:xfrm>
            <a:off x="5178721" y="1002099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4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2B29F3-16BB-4C17-9F42-0A861E83569E}"/>
              </a:ext>
            </a:extLst>
          </p:cNvPr>
          <p:cNvSpPr/>
          <p:nvPr/>
        </p:nvSpPr>
        <p:spPr>
          <a:xfrm>
            <a:off x="8054192" y="1145872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9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2E34E6-B6D6-4256-B3CC-746F5A6575B1}"/>
              </a:ext>
            </a:extLst>
          </p:cNvPr>
          <p:cNvSpPr/>
          <p:nvPr/>
        </p:nvSpPr>
        <p:spPr>
          <a:xfrm>
            <a:off x="8643663" y="3518136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7</a:t>
            </a: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0FE518-F332-4A95-B983-8579450FEA3E}"/>
              </a:ext>
            </a:extLst>
          </p:cNvPr>
          <p:cNvSpPr/>
          <p:nvPr/>
        </p:nvSpPr>
        <p:spPr>
          <a:xfrm>
            <a:off x="7507851" y="5602852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8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E3B779-0ED6-4BB1-B996-6F88AD1694A7}"/>
              </a:ext>
            </a:extLst>
          </p:cNvPr>
          <p:cNvSpPr/>
          <p:nvPr/>
        </p:nvSpPr>
        <p:spPr>
          <a:xfrm>
            <a:off x="10340190" y="5530965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11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55C967-074A-4ECA-B56D-14B49DD113AF}"/>
              </a:ext>
            </a:extLst>
          </p:cNvPr>
          <p:cNvSpPr/>
          <p:nvPr/>
        </p:nvSpPr>
        <p:spPr>
          <a:xfrm>
            <a:off x="10714001" y="2252927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10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90EB0F-D2AA-4F52-B84E-6B586B0BC187}"/>
              </a:ext>
            </a:extLst>
          </p:cNvPr>
          <p:cNvCxnSpPr/>
          <p:nvPr/>
        </p:nvCxnSpPr>
        <p:spPr>
          <a:xfrm flipV="1">
            <a:off x="1626620" y="1504410"/>
            <a:ext cx="3551205" cy="28754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5FB76F-6A5C-4353-A47D-22CE7D3ED839}"/>
              </a:ext>
            </a:extLst>
          </p:cNvPr>
          <p:cNvCxnSpPr>
            <a:cxnSpLocks/>
          </p:cNvCxnSpPr>
          <p:nvPr/>
        </p:nvCxnSpPr>
        <p:spPr>
          <a:xfrm>
            <a:off x="1454092" y="2208901"/>
            <a:ext cx="1682148" cy="90577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0915AF-B012-4D75-86E5-D82F8DECE39A}"/>
              </a:ext>
            </a:extLst>
          </p:cNvPr>
          <p:cNvCxnSpPr>
            <a:cxnSpLocks/>
          </p:cNvCxnSpPr>
          <p:nvPr/>
        </p:nvCxnSpPr>
        <p:spPr>
          <a:xfrm>
            <a:off x="1137790" y="2352674"/>
            <a:ext cx="316299" cy="2372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3C9C82-24C6-4E6F-85B5-C673C7BA9735}"/>
              </a:ext>
            </a:extLst>
          </p:cNvPr>
          <p:cNvCxnSpPr>
            <a:cxnSpLocks/>
          </p:cNvCxnSpPr>
          <p:nvPr/>
        </p:nvCxnSpPr>
        <p:spPr>
          <a:xfrm flipH="1">
            <a:off x="1957295" y="3646635"/>
            <a:ext cx="1322720" cy="12508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0A2C9E-5768-4768-94FA-D9CCC3C465A5}"/>
              </a:ext>
            </a:extLst>
          </p:cNvPr>
          <p:cNvCxnSpPr>
            <a:cxnSpLocks/>
          </p:cNvCxnSpPr>
          <p:nvPr/>
        </p:nvCxnSpPr>
        <p:spPr>
          <a:xfrm flipV="1">
            <a:off x="3970127" y="1763199"/>
            <a:ext cx="1337091" cy="126520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30F7B1-CB9C-4E49-80D3-83D153FA37BB}"/>
              </a:ext>
            </a:extLst>
          </p:cNvPr>
          <p:cNvCxnSpPr>
            <a:cxnSpLocks/>
          </p:cNvCxnSpPr>
          <p:nvPr/>
        </p:nvCxnSpPr>
        <p:spPr>
          <a:xfrm flipH="1" flipV="1">
            <a:off x="6112349" y="1475652"/>
            <a:ext cx="1926570" cy="1150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3F5C60-00CA-43CD-A33E-71B38128529D}"/>
              </a:ext>
            </a:extLst>
          </p:cNvPr>
          <p:cNvCxnSpPr>
            <a:cxnSpLocks/>
          </p:cNvCxnSpPr>
          <p:nvPr/>
        </p:nvCxnSpPr>
        <p:spPr>
          <a:xfrm flipH="1" flipV="1">
            <a:off x="5853556" y="1863839"/>
            <a:ext cx="388193" cy="12077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07FBB4-0C15-4046-9736-2D83295B8367}"/>
              </a:ext>
            </a:extLst>
          </p:cNvPr>
          <p:cNvCxnSpPr>
            <a:cxnSpLocks/>
          </p:cNvCxnSpPr>
          <p:nvPr/>
        </p:nvCxnSpPr>
        <p:spPr>
          <a:xfrm flipH="1">
            <a:off x="3998877" y="3445349"/>
            <a:ext cx="2041588" cy="143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4102EB-71C7-4B69-B5CD-24370E5E9D45}"/>
              </a:ext>
            </a:extLst>
          </p:cNvPr>
          <p:cNvCxnSpPr>
            <a:cxnSpLocks/>
          </p:cNvCxnSpPr>
          <p:nvPr/>
        </p:nvCxnSpPr>
        <p:spPr>
          <a:xfrm flipH="1" flipV="1">
            <a:off x="3840726" y="3704138"/>
            <a:ext cx="963286" cy="146649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FA5647-5784-4BD1-B62E-4A86045EE67E}"/>
              </a:ext>
            </a:extLst>
          </p:cNvPr>
          <p:cNvCxnSpPr>
            <a:cxnSpLocks/>
          </p:cNvCxnSpPr>
          <p:nvPr/>
        </p:nvCxnSpPr>
        <p:spPr>
          <a:xfrm flipH="1" flipV="1">
            <a:off x="1971669" y="5314401"/>
            <a:ext cx="2616683" cy="15815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A01F08-7258-44CF-BD8C-D4AE5E688979}"/>
              </a:ext>
            </a:extLst>
          </p:cNvPr>
          <p:cNvCxnSpPr>
            <a:cxnSpLocks/>
          </p:cNvCxnSpPr>
          <p:nvPr/>
        </p:nvCxnSpPr>
        <p:spPr>
          <a:xfrm flipH="1">
            <a:off x="5292838" y="3747274"/>
            <a:ext cx="920154" cy="145210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1DA2F8-F70B-466B-A365-DA585206888B}"/>
              </a:ext>
            </a:extLst>
          </p:cNvPr>
          <p:cNvCxnSpPr>
            <a:cxnSpLocks/>
          </p:cNvCxnSpPr>
          <p:nvPr/>
        </p:nvCxnSpPr>
        <p:spPr>
          <a:xfrm>
            <a:off x="6931860" y="3502857"/>
            <a:ext cx="1696524" cy="4025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4551F6-49D3-49A1-AC2E-A44ECACF7E62}"/>
              </a:ext>
            </a:extLst>
          </p:cNvPr>
          <p:cNvCxnSpPr>
            <a:cxnSpLocks/>
          </p:cNvCxnSpPr>
          <p:nvPr/>
        </p:nvCxnSpPr>
        <p:spPr>
          <a:xfrm flipV="1">
            <a:off x="6816841" y="1878213"/>
            <a:ext cx="1452110" cy="12652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EC4A0E-871A-4661-8035-BECA35885545}"/>
              </a:ext>
            </a:extLst>
          </p:cNvPr>
          <p:cNvCxnSpPr>
            <a:cxnSpLocks/>
          </p:cNvCxnSpPr>
          <p:nvPr/>
        </p:nvCxnSpPr>
        <p:spPr>
          <a:xfrm flipH="1" flipV="1">
            <a:off x="8973441" y="1791948"/>
            <a:ext cx="1782795" cy="7476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FBC309-96BF-4B4B-9831-C6C32EEB9E69}"/>
              </a:ext>
            </a:extLst>
          </p:cNvPr>
          <p:cNvCxnSpPr>
            <a:cxnSpLocks/>
          </p:cNvCxnSpPr>
          <p:nvPr/>
        </p:nvCxnSpPr>
        <p:spPr>
          <a:xfrm flipH="1" flipV="1">
            <a:off x="8570875" y="2050741"/>
            <a:ext cx="402569" cy="150962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12E4DD-02A0-424A-8742-25410F317C1A}"/>
              </a:ext>
            </a:extLst>
          </p:cNvPr>
          <p:cNvCxnSpPr>
            <a:cxnSpLocks/>
          </p:cNvCxnSpPr>
          <p:nvPr/>
        </p:nvCxnSpPr>
        <p:spPr>
          <a:xfrm flipH="1" flipV="1">
            <a:off x="5494121" y="5515684"/>
            <a:ext cx="2084718" cy="4313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457C55-DB47-4A2E-A4AA-8FAA988D2922}"/>
              </a:ext>
            </a:extLst>
          </p:cNvPr>
          <p:cNvCxnSpPr>
            <a:cxnSpLocks/>
          </p:cNvCxnSpPr>
          <p:nvPr/>
        </p:nvCxnSpPr>
        <p:spPr>
          <a:xfrm flipH="1">
            <a:off x="8110801" y="4379875"/>
            <a:ext cx="819509" cy="130833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F59B78-ACDB-44CE-875A-61933664D132}"/>
              </a:ext>
            </a:extLst>
          </p:cNvPr>
          <p:cNvCxnSpPr>
            <a:cxnSpLocks/>
          </p:cNvCxnSpPr>
          <p:nvPr/>
        </p:nvCxnSpPr>
        <p:spPr>
          <a:xfrm>
            <a:off x="6658688" y="3747271"/>
            <a:ext cx="1164566" cy="194094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D6DD4F-9B14-42B6-B344-9AEFB73F21AE}"/>
              </a:ext>
            </a:extLst>
          </p:cNvPr>
          <p:cNvCxnSpPr>
            <a:cxnSpLocks/>
          </p:cNvCxnSpPr>
          <p:nvPr/>
        </p:nvCxnSpPr>
        <p:spPr>
          <a:xfrm flipH="1" flipV="1">
            <a:off x="8383970" y="5990134"/>
            <a:ext cx="1998452" cy="575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BCB260-0226-41C0-9C19-441D3041251D}"/>
              </a:ext>
            </a:extLst>
          </p:cNvPr>
          <p:cNvCxnSpPr>
            <a:cxnSpLocks/>
          </p:cNvCxnSpPr>
          <p:nvPr/>
        </p:nvCxnSpPr>
        <p:spPr>
          <a:xfrm flipH="1" flipV="1">
            <a:off x="9404761" y="4336737"/>
            <a:ext cx="1107057" cy="132272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15F4C6-7A73-486B-BF29-E48B916D6D9B}"/>
              </a:ext>
            </a:extLst>
          </p:cNvPr>
          <p:cNvCxnSpPr>
            <a:cxnSpLocks/>
          </p:cNvCxnSpPr>
          <p:nvPr/>
        </p:nvCxnSpPr>
        <p:spPr>
          <a:xfrm flipH="1">
            <a:off x="9505402" y="2985270"/>
            <a:ext cx="1322717" cy="8482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B39CD2-547E-431E-B446-3D7CFB16F4E6}"/>
              </a:ext>
            </a:extLst>
          </p:cNvPr>
          <p:cNvCxnSpPr>
            <a:cxnSpLocks/>
          </p:cNvCxnSpPr>
          <p:nvPr/>
        </p:nvCxnSpPr>
        <p:spPr>
          <a:xfrm flipH="1">
            <a:off x="10900005" y="3186551"/>
            <a:ext cx="215661" cy="241539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CAFD69-1E38-4F01-AFAF-37629D0A76F6}"/>
              </a:ext>
            </a:extLst>
          </p:cNvPr>
          <p:cNvGrpSpPr/>
          <p:nvPr/>
        </p:nvGrpSpPr>
        <p:grpSpPr>
          <a:xfrm>
            <a:off x="77535" y="1461168"/>
            <a:ext cx="561476" cy="721892"/>
            <a:chOff x="77535" y="1461168"/>
            <a:chExt cx="561476" cy="72189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9AD0F41-0534-42E5-9B21-CA18FCAF2A89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16083C0-08DF-4BB9-B0CB-3CC94D7D4E3D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6494D82-5AED-4DB5-A562-9EC06735EA1E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6EF96E-67A9-43AC-BF95-A45908FA8827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817F55-4C0E-46FA-A46A-921FC36AD623}"/>
              </a:ext>
            </a:extLst>
          </p:cNvPr>
          <p:cNvGrpSpPr/>
          <p:nvPr/>
        </p:nvGrpSpPr>
        <p:grpSpPr>
          <a:xfrm>
            <a:off x="478587" y="4883483"/>
            <a:ext cx="561476" cy="721892"/>
            <a:chOff x="77535" y="1461168"/>
            <a:chExt cx="561476" cy="72189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A6EA556-F0C5-472F-BA63-D8223E23017C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0A2BCD0-9A66-4F8B-93AA-873E10FB847A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8E090CF-6550-4AC3-826F-295B7373CDB1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524E80-DE1B-4F3A-9141-A7CAF7DEAAF4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942580B-B811-C99E-1176-80010C95D384}"/>
              </a:ext>
            </a:extLst>
          </p:cNvPr>
          <p:cNvGrpSpPr/>
          <p:nvPr/>
        </p:nvGrpSpPr>
        <p:grpSpPr>
          <a:xfrm>
            <a:off x="2483850" y="3052009"/>
            <a:ext cx="561476" cy="931612"/>
            <a:chOff x="2483850" y="3052009"/>
            <a:chExt cx="561476" cy="93161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4E274DE-433A-4EB8-9A28-728F7FDB2527}"/>
                </a:ext>
              </a:extLst>
            </p:cNvPr>
            <p:cNvSpPr/>
            <p:nvPr/>
          </p:nvSpPr>
          <p:spPr>
            <a:xfrm>
              <a:off x="2483852" y="3052009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3F44F4D-36CA-494E-ACF7-D88506FE6E2B}"/>
                </a:ext>
              </a:extLst>
            </p:cNvPr>
            <p:cNvSpPr/>
            <p:nvPr/>
          </p:nvSpPr>
          <p:spPr>
            <a:xfrm>
              <a:off x="2483851" y="3319377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7FE4C9D-1D97-4475-BD5F-1996FA03D07F}"/>
                </a:ext>
              </a:extLst>
            </p:cNvPr>
            <p:cNvSpPr/>
            <p:nvPr/>
          </p:nvSpPr>
          <p:spPr>
            <a:xfrm>
              <a:off x="2483850" y="3586744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A9DACCA-66BE-41F6-B214-47DFEC6FB4FC}"/>
                </a:ext>
              </a:extLst>
            </p:cNvPr>
            <p:cNvSpPr/>
            <p:nvPr/>
          </p:nvSpPr>
          <p:spPr>
            <a:xfrm>
              <a:off x="2760410" y="3168148"/>
              <a:ext cx="53474" cy="81547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A2C420-F313-49A6-9AC9-3BA550F683D4}"/>
              </a:ext>
            </a:extLst>
          </p:cNvPr>
          <p:cNvGrpSpPr/>
          <p:nvPr/>
        </p:nvGrpSpPr>
        <p:grpSpPr>
          <a:xfrm>
            <a:off x="4542586" y="993272"/>
            <a:ext cx="561476" cy="721892"/>
            <a:chOff x="77535" y="1461168"/>
            <a:chExt cx="561476" cy="72189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2CBE14A-4D1E-40A1-993C-C2BF3BD0A6EB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9E797E-53D6-43CD-818D-C771DDCA76E3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09E170B-BD4F-4E34-9868-D041187AC8ED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2F12085-AC65-41EE-8707-BD63F2421D1C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EFB402-D629-48F5-BAB7-12B0321ED8AD}"/>
              </a:ext>
            </a:extLst>
          </p:cNvPr>
          <p:cNvGrpSpPr/>
          <p:nvPr/>
        </p:nvGrpSpPr>
        <p:grpSpPr>
          <a:xfrm>
            <a:off x="3981113" y="5605377"/>
            <a:ext cx="561476" cy="721892"/>
            <a:chOff x="77535" y="1461168"/>
            <a:chExt cx="561476" cy="72189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68AEAAE-1BBA-49F8-A948-D09D3AC9C214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2EDA858-5137-4F96-B70F-D403A0ECDE8B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97428F2-B7AD-4F44-B0F5-566F5BCF12F9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3A881F9-5B0B-43A3-8E65-DA61BD7BB1AE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FB5692-C7A0-4E7C-8FAA-0E39D88DFCAC}"/>
              </a:ext>
            </a:extLst>
          </p:cNvPr>
          <p:cNvGrpSpPr/>
          <p:nvPr/>
        </p:nvGrpSpPr>
        <p:grpSpPr>
          <a:xfrm>
            <a:off x="6855323" y="6059903"/>
            <a:ext cx="561476" cy="721892"/>
            <a:chOff x="77535" y="1461168"/>
            <a:chExt cx="561476" cy="72189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D12B2FE-D3B4-41F4-A388-7F8B19CF05D6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CA51C22-D442-4E44-BBBA-DA4AF189266F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D14D907-48F7-4E42-9CBB-C4293BD07356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817EA1E-8FC1-468F-B374-DEAF142DED9A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FA0BDF-7C94-40EE-9DA2-03EF17BBDFB7}"/>
              </a:ext>
            </a:extLst>
          </p:cNvPr>
          <p:cNvGrpSpPr/>
          <p:nvPr/>
        </p:nvGrpSpPr>
        <p:grpSpPr>
          <a:xfrm>
            <a:off x="6173534" y="3961061"/>
            <a:ext cx="561476" cy="721892"/>
            <a:chOff x="77535" y="1461168"/>
            <a:chExt cx="561476" cy="72189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2E8D1F1-C82C-48E7-8EC6-99A9B0C70FB4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423F1C2-D6E2-4D87-B92D-8C324296FE33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ADA27D21-A26C-4035-B130-32758593194F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43C784F-7FC3-4357-825D-06E29165AB24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39AC57-3F8F-43F3-BC23-75142A6CE311}"/>
              </a:ext>
            </a:extLst>
          </p:cNvPr>
          <p:cNvGrpSpPr/>
          <p:nvPr/>
        </p:nvGrpSpPr>
        <p:grpSpPr>
          <a:xfrm>
            <a:off x="9101217" y="1073481"/>
            <a:ext cx="561476" cy="721892"/>
            <a:chOff x="77535" y="1461168"/>
            <a:chExt cx="561476" cy="721892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9646733F-476B-46AB-BBAD-427C6E3EC2C2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7323A23-4DE9-447E-A567-DF6B6CCEDD7B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1B25A6B-325D-43FD-9489-2394A7AB3AB7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79D4DD9-0D75-4022-9A5F-0C4F57929907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7E137F9-7E26-4282-AFA4-1531555854DA}"/>
              </a:ext>
            </a:extLst>
          </p:cNvPr>
          <p:cNvGrpSpPr/>
          <p:nvPr/>
        </p:nvGrpSpPr>
        <p:grpSpPr>
          <a:xfrm>
            <a:off x="11547637" y="1822112"/>
            <a:ext cx="561476" cy="721892"/>
            <a:chOff x="77535" y="1461168"/>
            <a:chExt cx="561476" cy="721892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EC087270-5F83-47D7-BBA7-11BD271B2B3A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14A6E50-AE36-4D8D-984E-D87BE9AC0F4A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0439CA2C-D4A2-4AA8-AB78-2CD3C9A01D9F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81C8F4A-28AD-4E11-8EB0-A287EE450397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F48569-448B-432E-BF7E-8EE4A02F2FE5}"/>
              </a:ext>
            </a:extLst>
          </p:cNvPr>
          <p:cNvGrpSpPr/>
          <p:nvPr/>
        </p:nvGrpSpPr>
        <p:grpSpPr>
          <a:xfrm>
            <a:off x="9194794" y="2811375"/>
            <a:ext cx="561476" cy="721892"/>
            <a:chOff x="77535" y="1461168"/>
            <a:chExt cx="561476" cy="72189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C6B97D34-21D6-43A8-92CF-10BAED9879C0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E662A06-5584-4DE9-8067-2FBA80C4EF19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3E28C914-77A4-46C9-80F6-C3091A13A0B3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A8549BA-1D9C-4121-A0F9-0BB45C9ED4AF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4D12254-7732-4DEA-865C-7BBB6387B3CA}"/>
              </a:ext>
            </a:extLst>
          </p:cNvPr>
          <p:cNvGrpSpPr/>
          <p:nvPr/>
        </p:nvGrpSpPr>
        <p:grpSpPr>
          <a:xfrm>
            <a:off x="11079741" y="4936953"/>
            <a:ext cx="561476" cy="721892"/>
            <a:chOff x="77535" y="1461168"/>
            <a:chExt cx="561476" cy="721892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438A7247-DE7D-4ADE-B69F-599872B71319}"/>
                </a:ext>
              </a:extLst>
            </p:cNvPr>
            <p:cNvSpPr/>
            <p:nvPr/>
          </p:nvSpPr>
          <p:spPr>
            <a:xfrm>
              <a:off x="77537" y="1461168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A0BA29F-0833-4D1B-A40C-3E0BAC92BE88}"/>
                </a:ext>
              </a:extLst>
            </p:cNvPr>
            <p:cNvSpPr/>
            <p:nvPr/>
          </p:nvSpPr>
          <p:spPr>
            <a:xfrm>
              <a:off x="77536" y="1728536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E3144B63-B31D-407E-8A0D-17ABDE6DD77A}"/>
                </a:ext>
              </a:extLst>
            </p:cNvPr>
            <p:cNvSpPr/>
            <p:nvPr/>
          </p:nvSpPr>
          <p:spPr>
            <a:xfrm>
              <a:off x="77535" y="1995903"/>
              <a:ext cx="561474" cy="18715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00D9079-1EE5-44ED-9496-2F5E562C7E70}"/>
                </a:ext>
              </a:extLst>
            </p:cNvPr>
            <p:cNvSpPr/>
            <p:nvPr/>
          </p:nvSpPr>
          <p:spPr>
            <a:xfrm>
              <a:off x="327359" y="1550571"/>
              <a:ext cx="66842" cy="5748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E2FC227-3263-432C-95E6-171BC9DDD48D}"/>
              </a:ext>
            </a:extLst>
          </p:cNvPr>
          <p:cNvSpPr/>
          <p:nvPr/>
        </p:nvSpPr>
        <p:spPr>
          <a:xfrm>
            <a:off x="2497222" y="3854116"/>
            <a:ext cx="548105" cy="2138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7ED4BBC-6EB2-4809-A65A-15F4BAC7C71F}"/>
              </a:ext>
            </a:extLst>
          </p:cNvPr>
          <p:cNvSpPr/>
          <p:nvPr/>
        </p:nvSpPr>
        <p:spPr>
          <a:xfrm>
            <a:off x="3821446" y="4800528"/>
            <a:ext cx="7352630" cy="2128399"/>
          </a:xfrm>
          <a:prstGeom prst="roundRect">
            <a:avLst/>
          </a:prstGeom>
          <a:solidFill>
            <a:srgbClr val="000000">
              <a:alpha val="36863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cs typeface="Calibri"/>
              </a:rPr>
              <a:t>Other nodes in the network need to </a:t>
            </a:r>
            <a:r>
              <a:rPr lang="en-US" sz="2800" b="1" dirty="0">
                <a:cs typeface="Calibri"/>
              </a:rPr>
              <a:t>agree on this new block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cs typeface="Calibri"/>
              </a:rPr>
              <a:t>The Classical Distributed Consensus Problem</a:t>
            </a:r>
            <a:endParaRPr lang="en-US" sz="32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C0ADB86-85E3-584F-5278-256928D1962A}"/>
              </a:ext>
            </a:extLst>
          </p:cNvPr>
          <p:cNvSpPr/>
          <p:nvPr/>
        </p:nvSpPr>
        <p:spPr>
          <a:xfrm>
            <a:off x="3127313" y="2828387"/>
            <a:ext cx="920150" cy="92015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322ED1-2299-4788-B446-436CA229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24"/>
            <a:ext cx="12192000" cy="752097"/>
          </a:xfrm>
        </p:spPr>
        <p:txBody>
          <a:bodyPr/>
          <a:lstStyle/>
          <a:p>
            <a:pPr algn="ctr"/>
            <a:r>
              <a:rPr lang="en-US" dirty="0">
                <a:latin typeface="Arial Rounded MT Bold"/>
              </a:rPr>
              <a:t>Centralized Consensus</a:t>
            </a:r>
            <a:endParaRPr lang="en-US" dirty="0"/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EC21A3-045A-4849-9070-67225B77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97" y="899949"/>
            <a:ext cx="1568030" cy="159678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575BA5-BFBE-440C-AEEA-EAF6EBAB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04" y="3426304"/>
            <a:ext cx="1740918" cy="1831316"/>
          </a:xfrm>
          <a:prstGeom prst="rect">
            <a:avLst/>
          </a:prstGeom>
        </p:spPr>
      </p:pic>
      <p:pic>
        <p:nvPicPr>
          <p:cNvPr id="7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BA0019-2A81-4AAC-9422-9F9CA8AE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27" y="4300269"/>
            <a:ext cx="2383766" cy="23550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E9CDFD-8959-4444-935A-7BF287AD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15" y="958970"/>
            <a:ext cx="1259458" cy="1288212"/>
          </a:xfrm>
          <a:prstGeom prst="rect">
            <a:avLst/>
          </a:prstGeom>
        </p:spPr>
      </p:pic>
      <p:pic>
        <p:nvPicPr>
          <p:cNvPr id="9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F317127-D946-497F-B786-8D1BB8526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905" y="5068019"/>
            <a:ext cx="1408981" cy="1365849"/>
          </a:xfrm>
          <a:prstGeom prst="rect">
            <a:avLst/>
          </a:prstGeom>
        </p:spPr>
      </p:pic>
      <p:pic>
        <p:nvPicPr>
          <p:cNvPr id="10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A7E4A5-A0A5-406C-9883-99CA10EC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37" y="726056"/>
            <a:ext cx="1322717" cy="1322717"/>
          </a:xfrm>
          <a:prstGeom prst="rect">
            <a:avLst/>
          </a:prstGeom>
        </p:spPr>
      </p:pic>
      <p:pic>
        <p:nvPicPr>
          <p:cNvPr id="11" name="Picture 11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22FAE3E-67F2-4131-A156-057736E9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555" y="3431875"/>
            <a:ext cx="1489495" cy="1518250"/>
          </a:xfrm>
          <a:prstGeom prst="rect">
            <a:avLst/>
          </a:prstGeom>
        </p:spPr>
      </p:pic>
      <p:pic>
        <p:nvPicPr>
          <p:cNvPr id="2" name="Picture 5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BBA7C7CF-6975-4A71-A51A-D868906A7F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36" y="191050"/>
            <a:ext cx="1708031" cy="1070014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F16DA807-CDEF-4BE3-8E89-4C810463E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8438" y="-216770"/>
            <a:ext cx="2081842" cy="1900032"/>
          </a:xfrm>
          <a:prstGeom prst="rect">
            <a:avLst/>
          </a:prstGeom>
        </p:spPr>
      </p:pic>
      <p:pic>
        <p:nvPicPr>
          <p:cNvPr id="12" name="Picture 5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6D69B32E-0754-44DE-9A21-B9F571FB3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7229" y="2218257"/>
            <a:ext cx="1089805" cy="667448"/>
          </a:xfrm>
          <a:prstGeom prst="rect">
            <a:avLst/>
          </a:prstGeom>
        </p:spPr>
      </p:pic>
      <p:pic>
        <p:nvPicPr>
          <p:cNvPr id="13" name="Picture 5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DA15B74C-0D75-420F-836C-98AA5BDE5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927" y="5841351"/>
            <a:ext cx="1089805" cy="667448"/>
          </a:xfrm>
          <a:prstGeom prst="rect">
            <a:avLst/>
          </a:prstGeom>
        </p:spPr>
      </p:pic>
      <p:pic>
        <p:nvPicPr>
          <p:cNvPr id="14" name="Picture 5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48CFA855-F48A-4A1A-9035-9BA3B5A18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4021" y="1973841"/>
            <a:ext cx="1089805" cy="667448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DD875021-C135-4DD5-841E-62433AD1E2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5947" y="1594777"/>
            <a:ext cx="1219201" cy="1109278"/>
          </a:xfrm>
          <a:prstGeom prst="rect">
            <a:avLst/>
          </a:prstGeom>
        </p:spPr>
      </p:pic>
      <p:pic>
        <p:nvPicPr>
          <p:cNvPr id="16" name="Picture 11" descr="A picture containing food, snack food, sandwich, indoor&#10;&#10;Description automatically generated">
            <a:extLst>
              <a:ext uri="{FF2B5EF4-FFF2-40B4-BE49-F238E27FC236}">
                <a16:creationId xmlns:a16="http://schemas.microsoft.com/office/drawing/2014/main" id="{332A9463-CB4B-4989-B05F-ED03CF896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607" y="5548550"/>
            <a:ext cx="1219201" cy="1109278"/>
          </a:xfrm>
          <a:prstGeom prst="rect">
            <a:avLst/>
          </a:prstGeom>
        </p:spPr>
      </p:pic>
      <p:pic>
        <p:nvPicPr>
          <p:cNvPr id="17" name="Picture 11" descr="A picture containing food, snack food, sandwich, indoor&#10;&#10;Description automatically generated">
            <a:extLst>
              <a:ext uri="{FF2B5EF4-FFF2-40B4-BE49-F238E27FC236}">
                <a16:creationId xmlns:a16="http://schemas.microsoft.com/office/drawing/2014/main" id="{369EEE78-9705-426A-94BA-2A479FA71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2173" y="4786550"/>
            <a:ext cx="1219201" cy="1109278"/>
          </a:xfrm>
          <a:prstGeom prst="rect">
            <a:avLst/>
          </a:prstGeom>
        </p:spPr>
      </p:pic>
      <p:pic>
        <p:nvPicPr>
          <p:cNvPr id="18" name="Picture 11" descr="A picture containing food, snack food, sandwich, indoor&#10;&#10;Description automatically generated">
            <a:extLst>
              <a:ext uri="{FF2B5EF4-FFF2-40B4-BE49-F238E27FC236}">
                <a16:creationId xmlns:a16="http://schemas.microsoft.com/office/drawing/2014/main" id="{578596E3-3156-4925-914C-7AE6823195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2663" y="4570889"/>
            <a:ext cx="1219201" cy="1109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82CADF-D507-40C9-84F2-17F27FA79458}"/>
              </a:ext>
            </a:extLst>
          </p:cNvPr>
          <p:cNvSpPr txBox="1"/>
          <p:nvPr/>
        </p:nvSpPr>
        <p:spPr>
          <a:xfrm>
            <a:off x="11341769" y="6275137"/>
            <a:ext cx="791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3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CB6627C6-6BBA-8722-607B-B7FAFD9EE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0739" y="2313645"/>
            <a:ext cx="1909314" cy="1713127"/>
          </a:xfrm>
          <a:prstGeom prst="rect">
            <a:avLst/>
          </a:prstGeom>
        </p:spPr>
      </p:pic>
      <p:pic>
        <p:nvPicPr>
          <p:cNvPr id="21" name="Picture 19" descr="Logo&#10;&#10;Description automatically generated">
            <a:extLst>
              <a:ext uri="{FF2B5EF4-FFF2-40B4-BE49-F238E27FC236}">
                <a16:creationId xmlns:a16="http://schemas.microsoft.com/office/drawing/2014/main" id="{89828BAF-48E7-56B6-AA1B-92AF46C53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1947" y="3173504"/>
            <a:ext cx="2743200" cy="22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322ED1-2299-4788-B446-436CA229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08"/>
            <a:ext cx="12192000" cy="78517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 Rounded MT Bold"/>
              </a:rPr>
              <a:t>Distributed Consensus – Message Passing</a:t>
            </a:r>
            <a:endParaRPr lang="en-US" sz="4400" dirty="0"/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EC21A3-045A-4849-9070-67225B77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45" y="962330"/>
            <a:ext cx="1568030" cy="159678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575BA5-BFBE-440C-AEEA-EAF6EBAB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04" y="3426304"/>
            <a:ext cx="1740918" cy="1831316"/>
          </a:xfrm>
          <a:prstGeom prst="rect">
            <a:avLst/>
          </a:prstGeom>
        </p:spPr>
      </p:pic>
      <p:pic>
        <p:nvPicPr>
          <p:cNvPr id="7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BA0019-2A81-4AAC-9422-9F9CA8AE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27" y="4300269"/>
            <a:ext cx="2383766" cy="23550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E9CDFD-8959-4444-935A-7BF287AD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15" y="958970"/>
            <a:ext cx="1259458" cy="1288212"/>
          </a:xfrm>
          <a:prstGeom prst="rect">
            <a:avLst/>
          </a:prstGeom>
        </p:spPr>
      </p:pic>
      <p:pic>
        <p:nvPicPr>
          <p:cNvPr id="9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F317127-D946-497F-B786-8D1BB8526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905" y="5068019"/>
            <a:ext cx="1408981" cy="1365849"/>
          </a:xfrm>
          <a:prstGeom prst="rect">
            <a:avLst/>
          </a:prstGeom>
        </p:spPr>
      </p:pic>
      <p:pic>
        <p:nvPicPr>
          <p:cNvPr id="10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A7E4A5-A0A5-406C-9883-99CA10EC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37" y="726056"/>
            <a:ext cx="1322717" cy="1322717"/>
          </a:xfrm>
          <a:prstGeom prst="rect">
            <a:avLst/>
          </a:prstGeom>
        </p:spPr>
      </p:pic>
      <p:pic>
        <p:nvPicPr>
          <p:cNvPr id="11" name="Picture 11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22FAE3E-67F2-4131-A156-057736E9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555" y="3431875"/>
            <a:ext cx="1489495" cy="151825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EA5B60F-64F1-4B63-80AD-F07B0367875D}"/>
              </a:ext>
            </a:extLst>
          </p:cNvPr>
          <p:cNvCxnSpPr/>
          <p:nvPr/>
        </p:nvCxnSpPr>
        <p:spPr>
          <a:xfrm flipH="1" flipV="1">
            <a:off x="6308785" y="2089030"/>
            <a:ext cx="1270958" cy="29243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2B300-91F9-406A-8F93-8B3E2BB00F58}"/>
              </a:ext>
            </a:extLst>
          </p:cNvPr>
          <p:cNvCxnSpPr>
            <a:cxnSpLocks/>
          </p:cNvCxnSpPr>
          <p:nvPr/>
        </p:nvCxnSpPr>
        <p:spPr>
          <a:xfrm flipH="1" flipV="1">
            <a:off x="2268747" y="3440502"/>
            <a:ext cx="5296618" cy="15728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B0D545-2BC4-40B8-AE1E-7590D5CF53FD}"/>
              </a:ext>
            </a:extLst>
          </p:cNvPr>
          <p:cNvCxnSpPr>
            <a:cxnSpLocks/>
          </p:cNvCxnSpPr>
          <p:nvPr/>
        </p:nvCxnSpPr>
        <p:spPr>
          <a:xfrm flipH="1" flipV="1">
            <a:off x="3145766" y="2232804"/>
            <a:ext cx="4477110" cy="285246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CB8C85-A6A8-45C5-8868-59E075596E0F}"/>
              </a:ext>
            </a:extLst>
          </p:cNvPr>
          <p:cNvCxnSpPr>
            <a:cxnSpLocks/>
          </p:cNvCxnSpPr>
          <p:nvPr/>
        </p:nvCxnSpPr>
        <p:spPr>
          <a:xfrm flipV="1">
            <a:off x="7536612" y="4130614"/>
            <a:ext cx="2265868" cy="9402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53C090-AF9A-4FFA-AECA-598503B7398D}"/>
              </a:ext>
            </a:extLst>
          </p:cNvPr>
          <p:cNvCxnSpPr>
            <a:cxnSpLocks/>
          </p:cNvCxnSpPr>
          <p:nvPr/>
        </p:nvCxnSpPr>
        <p:spPr>
          <a:xfrm flipV="1">
            <a:off x="7565366" y="2218425"/>
            <a:ext cx="1460737" cy="288122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D0A63003-7C26-4D25-BB15-7BF7BD9500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5418" y="1556899"/>
            <a:ext cx="1089805" cy="66744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64CCF6-5122-4D9E-9BA4-F6A254DEFB14}"/>
              </a:ext>
            </a:extLst>
          </p:cNvPr>
          <p:cNvCxnSpPr>
            <a:cxnSpLocks/>
          </p:cNvCxnSpPr>
          <p:nvPr/>
        </p:nvCxnSpPr>
        <p:spPr>
          <a:xfrm flipH="1">
            <a:off x="5072331" y="4999009"/>
            <a:ext cx="2449902" cy="1955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food, snack food, sandwich, indoor&#10;&#10;Description automatically generated">
            <a:extLst>
              <a:ext uri="{FF2B5EF4-FFF2-40B4-BE49-F238E27FC236}">
                <a16:creationId xmlns:a16="http://schemas.microsoft.com/office/drawing/2014/main" id="{B2010103-D55E-4860-8A16-1205BE568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098" y="4786550"/>
            <a:ext cx="1219201" cy="1109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243CCE-B7A1-4207-A96D-E0FF5D3955AE}"/>
              </a:ext>
            </a:extLst>
          </p:cNvPr>
          <p:cNvSpPr txBox="1"/>
          <p:nvPr/>
        </p:nvSpPr>
        <p:spPr>
          <a:xfrm>
            <a:off x="11341769" y="6275137"/>
            <a:ext cx="791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2404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EC21A3-045A-4849-9070-67225B77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45" y="962330"/>
            <a:ext cx="1568030" cy="159678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575BA5-BFBE-440C-AEEA-EAF6EBAB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04" y="3426304"/>
            <a:ext cx="1740918" cy="1831316"/>
          </a:xfrm>
          <a:prstGeom prst="rect">
            <a:avLst/>
          </a:prstGeom>
        </p:spPr>
      </p:pic>
      <p:pic>
        <p:nvPicPr>
          <p:cNvPr id="7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BA0019-2A81-4AAC-9422-9F9CA8AE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27" y="4300269"/>
            <a:ext cx="2383766" cy="23550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E9CDFD-8959-4444-935A-7BF287AD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15" y="958970"/>
            <a:ext cx="1259458" cy="1288212"/>
          </a:xfrm>
          <a:prstGeom prst="rect">
            <a:avLst/>
          </a:prstGeom>
        </p:spPr>
      </p:pic>
      <p:pic>
        <p:nvPicPr>
          <p:cNvPr id="9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F317127-D946-497F-B786-8D1BB8526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905" y="5068019"/>
            <a:ext cx="1408981" cy="1365849"/>
          </a:xfrm>
          <a:prstGeom prst="rect">
            <a:avLst/>
          </a:prstGeom>
        </p:spPr>
      </p:pic>
      <p:pic>
        <p:nvPicPr>
          <p:cNvPr id="10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A7E4A5-A0A5-406C-9883-99CA10EC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37" y="726056"/>
            <a:ext cx="1322717" cy="1322717"/>
          </a:xfrm>
          <a:prstGeom prst="rect">
            <a:avLst/>
          </a:prstGeom>
        </p:spPr>
      </p:pic>
      <p:pic>
        <p:nvPicPr>
          <p:cNvPr id="11" name="Picture 11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22FAE3E-67F2-4131-A156-057736E9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555" y="3431875"/>
            <a:ext cx="1489495" cy="151825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EA5B60F-64F1-4B63-80AD-F07B0367875D}"/>
              </a:ext>
            </a:extLst>
          </p:cNvPr>
          <p:cNvCxnSpPr/>
          <p:nvPr/>
        </p:nvCxnSpPr>
        <p:spPr>
          <a:xfrm>
            <a:off x="3108385" y="2281688"/>
            <a:ext cx="1302589" cy="22946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2B300-91F9-406A-8F93-8B3E2BB00F58}"/>
              </a:ext>
            </a:extLst>
          </p:cNvPr>
          <p:cNvCxnSpPr>
            <a:cxnSpLocks/>
          </p:cNvCxnSpPr>
          <p:nvPr/>
        </p:nvCxnSpPr>
        <p:spPr>
          <a:xfrm flipH="1">
            <a:off x="2268747" y="2281688"/>
            <a:ext cx="854015" cy="117319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B0D545-2BC4-40B8-AE1E-7590D5CF53FD}"/>
              </a:ext>
            </a:extLst>
          </p:cNvPr>
          <p:cNvCxnSpPr>
            <a:cxnSpLocks/>
          </p:cNvCxnSpPr>
          <p:nvPr/>
        </p:nvCxnSpPr>
        <p:spPr>
          <a:xfrm>
            <a:off x="3094008" y="2296065"/>
            <a:ext cx="4364964" cy="281220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CB8C85-A6A8-45C5-8868-59E075596E0F}"/>
              </a:ext>
            </a:extLst>
          </p:cNvPr>
          <p:cNvCxnSpPr>
            <a:cxnSpLocks/>
          </p:cNvCxnSpPr>
          <p:nvPr/>
        </p:nvCxnSpPr>
        <p:spPr>
          <a:xfrm>
            <a:off x="3079631" y="2310442"/>
            <a:ext cx="6722849" cy="182017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53C090-AF9A-4FFA-AECA-598503B7398D}"/>
              </a:ext>
            </a:extLst>
          </p:cNvPr>
          <p:cNvCxnSpPr>
            <a:cxnSpLocks/>
          </p:cNvCxnSpPr>
          <p:nvPr/>
        </p:nvCxnSpPr>
        <p:spPr>
          <a:xfrm flipV="1">
            <a:off x="3122763" y="2204048"/>
            <a:ext cx="5903340" cy="1063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E867D7-5B08-4BD7-B93E-0F454A371606}"/>
              </a:ext>
            </a:extLst>
          </p:cNvPr>
          <p:cNvCxnSpPr>
            <a:cxnSpLocks/>
          </p:cNvCxnSpPr>
          <p:nvPr/>
        </p:nvCxnSpPr>
        <p:spPr>
          <a:xfrm flipV="1">
            <a:off x="3079631" y="1830236"/>
            <a:ext cx="2467151" cy="5089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2B61588B-48ED-4DBF-9D1B-F1146CD69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5418" y="1556899"/>
            <a:ext cx="1089805" cy="667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5C6C36-5E8A-4A1B-B73A-C8813AB7B771}"/>
              </a:ext>
            </a:extLst>
          </p:cNvPr>
          <p:cNvSpPr txBox="1"/>
          <p:nvPr/>
        </p:nvSpPr>
        <p:spPr>
          <a:xfrm>
            <a:off x="11341769" y="6275137"/>
            <a:ext cx="791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3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B7FB68B-A8F3-C27D-9B56-2C09C836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08"/>
            <a:ext cx="12192000" cy="78517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 Rounded MT Bold"/>
              </a:rPr>
              <a:t>Distributed Consensus – Message Passing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5892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EC21A3-045A-4849-9070-67225B77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45" y="962330"/>
            <a:ext cx="1568030" cy="159678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575BA5-BFBE-440C-AEEA-EAF6EBAB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04" y="3426304"/>
            <a:ext cx="1740918" cy="1831316"/>
          </a:xfrm>
          <a:prstGeom prst="rect">
            <a:avLst/>
          </a:prstGeom>
        </p:spPr>
      </p:pic>
      <p:pic>
        <p:nvPicPr>
          <p:cNvPr id="7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BA0019-2A81-4AAC-9422-9F9CA8AE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27" y="4300269"/>
            <a:ext cx="2383766" cy="23550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E9CDFD-8959-4444-935A-7BF287AD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15" y="958970"/>
            <a:ext cx="1259458" cy="1288212"/>
          </a:xfrm>
          <a:prstGeom prst="rect">
            <a:avLst/>
          </a:prstGeom>
        </p:spPr>
      </p:pic>
      <p:pic>
        <p:nvPicPr>
          <p:cNvPr id="9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F317127-D946-497F-B786-8D1BB8526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905" y="5068019"/>
            <a:ext cx="1408981" cy="1365849"/>
          </a:xfrm>
          <a:prstGeom prst="rect">
            <a:avLst/>
          </a:prstGeom>
        </p:spPr>
      </p:pic>
      <p:pic>
        <p:nvPicPr>
          <p:cNvPr id="10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A7E4A5-A0A5-406C-9883-99CA10EC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37" y="726056"/>
            <a:ext cx="1322717" cy="1322717"/>
          </a:xfrm>
          <a:prstGeom prst="rect">
            <a:avLst/>
          </a:prstGeom>
        </p:spPr>
      </p:pic>
      <p:pic>
        <p:nvPicPr>
          <p:cNvPr id="11" name="Picture 11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22FAE3E-67F2-4131-A156-057736E9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555" y="3431875"/>
            <a:ext cx="1489495" cy="15182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7A80E6-B3C4-4D41-97DE-1464464049F5}"/>
              </a:ext>
            </a:extLst>
          </p:cNvPr>
          <p:cNvSpPr/>
          <p:nvPr/>
        </p:nvSpPr>
        <p:spPr>
          <a:xfrm rot="12900000">
            <a:off x="2729712" y="3500983"/>
            <a:ext cx="5186947" cy="28073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0DC9C-B4B7-4F5B-8F3E-7B737454E00A}"/>
              </a:ext>
            </a:extLst>
          </p:cNvPr>
          <p:cNvSpPr txBox="1"/>
          <p:nvPr/>
        </p:nvSpPr>
        <p:spPr>
          <a:xfrm>
            <a:off x="5402012" y="318285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You told Pizza !!</a:t>
            </a:r>
            <a:endParaRPr lang="en-US" sz="2800" b="1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3773C-8743-4E44-B525-BF7B0DECF365}"/>
              </a:ext>
            </a:extLst>
          </p:cNvPr>
          <p:cNvSpPr txBox="1"/>
          <p:nvPr/>
        </p:nvSpPr>
        <p:spPr>
          <a:xfrm>
            <a:off x="11341769" y="6275137"/>
            <a:ext cx="791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3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91E4142-0631-EEFE-DD5C-CD6FD0BB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08"/>
            <a:ext cx="12192000" cy="78517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 Rounded MT Bold"/>
              </a:rPr>
              <a:t>Distributed Consensus – Message Passing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65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0E301-8C59-4B39-BE9C-A0FDEFCE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 Functions and Linked Structures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9B27F-8A71-410A-8D36-A2EED8FBB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339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EC21A3-045A-4849-9070-67225B77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45" y="962330"/>
            <a:ext cx="1568030" cy="159678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575BA5-BFBE-440C-AEEA-EAF6EBAB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04" y="3426304"/>
            <a:ext cx="1740918" cy="1831316"/>
          </a:xfrm>
          <a:prstGeom prst="rect">
            <a:avLst/>
          </a:prstGeom>
        </p:spPr>
      </p:pic>
      <p:pic>
        <p:nvPicPr>
          <p:cNvPr id="7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BA0019-2A81-4AAC-9422-9F9CA8AE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27" y="4300269"/>
            <a:ext cx="2383766" cy="23550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E9CDFD-8959-4444-935A-7BF287AD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215" y="958970"/>
            <a:ext cx="1259458" cy="1288212"/>
          </a:xfrm>
          <a:prstGeom prst="rect">
            <a:avLst/>
          </a:prstGeom>
        </p:spPr>
      </p:pic>
      <p:pic>
        <p:nvPicPr>
          <p:cNvPr id="9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F317127-D946-497F-B786-8D1BB8526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905" y="5068019"/>
            <a:ext cx="1408981" cy="1365849"/>
          </a:xfrm>
          <a:prstGeom prst="rect">
            <a:avLst/>
          </a:prstGeom>
        </p:spPr>
      </p:pic>
      <p:pic>
        <p:nvPicPr>
          <p:cNvPr id="10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A7E4A5-A0A5-406C-9883-99CA10EC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37" y="726056"/>
            <a:ext cx="1322717" cy="1322717"/>
          </a:xfrm>
          <a:prstGeom prst="rect">
            <a:avLst/>
          </a:prstGeom>
        </p:spPr>
      </p:pic>
      <p:pic>
        <p:nvPicPr>
          <p:cNvPr id="11" name="Picture 11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22FAE3E-67F2-4131-A156-057736E9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555" y="3431875"/>
            <a:ext cx="1489495" cy="15182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7A80E6-B3C4-4D41-97DE-1464464049F5}"/>
              </a:ext>
            </a:extLst>
          </p:cNvPr>
          <p:cNvSpPr/>
          <p:nvPr/>
        </p:nvSpPr>
        <p:spPr>
          <a:xfrm rot="12900000">
            <a:off x="2729712" y="3500983"/>
            <a:ext cx="5186947" cy="28073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60DC9C-B4B7-4F5B-8F3E-7B737454E00A}"/>
              </a:ext>
            </a:extLst>
          </p:cNvPr>
          <p:cNvSpPr txBox="1"/>
          <p:nvPr/>
        </p:nvSpPr>
        <p:spPr>
          <a:xfrm>
            <a:off x="5402012" y="318285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You told Pizza !!</a:t>
            </a:r>
            <a:endParaRPr lang="en-US" sz="2800" b="1">
              <a:cs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54932B0-B1BE-47E6-8AF9-F82FC69297CE}"/>
              </a:ext>
            </a:extLst>
          </p:cNvPr>
          <p:cNvSpPr/>
          <p:nvPr/>
        </p:nvSpPr>
        <p:spPr>
          <a:xfrm rot="2100000">
            <a:off x="2395501" y="3835193"/>
            <a:ext cx="5186947" cy="28073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654CF-A9F6-46B9-9181-A695C6DFC1CC}"/>
              </a:ext>
            </a:extLst>
          </p:cNvPr>
          <p:cNvSpPr txBox="1"/>
          <p:nvPr/>
        </p:nvSpPr>
        <p:spPr>
          <a:xfrm>
            <a:off x="308642" y="2367380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Nopes !! I told Burger</a:t>
            </a:r>
            <a:endParaRPr lang="en-US" sz="2800" b="1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1157E-4839-4523-96D9-BA64115A6A83}"/>
              </a:ext>
            </a:extLst>
          </p:cNvPr>
          <p:cNvSpPr txBox="1"/>
          <p:nvPr/>
        </p:nvSpPr>
        <p:spPr>
          <a:xfrm>
            <a:off x="11341769" y="6275137"/>
            <a:ext cx="791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3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835753F-9712-D437-6546-62293D9B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08"/>
            <a:ext cx="12192000" cy="78517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 Rounded MT Bold"/>
              </a:rPr>
              <a:t>Distributed Consensus – Message Passing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4522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F1B609-AD76-479C-833F-86DA66F3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/>
              </a:rPr>
              <a:t>What is the Issue with Classical Distributed Consensus?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422200-992D-4587-8C27-BDEC42A1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82" y="1787616"/>
            <a:ext cx="1237209" cy="1259897"/>
          </a:xfrm>
          <a:prstGeom prst="rect">
            <a:avLst/>
          </a:prstGeom>
        </p:spPr>
      </p:pic>
      <p:pic>
        <p:nvPicPr>
          <p:cNvPr id="7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8088B73-2DD0-4221-8797-69220B46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04" y="3812674"/>
            <a:ext cx="1373620" cy="1444946"/>
          </a:xfrm>
          <a:prstGeom prst="rect">
            <a:avLst/>
          </a:prstGeom>
        </p:spPr>
      </p:pic>
      <p:pic>
        <p:nvPicPr>
          <p:cNvPr id="9" name="Picture 8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4F195F9B-02E3-411D-AAE4-4BD266D8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317" y="1929166"/>
            <a:ext cx="993738" cy="1016426"/>
          </a:xfrm>
          <a:prstGeom prst="rect">
            <a:avLst/>
          </a:prstGeom>
        </p:spPr>
      </p:pic>
      <p:pic>
        <p:nvPicPr>
          <p:cNvPr id="11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1C5D2E6-EF1A-4026-9D44-10232DCDD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905" y="5356185"/>
            <a:ext cx="1111715" cy="1077683"/>
          </a:xfrm>
          <a:prstGeom prst="rect">
            <a:avLst/>
          </a:prstGeom>
        </p:spPr>
      </p:pic>
      <p:pic>
        <p:nvPicPr>
          <p:cNvPr id="13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C0AC2C9E-5EBC-42DF-9C58-8A226F9C3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493" y="1759862"/>
            <a:ext cx="1043651" cy="1043651"/>
          </a:xfrm>
          <a:prstGeom prst="rect">
            <a:avLst/>
          </a:prstGeom>
        </p:spPr>
      </p:pic>
      <p:pic>
        <p:nvPicPr>
          <p:cNvPr id="15" name="Picture 11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486894BA-DBDC-40D4-BCD7-C8206F27A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96" y="3812674"/>
            <a:ext cx="1175243" cy="119793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CFCF14-6651-4D12-A6AF-5A7411D9A986}"/>
              </a:ext>
            </a:extLst>
          </p:cNvPr>
          <p:cNvCxnSpPr>
            <a:cxnSpLocks/>
          </p:cNvCxnSpPr>
          <p:nvPr/>
        </p:nvCxnSpPr>
        <p:spPr>
          <a:xfrm>
            <a:off x="2659812" y="3005709"/>
            <a:ext cx="1515485" cy="200489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4225F2-437C-41D1-9F74-A9AC82B22D59}"/>
              </a:ext>
            </a:extLst>
          </p:cNvPr>
          <p:cNvCxnSpPr>
            <a:cxnSpLocks/>
          </p:cNvCxnSpPr>
          <p:nvPr/>
        </p:nvCxnSpPr>
        <p:spPr>
          <a:xfrm flipH="1">
            <a:off x="2071484" y="3024421"/>
            <a:ext cx="573951" cy="87586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F8C30C-A994-4B88-B380-CBD62AA59F50}"/>
              </a:ext>
            </a:extLst>
          </p:cNvPr>
          <p:cNvCxnSpPr>
            <a:cxnSpLocks/>
          </p:cNvCxnSpPr>
          <p:nvPr/>
        </p:nvCxnSpPr>
        <p:spPr>
          <a:xfrm>
            <a:off x="2688567" y="2976955"/>
            <a:ext cx="4700305" cy="23792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811460-B187-4265-AC8F-74C90F8CDD43}"/>
              </a:ext>
            </a:extLst>
          </p:cNvPr>
          <p:cNvCxnSpPr>
            <a:cxnSpLocks/>
          </p:cNvCxnSpPr>
          <p:nvPr/>
        </p:nvCxnSpPr>
        <p:spPr>
          <a:xfrm>
            <a:off x="2674190" y="2974346"/>
            <a:ext cx="7128290" cy="115626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0AC179-24A0-4FC5-8DA0-A2CF7CCF134A}"/>
              </a:ext>
            </a:extLst>
          </p:cNvPr>
          <p:cNvCxnSpPr>
            <a:cxnSpLocks/>
          </p:cNvCxnSpPr>
          <p:nvPr/>
        </p:nvCxnSpPr>
        <p:spPr>
          <a:xfrm flipV="1">
            <a:off x="2731968" y="2690672"/>
            <a:ext cx="6624381" cy="26478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794F72-38B4-4AEC-BDF0-23965B1F60A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31968" y="2281688"/>
            <a:ext cx="3088525" cy="67376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food, pizza, dish, fresh&#10;&#10;Description automatically generated">
            <a:extLst>
              <a:ext uri="{FF2B5EF4-FFF2-40B4-BE49-F238E27FC236}">
                <a16:creationId xmlns:a16="http://schemas.microsoft.com/office/drawing/2014/main" id="{775635F2-CA77-4965-B46B-67E74D4C0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9" y="2174064"/>
            <a:ext cx="859878" cy="526630"/>
          </a:xfrm>
          <a:prstGeom prst="rect">
            <a:avLst/>
          </a:prstGeom>
        </p:spPr>
      </p:pic>
      <p:pic>
        <p:nvPicPr>
          <p:cNvPr id="31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E5DF41C-E665-44DF-B1EC-D100B4E34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2927" y="4797127"/>
            <a:ext cx="1880841" cy="185815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D36D23-D8F3-464C-8F7B-CC302503D6C4}"/>
              </a:ext>
            </a:extLst>
          </p:cNvPr>
          <p:cNvSpPr/>
          <p:nvPr/>
        </p:nvSpPr>
        <p:spPr>
          <a:xfrm>
            <a:off x="3551965" y="2931656"/>
            <a:ext cx="6032273" cy="1947171"/>
          </a:xfrm>
          <a:prstGeom prst="roundRect">
            <a:avLst/>
          </a:prstGeom>
          <a:solidFill>
            <a:srgbClr val="E48312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cs typeface="Calibri"/>
              </a:rPr>
              <a:t>Needs the identity of others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cs typeface="Calibri"/>
              </a:rPr>
              <a:t>Works within a closed system 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0F344-2711-4B7E-A6C4-8664D8E73EC8}"/>
              </a:ext>
            </a:extLst>
          </p:cNvPr>
          <p:cNvSpPr txBox="1"/>
          <p:nvPr/>
        </p:nvSpPr>
        <p:spPr>
          <a:xfrm>
            <a:off x="11341769" y="6275137"/>
            <a:ext cx="7914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cs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77361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/>
        </p:nvSpPr>
        <p:spPr>
          <a:xfrm>
            <a:off x="959660" y="906061"/>
            <a:ext cx="9980761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923034" y="2695322"/>
            <a:ext cx="5334503" cy="307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that is executed in a decentralized setting.</a:t>
            </a:r>
            <a:b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Acts on distributed ledger data. </a:t>
            </a:r>
            <a:b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of the program depends on consensus of independent participants executing it.</a:t>
            </a:r>
            <a:b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r="17033" b="243"/>
          <a:stretch/>
        </p:blipFill>
        <p:spPr>
          <a:xfrm>
            <a:off x="6260984" y="2280538"/>
            <a:ext cx="4271944" cy="309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7661541" y="3766533"/>
            <a:ext cx="2022928" cy="38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985661" y="1021955"/>
            <a:ext cx="9980761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Ethereum Smart Contracts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988037" y="1902264"/>
            <a:ext cx="9091200" cy="340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that reads data from the Ethereum ledger, performs operations on it, and writes back the output to the ledger.</a:t>
            </a:r>
            <a:b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contracts are a type of Ethereum account. </a:t>
            </a:r>
            <a:endParaRPr sz="2400"/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balance</a:t>
            </a:r>
            <a:endParaRPr sz="2400"/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send transactions over the network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controlled by a user, run as programmed</a:t>
            </a:r>
            <a:b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accounts interact with a smart contract by </a:t>
            </a: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submitting transactions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</a:t>
            </a:r>
            <a:r>
              <a:rPr lang="en-US" sz="21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execute a function 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on the smart contract.</a:t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/>
        </p:nvSpPr>
        <p:spPr>
          <a:xfrm>
            <a:off x="1178169" y="939615"/>
            <a:ext cx="921621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Ethereum Virtual Machine - EVM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009706" y="2136278"/>
            <a:ext cx="3978851" cy="406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Ethereum implements a </a:t>
            </a:r>
            <a:r>
              <a:rPr lang="en-US" sz="21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state machine / replicated state machine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Ledger data holds the state - accounts, balances, and other variables.</a:t>
            </a:r>
            <a:b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Transactions deterministically change the machine from one state to another.</a:t>
            </a:r>
            <a:b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6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6153" y="2656444"/>
            <a:ext cx="5367669" cy="302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/>
        </p:nvSpPr>
        <p:spPr>
          <a:xfrm>
            <a:off x="1105619" y="980077"/>
            <a:ext cx="9980761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Solidity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280360" y="2362322"/>
            <a:ext cx="5334503" cy="307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language for implementing smart contracts</a:t>
            </a:r>
            <a:b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Statically typed</a:t>
            </a:r>
            <a:endParaRPr sz="2400" dirty="0"/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inheritance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user-defined types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75" lvl="1" indent="-245527">
              <a:buClr>
                <a:schemeClr val="dk1"/>
              </a:buClr>
              <a:buSzPts val="1600"/>
            </a:pPr>
            <a:endParaRPr sz="21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Syntax influenced by </a:t>
            </a:r>
            <a:r>
              <a:rPr lang="en-US" sz="213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Javascript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C++</a:t>
            </a:r>
            <a:endParaRPr sz="2400" dirty="0"/>
          </a:p>
        </p:txBody>
      </p:sp>
      <p:sp>
        <p:nvSpPr>
          <p:cNvPr id="149" name="Google Shape;149;p8"/>
          <p:cNvSpPr txBox="1"/>
          <p:nvPr/>
        </p:nvSpPr>
        <p:spPr>
          <a:xfrm>
            <a:off x="235688" y="5427921"/>
            <a:ext cx="5633483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8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https://docs.soliditylang.org/en/v0.8.9/</a:t>
            </a: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6633795" y="2235170"/>
            <a:ext cx="4898781" cy="373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467" i="1" dirty="0">
                <a:solidFill>
                  <a:srgbClr val="408090"/>
                </a:solidFill>
                <a:latin typeface="Calibri"/>
                <a:ea typeface="Calibri"/>
                <a:cs typeface="Calibri"/>
                <a:sym typeface="Calibri"/>
              </a:rPr>
              <a:t>// SPDX-License-Identifier: GPL-3.0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b="1" dirty="0">
                <a:solidFill>
                  <a:srgbClr val="007020"/>
                </a:solidFill>
                <a:latin typeface="Calibri"/>
                <a:ea typeface="Calibri"/>
                <a:cs typeface="Calibri"/>
                <a:sym typeface="Calibri"/>
              </a:rPr>
              <a:t>pragma solidity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&gt;=</a:t>
            </a:r>
            <a:r>
              <a:rPr lang="en-US" sz="1467" b="1" dirty="0">
                <a:solidFill>
                  <a:srgbClr val="007020"/>
                </a:solidFill>
                <a:latin typeface="Calibri"/>
                <a:ea typeface="Calibri"/>
                <a:cs typeface="Calibri"/>
                <a:sym typeface="Calibri"/>
              </a:rPr>
              <a:t>0.4.16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1467" b="1" dirty="0">
                <a:solidFill>
                  <a:srgbClr val="007020"/>
                </a:solidFill>
                <a:latin typeface="Calibri"/>
                <a:ea typeface="Calibri"/>
                <a:cs typeface="Calibri"/>
                <a:sym typeface="Calibri"/>
              </a:rPr>
              <a:t>0.9.0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67" b="1" dirty="0">
              <a:solidFill>
                <a:srgbClr val="00702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b="1" dirty="0">
                <a:solidFill>
                  <a:srgbClr val="007020"/>
                </a:solidFill>
                <a:latin typeface="Calibri"/>
                <a:ea typeface="Calibri"/>
                <a:cs typeface="Calibri"/>
                <a:sym typeface="Calibri"/>
              </a:rPr>
              <a:t>contract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b="1" dirty="0" err="1">
                <a:solidFill>
                  <a:srgbClr val="D55537"/>
                </a:solidFill>
                <a:latin typeface="Calibri"/>
                <a:ea typeface="Calibri"/>
                <a:cs typeface="Calibri"/>
                <a:sym typeface="Calibri"/>
              </a:rPr>
              <a:t>SimpleStorage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67" dirty="0">
              <a:solidFill>
                <a:srgbClr val="902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 err="1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uint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 err="1">
                <a:solidFill>
                  <a:srgbClr val="BB60D5"/>
                </a:solidFill>
                <a:latin typeface="Calibri"/>
                <a:ea typeface="Calibri"/>
                <a:cs typeface="Calibri"/>
                <a:sym typeface="Calibri"/>
              </a:rPr>
              <a:t>storedData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BB60D5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67" dirty="0" err="1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uint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BB60D5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storedData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}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67" dirty="0">
              <a:solidFill>
                <a:srgbClr val="902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BB60D5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returns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67" dirty="0" err="1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uint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467" dirty="0">
                <a:solidFill>
                  <a:srgbClr val="902000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lang="en-US" sz="1467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storedData</a:t>
            </a:r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8"/>
          <p:cNvCxnSpPr/>
          <p:nvPr/>
        </p:nvCxnSpPr>
        <p:spPr>
          <a:xfrm>
            <a:off x="6168296" y="2168670"/>
            <a:ext cx="1" cy="346444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4BD7-09C2-FA9B-40BE-1533A768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6097"/>
          </a:xfrm>
        </p:spPr>
        <p:txBody>
          <a:bodyPr/>
          <a:lstStyle/>
          <a:p>
            <a:r>
              <a:rPr lang="en-GB" dirty="0"/>
              <a:t>Smart Contract Workflow</a:t>
            </a:r>
          </a:p>
        </p:txBody>
      </p:sp>
      <p:pic>
        <p:nvPicPr>
          <p:cNvPr id="5" name="Content Placeholder 4" descr="A diagram of a smart contract work&#10;&#10;Description automatically generated">
            <a:extLst>
              <a:ext uri="{FF2B5EF4-FFF2-40B4-BE49-F238E27FC236}">
                <a16:creationId xmlns:a16="http://schemas.microsoft.com/office/drawing/2014/main" id="{0484AE6F-00EA-57A0-118E-9DC4BF496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8" y="1846263"/>
            <a:ext cx="8045450" cy="4022725"/>
          </a:xfrm>
        </p:spPr>
      </p:pic>
    </p:spTree>
    <p:extLst>
      <p:ext uri="{BB962C8B-B14F-4D97-AF65-F5344CB8AC3E}">
        <p14:creationId xmlns:p14="http://schemas.microsoft.com/office/powerpoint/2010/main" val="30807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B93C0-C46B-C441-B2F5-471D4D96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21917" tIns="60958" rIns="121917" bIns="60958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Takes any arbitrarily sized string as input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Input </a:t>
            </a:r>
            <a:r>
              <a:rPr lang="en-US" sz="2400" dirty="0">
                <a:solidFill>
                  <a:srgbClr val="0070C0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: The message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Fixed size output (256 bits are used in Blockchain)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Output </a:t>
            </a:r>
            <a:r>
              <a:rPr lang="en-US" sz="2400" dirty="0">
                <a:solidFill>
                  <a:srgbClr val="0070C0"/>
                </a:solidFill>
              </a:rPr>
              <a:t>H(M)</a:t>
            </a:r>
            <a:r>
              <a:rPr lang="en-US" sz="2400" dirty="0">
                <a:solidFill>
                  <a:schemeClr val="tx1"/>
                </a:solidFill>
              </a:rPr>
              <a:t>: We call this the </a:t>
            </a:r>
            <a:r>
              <a:rPr lang="en-US" sz="2400" dirty="0">
                <a:solidFill>
                  <a:srgbClr val="FF0000"/>
                </a:solidFill>
              </a:rPr>
              <a:t>message digest 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Efficiently computable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DF36F4-DCD8-A54A-85B5-31EF0FDD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152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793002-BD50-0944-A92C-2CDC1867E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718" y="1737360"/>
                <a:ext cx="10457962" cy="451173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Deterministic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Always yield identical hash value for identical input data</a:t>
                </a: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Collision-Free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If two messages are different, then their digests also differ</a:t>
                </a:r>
              </a:p>
              <a:p>
                <a:pPr marL="201168" lvl="1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Hiding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Hide the original message (the avalanche effect)</a:t>
                </a:r>
              </a:p>
              <a:p>
                <a:pPr lvl="1"/>
                <a:endParaRPr lang="en-US" sz="20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Puzzle-friendly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Given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Y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find out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k</a:t>
                </a:r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- used to solve the mining puzzle in Bitcoin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Proof of Work (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PoW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793002-BD50-0944-A92C-2CDC1867E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718" y="1737360"/>
                <a:ext cx="10457962" cy="4511730"/>
              </a:xfrm>
              <a:blipFill>
                <a:blip r:embed="rId2"/>
                <a:stretch>
                  <a:fillRect l="-874" t="-1892" r="-1224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8616915-6BF3-A046-8D59-9E77171F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Function: Properties</a:t>
            </a:r>
          </a:p>
        </p:txBody>
      </p:sp>
    </p:spTree>
    <p:extLst>
      <p:ext uri="{BB962C8B-B14F-4D97-AF65-F5344CB8AC3E}">
        <p14:creationId xmlns:p14="http://schemas.microsoft.com/office/powerpoint/2010/main" val="32598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C4595E-DC75-ED49-8409-A9E37B8E7B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2957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Hash functions are one-way; Given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it is easy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However, 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 deterministic algorithm </a:t>
                </a:r>
                <a:r>
                  <a:rPr lang="en-US" sz="2400" dirty="0">
                    <a:solidFill>
                      <a:schemeClr val="tx1"/>
                    </a:solidFill>
                  </a:rPr>
                  <a:t>can 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It is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difficult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Note the phrase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difficult to find</a:t>
                </a:r>
                <a:r>
                  <a:rPr lang="en-US" sz="2400" dirty="0">
                    <a:solidFill>
                      <a:schemeClr val="tx1"/>
                    </a:solidFill>
                  </a:rPr>
                  <a:t>, collision is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not impossible </a:t>
                </a:r>
              </a:p>
              <a:p>
                <a:pPr>
                  <a:lnSpc>
                    <a:spcPct val="100000"/>
                  </a:lnSpc>
                </a:pPr>
                <a:endParaRPr lang="en-US" sz="16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Try with randomly chosen inputs to find out a collision – but it takes too long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C4595E-DC75-ED49-8409-A9E37B8E7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295759"/>
              </a:xfrm>
              <a:blipFill>
                <a:blip r:embed="rId2"/>
                <a:stretch>
                  <a:fillRect l="-909" t="-1136" r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0461953-0438-8749-9517-6125640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Free</a:t>
            </a:r>
          </a:p>
        </p:txBody>
      </p:sp>
    </p:spTree>
    <p:extLst>
      <p:ext uri="{BB962C8B-B14F-4D97-AF65-F5344CB8AC3E}">
        <p14:creationId xmlns:p14="http://schemas.microsoft.com/office/powerpoint/2010/main" val="34744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60C139-6437-F34E-93A6-82EEC810F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8464"/>
                <a:ext cx="10058400" cy="450317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It may be relatively easy to find collision for some hash functions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2060"/>
                    </a:solidFill>
                  </a:rPr>
                  <a:t>Birthday Paradox: </a:t>
                </a:r>
                <a:r>
                  <a:rPr lang="en-US" dirty="0">
                    <a:solidFill>
                      <a:srgbClr val="002060"/>
                    </a:solidFill>
                  </a:rPr>
                  <a:t>Find the probability that in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randomly chosen persons, </a:t>
                </a:r>
                <a:r>
                  <a:rPr lang="en-US" dirty="0">
                    <a:solidFill>
                      <a:srgbClr val="002060"/>
                    </a:solidFill>
                  </a:rPr>
                  <a:t>some of them will have the same birthday 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2060"/>
                    </a:solidFill>
                  </a:rPr>
                  <a:t>By </a:t>
                </a:r>
                <a:r>
                  <a:rPr lang="en-US" i="1" dirty="0">
                    <a:solidFill>
                      <a:srgbClr val="002060"/>
                    </a:solidFill>
                  </a:rPr>
                  <a:t>Pigeonhole Principle</a:t>
                </a:r>
                <a:r>
                  <a:rPr lang="en-US" dirty="0">
                    <a:solidFill>
                      <a:srgbClr val="002060"/>
                    </a:solidFill>
                  </a:rPr>
                  <a:t>, the probability reaches 1 when number of people reaches 366 (not a leap year) or 367 (a leap year)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2060"/>
                    </a:solidFill>
                  </a:rPr>
                  <a:t>0.999 probability is reached with just ~70 people, and 0.5 probability is reached with only ~23 people </a:t>
                </a:r>
                <a:endParaRPr lang="el-GR" dirty="0">
                  <a:solidFill>
                    <a:srgbClr val="00206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l-GR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If a hash function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bits of output, an attacker need to compute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hash operations on a random input to find two matching outputs with probability </a:t>
                </a:r>
                <a:r>
                  <a:rPr lang="en-US" dirty="0">
                    <a:solidFill>
                      <a:srgbClr val="0070C0"/>
                    </a:solidFill>
                  </a:rPr>
                  <a:t>&gt; 0.98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For a 256</a:t>
                </a:r>
                <a:r>
                  <a:rPr lang="el-GR" dirty="0"/>
                  <a:t>-</a:t>
                </a:r>
                <a:r>
                  <a:rPr lang="en-US" dirty="0"/>
                  <a:t>bit hash function, the attacker needs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dirty="0"/>
                  <a:t> hash operations – this is significantly time consuming 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If every hash computation takes only 1 microsecond, it will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years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60C139-6437-F34E-93A6-82EEC810F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8464"/>
                <a:ext cx="10058400" cy="4503175"/>
              </a:xfrm>
              <a:blipFill>
                <a:blip r:embed="rId2"/>
                <a:stretch>
                  <a:fillRect l="-545" t="-406" r="-1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6D806C-3117-C640-A8E1-1337364F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Free – How Do We Guarantee?</a:t>
            </a:r>
          </a:p>
        </p:txBody>
      </p:sp>
    </p:spTree>
    <p:extLst>
      <p:ext uri="{BB962C8B-B14F-4D97-AF65-F5344CB8AC3E}">
        <p14:creationId xmlns:p14="http://schemas.microsoft.com/office/powerpoint/2010/main" val="30821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477BA6-2068-314A-9293-A87924E44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If we observe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it is safe to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We need to remember just the hash value rather than the entire message – we call this as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message digest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To check if two messages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are same,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whether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, simply check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r>
                  <a:rPr lang="en-US" sz="2400" dirty="0"/>
                  <a:t>This is efficient because the size of the digest is significantly less than the size of the original messages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477BA6-2068-314A-9293-A87924E44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576" r="-788" b="-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9E83C1-F4B5-A943-8241-AC9B2A9D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as A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38643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1518</TotalTime>
  <Words>2699</Words>
  <Application>Microsoft Office PowerPoint</Application>
  <PresentationFormat>Widescreen</PresentationFormat>
  <Paragraphs>346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arial</vt:lpstr>
      <vt:lpstr>Arial Rounded MT Bold</vt:lpstr>
      <vt:lpstr>Calibri</vt:lpstr>
      <vt:lpstr>Calibri Light</vt:lpstr>
      <vt:lpstr>Cambria Math</vt:lpstr>
      <vt:lpstr>DmksxdLmsxgyGillSansMT</vt:lpstr>
      <vt:lpstr>Franklin Gothic Demi</vt:lpstr>
      <vt:lpstr>Google Sans</vt:lpstr>
      <vt:lpstr>NmxfglGbdmmjGillSansMT</vt:lpstr>
      <vt:lpstr>SourceSansPro</vt:lpstr>
      <vt:lpstr>XjgwvdSchkqkGillSansMT</vt:lpstr>
      <vt:lpstr>Retrospect</vt:lpstr>
      <vt:lpstr>Intro to Blockchains &amp; Bitcoin &amp; …</vt:lpstr>
      <vt:lpstr>Decentralization &amp; Blockchains</vt:lpstr>
      <vt:lpstr>Basic CryptoPrimitives</vt:lpstr>
      <vt:lpstr>Secure Hash Functions and Linked Structures</vt:lpstr>
      <vt:lpstr>Cryptographic Hash Functions</vt:lpstr>
      <vt:lpstr>Cryptographic Hash Function: Properties</vt:lpstr>
      <vt:lpstr>Collision Free</vt:lpstr>
      <vt:lpstr>Collision Free – How Do We Guarantee?</vt:lpstr>
      <vt:lpstr>Hash as A Message Digest</vt:lpstr>
      <vt:lpstr>Information Hiding through Hash</vt:lpstr>
      <vt:lpstr>Puzzle Friendly</vt:lpstr>
      <vt:lpstr>Proof of Work </vt:lpstr>
      <vt:lpstr>Causing Time Consuming Computations</vt:lpstr>
      <vt:lpstr>Hash Pointer</vt:lpstr>
      <vt:lpstr>Hash Pointer </vt:lpstr>
      <vt:lpstr>Detect Tampering from Hash Pointers - Hashchain</vt:lpstr>
      <vt:lpstr>Tamper Detection using Hash Pointer </vt:lpstr>
      <vt:lpstr>Merkle Tree – Organization of Hash Pointers in a Tree</vt:lpstr>
      <vt:lpstr>Blockchain as a Hashchain</vt:lpstr>
      <vt:lpstr>The BlockChain Data Structure</vt:lpstr>
      <vt:lpstr>Adding New Transactions</vt:lpstr>
      <vt:lpstr>Detecting Changes Changing the Content of a Transaction</vt:lpstr>
      <vt:lpstr>Detecting Changes Changing a Reference in the Merkle Tree</vt:lpstr>
      <vt:lpstr>Detecting Changes Replacing a Transaction</vt:lpstr>
      <vt:lpstr>Detecting Changes Changing the Merkle Root</vt:lpstr>
      <vt:lpstr>Detecting Changes Making a Correct Change</vt:lpstr>
      <vt:lpstr>On Bitcoin</vt:lpstr>
      <vt:lpstr>The Block in a Blockchain – Securing Data Cryptographically</vt:lpstr>
      <vt:lpstr>Structure of a Block</vt:lpstr>
      <vt:lpstr>Structure of a Block (Reference: Bitcoin)</vt:lpstr>
      <vt:lpstr>Block Generation Cost</vt:lpstr>
      <vt:lpstr>The Blockchain Replicas</vt:lpstr>
      <vt:lpstr>Transactions in a Block (Reference: Bitcoin)</vt:lpstr>
      <vt:lpstr>Decentralization &amp; Blockchains</vt:lpstr>
      <vt:lpstr>Our Core Problem </vt:lpstr>
      <vt:lpstr>Centralized Consensus</vt:lpstr>
      <vt:lpstr>Distributed Consensus – Message Passing</vt:lpstr>
      <vt:lpstr>Distributed Consensus – Message Passing</vt:lpstr>
      <vt:lpstr>Distributed Consensus – Message Passing</vt:lpstr>
      <vt:lpstr>Distributed Consensus – Message Passing</vt:lpstr>
      <vt:lpstr>What is the Issue with Classical Distributed Consensus?</vt:lpstr>
      <vt:lpstr>PowerPoint Presentation</vt:lpstr>
      <vt:lpstr>PowerPoint Presentation</vt:lpstr>
      <vt:lpstr>PowerPoint Presentation</vt:lpstr>
      <vt:lpstr>PowerPoint Presentation</vt:lpstr>
      <vt:lpstr>Smart Contract Workflow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Τσίχλας Κωνσταντινος</dc:creator>
  <cp:lastModifiedBy>Spyros Sioutas</cp:lastModifiedBy>
  <cp:revision>50</cp:revision>
  <dcterms:created xsi:type="dcterms:W3CDTF">2022-12-10T09:45:12Z</dcterms:created>
  <dcterms:modified xsi:type="dcterms:W3CDTF">2023-12-04T19:45:07Z</dcterms:modified>
</cp:coreProperties>
</file>