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68" r:id="rId5"/>
    <p:sldId id="257" r:id="rId6"/>
    <p:sldId id="258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CB3-6602-455B-910C-F32C78C5ED57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6666-553F-4FC7-83E4-59A38B0983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CB3-6602-455B-910C-F32C78C5ED57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6666-553F-4FC7-83E4-59A38B0983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CB3-6602-455B-910C-F32C78C5ED57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6666-553F-4FC7-83E4-59A38B0983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CB3-6602-455B-910C-F32C78C5ED57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6666-553F-4FC7-83E4-59A38B0983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CB3-6602-455B-910C-F32C78C5ED57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6666-553F-4FC7-83E4-59A38B0983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CB3-6602-455B-910C-F32C78C5ED57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6666-553F-4FC7-83E4-59A38B0983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CB3-6602-455B-910C-F32C78C5ED57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6666-553F-4FC7-83E4-59A38B0983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CB3-6602-455B-910C-F32C78C5ED57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6666-553F-4FC7-83E4-59A38B0983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CB3-6602-455B-910C-F32C78C5ED57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6666-553F-4FC7-83E4-59A38B0983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CB3-6602-455B-910C-F32C78C5ED57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6666-553F-4FC7-83E4-59A38B0983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CB3-6602-455B-910C-F32C78C5ED57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6666-553F-4FC7-83E4-59A38B0983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A8CB3-6602-455B-910C-F32C78C5ED57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96666-553F-4FC7-83E4-59A38B0983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752600" y="1981200"/>
            <a:ext cx="6398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rgbClr val="002060"/>
                </a:solidFill>
                <a:cs typeface="Times New Roman" pitchFamily="18" charset="0"/>
              </a:rPr>
              <a:t>ΕΦΑΡΜΟΣΜΕΝΗ ΗΘΙΚΗ </a:t>
            </a:r>
            <a:endParaRPr lang="en-US" sz="3600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914400" y="30480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solidFill>
                  <a:srgbClr val="0070C0"/>
                </a:solidFill>
              </a:rPr>
              <a:t>Ενότητα </a:t>
            </a:r>
            <a:r>
              <a:rPr lang="en-US" sz="2800" dirty="0" smtClean="0">
                <a:solidFill>
                  <a:srgbClr val="0070C0"/>
                </a:solidFill>
              </a:rPr>
              <a:t>2</a:t>
            </a:r>
            <a:r>
              <a:rPr lang="el-GR" sz="2800" dirty="0" smtClean="0">
                <a:solidFill>
                  <a:srgbClr val="0070C0"/>
                </a:solidFill>
              </a:rPr>
              <a:t>:</a:t>
            </a:r>
            <a:r>
              <a:rPr lang="el-GR" sz="2800" dirty="0" smtClean="0"/>
              <a:t> </a:t>
            </a:r>
            <a:r>
              <a:rPr lang="el-GR" sz="2800" b="1" dirty="0" smtClean="0">
                <a:solidFill>
                  <a:srgbClr val="002060"/>
                </a:solidFill>
              </a:rPr>
              <a:t>Βιοτικές κρίσεις και ηθικά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l-GR" sz="2800" b="1" dirty="0" smtClean="0">
                <a:solidFill>
                  <a:srgbClr val="002060"/>
                </a:solidFill>
              </a:rPr>
              <a:t>επιχειρήματα (</a:t>
            </a:r>
            <a:r>
              <a:rPr lang="en-US" sz="2800" b="1" dirty="0" smtClean="0">
                <a:solidFill>
                  <a:srgbClr val="002060"/>
                </a:solidFill>
              </a:rPr>
              <a:t>part B)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838200" y="46482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 smtClean="0">
                <a:latin typeface="Comic Sans MS" pitchFamily="66" charset="0"/>
              </a:rPr>
              <a:t>   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524000" y="5691605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endParaRPr lang="el-G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Βιοτικές κρίσεις και ηθικά</a:t>
            </a:r>
            <a:r>
              <a:rPr lang="en-US" dirty="0" smtClean="0"/>
              <a:t>  </a:t>
            </a:r>
            <a:r>
              <a:rPr lang="el-GR" dirty="0" smtClean="0"/>
              <a:t>επιχειρήματα</a:t>
            </a:r>
            <a:r>
              <a:rPr lang="en-US" dirty="0" smtClean="0"/>
              <a:t> (part B)</a:t>
            </a:r>
            <a:r>
              <a:rPr lang="el-GR" dirty="0" smtClean="0"/>
              <a:t>». Έκδοση: 1.0. Πάτρα 2015. Διαθέσιμο από τη </a:t>
            </a:r>
            <a:r>
              <a:rPr lang="el-GR" dirty="0" err="1" smtClean="0"/>
              <a:t>δικτυακήδιεύθυνση</a:t>
            </a:r>
            <a:r>
              <a:rPr lang="el-GR" dirty="0" smtClean="0"/>
              <a:t>:</a:t>
            </a:r>
            <a:r>
              <a:rPr lang="en-US" dirty="0" smtClean="0"/>
              <a:t>https://eclass.upatras.gr/courses/PHIL1898/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Συνεχίζεται η μελέτη των προηγούμενων βιοτικών παραδειγμάτων </a:t>
            </a:r>
            <a:r>
              <a:rPr lang="en-US" dirty="0" smtClean="0"/>
              <a:t>(</a:t>
            </a:r>
            <a:r>
              <a:rPr lang="el-GR" dirty="0" smtClean="0"/>
              <a:t>Διάλεξη 2, </a:t>
            </a:r>
            <a:r>
              <a:rPr lang="en-US" dirty="0" smtClean="0"/>
              <a:t>Part A</a:t>
            </a:r>
            <a:r>
              <a:rPr lang="el-G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4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11.Έχουμε να κάνουμε με ανθρώπους και με πόσους ανθρώπους εδώ;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Είμαστε σε θέση να τους δώσουμε ξεχωριστά ονόματα → δύο άνθρωποι, δύο πρόσωπα για την ηθική</a:t>
            </a:r>
          </a:p>
          <a:p>
            <a:r>
              <a:rPr lang="el-GR" dirty="0" smtClean="0"/>
              <a:t>Αφαιρούμε κάτι που είναι βιοτικά ενωμένο με το άλλο</a:t>
            </a:r>
          </a:p>
          <a:p>
            <a:r>
              <a:rPr lang="el-GR" dirty="0" smtClean="0"/>
              <a:t>Αφαιρούμε κάτι το οποίο έτσι κι αλλιώς θα εκλείψει από μόνο του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12. Πώς εμπλέκονται οι γιατροί;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Ηθικό καθήκον → να σώσουν μία ζωή</a:t>
            </a:r>
          </a:p>
          <a:p>
            <a:r>
              <a:rPr lang="el-GR" dirty="0" smtClean="0"/>
              <a:t>Οι γιατροί : εκπρόσωποι των παιδιών στο όνομα του καθήκοντός τους να σώζουν ανθρώπινες ζωές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13. Το παράδειγμα της </a:t>
            </a:r>
            <a:r>
              <a:rPr lang="el-GR" dirty="0" err="1" smtClean="0">
                <a:solidFill>
                  <a:srgbClr val="FF0000"/>
                </a:solidFill>
              </a:rPr>
              <a:t>Τρέισι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Λάτιμερ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Τρέισι</a:t>
            </a:r>
            <a:r>
              <a:rPr lang="el-GR" dirty="0" smtClean="0"/>
              <a:t> ήταν ένα δωδεκάχρονο κορίτσι που έπασχε από εγκεφαλική παράλυση και δολοφονήθηκε από τον πατέρα της το 1993</a:t>
            </a:r>
          </a:p>
          <a:p>
            <a:r>
              <a:rPr lang="el-GR" dirty="0" smtClean="0"/>
              <a:t>Την ημέρα του θανάτου της είχε νοημοσύνη βρέφους τριών μηνών</a:t>
            </a:r>
          </a:p>
          <a:p>
            <a:r>
              <a:rPr lang="el-GR" dirty="0" smtClean="0"/>
              <a:t>Ο πατέρας της φυλακίστηκε το 2001 και αποφυλακίστηκε υπό όρους το 2008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14. Δεδομένα του παραδείγματος 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Έχουμε να κάνουμε με μια κατάσταση σοβαρής νόσου</a:t>
            </a:r>
          </a:p>
          <a:p>
            <a:r>
              <a:rPr lang="el-GR" dirty="0" smtClean="0"/>
              <a:t> Έχουμε μεν ένα ανθρώπινο ον που δεν έχει συνείδηση , αυτονομία, θέληση</a:t>
            </a:r>
          </a:p>
          <a:p>
            <a:r>
              <a:rPr lang="el-GR" dirty="0" smtClean="0"/>
              <a:t>Όταν μιλάμε για ζωή μιλάμε για μια ποιοτική ζωή ή για μια βιολογική λειτουργία όπως και να έχει το πράγμα;</a:t>
            </a:r>
          </a:p>
          <a:p>
            <a:r>
              <a:rPr lang="el-GR" dirty="0" smtClean="0"/>
              <a:t>Το θέμα είναι εάν και κατά πόσο η λύπηση του άλλου μπορεί να οδηγήσει στην ευθανασία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438400" y="3244334"/>
            <a:ext cx="4390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 smtClean="0">
                <a:solidFill>
                  <a:srgbClr val="00B0F0"/>
                </a:solidFill>
              </a:rPr>
              <a:t>Τέλος ενότητας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</a:t>
            </a:r>
            <a:r>
              <a:rPr lang="el-GR" sz="2400" dirty="0" err="1" smtClean="0"/>
              <a:t>στo</a:t>
            </a:r>
            <a:r>
              <a:rPr lang="el-GR" sz="2400" dirty="0" smtClean="0"/>
              <a:t> </a:t>
            </a:r>
            <a:r>
              <a:rPr lang="el-GR" sz="2400" dirty="0" err="1" smtClean="0"/>
              <a:t>πλαίσιo</a:t>
            </a:r>
            <a:r>
              <a:rPr lang="el-GR" sz="2400" dirty="0" smtClean="0"/>
              <a:t> του εκπαιδευτικού έργου του διδάσκοντα.</a:t>
            </a:r>
          </a:p>
          <a:p>
            <a:r>
              <a:rPr lang="el-GR" sz="2400" dirty="0" smtClean="0"/>
              <a:t>Το έργο «Ανοικτά Ακαδημαϊκά Μαθήματα στο Πανεπιστήμιο </a:t>
            </a:r>
            <a:r>
              <a:rPr lang="el-GR" sz="2400" dirty="0" smtClean="0"/>
              <a:t>Πατρών» </a:t>
            </a:r>
            <a:r>
              <a:rPr lang="el-GR" sz="2400" dirty="0" smtClean="0"/>
              <a:t>έχει χρηματοδοτήσει μόνο την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181600"/>
            <a:ext cx="5501640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439</Words>
  <Application>Microsoft Office PowerPoint</Application>
  <PresentationFormat>Προβολή στην οθόνη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Παρουσίαση του PowerPoint</vt:lpstr>
      <vt:lpstr>Σκοποί ενότητας</vt:lpstr>
      <vt:lpstr>11.Έχουμε να κάνουμε με ανθρώπους και με πόσους ανθρώπους εδώ;</vt:lpstr>
      <vt:lpstr>12. Πώς εμπλέκονται οι γιατροί;</vt:lpstr>
      <vt:lpstr>13. Το παράδειγμα της Τρέισι Λάτιμερ</vt:lpstr>
      <vt:lpstr> 14. Δεδομένα του παραδείγματος  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Library Philosophy</dc:creator>
  <cp:lastModifiedBy>ttt</cp:lastModifiedBy>
  <cp:revision>25</cp:revision>
  <dcterms:created xsi:type="dcterms:W3CDTF">2015-07-01T08:13:44Z</dcterms:created>
  <dcterms:modified xsi:type="dcterms:W3CDTF">2015-07-24T12:07:20Z</dcterms:modified>
</cp:coreProperties>
</file>