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5" r:id="rId4"/>
    <p:sldId id="280" r:id="rId5"/>
    <p:sldId id="307" r:id="rId6"/>
    <p:sldId id="310" r:id="rId7"/>
    <p:sldId id="291" r:id="rId8"/>
    <p:sldId id="29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5"/>
            <p14:sldId id="280"/>
            <p14:sldId id="307"/>
            <p14:sldId id="310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9" d="100"/>
          <a:sy n="79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9/17/15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2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Ο Πλάτων και ο Αριστοτέλης για την ψυχή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/>
              <a:t>O </a:t>
            </a:r>
            <a:r>
              <a:rPr lang="el-GR" sz="2800" dirty="0" smtClean="0"/>
              <a:t>όρος ψυχή στα Ομηρικά έπη και τους προ-πλατωνικούς φιλοσόφους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fr-FR" dirty="0" err="1"/>
              <a:t>Ε</a:t>
            </a:r>
            <a:r>
              <a:rPr lang="fr-FR" dirty="0"/>
              <a:t>π</a:t>
            </a:r>
            <a:r>
              <a:rPr lang="fr-FR" dirty="0" err="1"/>
              <a:t>ισκό</a:t>
            </a:r>
            <a:r>
              <a:rPr lang="fr-FR" dirty="0"/>
              <a:t>π</a:t>
            </a:r>
            <a:r>
              <a:rPr lang="fr-FR" dirty="0" err="1"/>
              <a:t>ηση</a:t>
            </a:r>
            <a:r>
              <a:rPr lang="fr-FR" dirty="0"/>
              <a:t> </a:t>
            </a:r>
            <a:r>
              <a:rPr lang="fr-FR" dirty="0" err="1"/>
              <a:t>των</a:t>
            </a:r>
            <a:r>
              <a:rPr lang="fr-FR" dirty="0"/>
              <a:t> </a:t>
            </a:r>
            <a:r>
              <a:rPr lang="fr-FR" dirty="0" err="1"/>
              <a:t>σημ</a:t>
            </a:r>
            <a:r>
              <a:rPr lang="fr-FR" dirty="0"/>
              <a:t>α</a:t>
            </a:r>
            <a:r>
              <a:rPr lang="fr-FR" dirty="0" err="1"/>
              <a:t>σιών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των</a:t>
            </a:r>
            <a:r>
              <a:rPr lang="fr-FR" dirty="0"/>
              <a:t> </a:t>
            </a:r>
            <a:r>
              <a:rPr lang="fr-FR" dirty="0" err="1"/>
              <a:t>χρήσεων</a:t>
            </a:r>
            <a:r>
              <a:rPr lang="fr-FR" dirty="0"/>
              <a:t> </a:t>
            </a:r>
            <a:r>
              <a:rPr lang="fr-FR" dirty="0" err="1"/>
              <a:t>του</a:t>
            </a:r>
            <a:r>
              <a:rPr lang="fr-FR" dirty="0"/>
              <a:t> </a:t>
            </a:r>
            <a:r>
              <a:rPr lang="fr-FR" dirty="0" err="1"/>
              <a:t>όρου</a:t>
            </a:r>
            <a:r>
              <a:rPr lang="fr-FR" dirty="0"/>
              <a:t> </a:t>
            </a:r>
            <a:r>
              <a:rPr lang="fr-FR" dirty="0" err="1"/>
              <a:t>ψυχή</a:t>
            </a:r>
            <a:r>
              <a:rPr lang="fr-FR" dirty="0"/>
              <a:t> </a:t>
            </a:r>
            <a:r>
              <a:rPr lang="fr-FR" dirty="0" err="1"/>
              <a:t>στην</a:t>
            </a:r>
            <a:r>
              <a:rPr lang="fr-FR" dirty="0"/>
              <a:t> π</a:t>
            </a:r>
            <a:r>
              <a:rPr lang="fr-FR" dirty="0" err="1"/>
              <a:t>ρο</a:t>
            </a:r>
            <a:r>
              <a:rPr lang="fr-FR" dirty="0"/>
              <a:t>-π</a:t>
            </a:r>
            <a:r>
              <a:rPr lang="fr-FR" dirty="0" err="1"/>
              <a:t>λ</a:t>
            </a:r>
            <a:r>
              <a:rPr lang="fr-FR" dirty="0"/>
              <a:t>α</a:t>
            </a:r>
            <a:r>
              <a:rPr lang="fr-FR" dirty="0" err="1"/>
              <a:t>τωνική</a:t>
            </a:r>
            <a:r>
              <a:rPr lang="fr-FR" dirty="0"/>
              <a:t> </a:t>
            </a:r>
            <a:r>
              <a:rPr lang="fr-FR" dirty="0" err="1"/>
              <a:t>γρ</a:t>
            </a:r>
            <a:r>
              <a:rPr lang="fr-FR" dirty="0"/>
              <a:t>α</a:t>
            </a:r>
            <a:r>
              <a:rPr lang="fr-FR" dirty="0" err="1"/>
              <a:t>μμ</a:t>
            </a:r>
            <a:r>
              <a:rPr lang="fr-FR" dirty="0"/>
              <a:t>α</a:t>
            </a:r>
            <a:r>
              <a:rPr lang="fr-FR" dirty="0" err="1"/>
              <a:t>τεί</a:t>
            </a:r>
            <a:r>
              <a:rPr lang="fr-FR" dirty="0"/>
              <a:t>α. </a:t>
            </a:r>
            <a:r>
              <a:rPr lang="fr-FR" dirty="0" err="1"/>
              <a:t>Ν</a:t>
            </a:r>
            <a:r>
              <a:rPr lang="fr-FR" dirty="0"/>
              <a:t>α </a:t>
            </a:r>
            <a:r>
              <a:rPr lang="fr-FR" dirty="0" err="1"/>
              <a:t>ε</a:t>
            </a:r>
            <a:r>
              <a:rPr lang="fr-FR" dirty="0"/>
              <a:t>π</a:t>
            </a:r>
            <a:r>
              <a:rPr lang="fr-FR" dirty="0" err="1"/>
              <a:t>ισημ</a:t>
            </a:r>
            <a:r>
              <a:rPr lang="fr-FR" dirty="0"/>
              <a:t>α</a:t>
            </a:r>
            <a:r>
              <a:rPr lang="fr-FR" dirty="0" err="1"/>
              <a:t>νθούν</a:t>
            </a:r>
            <a:r>
              <a:rPr lang="fr-FR" dirty="0"/>
              <a:t> </a:t>
            </a:r>
            <a:r>
              <a:rPr lang="fr-FR" dirty="0" err="1"/>
              <a:t>οι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τ</a:t>
            </a:r>
            <a:r>
              <a:rPr lang="fr-FR" dirty="0"/>
              <a:t>αβ</a:t>
            </a:r>
            <a:r>
              <a:rPr lang="fr-FR" dirty="0" err="1"/>
              <a:t>ολές</a:t>
            </a:r>
            <a:r>
              <a:rPr lang="fr-FR" dirty="0"/>
              <a:t> </a:t>
            </a:r>
            <a:r>
              <a:rPr lang="fr-FR" dirty="0" err="1"/>
              <a:t>του</a:t>
            </a:r>
            <a:r>
              <a:rPr lang="fr-FR" dirty="0"/>
              <a:t> </a:t>
            </a:r>
            <a:r>
              <a:rPr lang="fr-FR" dirty="0" err="1"/>
              <a:t>όρου</a:t>
            </a:r>
            <a:r>
              <a:rPr lang="fr-FR" dirty="0"/>
              <a:t> </a:t>
            </a:r>
            <a:r>
              <a:rPr lang="fr-FR" dirty="0" err="1"/>
              <a:t>τόσο</a:t>
            </a:r>
            <a:r>
              <a:rPr lang="fr-FR" dirty="0"/>
              <a:t> </a:t>
            </a:r>
            <a:r>
              <a:rPr lang="fr-FR" dirty="0" err="1"/>
              <a:t>στη</a:t>
            </a:r>
            <a:r>
              <a:rPr lang="fr-FR" dirty="0"/>
              <a:t> </a:t>
            </a:r>
            <a:r>
              <a:rPr lang="fr-FR" dirty="0" err="1"/>
              <a:t>φιλοσοφί</a:t>
            </a:r>
            <a:r>
              <a:rPr lang="fr-FR" dirty="0"/>
              <a:t>α </a:t>
            </a:r>
            <a:r>
              <a:rPr lang="fr-FR" dirty="0" err="1"/>
              <a:t>όσο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την</a:t>
            </a:r>
            <a:r>
              <a:rPr lang="fr-FR" dirty="0"/>
              <a:t> π</a:t>
            </a:r>
            <a:r>
              <a:rPr lang="fr-FR" dirty="0" err="1"/>
              <a:t>οίηση</a:t>
            </a:r>
            <a:r>
              <a:rPr lang="fr-FR" dirty="0"/>
              <a:t>, α</a:t>
            </a:r>
            <a:r>
              <a:rPr lang="fr-FR" dirty="0" err="1"/>
              <a:t>λλά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ο</a:t>
            </a:r>
            <a:r>
              <a:rPr lang="fr-FR" dirty="0"/>
              <a:t> βα</a:t>
            </a:r>
            <a:r>
              <a:rPr lang="fr-FR" dirty="0" err="1"/>
              <a:t>θμι</a:t>
            </a:r>
            <a:r>
              <a:rPr lang="fr-FR" dirty="0"/>
              <a:t>α</a:t>
            </a:r>
            <a:r>
              <a:rPr lang="fr-FR" dirty="0" err="1"/>
              <a:t>ίος</a:t>
            </a:r>
            <a:r>
              <a:rPr lang="fr-FR" dirty="0"/>
              <a:t> </a:t>
            </a:r>
            <a:r>
              <a:rPr lang="fr-FR" dirty="0" err="1"/>
              <a:t>μετ</a:t>
            </a:r>
            <a:r>
              <a:rPr lang="fr-FR" dirty="0"/>
              <a:t>α</a:t>
            </a:r>
            <a:r>
              <a:rPr lang="fr-FR" dirty="0" err="1"/>
              <a:t>σχημ</a:t>
            </a:r>
            <a:r>
              <a:rPr lang="fr-FR" dirty="0"/>
              <a:t>α</a:t>
            </a:r>
            <a:r>
              <a:rPr lang="fr-FR" dirty="0" err="1"/>
              <a:t>τισμός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</a:t>
            </a:r>
            <a:r>
              <a:rPr lang="fr-FR" dirty="0" err="1"/>
              <a:t>σημ</a:t>
            </a:r>
            <a:r>
              <a:rPr lang="fr-FR" dirty="0"/>
              <a:t>α</a:t>
            </a:r>
            <a:r>
              <a:rPr lang="fr-FR" dirty="0" err="1"/>
              <a:t>σί</a:t>
            </a:r>
            <a:r>
              <a:rPr lang="fr-FR" dirty="0"/>
              <a:t>α</a:t>
            </a:r>
            <a:r>
              <a:rPr lang="fr-FR" dirty="0" err="1"/>
              <a:t>ς</a:t>
            </a:r>
            <a:r>
              <a:rPr lang="fr-FR" dirty="0"/>
              <a:t> </a:t>
            </a:r>
            <a:r>
              <a:rPr lang="fr-FR" dirty="0" err="1"/>
              <a:t>του</a:t>
            </a:r>
            <a:r>
              <a:rPr lang="fr-FR" dirty="0"/>
              <a:t> </a:t>
            </a:r>
            <a:r>
              <a:rPr lang="fr-FR" dirty="0" err="1"/>
              <a:t>μέχρι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</a:t>
            </a:r>
            <a:r>
              <a:rPr lang="fr-FR" dirty="0" err="1"/>
              <a:t>τον</a:t>
            </a:r>
            <a:r>
              <a:rPr lang="fr-FR" dirty="0"/>
              <a:t> </a:t>
            </a:r>
            <a:r>
              <a:rPr lang="fr-FR" dirty="0" err="1"/>
              <a:t>Πλάτων</a:t>
            </a:r>
            <a:r>
              <a:rPr lang="fr-FR" dirty="0"/>
              <a:t>α. 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</a:t>
            </a:r>
            <a:r>
              <a:rPr lang="el-GR" dirty="0" smtClean="0"/>
              <a:t>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Ομηρικά </a:t>
            </a:r>
            <a:r>
              <a:rPr lang="el-GR" sz="2400" dirty="0"/>
              <a:t>Έπη	</a:t>
            </a:r>
            <a:endParaRPr lang="en-US" sz="2400" dirty="0"/>
          </a:p>
          <a:p>
            <a:r>
              <a:rPr lang="el-GR" sz="2400" dirty="0" smtClean="0"/>
              <a:t>Η ψυχ</a:t>
            </a:r>
            <a:r>
              <a:rPr lang="el-GR" sz="2400" dirty="0" smtClean="0"/>
              <a:t>ή στον </a:t>
            </a:r>
            <a:r>
              <a:rPr lang="el-GR" sz="2400" dirty="0" smtClean="0"/>
              <a:t>6</a:t>
            </a:r>
            <a:r>
              <a:rPr lang="el-GR" sz="2400" baseline="30000" dirty="0" smtClean="0"/>
              <a:t>ος</a:t>
            </a:r>
            <a:r>
              <a:rPr lang="el-GR" sz="2400" dirty="0" smtClean="0"/>
              <a:t> </a:t>
            </a:r>
            <a:r>
              <a:rPr lang="el-GR" sz="2400" dirty="0"/>
              <a:t>και 5</a:t>
            </a:r>
            <a:r>
              <a:rPr lang="el-GR" sz="2400" baseline="30000" dirty="0"/>
              <a:t>ο</a:t>
            </a:r>
            <a:r>
              <a:rPr lang="el-GR" sz="2400" dirty="0"/>
              <a:t> αιώνας</a:t>
            </a:r>
            <a:r>
              <a:rPr lang="el-GR" sz="2400"/>
              <a:t>	</a:t>
            </a:r>
            <a:endParaRPr lang="en-US" sz="2400" dirty="0"/>
          </a:p>
          <a:p>
            <a:r>
              <a:rPr lang="en-US" sz="2400" dirty="0" err="1" smtClean="0"/>
              <a:t>Ο</a:t>
            </a:r>
            <a:r>
              <a:rPr lang="en-US" sz="2400" dirty="0" smtClean="0"/>
              <a:t> </a:t>
            </a:r>
            <a:r>
              <a:rPr lang="el-GR" sz="2400" dirty="0" smtClean="0"/>
              <a:t>όρος ψυχή στους προσωκρατικούς φιλοσόφους (Θαλής, Αναξαγόρας, Εμπεδοκλής, Δημόκριτος)</a:t>
            </a:r>
            <a:endParaRPr lang="en-US" sz="2400" dirty="0"/>
          </a:p>
          <a:p>
            <a:r>
              <a:rPr lang="el-GR" sz="2400" dirty="0" smtClean="0"/>
              <a:t>Οι Πυθαγόρειοι</a:t>
            </a: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«Ο Πλάτων και ο Αριστοτέλης για την Ψυχή. </a:t>
            </a:r>
            <a:r>
              <a:rPr lang="el-GR" sz="2000" smtClean="0"/>
              <a:t>Ενότητα 2»</a:t>
            </a:r>
            <a:r>
              <a:rPr lang="el-GR" sz="2000" dirty="0" smtClean="0"/>
              <a:t>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https://eclass.upatras.gr/courses/PHIL1802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355</Words>
  <Application>Microsoft Macintosh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Ο Πλάτων και ο Αριστοτέλης για την ψυχή</vt:lpstr>
      <vt:lpstr>Σκοποί  ενότητας</vt:lpstr>
      <vt:lpstr>Περιεχόμενα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Stasinos Stavrianeas</cp:lastModifiedBy>
  <cp:revision>198</cp:revision>
  <dcterms:created xsi:type="dcterms:W3CDTF">2012-09-06T09:03:05Z</dcterms:created>
  <dcterms:modified xsi:type="dcterms:W3CDTF">2015-09-17T17:10:45Z</dcterms:modified>
</cp:coreProperties>
</file>