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7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78" r:id="rId10"/>
    <p:sldId id="266" r:id="rId11"/>
    <p:sldId id="267" r:id="rId12"/>
    <p:sldId id="272" r:id="rId13"/>
    <p:sldId id="273" r:id="rId14"/>
    <p:sldId id="275" r:id="rId15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1pPr>
    <a:lvl2pPr marL="4572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2pPr>
    <a:lvl3pPr marL="9144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3pPr>
    <a:lvl4pPr marL="13716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4pPr>
    <a:lvl5pPr marL="18288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99CC00"/>
    <a:srgbClr val="66FF99"/>
    <a:srgbClr val="9999FF"/>
    <a:srgbClr val="33CCCC"/>
    <a:srgbClr val="FF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83" autoAdjust="0"/>
  </p:normalViewPr>
  <p:slideViewPr>
    <p:cSldViewPr>
      <p:cViewPr varScale="1">
        <p:scale>
          <a:sx n="45" d="100"/>
          <a:sy n="45" d="100"/>
        </p:scale>
        <p:origin x="1433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0"/>
    </p:cViewPr>
  </p:sorterViewPr>
  <p:notesViewPr>
    <p:cSldViewPr>
      <p:cViewPr varScale="1">
        <p:scale>
          <a:sx n="58" d="100"/>
          <a:sy n="58" d="100"/>
        </p:scale>
        <p:origin x="-1674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pyros Sioutas" userId="85976355e7f43e1c" providerId="LiveId" clId="{E098394F-49AA-4DFC-AB82-C9ABAF1C6ECD}"/>
    <pc:docChg chg="modSld">
      <pc:chgData name="Spyros Sioutas" userId="85976355e7f43e1c" providerId="LiveId" clId="{E098394F-49AA-4DFC-AB82-C9ABAF1C6ECD}" dt="2023-11-21T15:52:26.378" v="216" actId="20577"/>
      <pc:docMkLst>
        <pc:docMk/>
      </pc:docMkLst>
      <pc:sldChg chg="modSp mod">
        <pc:chgData name="Spyros Sioutas" userId="85976355e7f43e1c" providerId="LiveId" clId="{E098394F-49AA-4DFC-AB82-C9ABAF1C6ECD}" dt="2023-11-21T15:52:26.378" v="216" actId="20577"/>
        <pc:sldMkLst>
          <pc:docMk/>
          <pc:sldMk cId="0" sldId="275"/>
        </pc:sldMkLst>
        <pc:spChg chg="mod">
          <ac:chgData name="Spyros Sioutas" userId="85976355e7f43e1c" providerId="LiveId" clId="{E098394F-49AA-4DFC-AB82-C9ABAF1C6ECD}" dt="2023-11-21T15:49:37.050" v="80" actId="14100"/>
          <ac:spMkLst>
            <pc:docMk/>
            <pc:sldMk cId="0" sldId="275"/>
            <ac:spMk id="155650" creationId="{00000000-0000-0000-0000-000000000000}"/>
          </ac:spMkLst>
        </pc:spChg>
        <pc:spChg chg="mod">
          <ac:chgData name="Spyros Sioutas" userId="85976355e7f43e1c" providerId="LiveId" clId="{E098394F-49AA-4DFC-AB82-C9ABAF1C6ECD}" dt="2023-11-21T15:52:26.378" v="216" actId="20577"/>
          <ac:spMkLst>
            <pc:docMk/>
            <pc:sldMk cId="0" sldId="275"/>
            <ac:spMk id="155651" creationId="{00000000-0000-0000-0000-000000000000}"/>
          </ac:spMkLst>
        </pc:spChg>
      </pc:sldChg>
      <pc:sldChg chg="modSp mod">
        <pc:chgData name="Spyros Sioutas" userId="85976355e7f43e1c" providerId="LiveId" clId="{E098394F-49AA-4DFC-AB82-C9ABAF1C6ECD}" dt="2023-11-21T15:52:09.347" v="196" actId="20577"/>
        <pc:sldMkLst>
          <pc:docMk/>
          <pc:sldMk cId="0" sldId="279"/>
        </pc:sldMkLst>
        <pc:spChg chg="mod">
          <ac:chgData name="Spyros Sioutas" userId="85976355e7f43e1c" providerId="LiveId" clId="{E098394F-49AA-4DFC-AB82-C9ABAF1C6ECD}" dt="2023-11-21T15:52:09.347" v="196" actId="20577"/>
          <ac:spMkLst>
            <pc:docMk/>
            <pc:sldMk cId="0" sldId="279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249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לחץ כדי לערוך סגנונות טקסט של תבנית בסיס</a:t>
            </a:r>
          </a:p>
          <a:p>
            <a:pPr lvl="1"/>
            <a:r>
              <a:rPr lang="he-IL" altLang="en-US"/>
              <a:t>רמה שנייה</a:t>
            </a:r>
          </a:p>
          <a:p>
            <a:pPr lvl="2"/>
            <a:r>
              <a:rPr lang="he-IL" altLang="en-US"/>
              <a:t>רמה שלישית</a:t>
            </a:r>
          </a:p>
          <a:p>
            <a:pPr lvl="3"/>
            <a:r>
              <a:rPr lang="he-IL" altLang="en-US"/>
              <a:t>רמה רביעית</a:t>
            </a:r>
          </a:p>
          <a:p>
            <a:pPr lvl="4"/>
            <a:r>
              <a:rPr lang="he-IL" altLang="en-US"/>
              <a:t>רמה חמישית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0113F19-7C2C-431E-8D04-4B6C774444E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1pPr>
    <a:lvl2pPr marL="457200" algn="r" rtl="1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2pPr>
    <a:lvl3pPr marL="914400" algn="r" rtl="1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3pPr>
    <a:lvl4pPr marL="1371600" algn="r" rtl="1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4pPr>
    <a:lvl5pPr marL="1828800" algn="r" rtl="1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4100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11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12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13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14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15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16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17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18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4119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98438"/>
            <a:ext cx="7772400" cy="2286000"/>
          </a:xfrm>
        </p:spPr>
        <p:txBody>
          <a:bodyPr anchor="b">
            <a:sp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4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ftr" sz="quarter" idx="3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spcBef>
                <a:spcPct val="50000"/>
              </a:spcBef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fld id="{19A8EE85-7571-4766-BA7D-3AA07AB8B7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48463" y="457200"/>
            <a:ext cx="2197100" cy="5638800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52400" y="457200"/>
            <a:ext cx="6443663" cy="5638800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1981200"/>
            <a:ext cx="43195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24388" y="1981200"/>
            <a:ext cx="43211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457200"/>
            <a:ext cx="87931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981200"/>
            <a:ext cx="87931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248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102" name="Line 30"/>
          <p:cNvSpPr>
            <a:spLocks noChangeShapeType="1"/>
          </p:cNvSpPr>
          <p:nvPr userDrawn="1"/>
        </p:nvSpPr>
        <p:spPr bwMode="auto">
          <a:xfrm>
            <a:off x="0" y="1447800"/>
            <a:ext cx="914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103" name="Text Box 31"/>
          <p:cNvSpPr txBox="1">
            <a:spLocks noChangeArrowheads="1"/>
          </p:cNvSpPr>
          <p:nvPr userDrawn="1"/>
        </p:nvSpPr>
        <p:spPr bwMode="auto">
          <a:xfrm>
            <a:off x="8693150" y="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08E98779-F09A-4A99-9147-DF1163CCF20D}" type="slidenum">
              <a:rPr lang="en-US" altLang="en-US" sz="1800">
                <a:solidFill>
                  <a:schemeClr val="accent2"/>
                </a:solidFill>
              </a:rPr>
              <a:pPr/>
              <a:t>‹#›</a:t>
            </a:fld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3104" name="Text Box 32"/>
          <p:cNvSpPr txBox="1">
            <a:spLocks noChangeArrowheads="1"/>
          </p:cNvSpPr>
          <p:nvPr userDrawn="1"/>
        </p:nvSpPr>
        <p:spPr bwMode="auto">
          <a:xfrm>
            <a:off x="3657600" y="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he-IL" sz="1800">
                <a:solidFill>
                  <a:schemeClr val="accent2"/>
                </a:solidFill>
              </a:rPr>
              <a:t>Bloom Filters</a:t>
            </a:r>
            <a:endParaRPr lang="en-US" sz="1800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DC@CEID.UPATRAS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ICP – Web Caching -- Bloom-Filters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Internet Cache Protocol with Bloom-Filters in unstructured P2P networks: Flooding based lookup protocol</a:t>
            </a:r>
          </a:p>
          <a:p>
            <a:endParaRPr lang="en-US" dirty="0"/>
          </a:p>
          <a:p>
            <a:pPr algn="ctr">
              <a:buNone/>
            </a:pPr>
            <a:r>
              <a:rPr lang="en-US" dirty="0" err="1"/>
              <a:t>S.Sioutas</a:t>
            </a:r>
            <a:endParaRPr lang="en-US" dirty="0"/>
          </a:p>
          <a:p>
            <a:pPr algn="ctr">
              <a:buNone/>
            </a:pPr>
            <a:r>
              <a:rPr lang="en-US" dirty="0">
                <a:hlinkClick r:id="rId2"/>
              </a:rPr>
              <a:t>DDC@CEID.UPATRAS</a:t>
            </a:r>
            <a:endParaRPr lang="en-US" dirty="0"/>
          </a:p>
          <a:p>
            <a:pPr algn="ctr">
              <a:buNone/>
            </a:pPr>
            <a:r>
              <a:rPr lang="en-US" dirty="0"/>
              <a:t>(Data Driven Computing)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Internet Cache Protocol (ICP)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Protocol supports discovery and retrieval of documents from neighboring caches.</a:t>
            </a:r>
          </a:p>
          <a:p>
            <a:r>
              <a:rPr lang="en-US" sz="2800" dirty="0"/>
              <a:t>Establish an hierarchy of proxy caches</a:t>
            </a:r>
          </a:p>
          <a:p>
            <a:r>
              <a:rPr lang="en-US" sz="2800" dirty="0"/>
              <a:t>If page not found in local proxy cache, it searches for the page in neighboring proxies.</a:t>
            </a:r>
          </a:p>
          <a:p>
            <a:r>
              <a:rPr lang="en-US" sz="2800" dirty="0"/>
              <a:t>If page not found anywhere, fetch it from the internet.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ICP – Request Handling</a:t>
            </a:r>
          </a:p>
        </p:txBody>
      </p:sp>
      <p:sp>
        <p:nvSpPr>
          <p:cNvPr id="147459" name="AutoShape 3"/>
          <p:cNvSpPr>
            <a:spLocks noChangeArrowheads="1"/>
          </p:cNvSpPr>
          <p:nvPr/>
        </p:nvSpPr>
        <p:spPr bwMode="auto">
          <a:xfrm>
            <a:off x="1096963" y="3386138"/>
            <a:ext cx="936625" cy="466725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Client</a:t>
            </a:r>
          </a:p>
        </p:txBody>
      </p:sp>
      <p:grpSp>
        <p:nvGrpSpPr>
          <p:cNvPr id="147460" name="Group 4"/>
          <p:cNvGrpSpPr>
            <a:grpSpLocks/>
          </p:cNvGrpSpPr>
          <p:nvPr/>
        </p:nvGrpSpPr>
        <p:grpSpPr bwMode="auto">
          <a:xfrm>
            <a:off x="3124200" y="3733800"/>
            <a:ext cx="1416050" cy="1008063"/>
            <a:chOff x="2518" y="1869"/>
            <a:chExt cx="892" cy="635"/>
          </a:xfrm>
        </p:grpSpPr>
        <p:sp>
          <p:nvSpPr>
            <p:cNvPr id="147461" name="Rectangle 5"/>
            <p:cNvSpPr>
              <a:spLocks noChangeArrowheads="1"/>
            </p:cNvSpPr>
            <p:nvPr/>
          </p:nvSpPr>
          <p:spPr bwMode="auto">
            <a:xfrm>
              <a:off x="2518" y="1869"/>
              <a:ext cx="581" cy="29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Proxy</a:t>
              </a:r>
            </a:p>
          </p:txBody>
        </p:sp>
        <p:sp>
          <p:nvSpPr>
            <p:cNvPr id="147462" name="AutoShape 6"/>
            <p:cNvSpPr>
              <a:spLocks noChangeArrowheads="1"/>
            </p:cNvSpPr>
            <p:nvPr/>
          </p:nvSpPr>
          <p:spPr bwMode="auto">
            <a:xfrm>
              <a:off x="2928" y="2112"/>
              <a:ext cx="482" cy="392"/>
            </a:xfrm>
            <a:prstGeom prst="flowChartMagneticDisk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/>
                <a:t>Cache</a:t>
              </a:r>
            </a:p>
          </p:txBody>
        </p:sp>
      </p:grpSp>
      <p:grpSp>
        <p:nvGrpSpPr>
          <p:cNvPr id="147463" name="Group 7"/>
          <p:cNvGrpSpPr>
            <a:grpSpLocks/>
          </p:cNvGrpSpPr>
          <p:nvPr/>
        </p:nvGrpSpPr>
        <p:grpSpPr bwMode="auto">
          <a:xfrm>
            <a:off x="3733800" y="1524000"/>
            <a:ext cx="1416050" cy="1008063"/>
            <a:chOff x="2518" y="1869"/>
            <a:chExt cx="892" cy="635"/>
          </a:xfrm>
        </p:grpSpPr>
        <p:sp>
          <p:nvSpPr>
            <p:cNvPr id="147464" name="Rectangle 8"/>
            <p:cNvSpPr>
              <a:spLocks noChangeArrowheads="1"/>
            </p:cNvSpPr>
            <p:nvPr/>
          </p:nvSpPr>
          <p:spPr bwMode="auto">
            <a:xfrm>
              <a:off x="2518" y="1869"/>
              <a:ext cx="581" cy="29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Proxy</a:t>
              </a:r>
            </a:p>
          </p:txBody>
        </p:sp>
        <p:sp>
          <p:nvSpPr>
            <p:cNvPr id="147465" name="AutoShape 9"/>
            <p:cNvSpPr>
              <a:spLocks noChangeArrowheads="1"/>
            </p:cNvSpPr>
            <p:nvPr/>
          </p:nvSpPr>
          <p:spPr bwMode="auto">
            <a:xfrm>
              <a:off x="2928" y="2112"/>
              <a:ext cx="482" cy="392"/>
            </a:xfrm>
            <a:prstGeom prst="flowChartMagneticDisk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/>
                <a:t>Cache</a:t>
              </a:r>
            </a:p>
          </p:txBody>
        </p:sp>
      </p:grpSp>
      <p:grpSp>
        <p:nvGrpSpPr>
          <p:cNvPr id="147466" name="Group 10"/>
          <p:cNvGrpSpPr>
            <a:grpSpLocks/>
          </p:cNvGrpSpPr>
          <p:nvPr/>
        </p:nvGrpSpPr>
        <p:grpSpPr bwMode="auto">
          <a:xfrm>
            <a:off x="6934200" y="1905000"/>
            <a:ext cx="1416050" cy="1008063"/>
            <a:chOff x="2518" y="1869"/>
            <a:chExt cx="892" cy="635"/>
          </a:xfrm>
        </p:grpSpPr>
        <p:sp>
          <p:nvSpPr>
            <p:cNvPr id="147467" name="Rectangle 11"/>
            <p:cNvSpPr>
              <a:spLocks noChangeArrowheads="1"/>
            </p:cNvSpPr>
            <p:nvPr/>
          </p:nvSpPr>
          <p:spPr bwMode="auto">
            <a:xfrm>
              <a:off x="2518" y="1869"/>
              <a:ext cx="581" cy="29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Proxy</a:t>
              </a:r>
            </a:p>
          </p:txBody>
        </p:sp>
        <p:sp>
          <p:nvSpPr>
            <p:cNvPr id="147468" name="AutoShape 12"/>
            <p:cNvSpPr>
              <a:spLocks noChangeArrowheads="1"/>
            </p:cNvSpPr>
            <p:nvPr/>
          </p:nvSpPr>
          <p:spPr bwMode="auto">
            <a:xfrm>
              <a:off x="2928" y="2112"/>
              <a:ext cx="482" cy="392"/>
            </a:xfrm>
            <a:prstGeom prst="flowChartMagneticDisk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/>
                <a:t>Cache</a:t>
              </a:r>
            </a:p>
          </p:txBody>
        </p:sp>
      </p:grpSp>
      <p:grpSp>
        <p:nvGrpSpPr>
          <p:cNvPr id="147469" name="Group 13"/>
          <p:cNvGrpSpPr>
            <a:grpSpLocks/>
          </p:cNvGrpSpPr>
          <p:nvPr/>
        </p:nvGrpSpPr>
        <p:grpSpPr bwMode="auto">
          <a:xfrm>
            <a:off x="3733800" y="5562600"/>
            <a:ext cx="1416050" cy="1008063"/>
            <a:chOff x="2518" y="1869"/>
            <a:chExt cx="892" cy="635"/>
          </a:xfrm>
        </p:grpSpPr>
        <p:sp>
          <p:nvSpPr>
            <p:cNvPr id="147470" name="Rectangle 14"/>
            <p:cNvSpPr>
              <a:spLocks noChangeArrowheads="1"/>
            </p:cNvSpPr>
            <p:nvPr/>
          </p:nvSpPr>
          <p:spPr bwMode="auto">
            <a:xfrm>
              <a:off x="2518" y="1869"/>
              <a:ext cx="581" cy="29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Proxy</a:t>
              </a:r>
            </a:p>
          </p:txBody>
        </p:sp>
        <p:sp>
          <p:nvSpPr>
            <p:cNvPr id="147471" name="AutoShape 15"/>
            <p:cNvSpPr>
              <a:spLocks noChangeArrowheads="1"/>
            </p:cNvSpPr>
            <p:nvPr/>
          </p:nvSpPr>
          <p:spPr bwMode="auto">
            <a:xfrm>
              <a:off x="2928" y="2112"/>
              <a:ext cx="482" cy="392"/>
            </a:xfrm>
            <a:prstGeom prst="flowChartMagneticDisk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/>
                <a:t>Cache</a:t>
              </a:r>
            </a:p>
          </p:txBody>
        </p:sp>
      </p:grpSp>
      <p:sp>
        <p:nvSpPr>
          <p:cNvPr id="147472" name="Cloud"/>
          <p:cNvSpPr>
            <a:spLocks noChangeAspect="1" noEditPoints="1" noChangeArrowheads="1"/>
          </p:cNvSpPr>
          <p:nvPr/>
        </p:nvSpPr>
        <p:spPr bwMode="auto">
          <a:xfrm>
            <a:off x="6096000" y="3657600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/>
            <a:r>
              <a:rPr lang="en-US"/>
              <a:t>Internet</a:t>
            </a:r>
          </a:p>
        </p:txBody>
      </p:sp>
      <p:sp>
        <p:nvSpPr>
          <p:cNvPr id="147473" name="Line 17"/>
          <p:cNvSpPr>
            <a:spLocks noChangeShapeType="1"/>
          </p:cNvSpPr>
          <p:nvPr/>
        </p:nvSpPr>
        <p:spPr bwMode="auto">
          <a:xfrm>
            <a:off x="2057400" y="3581400"/>
            <a:ext cx="990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47474" name="Freeform 18"/>
          <p:cNvSpPr>
            <a:spLocks/>
          </p:cNvSpPr>
          <p:nvPr/>
        </p:nvSpPr>
        <p:spPr bwMode="auto">
          <a:xfrm>
            <a:off x="3378200" y="4191000"/>
            <a:ext cx="355600" cy="355600"/>
          </a:xfrm>
          <a:custGeom>
            <a:avLst/>
            <a:gdLst/>
            <a:ahLst/>
            <a:cxnLst>
              <a:cxn ang="0">
                <a:pos x="32" y="0"/>
              </a:cxn>
              <a:cxn ang="0">
                <a:pos x="32" y="192"/>
              </a:cxn>
              <a:cxn ang="0">
                <a:pos x="224" y="192"/>
              </a:cxn>
            </a:cxnLst>
            <a:rect l="0" t="0" r="r" b="b"/>
            <a:pathLst>
              <a:path w="224" h="224">
                <a:moveTo>
                  <a:pt x="32" y="0"/>
                </a:moveTo>
                <a:cubicBezTo>
                  <a:pt x="16" y="80"/>
                  <a:pt x="0" y="160"/>
                  <a:pt x="32" y="192"/>
                </a:cubicBezTo>
                <a:cubicBezTo>
                  <a:pt x="64" y="224"/>
                  <a:pt x="144" y="208"/>
                  <a:pt x="224" y="1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grpSp>
        <p:nvGrpSpPr>
          <p:cNvPr id="147475" name="Group 19"/>
          <p:cNvGrpSpPr>
            <a:grpSpLocks/>
          </p:cNvGrpSpPr>
          <p:nvPr/>
        </p:nvGrpSpPr>
        <p:grpSpPr bwMode="auto">
          <a:xfrm>
            <a:off x="3505200" y="2057400"/>
            <a:ext cx="3352800" cy="3429000"/>
            <a:chOff x="2208" y="1296"/>
            <a:chExt cx="2112" cy="2160"/>
          </a:xfrm>
        </p:grpSpPr>
        <p:sp>
          <p:nvSpPr>
            <p:cNvPr id="147476" name="Line 20"/>
            <p:cNvSpPr>
              <a:spLocks noChangeShapeType="1"/>
            </p:cNvSpPr>
            <p:nvPr/>
          </p:nvSpPr>
          <p:spPr bwMode="auto">
            <a:xfrm flipV="1">
              <a:off x="2304" y="1296"/>
              <a:ext cx="192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  <p:sp>
          <p:nvSpPr>
            <p:cNvPr id="147477" name="Line 21"/>
            <p:cNvSpPr>
              <a:spLocks noChangeShapeType="1"/>
            </p:cNvSpPr>
            <p:nvPr/>
          </p:nvSpPr>
          <p:spPr bwMode="auto">
            <a:xfrm flipV="1">
              <a:off x="2592" y="1392"/>
              <a:ext cx="1728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  <p:sp>
          <p:nvSpPr>
            <p:cNvPr id="147478" name="Line 22"/>
            <p:cNvSpPr>
              <a:spLocks noChangeShapeType="1"/>
            </p:cNvSpPr>
            <p:nvPr/>
          </p:nvSpPr>
          <p:spPr bwMode="auto">
            <a:xfrm>
              <a:off x="2208" y="2688"/>
              <a:ext cx="384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</p:grpSp>
      <p:sp>
        <p:nvSpPr>
          <p:cNvPr id="147479" name="Line 23"/>
          <p:cNvSpPr>
            <a:spLocks noChangeShapeType="1"/>
          </p:cNvSpPr>
          <p:nvPr/>
        </p:nvSpPr>
        <p:spPr bwMode="auto">
          <a:xfrm>
            <a:off x="4114800" y="3962400"/>
            <a:ext cx="1828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147480" name="Freeform 24"/>
          <p:cNvSpPr>
            <a:spLocks/>
          </p:cNvSpPr>
          <p:nvPr/>
        </p:nvSpPr>
        <p:spPr bwMode="auto">
          <a:xfrm rot="-10800000">
            <a:off x="4038600" y="3810000"/>
            <a:ext cx="355600" cy="304800"/>
          </a:xfrm>
          <a:custGeom>
            <a:avLst/>
            <a:gdLst/>
            <a:ahLst/>
            <a:cxnLst>
              <a:cxn ang="0">
                <a:pos x="32" y="0"/>
              </a:cxn>
              <a:cxn ang="0">
                <a:pos x="32" y="192"/>
              </a:cxn>
              <a:cxn ang="0">
                <a:pos x="224" y="192"/>
              </a:cxn>
            </a:cxnLst>
            <a:rect l="0" t="0" r="r" b="b"/>
            <a:pathLst>
              <a:path w="224" h="224">
                <a:moveTo>
                  <a:pt x="32" y="0"/>
                </a:moveTo>
                <a:cubicBezTo>
                  <a:pt x="16" y="80"/>
                  <a:pt x="0" y="160"/>
                  <a:pt x="32" y="192"/>
                </a:cubicBezTo>
                <a:cubicBezTo>
                  <a:pt x="64" y="224"/>
                  <a:pt x="144" y="208"/>
                  <a:pt x="224" y="192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grpSp>
        <p:nvGrpSpPr>
          <p:cNvPr id="147481" name="Group 25"/>
          <p:cNvGrpSpPr>
            <a:grpSpLocks/>
          </p:cNvGrpSpPr>
          <p:nvPr/>
        </p:nvGrpSpPr>
        <p:grpSpPr bwMode="auto">
          <a:xfrm>
            <a:off x="3352800" y="2057400"/>
            <a:ext cx="3505200" cy="3429000"/>
            <a:chOff x="2112" y="1296"/>
            <a:chExt cx="2208" cy="2160"/>
          </a:xfrm>
        </p:grpSpPr>
        <p:sp>
          <p:nvSpPr>
            <p:cNvPr id="147482" name="Line 26"/>
            <p:cNvSpPr>
              <a:spLocks noChangeShapeType="1"/>
            </p:cNvSpPr>
            <p:nvPr/>
          </p:nvSpPr>
          <p:spPr bwMode="auto">
            <a:xfrm flipH="1">
              <a:off x="2400" y="1296"/>
              <a:ext cx="192" cy="10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  <p:sp>
          <p:nvSpPr>
            <p:cNvPr id="147483" name="Line 27"/>
            <p:cNvSpPr>
              <a:spLocks noChangeShapeType="1"/>
            </p:cNvSpPr>
            <p:nvPr/>
          </p:nvSpPr>
          <p:spPr bwMode="auto">
            <a:xfrm flipH="1">
              <a:off x="2592" y="1488"/>
              <a:ext cx="1728" cy="105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  <p:sp>
          <p:nvSpPr>
            <p:cNvPr id="147484" name="Line 28"/>
            <p:cNvSpPr>
              <a:spLocks noChangeShapeType="1"/>
            </p:cNvSpPr>
            <p:nvPr/>
          </p:nvSpPr>
          <p:spPr bwMode="auto">
            <a:xfrm flipH="1" flipV="1">
              <a:off x="2112" y="2688"/>
              <a:ext cx="384" cy="76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73" grpId="0" animBg="1"/>
      <p:bldP spid="147474" grpId="0" animBg="1"/>
      <p:bldP spid="147479" grpId="0" animBg="1"/>
      <p:bldP spid="14748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Cache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Each proxy maintains a Bloom Filter representing its local cache.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Also, it holds Bloom Filters representing caches of other proxies.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Updates to Bloom Filters must be executed periodically (after a certain percentage of the documents in the cache was replaced).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ICP request is sent only to proxy who supposedly holds the requested document.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ICP – With Summary Cache</a:t>
            </a:r>
          </a:p>
        </p:txBody>
      </p:sp>
      <p:sp>
        <p:nvSpPr>
          <p:cNvPr id="153603" name="AutoShape 3"/>
          <p:cNvSpPr>
            <a:spLocks noChangeArrowheads="1"/>
          </p:cNvSpPr>
          <p:nvPr/>
        </p:nvSpPr>
        <p:spPr bwMode="auto">
          <a:xfrm>
            <a:off x="1096963" y="3386138"/>
            <a:ext cx="936625" cy="466725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Client</a:t>
            </a:r>
          </a:p>
        </p:txBody>
      </p:sp>
      <p:sp>
        <p:nvSpPr>
          <p:cNvPr id="153604" name="Cloud"/>
          <p:cNvSpPr>
            <a:spLocks noChangeAspect="1" noEditPoints="1" noChangeArrowheads="1"/>
          </p:cNvSpPr>
          <p:nvPr/>
        </p:nvSpPr>
        <p:spPr bwMode="auto">
          <a:xfrm>
            <a:off x="6172200" y="4038600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/>
            <a:r>
              <a:rPr lang="en-US"/>
              <a:t>Internet</a:t>
            </a:r>
          </a:p>
        </p:txBody>
      </p:sp>
      <p:sp>
        <p:nvSpPr>
          <p:cNvPr id="153605" name="Line 5"/>
          <p:cNvSpPr>
            <a:spLocks noChangeShapeType="1"/>
          </p:cNvSpPr>
          <p:nvPr/>
        </p:nvSpPr>
        <p:spPr bwMode="auto">
          <a:xfrm flipV="1">
            <a:off x="2057400" y="2286000"/>
            <a:ext cx="1600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153606" name="Line 6"/>
          <p:cNvSpPr>
            <a:spLocks noChangeShapeType="1"/>
          </p:cNvSpPr>
          <p:nvPr/>
        </p:nvSpPr>
        <p:spPr bwMode="auto">
          <a:xfrm>
            <a:off x="5105400" y="3200400"/>
            <a:ext cx="9906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grpSp>
        <p:nvGrpSpPr>
          <p:cNvPr id="153607" name="Group 7"/>
          <p:cNvGrpSpPr>
            <a:grpSpLocks/>
          </p:cNvGrpSpPr>
          <p:nvPr/>
        </p:nvGrpSpPr>
        <p:grpSpPr bwMode="auto">
          <a:xfrm>
            <a:off x="2133600" y="4724400"/>
            <a:ext cx="1492250" cy="1962150"/>
            <a:chOff x="1920" y="2352"/>
            <a:chExt cx="940" cy="1236"/>
          </a:xfrm>
        </p:grpSpPr>
        <p:grpSp>
          <p:nvGrpSpPr>
            <p:cNvPr id="153608" name="Group 8"/>
            <p:cNvGrpSpPr>
              <a:grpSpLocks/>
            </p:cNvGrpSpPr>
            <p:nvPr/>
          </p:nvGrpSpPr>
          <p:grpSpPr bwMode="auto">
            <a:xfrm>
              <a:off x="1968" y="2352"/>
              <a:ext cx="892" cy="635"/>
              <a:chOff x="2518" y="1869"/>
              <a:chExt cx="892" cy="635"/>
            </a:xfrm>
          </p:grpSpPr>
          <p:sp>
            <p:nvSpPr>
              <p:cNvPr id="153609" name="Rectangle 9"/>
              <p:cNvSpPr>
                <a:spLocks noChangeArrowheads="1"/>
              </p:cNvSpPr>
              <p:nvPr/>
            </p:nvSpPr>
            <p:spPr bwMode="auto">
              <a:xfrm>
                <a:off x="2518" y="1869"/>
                <a:ext cx="581" cy="294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/>
                  <a:t>Proxy</a:t>
                </a:r>
              </a:p>
            </p:txBody>
          </p:sp>
          <p:sp>
            <p:nvSpPr>
              <p:cNvPr id="153610" name="AutoShape 10"/>
              <p:cNvSpPr>
                <a:spLocks noChangeArrowheads="1"/>
              </p:cNvSpPr>
              <p:nvPr/>
            </p:nvSpPr>
            <p:spPr bwMode="auto">
              <a:xfrm>
                <a:off x="2928" y="2112"/>
                <a:ext cx="482" cy="392"/>
              </a:xfrm>
              <a:prstGeom prst="flowChartMagneticDisk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800"/>
                  <a:t>Cache</a:t>
                </a:r>
              </a:p>
            </p:txBody>
          </p:sp>
        </p:grpSp>
        <p:grpSp>
          <p:nvGrpSpPr>
            <p:cNvPr id="153611" name="Group 11"/>
            <p:cNvGrpSpPr>
              <a:grpSpLocks/>
            </p:cNvGrpSpPr>
            <p:nvPr/>
          </p:nvGrpSpPr>
          <p:grpSpPr bwMode="auto">
            <a:xfrm>
              <a:off x="1920" y="2784"/>
              <a:ext cx="432" cy="804"/>
              <a:chOff x="1728" y="2736"/>
              <a:chExt cx="432" cy="804"/>
            </a:xfrm>
          </p:grpSpPr>
          <p:grpSp>
            <p:nvGrpSpPr>
              <p:cNvPr id="153612" name="Group 12"/>
              <p:cNvGrpSpPr>
                <a:grpSpLocks/>
              </p:cNvGrpSpPr>
              <p:nvPr/>
            </p:nvGrpSpPr>
            <p:grpSpPr bwMode="auto">
              <a:xfrm>
                <a:off x="1728" y="2736"/>
                <a:ext cx="96" cy="804"/>
                <a:chOff x="1680" y="1584"/>
                <a:chExt cx="144" cy="2100"/>
              </a:xfrm>
            </p:grpSpPr>
            <p:sp>
              <p:nvSpPr>
                <p:cNvPr id="153613" name="Rectangle 13"/>
                <p:cNvSpPr>
                  <a:spLocks noChangeArrowheads="1"/>
                </p:cNvSpPr>
                <p:nvPr/>
              </p:nvSpPr>
              <p:spPr bwMode="auto">
                <a:xfrm>
                  <a:off x="1680" y="357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14" name="Rectangle 14"/>
                <p:cNvSpPr>
                  <a:spLocks noChangeArrowheads="1"/>
                </p:cNvSpPr>
                <p:nvPr/>
              </p:nvSpPr>
              <p:spPr bwMode="auto">
                <a:xfrm>
                  <a:off x="1680" y="347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15" name="Rectangle 15"/>
                <p:cNvSpPr>
                  <a:spLocks noChangeArrowheads="1"/>
                </p:cNvSpPr>
                <p:nvPr/>
              </p:nvSpPr>
              <p:spPr bwMode="auto">
                <a:xfrm>
                  <a:off x="1680" y="336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16" name="Rectangle 16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17" name="Rectangle 17"/>
                <p:cNvSpPr>
                  <a:spLocks noChangeArrowheads="1"/>
                </p:cNvSpPr>
                <p:nvPr/>
              </p:nvSpPr>
              <p:spPr bwMode="auto">
                <a:xfrm>
                  <a:off x="1680" y="315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18" name="Rectangle 18"/>
                <p:cNvSpPr>
                  <a:spLocks noChangeArrowheads="1"/>
                </p:cNvSpPr>
                <p:nvPr/>
              </p:nvSpPr>
              <p:spPr bwMode="auto">
                <a:xfrm>
                  <a:off x="1680" y="305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19" name="Rectangle 19"/>
                <p:cNvSpPr>
                  <a:spLocks noChangeArrowheads="1"/>
                </p:cNvSpPr>
                <p:nvPr/>
              </p:nvSpPr>
              <p:spPr bwMode="auto">
                <a:xfrm>
                  <a:off x="1680" y="294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20" name="Rectangle 20"/>
                <p:cNvSpPr>
                  <a:spLocks noChangeArrowheads="1"/>
                </p:cNvSpPr>
                <p:nvPr/>
              </p:nvSpPr>
              <p:spPr bwMode="auto">
                <a:xfrm>
                  <a:off x="1680" y="284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21" name="Rectangle 21"/>
                <p:cNvSpPr>
                  <a:spLocks noChangeArrowheads="1"/>
                </p:cNvSpPr>
                <p:nvPr/>
              </p:nvSpPr>
              <p:spPr bwMode="auto">
                <a:xfrm>
                  <a:off x="1680" y="273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22" name="Rectangle 22"/>
                <p:cNvSpPr>
                  <a:spLocks noChangeArrowheads="1"/>
                </p:cNvSpPr>
                <p:nvPr/>
              </p:nvSpPr>
              <p:spPr bwMode="auto">
                <a:xfrm>
                  <a:off x="1680" y="263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23" name="Rectangle 23"/>
                <p:cNvSpPr>
                  <a:spLocks noChangeArrowheads="1"/>
                </p:cNvSpPr>
                <p:nvPr/>
              </p:nvSpPr>
              <p:spPr bwMode="auto">
                <a:xfrm>
                  <a:off x="1680" y="252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24" name="Rectangle 24"/>
                <p:cNvSpPr>
                  <a:spLocks noChangeArrowheads="1"/>
                </p:cNvSpPr>
                <p:nvPr/>
              </p:nvSpPr>
              <p:spPr bwMode="auto">
                <a:xfrm>
                  <a:off x="1680" y="242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25" name="Rectangle 25"/>
                <p:cNvSpPr>
                  <a:spLocks noChangeArrowheads="1"/>
                </p:cNvSpPr>
                <p:nvPr/>
              </p:nvSpPr>
              <p:spPr bwMode="auto">
                <a:xfrm>
                  <a:off x="1680" y="231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26" name="Rectangle 26"/>
                <p:cNvSpPr>
                  <a:spLocks noChangeArrowheads="1"/>
                </p:cNvSpPr>
                <p:nvPr/>
              </p:nvSpPr>
              <p:spPr bwMode="auto">
                <a:xfrm>
                  <a:off x="1680" y="221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27" name="Rectangle 27"/>
                <p:cNvSpPr>
                  <a:spLocks noChangeArrowheads="1"/>
                </p:cNvSpPr>
                <p:nvPr/>
              </p:nvSpPr>
              <p:spPr bwMode="auto">
                <a:xfrm>
                  <a:off x="1680" y="210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28" name="Rectangle 28"/>
                <p:cNvSpPr>
                  <a:spLocks noChangeArrowheads="1"/>
                </p:cNvSpPr>
                <p:nvPr/>
              </p:nvSpPr>
              <p:spPr bwMode="auto">
                <a:xfrm>
                  <a:off x="1680" y="200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29" name="Rectangle 29"/>
                <p:cNvSpPr>
                  <a:spLocks noChangeArrowheads="1"/>
                </p:cNvSpPr>
                <p:nvPr/>
              </p:nvSpPr>
              <p:spPr bwMode="auto">
                <a:xfrm>
                  <a:off x="1680" y="189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30" name="Rectangle 30"/>
                <p:cNvSpPr>
                  <a:spLocks noChangeArrowheads="1"/>
                </p:cNvSpPr>
                <p:nvPr/>
              </p:nvSpPr>
              <p:spPr bwMode="auto">
                <a:xfrm>
                  <a:off x="1680" y="179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31" name="Rectangle 31"/>
                <p:cNvSpPr>
                  <a:spLocks noChangeArrowheads="1"/>
                </p:cNvSpPr>
                <p:nvPr/>
              </p:nvSpPr>
              <p:spPr bwMode="auto">
                <a:xfrm>
                  <a:off x="1680" y="168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32" name="Rectangle 32"/>
                <p:cNvSpPr>
                  <a:spLocks noChangeArrowheads="1"/>
                </p:cNvSpPr>
                <p:nvPr/>
              </p:nvSpPr>
              <p:spPr bwMode="auto">
                <a:xfrm>
                  <a:off x="1680" y="158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33" name="Line 33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34" name="Line 34"/>
                <p:cNvSpPr>
                  <a:spLocks noChangeShapeType="1"/>
                </p:cNvSpPr>
                <p:nvPr/>
              </p:nvSpPr>
              <p:spPr bwMode="auto">
                <a:xfrm>
                  <a:off x="1680" y="168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35" name="Line 35"/>
                <p:cNvSpPr>
                  <a:spLocks noChangeShapeType="1"/>
                </p:cNvSpPr>
                <p:nvPr/>
              </p:nvSpPr>
              <p:spPr bwMode="auto">
                <a:xfrm>
                  <a:off x="1680" y="179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36" name="Line 36"/>
                <p:cNvSpPr>
                  <a:spLocks noChangeShapeType="1"/>
                </p:cNvSpPr>
                <p:nvPr/>
              </p:nvSpPr>
              <p:spPr bwMode="auto">
                <a:xfrm>
                  <a:off x="1680" y="189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37" name="Line 37"/>
                <p:cNvSpPr>
                  <a:spLocks noChangeShapeType="1"/>
                </p:cNvSpPr>
                <p:nvPr/>
              </p:nvSpPr>
              <p:spPr bwMode="auto">
                <a:xfrm>
                  <a:off x="1680" y="200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38" name="Line 38"/>
                <p:cNvSpPr>
                  <a:spLocks noChangeShapeType="1"/>
                </p:cNvSpPr>
                <p:nvPr/>
              </p:nvSpPr>
              <p:spPr bwMode="auto">
                <a:xfrm>
                  <a:off x="1680" y="210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39" name="Line 39"/>
                <p:cNvSpPr>
                  <a:spLocks noChangeShapeType="1"/>
                </p:cNvSpPr>
                <p:nvPr/>
              </p:nvSpPr>
              <p:spPr bwMode="auto">
                <a:xfrm>
                  <a:off x="1680" y="221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40" name="Line 40"/>
                <p:cNvSpPr>
                  <a:spLocks noChangeShapeType="1"/>
                </p:cNvSpPr>
                <p:nvPr/>
              </p:nvSpPr>
              <p:spPr bwMode="auto">
                <a:xfrm>
                  <a:off x="1680" y="231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41" name="Line 41"/>
                <p:cNvSpPr>
                  <a:spLocks noChangeShapeType="1"/>
                </p:cNvSpPr>
                <p:nvPr/>
              </p:nvSpPr>
              <p:spPr bwMode="auto">
                <a:xfrm>
                  <a:off x="1680" y="24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42" name="Line 42"/>
                <p:cNvSpPr>
                  <a:spLocks noChangeShapeType="1"/>
                </p:cNvSpPr>
                <p:nvPr/>
              </p:nvSpPr>
              <p:spPr bwMode="auto">
                <a:xfrm>
                  <a:off x="1680" y="252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43" name="Line 43"/>
                <p:cNvSpPr>
                  <a:spLocks noChangeShapeType="1"/>
                </p:cNvSpPr>
                <p:nvPr/>
              </p:nvSpPr>
              <p:spPr bwMode="auto">
                <a:xfrm>
                  <a:off x="1680" y="263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44" name="Line 44"/>
                <p:cNvSpPr>
                  <a:spLocks noChangeShapeType="1"/>
                </p:cNvSpPr>
                <p:nvPr/>
              </p:nvSpPr>
              <p:spPr bwMode="auto">
                <a:xfrm>
                  <a:off x="1680" y="273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45" name="Line 45"/>
                <p:cNvSpPr>
                  <a:spLocks noChangeShapeType="1"/>
                </p:cNvSpPr>
                <p:nvPr/>
              </p:nvSpPr>
              <p:spPr bwMode="auto">
                <a:xfrm>
                  <a:off x="1680" y="284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46" name="Line 46"/>
                <p:cNvSpPr>
                  <a:spLocks noChangeShapeType="1"/>
                </p:cNvSpPr>
                <p:nvPr/>
              </p:nvSpPr>
              <p:spPr bwMode="auto">
                <a:xfrm>
                  <a:off x="1680" y="294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47" name="Line 47"/>
                <p:cNvSpPr>
                  <a:spLocks noChangeShapeType="1"/>
                </p:cNvSpPr>
                <p:nvPr/>
              </p:nvSpPr>
              <p:spPr bwMode="auto">
                <a:xfrm>
                  <a:off x="1680" y="305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48" name="Line 48"/>
                <p:cNvSpPr>
                  <a:spLocks noChangeShapeType="1"/>
                </p:cNvSpPr>
                <p:nvPr/>
              </p:nvSpPr>
              <p:spPr bwMode="auto">
                <a:xfrm>
                  <a:off x="1680" y="315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49" name="Line 49"/>
                <p:cNvSpPr>
                  <a:spLocks noChangeShapeType="1"/>
                </p:cNvSpPr>
                <p:nvPr/>
              </p:nvSpPr>
              <p:spPr bwMode="auto">
                <a:xfrm>
                  <a:off x="1680" y="326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50" name="Line 50"/>
                <p:cNvSpPr>
                  <a:spLocks noChangeShapeType="1"/>
                </p:cNvSpPr>
                <p:nvPr/>
              </p:nvSpPr>
              <p:spPr bwMode="auto">
                <a:xfrm>
                  <a:off x="1680" y="336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51" name="Line 51"/>
                <p:cNvSpPr>
                  <a:spLocks noChangeShapeType="1"/>
                </p:cNvSpPr>
                <p:nvPr/>
              </p:nvSpPr>
              <p:spPr bwMode="auto">
                <a:xfrm>
                  <a:off x="1680" y="347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52" name="Line 52"/>
                <p:cNvSpPr>
                  <a:spLocks noChangeShapeType="1"/>
                </p:cNvSpPr>
                <p:nvPr/>
              </p:nvSpPr>
              <p:spPr bwMode="auto">
                <a:xfrm>
                  <a:off x="1680" y="357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53" name="Line 53"/>
                <p:cNvSpPr>
                  <a:spLocks noChangeShapeType="1"/>
                </p:cNvSpPr>
                <p:nvPr/>
              </p:nvSpPr>
              <p:spPr bwMode="auto">
                <a:xfrm>
                  <a:off x="1680" y="36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54" name="Line 54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55" name="Line 55"/>
                <p:cNvSpPr>
                  <a:spLocks noChangeShapeType="1"/>
                </p:cNvSpPr>
                <p:nvPr/>
              </p:nvSpPr>
              <p:spPr bwMode="auto">
                <a:xfrm>
                  <a:off x="1824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153656" name="Group 56"/>
              <p:cNvGrpSpPr>
                <a:grpSpLocks/>
              </p:cNvGrpSpPr>
              <p:nvPr/>
            </p:nvGrpSpPr>
            <p:grpSpPr bwMode="auto">
              <a:xfrm>
                <a:off x="1872" y="2736"/>
                <a:ext cx="96" cy="804"/>
                <a:chOff x="1680" y="1584"/>
                <a:chExt cx="144" cy="2100"/>
              </a:xfrm>
            </p:grpSpPr>
            <p:sp>
              <p:nvSpPr>
                <p:cNvPr id="153657" name="Rectangle 57"/>
                <p:cNvSpPr>
                  <a:spLocks noChangeArrowheads="1"/>
                </p:cNvSpPr>
                <p:nvPr/>
              </p:nvSpPr>
              <p:spPr bwMode="auto">
                <a:xfrm>
                  <a:off x="1680" y="357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58" name="Rectangle 58"/>
                <p:cNvSpPr>
                  <a:spLocks noChangeArrowheads="1"/>
                </p:cNvSpPr>
                <p:nvPr/>
              </p:nvSpPr>
              <p:spPr bwMode="auto">
                <a:xfrm>
                  <a:off x="1680" y="347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59" name="Rectangle 59"/>
                <p:cNvSpPr>
                  <a:spLocks noChangeArrowheads="1"/>
                </p:cNvSpPr>
                <p:nvPr/>
              </p:nvSpPr>
              <p:spPr bwMode="auto">
                <a:xfrm>
                  <a:off x="1680" y="336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60" name="Rectangle 60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61" name="Rectangle 61"/>
                <p:cNvSpPr>
                  <a:spLocks noChangeArrowheads="1"/>
                </p:cNvSpPr>
                <p:nvPr/>
              </p:nvSpPr>
              <p:spPr bwMode="auto">
                <a:xfrm>
                  <a:off x="1680" y="315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62" name="Rectangle 62"/>
                <p:cNvSpPr>
                  <a:spLocks noChangeArrowheads="1"/>
                </p:cNvSpPr>
                <p:nvPr/>
              </p:nvSpPr>
              <p:spPr bwMode="auto">
                <a:xfrm>
                  <a:off x="1680" y="305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63" name="Rectangle 63"/>
                <p:cNvSpPr>
                  <a:spLocks noChangeArrowheads="1"/>
                </p:cNvSpPr>
                <p:nvPr/>
              </p:nvSpPr>
              <p:spPr bwMode="auto">
                <a:xfrm>
                  <a:off x="1680" y="294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64" name="Rectangle 64"/>
                <p:cNvSpPr>
                  <a:spLocks noChangeArrowheads="1"/>
                </p:cNvSpPr>
                <p:nvPr/>
              </p:nvSpPr>
              <p:spPr bwMode="auto">
                <a:xfrm>
                  <a:off x="1680" y="284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65" name="Rectangle 65"/>
                <p:cNvSpPr>
                  <a:spLocks noChangeArrowheads="1"/>
                </p:cNvSpPr>
                <p:nvPr/>
              </p:nvSpPr>
              <p:spPr bwMode="auto">
                <a:xfrm>
                  <a:off x="1680" y="273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66" name="Rectangle 66"/>
                <p:cNvSpPr>
                  <a:spLocks noChangeArrowheads="1"/>
                </p:cNvSpPr>
                <p:nvPr/>
              </p:nvSpPr>
              <p:spPr bwMode="auto">
                <a:xfrm>
                  <a:off x="1680" y="263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67" name="Rectangle 67"/>
                <p:cNvSpPr>
                  <a:spLocks noChangeArrowheads="1"/>
                </p:cNvSpPr>
                <p:nvPr/>
              </p:nvSpPr>
              <p:spPr bwMode="auto">
                <a:xfrm>
                  <a:off x="1680" y="252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68" name="Rectangle 68"/>
                <p:cNvSpPr>
                  <a:spLocks noChangeArrowheads="1"/>
                </p:cNvSpPr>
                <p:nvPr/>
              </p:nvSpPr>
              <p:spPr bwMode="auto">
                <a:xfrm>
                  <a:off x="1680" y="242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69" name="Rectangle 69"/>
                <p:cNvSpPr>
                  <a:spLocks noChangeArrowheads="1"/>
                </p:cNvSpPr>
                <p:nvPr/>
              </p:nvSpPr>
              <p:spPr bwMode="auto">
                <a:xfrm>
                  <a:off x="1680" y="231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70" name="Rectangle 70"/>
                <p:cNvSpPr>
                  <a:spLocks noChangeArrowheads="1"/>
                </p:cNvSpPr>
                <p:nvPr/>
              </p:nvSpPr>
              <p:spPr bwMode="auto">
                <a:xfrm>
                  <a:off x="1680" y="221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71" name="Rectangle 71"/>
                <p:cNvSpPr>
                  <a:spLocks noChangeArrowheads="1"/>
                </p:cNvSpPr>
                <p:nvPr/>
              </p:nvSpPr>
              <p:spPr bwMode="auto">
                <a:xfrm>
                  <a:off x="1680" y="210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72" name="Rectangle 72"/>
                <p:cNvSpPr>
                  <a:spLocks noChangeArrowheads="1"/>
                </p:cNvSpPr>
                <p:nvPr/>
              </p:nvSpPr>
              <p:spPr bwMode="auto">
                <a:xfrm>
                  <a:off x="1680" y="200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73" name="Rectangle 73"/>
                <p:cNvSpPr>
                  <a:spLocks noChangeArrowheads="1"/>
                </p:cNvSpPr>
                <p:nvPr/>
              </p:nvSpPr>
              <p:spPr bwMode="auto">
                <a:xfrm>
                  <a:off x="1680" y="189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74" name="Rectangle 74"/>
                <p:cNvSpPr>
                  <a:spLocks noChangeArrowheads="1"/>
                </p:cNvSpPr>
                <p:nvPr/>
              </p:nvSpPr>
              <p:spPr bwMode="auto">
                <a:xfrm>
                  <a:off x="1680" y="179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75" name="Rectangle 75"/>
                <p:cNvSpPr>
                  <a:spLocks noChangeArrowheads="1"/>
                </p:cNvSpPr>
                <p:nvPr/>
              </p:nvSpPr>
              <p:spPr bwMode="auto">
                <a:xfrm>
                  <a:off x="1680" y="168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76" name="Rectangle 76"/>
                <p:cNvSpPr>
                  <a:spLocks noChangeArrowheads="1"/>
                </p:cNvSpPr>
                <p:nvPr/>
              </p:nvSpPr>
              <p:spPr bwMode="auto">
                <a:xfrm>
                  <a:off x="1680" y="158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677" name="Line 77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78" name="Line 78"/>
                <p:cNvSpPr>
                  <a:spLocks noChangeShapeType="1"/>
                </p:cNvSpPr>
                <p:nvPr/>
              </p:nvSpPr>
              <p:spPr bwMode="auto">
                <a:xfrm>
                  <a:off x="1680" y="168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79" name="Line 79"/>
                <p:cNvSpPr>
                  <a:spLocks noChangeShapeType="1"/>
                </p:cNvSpPr>
                <p:nvPr/>
              </p:nvSpPr>
              <p:spPr bwMode="auto">
                <a:xfrm>
                  <a:off x="1680" y="179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80" name="Line 80"/>
                <p:cNvSpPr>
                  <a:spLocks noChangeShapeType="1"/>
                </p:cNvSpPr>
                <p:nvPr/>
              </p:nvSpPr>
              <p:spPr bwMode="auto">
                <a:xfrm>
                  <a:off x="1680" y="189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81" name="Line 81"/>
                <p:cNvSpPr>
                  <a:spLocks noChangeShapeType="1"/>
                </p:cNvSpPr>
                <p:nvPr/>
              </p:nvSpPr>
              <p:spPr bwMode="auto">
                <a:xfrm>
                  <a:off x="1680" y="200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82" name="Line 82"/>
                <p:cNvSpPr>
                  <a:spLocks noChangeShapeType="1"/>
                </p:cNvSpPr>
                <p:nvPr/>
              </p:nvSpPr>
              <p:spPr bwMode="auto">
                <a:xfrm>
                  <a:off x="1680" y="210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83" name="Line 83"/>
                <p:cNvSpPr>
                  <a:spLocks noChangeShapeType="1"/>
                </p:cNvSpPr>
                <p:nvPr/>
              </p:nvSpPr>
              <p:spPr bwMode="auto">
                <a:xfrm>
                  <a:off x="1680" y="221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84" name="Line 84"/>
                <p:cNvSpPr>
                  <a:spLocks noChangeShapeType="1"/>
                </p:cNvSpPr>
                <p:nvPr/>
              </p:nvSpPr>
              <p:spPr bwMode="auto">
                <a:xfrm>
                  <a:off x="1680" y="231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85" name="Line 85"/>
                <p:cNvSpPr>
                  <a:spLocks noChangeShapeType="1"/>
                </p:cNvSpPr>
                <p:nvPr/>
              </p:nvSpPr>
              <p:spPr bwMode="auto">
                <a:xfrm>
                  <a:off x="1680" y="24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86" name="Line 86"/>
                <p:cNvSpPr>
                  <a:spLocks noChangeShapeType="1"/>
                </p:cNvSpPr>
                <p:nvPr/>
              </p:nvSpPr>
              <p:spPr bwMode="auto">
                <a:xfrm>
                  <a:off x="1680" y="252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87" name="Line 87"/>
                <p:cNvSpPr>
                  <a:spLocks noChangeShapeType="1"/>
                </p:cNvSpPr>
                <p:nvPr/>
              </p:nvSpPr>
              <p:spPr bwMode="auto">
                <a:xfrm>
                  <a:off x="1680" y="263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88" name="Line 88"/>
                <p:cNvSpPr>
                  <a:spLocks noChangeShapeType="1"/>
                </p:cNvSpPr>
                <p:nvPr/>
              </p:nvSpPr>
              <p:spPr bwMode="auto">
                <a:xfrm>
                  <a:off x="1680" y="273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89" name="Line 89"/>
                <p:cNvSpPr>
                  <a:spLocks noChangeShapeType="1"/>
                </p:cNvSpPr>
                <p:nvPr/>
              </p:nvSpPr>
              <p:spPr bwMode="auto">
                <a:xfrm>
                  <a:off x="1680" y="284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90" name="Line 90"/>
                <p:cNvSpPr>
                  <a:spLocks noChangeShapeType="1"/>
                </p:cNvSpPr>
                <p:nvPr/>
              </p:nvSpPr>
              <p:spPr bwMode="auto">
                <a:xfrm>
                  <a:off x="1680" y="294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91" name="Line 91"/>
                <p:cNvSpPr>
                  <a:spLocks noChangeShapeType="1"/>
                </p:cNvSpPr>
                <p:nvPr/>
              </p:nvSpPr>
              <p:spPr bwMode="auto">
                <a:xfrm>
                  <a:off x="1680" y="305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92" name="Line 92"/>
                <p:cNvSpPr>
                  <a:spLocks noChangeShapeType="1"/>
                </p:cNvSpPr>
                <p:nvPr/>
              </p:nvSpPr>
              <p:spPr bwMode="auto">
                <a:xfrm>
                  <a:off x="1680" y="315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93" name="Line 93"/>
                <p:cNvSpPr>
                  <a:spLocks noChangeShapeType="1"/>
                </p:cNvSpPr>
                <p:nvPr/>
              </p:nvSpPr>
              <p:spPr bwMode="auto">
                <a:xfrm>
                  <a:off x="1680" y="326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94" name="Line 94"/>
                <p:cNvSpPr>
                  <a:spLocks noChangeShapeType="1"/>
                </p:cNvSpPr>
                <p:nvPr/>
              </p:nvSpPr>
              <p:spPr bwMode="auto">
                <a:xfrm>
                  <a:off x="1680" y="336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95" name="Line 95"/>
                <p:cNvSpPr>
                  <a:spLocks noChangeShapeType="1"/>
                </p:cNvSpPr>
                <p:nvPr/>
              </p:nvSpPr>
              <p:spPr bwMode="auto">
                <a:xfrm>
                  <a:off x="1680" y="347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96" name="Line 96"/>
                <p:cNvSpPr>
                  <a:spLocks noChangeShapeType="1"/>
                </p:cNvSpPr>
                <p:nvPr/>
              </p:nvSpPr>
              <p:spPr bwMode="auto">
                <a:xfrm>
                  <a:off x="1680" y="357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97" name="Line 97"/>
                <p:cNvSpPr>
                  <a:spLocks noChangeShapeType="1"/>
                </p:cNvSpPr>
                <p:nvPr/>
              </p:nvSpPr>
              <p:spPr bwMode="auto">
                <a:xfrm>
                  <a:off x="1680" y="36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98" name="Line 98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699" name="Line 99"/>
                <p:cNvSpPr>
                  <a:spLocks noChangeShapeType="1"/>
                </p:cNvSpPr>
                <p:nvPr/>
              </p:nvSpPr>
              <p:spPr bwMode="auto">
                <a:xfrm>
                  <a:off x="1824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153700" name="Group 100"/>
              <p:cNvGrpSpPr>
                <a:grpSpLocks/>
              </p:cNvGrpSpPr>
              <p:nvPr/>
            </p:nvGrpSpPr>
            <p:grpSpPr bwMode="auto">
              <a:xfrm>
                <a:off x="1968" y="2736"/>
                <a:ext cx="96" cy="804"/>
                <a:chOff x="1680" y="1584"/>
                <a:chExt cx="144" cy="2100"/>
              </a:xfrm>
            </p:grpSpPr>
            <p:sp>
              <p:nvSpPr>
                <p:cNvPr id="153701" name="Rectangle 101"/>
                <p:cNvSpPr>
                  <a:spLocks noChangeArrowheads="1"/>
                </p:cNvSpPr>
                <p:nvPr/>
              </p:nvSpPr>
              <p:spPr bwMode="auto">
                <a:xfrm>
                  <a:off x="1680" y="357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02" name="Rectangle 102"/>
                <p:cNvSpPr>
                  <a:spLocks noChangeArrowheads="1"/>
                </p:cNvSpPr>
                <p:nvPr/>
              </p:nvSpPr>
              <p:spPr bwMode="auto">
                <a:xfrm>
                  <a:off x="1680" y="347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03" name="Rectangle 103"/>
                <p:cNvSpPr>
                  <a:spLocks noChangeArrowheads="1"/>
                </p:cNvSpPr>
                <p:nvPr/>
              </p:nvSpPr>
              <p:spPr bwMode="auto">
                <a:xfrm>
                  <a:off x="1680" y="336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04" name="Rectangle 104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05" name="Rectangle 105"/>
                <p:cNvSpPr>
                  <a:spLocks noChangeArrowheads="1"/>
                </p:cNvSpPr>
                <p:nvPr/>
              </p:nvSpPr>
              <p:spPr bwMode="auto">
                <a:xfrm>
                  <a:off x="1680" y="315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06" name="Rectangle 106"/>
                <p:cNvSpPr>
                  <a:spLocks noChangeArrowheads="1"/>
                </p:cNvSpPr>
                <p:nvPr/>
              </p:nvSpPr>
              <p:spPr bwMode="auto">
                <a:xfrm>
                  <a:off x="1680" y="305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07" name="Rectangle 107"/>
                <p:cNvSpPr>
                  <a:spLocks noChangeArrowheads="1"/>
                </p:cNvSpPr>
                <p:nvPr/>
              </p:nvSpPr>
              <p:spPr bwMode="auto">
                <a:xfrm>
                  <a:off x="1680" y="294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08" name="Rectangle 108"/>
                <p:cNvSpPr>
                  <a:spLocks noChangeArrowheads="1"/>
                </p:cNvSpPr>
                <p:nvPr/>
              </p:nvSpPr>
              <p:spPr bwMode="auto">
                <a:xfrm>
                  <a:off x="1680" y="284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09" name="Rectangle 109"/>
                <p:cNvSpPr>
                  <a:spLocks noChangeArrowheads="1"/>
                </p:cNvSpPr>
                <p:nvPr/>
              </p:nvSpPr>
              <p:spPr bwMode="auto">
                <a:xfrm>
                  <a:off x="1680" y="273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10" name="Rectangle 110"/>
                <p:cNvSpPr>
                  <a:spLocks noChangeArrowheads="1"/>
                </p:cNvSpPr>
                <p:nvPr/>
              </p:nvSpPr>
              <p:spPr bwMode="auto">
                <a:xfrm>
                  <a:off x="1680" y="263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11" name="Rectangle 111"/>
                <p:cNvSpPr>
                  <a:spLocks noChangeArrowheads="1"/>
                </p:cNvSpPr>
                <p:nvPr/>
              </p:nvSpPr>
              <p:spPr bwMode="auto">
                <a:xfrm>
                  <a:off x="1680" y="252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12" name="Rectangle 112"/>
                <p:cNvSpPr>
                  <a:spLocks noChangeArrowheads="1"/>
                </p:cNvSpPr>
                <p:nvPr/>
              </p:nvSpPr>
              <p:spPr bwMode="auto">
                <a:xfrm>
                  <a:off x="1680" y="242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13" name="Rectangle 113"/>
                <p:cNvSpPr>
                  <a:spLocks noChangeArrowheads="1"/>
                </p:cNvSpPr>
                <p:nvPr/>
              </p:nvSpPr>
              <p:spPr bwMode="auto">
                <a:xfrm>
                  <a:off x="1680" y="231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14" name="Rectangle 114"/>
                <p:cNvSpPr>
                  <a:spLocks noChangeArrowheads="1"/>
                </p:cNvSpPr>
                <p:nvPr/>
              </p:nvSpPr>
              <p:spPr bwMode="auto">
                <a:xfrm>
                  <a:off x="1680" y="221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15" name="Rectangle 115"/>
                <p:cNvSpPr>
                  <a:spLocks noChangeArrowheads="1"/>
                </p:cNvSpPr>
                <p:nvPr/>
              </p:nvSpPr>
              <p:spPr bwMode="auto">
                <a:xfrm>
                  <a:off x="1680" y="210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16" name="Rectangle 116"/>
                <p:cNvSpPr>
                  <a:spLocks noChangeArrowheads="1"/>
                </p:cNvSpPr>
                <p:nvPr/>
              </p:nvSpPr>
              <p:spPr bwMode="auto">
                <a:xfrm>
                  <a:off x="1680" y="200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17" name="Rectangle 117"/>
                <p:cNvSpPr>
                  <a:spLocks noChangeArrowheads="1"/>
                </p:cNvSpPr>
                <p:nvPr/>
              </p:nvSpPr>
              <p:spPr bwMode="auto">
                <a:xfrm>
                  <a:off x="1680" y="189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18" name="Rectangle 118"/>
                <p:cNvSpPr>
                  <a:spLocks noChangeArrowheads="1"/>
                </p:cNvSpPr>
                <p:nvPr/>
              </p:nvSpPr>
              <p:spPr bwMode="auto">
                <a:xfrm>
                  <a:off x="1680" y="179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19" name="Rectangle 119"/>
                <p:cNvSpPr>
                  <a:spLocks noChangeArrowheads="1"/>
                </p:cNvSpPr>
                <p:nvPr/>
              </p:nvSpPr>
              <p:spPr bwMode="auto">
                <a:xfrm>
                  <a:off x="1680" y="168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20" name="Rectangle 120"/>
                <p:cNvSpPr>
                  <a:spLocks noChangeArrowheads="1"/>
                </p:cNvSpPr>
                <p:nvPr/>
              </p:nvSpPr>
              <p:spPr bwMode="auto">
                <a:xfrm>
                  <a:off x="1680" y="158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21" name="Line 121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22" name="Line 122"/>
                <p:cNvSpPr>
                  <a:spLocks noChangeShapeType="1"/>
                </p:cNvSpPr>
                <p:nvPr/>
              </p:nvSpPr>
              <p:spPr bwMode="auto">
                <a:xfrm>
                  <a:off x="1680" y="168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23" name="Line 123"/>
                <p:cNvSpPr>
                  <a:spLocks noChangeShapeType="1"/>
                </p:cNvSpPr>
                <p:nvPr/>
              </p:nvSpPr>
              <p:spPr bwMode="auto">
                <a:xfrm>
                  <a:off x="1680" y="179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24" name="Line 124"/>
                <p:cNvSpPr>
                  <a:spLocks noChangeShapeType="1"/>
                </p:cNvSpPr>
                <p:nvPr/>
              </p:nvSpPr>
              <p:spPr bwMode="auto">
                <a:xfrm>
                  <a:off x="1680" y="189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25" name="Line 125"/>
                <p:cNvSpPr>
                  <a:spLocks noChangeShapeType="1"/>
                </p:cNvSpPr>
                <p:nvPr/>
              </p:nvSpPr>
              <p:spPr bwMode="auto">
                <a:xfrm>
                  <a:off x="1680" y="200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26" name="Line 126"/>
                <p:cNvSpPr>
                  <a:spLocks noChangeShapeType="1"/>
                </p:cNvSpPr>
                <p:nvPr/>
              </p:nvSpPr>
              <p:spPr bwMode="auto">
                <a:xfrm>
                  <a:off x="1680" y="210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27" name="Line 127"/>
                <p:cNvSpPr>
                  <a:spLocks noChangeShapeType="1"/>
                </p:cNvSpPr>
                <p:nvPr/>
              </p:nvSpPr>
              <p:spPr bwMode="auto">
                <a:xfrm>
                  <a:off x="1680" y="221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28" name="Line 128"/>
                <p:cNvSpPr>
                  <a:spLocks noChangeShapeType="1"/>
                </p:cNvSpPr>
                <p:nvPr/>
              </p:nvSpPr>
              <p:spPr bwMode="auto">
                <a:xfrm>
                  <a:off x="1680" y="231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29" name="Line 129"/>
                <p:cNvSpPr>
                  <a:spLocks noChangeShapeType="1"/>
                </p:cNvSpPr>
                <p:nvPr/>
              </p:nvSpPr>
              <p:spPr bwMode="auto">
                <a:xfrm>
                  <a:off x="1680" y="24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30" name="Line 130"/>
                <p:cNvSpPr>
                  <a:spLocks noChangeShapeType="1"/>
                </p:cNvSpPr>
                <p:nvPr/>
              </p:nvSpPr>
              <p:spPr bwMode="auto">
                <a:xfrm>
                  <a:off x="1680" y="252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31" name="Line 131"/>
                <p:cNvSpPr>
                  <a:spLocks noChangeShapeType="1"/>
                </p:cNvSpPr>
                <p:nvPr/>
              </p:nvSpPr>
              <p:spPr bwMode="auto">
                <a:xfrm>
                  <a:off x="1680" y="263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32" name="Line 132"/>
                <p:cNvSpPr>
                  <a:spLocks noChangeShapeType="1"/>
                </p:cNvSpPr>
                <p:nvPr/>
              </p:nvSpPr>
              <p:spPr bwMode="auto">
                <a:xfrm>
                  <a:off x="1680" y="273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33" name="Line 133"/>
                <p:cNvSpPr>
                  <a:spLocks noChangeShapeType="1"/>
                </p:cNvSpPr>
                <p:nvPr/>
              </p:nvSpPr>
              <p:spPr bwMode="auto">
                <a:xfrm>
                  <a:off x="1680" y="284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34" name="Line 134"/>
                <p:cNvSpPr>
                  <a:spLocks noChangeShapeType="1"/>
                </p:cNvSpPr>
                <p:nvPr/>
              </p:nvSpPr>
              <p:spPr bwMode="auto">
                <a:xfrm>
                  <a:off x="1680" y="294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35" name="Line 135"/>
                <p:cNvSpPr>
                  <a:spLocks noChangeShapeType="1"/>
                </p:cNvSpPr>
                <p:nvPr/>
              </p:nvSpPr>
              <p:spPr bwMode="auto">
                <a:xfrm>
                  <a:off x="1680" y="305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36" name="Line 136"/>
                <p:cNvSpPr>
                  <a:spLocks noChangeShapeType="1"/>
                </p:cNvSpPr>
                <p:nvPr/>
              </p:nvSpPr>
              <p:spPr bwMode="auto">
                <a:xfrm>
                  <a:off x="1680" y="315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37" name="Line 137"/>
                <p:cNvSpPr>
                  <a:spLocks noChangeShapeType="1"/>
                </p:cNvSpPr>
                <p:nvPr/>
              </p:nvSpPr>
              <p:spPr bwMode="auto">
                <a:xfrm>
                  <a:off x="1680" y="326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38" name="Line 138"/>
                <p:cNvSpPr>
                  <a:spLocks noChangeShapeType="1"/>
                </p:cNvSpPr>
                <p:nvPr/>
              </p:nvSpPr>
              <p:spPr bwMode="auto">
                <a:xfrm>
                  <a:off x="1680" y="336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39" name="Line 139"/>
                <p:cNvSpPr>
                  <a:spLocks noChangeShapeType="1"/>
                </p:cNvSpPr>
                <p:nvPr/>
              </p:nvSpPr>
              <p:spPr bwMode="auto">
                <a:xfrm>
                  <a:off x="1680" y="347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40" name="Line 140"/>
                <p:cNvSpPr>
                  <a:spLocks noChangeShapeType="1"/>
                </p:cNvSpPr>
                <p:nvPr/>
              </p:nvSpPr>
              <p:spPr bwMode="auto">
                <a:xfrm>
                  <a:off x="1680" y="357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41" name="Line 141"/>
                <p:cNvSpPr>
                  <a:spLocks noChangeShapeType="1"/>
                </p:cNvSpPr>
                <p:nvPr/>
              </p:nvSpPr>
              <p:spPr bwMode="auto">
                <a:xfrm>
                  <a:off x="1680" y="36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42" name="Line 142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43" name="Line 143"/>
                <p:cNvSpPr>
                  <a:spLocks noChangeShapeType="1"/>
                </p:cNvSpPr>
                <p:nvPr/>
              </p:nvSpPr>
              <p:spPr bwMode="auto">
                <a:xfrm>
                  <a:off x="1824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153744" name="Group 144"/>
              <p:cNvGrpSpPr>
                <a:grpSpLocks/>
              </p:cNvGrpSpPr>
              <p:nvPr/>
            </p:nvGrpSpPr>
            <p:grpSpPr bwMode="auto">
              <a:xfrm>
                <a:off x="2064" y="2736"/>
                <a:ext cx="96" cy="804"/>
                <a:chOff x="1680" y="1584"/>
                <a:chExt cx="144" cy="2100"/>
              </a:xfrm>
            </p:grpSpPr>
            <p:sp>
              <p:nvSpPr>
                <p:cNvPr id="153745" name="Rectangle 145"/>
                <p:cNvSpPr>
                  <a:spLocks noChangeArrowheads="1"/>
                </p:cNvSpPr>
                <p:nvPr/>
              </p:nvSpPr>
              <p:spPr bwMode="auto">
                <a:xfrm>
                  <a:off x="1680" y="357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46" name="Rectangle 146"/>
                <p:cNvSpPr>
                  <a:spLocks noChangeArrowheads="1"/>
                </p:cNvSpPr>
                <p:nvPr/>
              </p:nvSpPr>
              <p:spPr bwMode="auto">
                <a:xfrm>
                  <a:off x="1680" y="347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47" name="Rectangle 147"/>
                <p:cNvSpPr>
                  <a:spLocks noChangeArrowheads="1"/>
                </p:cNvSpPr>
                <p:nvPr/>
              </p:nvSpPr>
              <p:spPr bwMode="auto">
                <a:xfrm>
                  <a:off x="1680" y="336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48" name="Rectangle 148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49" name="Rectangle 149"/>
                <p:cNvSpPr>
                  <a:spLocks noChangeArrowheads="1"/>
                </p:cNvSpPr>
                <p:nvPr/>
              </p:nvSpPr>
              <p:spPr bwMode="auto">
                <a:xfrm>
                  <a:off x="1680" y="315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50" name="Rectangle 150"/>
                <p:cNvSpPr>
                  <a:spLocks noChangeArrowheads="1"/>
                </p:cNvSpPr>
                <p:nvPr/>
              </p:nvSpPr>
              <p:spPr bwMode="auto">
                <a:xfrm>
                  <a:off x="1680" y="305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51" name="Rectangle 151"/>
                <p:cNvSpPr>
                  <a:spLocks noChangeArrowheads="1"/>
                </p:cNvSpPr>
                <p:nvPr/>
              </p:nvSpPr>
              <p:spPr bwMode="auto">
                <a:xfrm>
                  <a:off x="1680" y="294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52" name="Rectangle 152"/>
                <p:cNvSpPr>
                  <a:spLocks noChangeArrowheads="1"/>
                </p:cNvSpPr>
                <p:nvPr/>
              </p:nvSpPr>
              <p:spPr bwMode="auto">
                <a:xfrm>
                  <a:off x="1680" y="284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53" name="Rectangle 153"/>
                <p:cNvSpPr>
                  <a:spLocks noChangeArrowheads="1"/>
                </p:cNvSpPr>
                <p:nvPr/>
              </p:nvSpPr>
              <p:spPr bwMode="auto">
                <a:xfrm>
                  <a:off x="1680" y="273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54" name="Rectangle 154"/>
                <p:cNvSpPr>
                  <a:spLocks noChangeArrowheads="1"/>
                </p:cNvSpPr>
                <p:nvPr/>
              </p:nvSpPr>
              <p:spPr bwMode="auto">
                <a:xfrm>
                  <a:off x="1680" y="263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55" name="Rectangle 155"/>
                <p:cNvSpPr>
                  <a:spLocks noChangeArrowheads="1"/>
                </p:cNvSpPr>
                <p:nvPr/>
              </p:nvSpPr>
              <p:spPr bwMode="auto">
                <a:xfrm>
                  <a:off x="1680" y="252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56" name="Rectangle 156"/>
                <p:cNvSpPr>
                  <a:spLocks noChangeArrowheads="1"/>
                </p:cNvSpPr>
                <p:nvPr/>
              </p:nvSpPr>
              <p:spPr bwMode="auto">
                <a:xfrm>
                  <a:off x="1680" y="242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57" name="Rectangle 157"/>
                <p:cNvSpPr>
                  <a:spLocks noChangeArrowheads="1"/>
                </p:cNvSpPr>
                <p:nvPr/>
              </p:nvSpPr>
              <p:spPr bwMode="auto">
                <a:xfrm>
                  <a:off x="1680" y="231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58" name="Rectangle 158"/>
                <p:cNvSpPr>
                  <a:spLocks noChangeArrowheads="1"/>
                </p:cNvSpPr>
                <p:nvPr/>
              </p:nvSpPr>
              <p:spPr bwMode="auto">
                <a:xfrm>
                  <a:off x="1680" y="221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59" name="Rectangle 159"/>
                <p:cNvSpPr>
                  <a:spLocks noChangeArrowheads="1"/>
                </p:cNvSpPr>
                <p:nvPr/>
              </p:nvSpPr>
              <p:spPr bwMode="auto">
                <a:xfrm>
                  <a:off x="1680" y="210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60" name="Rectangle 160"/>
                <p:cNvSpPr>
                  <a:spLocks noChangeArrowheads="1"/>
                </p:cNvSpPr>
                <p:nvPr/>
              </p:nvSpPr>
              <p:spPr bwMode="auto">
                <a:xfrm>
                  <a:off x="1680" y="200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61" name="Rectangle 161"/>
                <p:cNvSpPr>
                  <a:spLocks noChangeArrowheads="1"/>
                </p:cNvSpPr>
                <p:nvPr/>
              </p:nvSpPr>
              <p:spPr bwMode="auto">
                <a:xfrm>
                  <a:off x="1680" y="189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62" name="Rectangle 162"/>
                <p:cNvSpPr>
                  <a:spLocks noChangeArrowheads="1"/>
                </p:cNvSpPr>
                <p:nvPr/>
              </p:nvSpPr>
              <p:spPr bwMode="auto">
                <a:xfrm>
                  <a:off x="1680" y="179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63" name="Rectangle 163"/>
                <p:cNvSpPr>
                  <a:spLocks noChangeArrowheads="1"/>
                </p:cNvSpPr>
                <p:nvPr/>
              </p:nvSpPr>
              <p:spPr bwMode="auto">
                <a:xfrm>
                  <a:off x="1680" y="168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64" name="Rectangle 164"/>
                <p:cNvSpPr>
                  <a:spLocks noChangeArrowheads="1"/>
                </p:cNvSpPr>
                <p:nvPr/>
              </p:nvSpPr>
              <p:spPr bwMode="auto">
                <a:xfrm>
                  <a:off x="1680" y="158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65" name="Line 165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66" name="Line 166"/>
                <p:cNvSpPr>
                  <a:spLocks noChangeShapeType="1"/>
                </p:cNvSpPr>
                <p:nvPr/>
              </p:nvSpPr>
              <p:spPr bwMode="auto">
                <a:xfrm>
                  <a:off x="1680" y="168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67" name="Line 167"/>
                <p:cNvSpPr>
                  <a:spLocks noChangeShapeType="1"/>
                </p:cNvSpPr>
                <p:nvPr/>
              </p:nvSpPr>
              <p:spPr bwMode="auto">
                <a:xfrm>
                  <a:off x="1680" y="179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68" name="Line 168"/>
                <p:cNvSpPr>
                  <a:spLocks noChangeShapeType="1"/>
                </p:cNvSpPr>
                <p:nvPr/>
              </p:nvSpPr>
              <p:spPr bwMode="auto">
                <a:xfrm>
                  <a:off x="1680" y="189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69" name="Line 169"/>
                <p:cNvSpPr>
                  <a:spLocks noChangeShapeType="1"/>
                </p:cNvSpPr>
                <p:nvPr/>
              </p:nvSpPr>
              <p:spPr bwMode="auto">
                <a:xfrm>
                  <a:off x="1680" y="200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70" name="Line 170"/>
                <p:cNvSpPr>
                  <a:spLocks noChangeShapeType="1"/>
                </p:cNvSpPr>
                <p:nvPr/>
              </p:nvSpPr>
              <p:spPr bwMode="auto">
                <a:xfrm>
                  <a:off x="1680" y="210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71" name="Line 171"/>
                <p:cNvSpPr>
                  <a:spLocks noChangeShapeType="1"/>
                </p:cNvSpPr>
                <p:nvPr/>
              </p:nvSpPr>
              <p:spPr bwMode="auto">
                <a:xfrm>
                  <a:off x="1680" y="221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72" name="Line 172"/>
                <p:cNvSpPr>
                  <a:spLocks noChangeShapeType="1"/>
                </p:cNvSpPr>
                <p:nvPr/>
              </p:nvSpPr>
              <p:spPr bwMode="auto">
                <a:xfrm>
                  <a:off x="1680" y="231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73" name="Line 173"/>
                <p:cNvSpPr>
                  <a:spLocks noChangeShapeType="1"/>
                </p:cNvSpPr>
                <p:nvPr/>
              </p:nvSpPr>
              <p:spPr bwMode="auto">
                <a:xfrm>
                  <a:off x="1680" y="24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74" name="Line 174"/>
                <p:cNvSpPr>
                  <a:spLocks noChangeShapeType="1"/>
                </p:cNvSpPr>
                <p:nvPr/>
              </p:nvSpPr>
              <p:spPr bwMode="auto">
                <a:xfrm>
                  <a:off x="1680" y="252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75" name="Line 175"/>
                <p:cNvSpPr>
                  <a:spLocks noChangeShapeType="1"/>
                </p:cNvSpPr>
                <p:nvPr/>
              </p:nvSpPr>
              <p:spPr bwMode="auto">
                <a:xfrm>
                  <a:off x="1680" y="263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76" name="Line 176"/>
                <p:cNvSpPr>
                  <a:spLocks noChangeShapeType="1"/>
                </p:cNvSpPr>
                <p:nvPr/>
              </p:nvSpPr>
              <p:spPr bwMode="auto">
                <a:xfrm>
                  <a:off x="1680" y="273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77" name="Line 177"/>
                <p:cNvSpPr>
                  <a:spLocks noChangeShapeType="1"/>
                </p:cNvSpPr>
                <p:nvPr/>
              </p:nvSpPr>
              <p:spPr bwMode="auto">
                <a:xfrm>
                  <a:off x="1680" y="284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78" name="Line 178"/>
                <p:cNvSpPr>
                  <a:spLocks noChangeShapeType="1"/>
                </p:cNvSpPr>
                <p:nvPr/>
              </p:nvSpPr>
              <p:spPr bwMode="auto">
                <a:xfrm>
                  <a:off x="1680" y="294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79" name="Line 179"/>
                <p:cNvSpPr>
                  <a:spLocks noChangeShapeType="1"/>
                </p:cNvSpPr>
                <p:nvPr/>
              </p:nvSpPr>
              <p:spPr bwMode="auto">
                <a:xfrm>
                  <a:off x="1680" y="305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80" name="Line 180"/>
                <p:cNvSpPr>
                  <a:spLocks noChangeShapeType="1"/>
                </p:cNvSpPr>
                <p:nvPr/>
              </p:nvSpPr>
              <p:spPr bwMode="auto">
                <a:xfrm>
                  <a:off x="1680" y="315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81" name="Line 181"/>
                <p:cNvSpPr>
                  <a:spLocks noChangeShapeType="1"/>
                </p:cNvSpPr>
                <p:nvPr/>
              </p:nvSpPr>
              <p:spPr bwMode="auto">
                <a:xfrm>
                  <a:off x="1680" y="326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82" name="Line 182"/>
                <p:cNvSpPr>
                  <a:spLocks noChangeShapeType="1"/>
                </p:cNvSpPr>
                <p:nvPr/>
              </p:nvSpPr>
              <p:spPr bwMode="auto">
                <a:xfrm>
                  <a:off x="1680" y="336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83" name="Line 183"/>
                <p:cNvSpPr>
                  <a:spLocks noChangeShapeType="1"/>
                </p:cNvSpPr>
                <p:nvPr/>
              </p:nvSpPr>
              <p:spPr bwMode="auto">
                <a:xfrm>
                  <a:off x="1680" y="347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84" name="Line 184"/>
                <p:cNvSpPr>
                  <a:spLocks noChangeShapeType="1"/>
                </p:cNvSpPr>
                <p:nvPr/>
              </p:nvSpPr>
              <p:spPr bwMode="auto">
                <a:xfrm>
                  <a:off x="1680" y="357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85" name="Line 185"/>
                <p:cNvSpPr>
                  <a:spLocks noChangeShapeType="1"/>
                </p:cNvSpPr>
                <p:nvPr/>
              </p:nvSpPr>
              <p:spPr bwMode="auto">
                <a:xfrm>
                  <a:off x="1680" y="36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86" name="Line 186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787" name="Line 187"/>
                <p:cNvSpPr>
                  <a:spLocks noChangeShapeType="1"/>
                </p:cNvSpPr>
                <p:nvPr/>
              </p:nvSpPr>
              <p:spPr bwMode="auto">
                <a:xfrm>
                  <a:off x="1824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</p:grpSp>
        </p:grpSp>
      </p:grpSp>
      <p:grpSp>
        <p:nvGrpSpPr>
          <p:cNvPr id="153788" name="Group 188"/>
          <p:cNvGrpSpPr>
            <a:grpSpLocks/>
          </p:cNvGrpSpPr>
          <p:nvPr/>
        </p:nvGrpSpPr>
        <p:grpSpPr bwMode="auto">
          <a:xfrm>
            <a:off x="3657600" y="2057400"/>
            <a:ext cx="1492250" cy="1981200"/>
            <a:chOff x="2304" y="960"/>
            <a:chExt cx="940" cy="1248"/>
          </a:xfrm>
        </p:grpSpPr>
        <p:grpSp>
          <p:nvGrpSpPr>
            <p:cNvPr id="153789" name="Group 189"/>
            <p:cNvGrpSpPr>
              <a:grpSpLocks/>
            </p:cNvGrpSpPr>
            <p:nvPr/>
          </p:nvGrpSpPr>
          <p:grpSpPr bwMode="auto">
            <a:xfrm>
              <a:off x="2352" y="960"/>
              <a:ext cx="892" cy="635"/>
              <a:chOff x="2518" y="1869"/>
              <a:chExt cx="892" cy="635"/>
            </a:xfrm>
          </p:grpSpPr>
          <p:sp>
            <p:nvSpPr>
              <p:cNvPr id="153790" name="Rectangle 190"/>
              <p:cNvSpPr>
                <a:spLocks noChangeArrowheads="1"/>
              </p:cNvSpPr>
              <p:nvPr/>
            </p:nvSpPr>
            <p:spPr bwMode="auto">
              <a:xfrm>
                <a:off x="2518" y="1869"/>
                <a:ext cx="581" cy="294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/>
                  <a:t>Proxy</a:t>
                </a:r>
              </a:p>
            </p:txBody>
          </p:sp>
          <p:sp>
            <p:nvSpPr>
              <p:cNvPr id="153791" name="AutoShape 191"/>
              <p:cNvSpPr>
                <a:spLocks noChangeArrowheads="1"/>
              </p:cNvSpPr>
              <p:nvPr/>
            </p:nvSpPr>
            <p:spPr bwMode="auto">
              <a:xfrm>
                <a:off x="2928" y="2112"/>
                <a:ext cx="482" cy="392"/>
              </a:xfrm>
              <a:prstGeom prst="flowChartMagneticDisk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800"/>
                  <a:t>Cache</a:t>
                </a:r>
              </a:p>
            </p:txBody>
          </p:sp>
        </p:grpSp>
        <p:grpSp>
          <p:nvGrpSpPr>
            <p:cNvPr id="153792" name="Group 192"/>
            <p:cNvGrpSpPr>
              <a:grpSpLocks/>
            </p:cNvGrpSpPr>
            <p:nvPr/>
          </p:nvGrpSpPr>
          <p:grpSpPr bwMode="auto">
            <a:xfrm>
              <a:off x="2304" y="1404"/>
              <a:ext cx="432" cy="804"/>
              <a:chOff x="1728" y="2736"/>
              <a:chExt cx="432" cy="804"/>
            </a:xfrm>
          </p:grpSpPr>
          <p:grpSp>
            <p:nvGrpSpPr>
              <p:cNvPr id="153793" name="Group 193"/>
              <p:cNvGrpSpPr>
                <a:grpSpLocks/>
              </p:cNvGrpSpPr>
              <p:nvPr/>
            </p:nvGrpSpPr>
            <p:grpSpPr bwMode="auto">
              <a:xfrm>
                <a:off x="1728" y="2736"/>
                <a:ext cx="96" cy="804"/>
                <a:chOff x="1680" y="1584"/>
                <a:chExt cx="144" cy="2100"/>
              </a:xfrm>
            </p:grpSpPr>
            <p:sp>
              <p:nvSpPr>
                <p:cNvPr id="153794" name="Rectangle 194"/>
                <p:cNvSpPr>
                  <a:spLocks noChangeArrowheads="1"/>
                </p:cNvSpPr>
                <p:nvPr/>
              </p:nvSpPr>
              <p:spPr bwMode="auto">
                <a:xfrm>
                  <a:off x="1680" y="357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95" name="Rectangle 195"/>
                <p:cNvSpPr>
                  <a:spLocks noChangeArrowheads="1"/>
                </p:cNvSpPr>
                <p:nvPr/>
              </p:nvSpPr>
              <p:spPr bwMode="auto">
                <a:xfrm>
                  <a:off x="1680" y="347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96" name="Rectangle 196"/>
                <p:cNvSpPr>
                  <a:spLocks noChangeArrowheads="1"/>
                </p:cNvSpPr>
                <p:nvPr/>
              </p:nvSpPr>
              <p:spPr bwMode="auto">
                <a:xfrm>
                  <a:off x="1680" y="336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97" name="Rectangle 197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98" name="Rectangle 198"/>
                <p:cNvSpPr>
                  <a:spLocks noChangeArrowheads="1"/>
                </p:cNvSpPr>
                <p:nvPr/>
              </p:nvSpPr>
              <p:spPr bwMode="auto">
                <a:xfrm>
                  <a:off x="1680" y="315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799" name="Rectangle 199"/>
                <p:cNvSpPr>
                  <a:spLocks noChangeArrowheads="1"/>
                </p:cNvSpPr>
                <p:nvPr/>
              </p:nvSpPr>
              <p:spPr bwMode="auto">
                <a:xfrm>
                  <a:off x="1680" y="305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00" name="Rectangle 200"/>
                <p:cNvSpPr>
                  <a:spLocks noChangeArrowheads="1"/>
                </p:cNvSpPr>
                <p:nvPr/>
              </p:nvSpPr>
              <p:spPr bwMode="auto">
                <a:xfrm>
                  <a:off x="1680" y="294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01" name="Rectangle 201"/>
                <p:cNvSpPr>
                  <a:spLocks noChangeArrowheads="1"/>
                </p:cNvSpPr>
                <p:nvPr/>
              </p:nvSpPr>
              <p:spPr bwMode="auto">
                <a:xfrm>
                  <a:off x="1680" y="284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02" name="Rectangle 202"/>
                <p:cNvSpPr>
                  <a:spLocks noChangeArrowheads="1"/>
                </p:cNvSpPr>
                <p:nvPr/>
              </p:nvSpPr>
              <p:spPr bwMode="auto">
                <a:xfrm>
                  <a:off x="1680" y="273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03" name="Rectangle 203"/>
                <p:cNvSpPr>
                  <a:spLocks noChangeArrowheads="1"/>
                </p:cNvSpPr>
                <p:nvPr/>
              </p:nvSpPr>
              <p:spPr bwMode="auto">
                <a:xfrm>
                  <a:off x="1680" y="263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04" name="Rectangle 204"/>
                <p:cNvSpPr>
                  <a:spLocks noChangeArrowheads="1"/>
                </p:cNvSpPr>
                <p:nvPr/>
              </p:nvSpPr>
              <p:spPr bwMode="auto">
                <a:xfrm>
                  <a:off x="1680" y="252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05" name="Rectangle 205"/>
                <p:cNvSpPr>
                  <a:spLocks noChangeArrowheads="1"/>
                </p:cNvSpPr>
                <p:nvPr/>
              </p:nvSpPr>
              <p:spPr bwMode="auto">
                <a:xfrm>
                  <a:off x="1680" y="242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06" name="Rectangle 206"/>
                <p:cNvSpPr>
                  <a:spLocks noChangeArrowheads="1"/>
                </p:cNvSpPr>
                <p:nvPr/>
              </p:nvSpPr>
              <p:spPr bwMode="auto">
                <a:xfrm>
                  <a:off x="1680" y="231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07" name="Rectangle 207"/>
                <p:cNvSpPr>
                  <a:spLocks noChangeArrowheads="1"/>
                </p:cNvSpPr>
                <p:nvPr/>
              </p:nvSpPr>
              <p:spPr bwMode="auto">
                <a:xfrm>
                  <a:off x="1680" y="221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08" name="Rectangle 208"/>
                <p:cNvSpPr>
                  <a:spLocks noChangeArrowheads="1"/>
                </p:cNvSpPr>
                <p:nvPr/>
              </p:nvSpPr>
              <p:spPr bwMode="auto">
                <a:xfrm>
                  <a:off x="1680" y="210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09" name="Rectangle 209"/>
                <p:cNvSpPr>
                  <a:spLocks noChangeArrowheads="1"/>
                </p:cNvSpPr>
                <p:nvPr/>
              </p:nvSpPr>
              <p:spPr bwMode="auto">
                <a:xfrm>
                  <a:off x="1680" y="200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10" name="Rectangle 210"/>
                <p:cNvSpPr>
                  <a:spLocks noChangeArrowheads="1"/>
                </p:cNvSpPr>
                <p:nvPr/>
              </p:nvSpPr>
              <p:spPr bwMode="auto">
                <a:xfrm>
                  <a:off x="1680" y="189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11" name="Rectangle 211"/>
                <p:cNvSpPr>
                  <a:spLocks noChangeArrowheads="1"/>
                </p:cNvSpPr>
                <p:nvPr/>
              </p:nvSpPr>
              <p:spPr bwMode="auto">
                <a:xfrm>
                  <a:off x="1680" y="179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12" name="Rectangle 212"/>
                <p:cNvSpPr>
                  <a:spLocks noChangeArrowheads="1"/>
                </p:cNvSpPr>
                <p:nvPr/>
              </p:nvSpPr>
              <p:spPr bwMode="auto">
                <a:xfrm>
                  <a:off x="1680" y="168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13" name="Rectangle 213"/>
                <p:cNvSpPr>
                  <a:spLocks noChangeArrowheads="1"/>
                </p:cNvSpPr>
                <p:nvPr/>
              </p:nvSpPr>
              <p:spPr bwMode="auto">
                <a:xfrm>
                  <a:off x="1680" y="158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14" name="Line 214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15" name="Line 215"/>
                <p:cNvSpPr>
                  <a:spLocks noChangeShapeType="1"/>
                </p:cNvSpPr>
                <p:nvPr/>
              </p:nvSpPr>
              <p:spPr bwMode="auto">
                <a:xfrm>
                  <a:off x="1680" y="168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16" name="Line 216"/>
                <p:cNvSpPr>
                  <a:spLocks noChangeShapeType="1"/>
                </p:cNvSpPr>
                <p:nvPr/>
              </p:nvSpPr>
              <p:spPr bwMode="auto">
                <a:xfrm>
                  <a:off x="1680" y="179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17" name="Line 217"/>
                <p:cNvSpPr>
                  <a:spLocks noChangeShapeType="1"/>
                </p:cNvSpPr>
                <p:nvPr/>
              </p:nvSpPr>
              <p:spPr bwMode="auto">
                <a:xfrm>
                  <a:off x="1680" y="189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18" name="Line 218"/>
                <p:cNvSpPr>
                  <a:spLocks noChangeShapeType="1"/>
                </p:cNvSpPr>
                <p:nvPr/>
              </p:nvSpPr>
              <p:spPr bwMode="auto">
                <a:xfrm>
                  <a:off x="1680" y="200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19" name="Line 219"/>
                <p:cNvSpPr>
                  <a:spLocks noChangeShapeType="1"/>
                </p:cNvSpPr>
                <p:nvPr/>
              </p:nvSpPr>
              <p:spPr bwMode="auto">
                <a:xfrm>
                  <a:off x="1680" y="210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20" name="Line 220"/>
                <p:cNvSpPr>
                  <a:spLocks noChangeShapeType="1"/>
                </p:cNvSpPr>
                <p:nvPr/>
              </p:nvSpPr>
              <p:spPr bwMode="auto">
                <a:xfrm>
                  <a:off x="1680" y="221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21" name="Line 221"/>
                <p:cNvSpPr>
                  <a:spLocks noChangeShapeType="1"/>
                </p:cNvSpPr>
                <p:nvPr/>
              </p:nvSpPr>
              <p:spPr bwMode="auto">
                <a:xfrm>
                  <a:off x="1680" y="231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22" name="Line 222"/>
                <p:cNvSpPr>
                  <a:spLocks noChangeShapeType="1"/>
                </p:cNvSpPr>
                <p:nvPr/>
              </p:nvSpPr>
              <p:spPr bwMode="auto">
                <a:xfrm>
                  <a:off x="1680" y="24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23" name="Line 223"/>
                <p:cNvSpPr>
                  <a:spLocks noChangeShapeType="1"/>
                </p:cNvSpPr>
                <p:nvPr/>
              </p:nvSpPr>
              <p:spPr bwMode="auto">
                <a:xfrm>
                  <a:off x="1680" y="252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24" name="Line 224"/>
                <p:cNvSpPr>
                  <a:spLocks noChangeShapeType="1"/>
                </p:cNvSpPr>
                <p:nvPr/>
              </p:nvSpPr>
              <p:spPr bwMode="auto">
                <a:xfrm>
                  <a:off x="1680" y="263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25" name="Line 225"/>
                <p:cNvSpPr>
                  <a:spLocks noChangeShapeType="1"/>
                </p:cNvSpPr>
                <p:nvPr/>
              </p:nvSpPr>
              <p:spPr bwMode="auto">
                <a:xfrm>
                  <a:off x="1680" y="273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26" name="Line 226"/>
                <p:cNvSpPr>
                  <a:spLocks noChangeShapeType="1"/>
                </p:cNvSpPr>
                <p:nvPr/>
              </p:nvSpPr>
              <p:spPr bwMode="auto">
                <a:xfrm>
                  <a:off x="1680" y="284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27" name="Line 227"/>
                <p:cNvSpPr>
                  <a:spLocks noChangeShapeType="1"/>
                </p:cNvSpPr>
                <p:nvPr/>
              </p:nvSpPr>
              <p:spPr bwMode="auto">
                <a:xfrm>
                  <a:off x="1680" y="294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28" name="Line 228"/>
                <p:cNvSpPr>
                  <a:spLocks noChangeShapeType="1"/>
                </p:cNvSpPr>
                <p:nvPr/>
              </p:nvSpPr>
              <p:spPr bwMode="auto">
                <a:xfrm>
                  <a:off x="1680" y="305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29" name="Line 229"/>
                <p:cNvSpPr>
                  <a:spLocks noChangeShapeType="1"/>
                </p:cNvSpPr>
                <p:nvPr/>
              </p:nvSpPr>
              <p:spPr bwMode="auto">
                <a:xfrm>
                  <a:off x="1680" y="315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30" name="Line 230"/>
                <p:cNvSpPr>
                  <a:spLocks noChangeShapeType="1"/>
                </p:cNvSpPr>
                <p:nvPr/>
              </p:nvSpPr>
              <p:spPr bwMode="auto">
                <a:xfrm>
                  <a:off x="1680" y="326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31" name="Line 231"/>
                <p:cNvSpPr>
                  <a:spLocks noChangeShapeType="1"/>
                </p:cNvSpPr>
                <p:nvPr/>
              </p:nvSpPr>
              <p:spPr bwMode="auto">
                <a:xfrm>
                  <a:off x="1680" y="336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32" name="Line 232"/>
                <p:cNvSpPr>
                  <a:spLocks noChangeShapeType="1"/>
                </p:cNvSpPr>
                <p:nvPr/>
              </p:nvSpPr>
              <p:spPr bwMode="auto">
                <a:xfrm>
                  <a:off x="1680" y="347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33" name="Line 233"/>
                <p:cNvSpPr>
                  <a:spLocks noChangeShapeType="1"/>
                </p:cNvSpPr>
                <p:nvPr/>
              </p:nvSpPr>
              <p:spPr bwMode="auto">
                <a:xfrm>
                  <a:off x="1680" y="357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34" name="Line 234"/>
                <p:cNvSpPr>
                  <a:spLocks noChangeShapeType="1"/>
                </p:cNvSpPr>
                <p:nvPr/>
              </p:nvSpPr>
              <p:spPr bwMode="auto">
                <a:xfrm>
                  <a:off x="1680" y="36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35" name="Line 235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36" name="Line 236"/>
                <p:cNvSpPr>
                  <a:spLocks noChangeShapeType="1"/>
                </p:cNvSpPr>
                <p:nvPr/>
              </p:nvSpPr>
              <p:spPr bwMode="auto">
                <a:xfrm>
                  <a:off x="1824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153837" name="Group 237"/>
              <p:cNvGrpSpPr>
                <a:grpSpLocks/>
              </p:cNvGrpSpPr>
              <p:nvPr/>
            </p:nvGrpSpPr>
            <p:grpSpPr bwMode="auto">
              <a:xfrm>
                <a:off x="1872" y="2736"/>
                <a:ext cx="96" cy="804"/>
                <a:chOff x="1680" y="1584"/>
                <a:chExt cx="144" cy="2100"/>
              </a:xfrm>
            </p:grpSpPr>
            <p:sp>
              <p:nvSpPr>
                <p:cNvPr id="153838" name="Rectangle 238"/>
                <p:cNvSpPr>
                  <a:spLocks noChangeArrowheads="1"/>
                </p:cNvSpPr>
                <p:nvPr/>
              </p:nvSpPr>
              <p:spPr bwMode="auto">
                <a:xfrm>
                  <a:off x="1680" y="357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39" name="Rectangle 239"/>
                <p:cNvSpPr>
                  <a:spLocks noChangeArrowheads="1"/>
                </p:cNvSpPr>
                <p:nvPr/>
              </p:nvSpPr>
              <p:spPr bwMode="auto">
                <a:xfrm>
                  <a:off x="1680" y="347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40" name="Rectangle 240"/>
                <p:cNvSpPr>
                  <a:spLocks noChangeArrowheads="1"/>
                </p:cNvSpPr>
                <p:nvPr/>
              </p:nvSpPr>
              <p:spPr bwMode="auto">
                <a:xfrm>
                  <a:off x="1680" y="336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41" name="Rectangle 241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42" name="Rectangle 242"/>
                <p:cNvSpPr>
                  <a:spLocks noChangeArrowheads="1"/>
                </p:cNvSpPr>
                <p:nvPr/>
              </p:nvSpPr>
              <p:spPr bwMode="auto">
                <a:xfrm>
                  <a:off x="1680" y="315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43" name="Rectangle 243"/>
                <p:cNvSpPr>
                  <a:spLocks noChangeArrowheads="1"/>
                </p:cNvSpPr>
                <p:nvPr/>
              </p:nvSpPr>
              <p:spPr bwMode="auto">
                <a:xfrm>
                  <a:off x="1680" y="305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44" name="Rectangle 244"/>
                <p:cNvSpPr>
                  <a:spLocks noChangeArrowheads="1"/>
                </p:cNvSpPr>
                <p:nvPr/>
              </p:nvSpPr>
              <p:spPr bwMode="auto">
                <a:xfrm>
                  <a:off x="1680" y="294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45" name="Rectangle 245"/>
                <p:cNvSpPr>
                  <a:spLocks noChangeArrowheads="1"/>
                </p:cNvSpPr>
                <p:nvPr/>
              </p:nvSpPr>
              <p:spPr bwMode="auto">
                <a:xfrm>
                  <a:off x="1680" y="284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46" name="Rectangle 246"/>
                <p:cNvSpPr>
                  <a:spLocks noChangeArrowheads="1"/>
                </p:cNvSpPr>
                <p:nvPr/>
              </p:nvSpPr>
              <p:spPr bwMode="auto">
                <a:xfrm>
                  <a:off x="1680" y="273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47" name="Rectangle 247"/>
                <p:cNvSpPr>
                  <a:spLocks noChangeArrowheads="1"/>
                </p:cNvSpPr>
                <p:nvPr/>
              </p:nvSpPr>
              <p:spPr bwMode="auto">
                <a:xfrm>
                  <a:off x="1680" y="263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48" name="Rectangle 248"/>
                <p:cNvSpPr>
                  <a:spLocks noChangeArrowheads="1"/>
                </p:cNvSpPr>
                <p:nvPr/>
              </p:nvSpPr>
              <p:spPr bwMode="auto">
                <a:xfrm>
                  <a:off x="1680" y="252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49" name="Rectangle 249"/>
                <p:cNvSpPr>
                  <a:spLocks noChangeArrowheads="1"/>
                </p:cNvSpPr>
                <p:nvPr/>
              </p:nvSpPr>
              <p:spPr bwMode="auto">
                <a:xfrm>
                  <a:off x="1680" y="242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50" name="Rectangle 250"/>
                <p:cNvSpPr>
                  <a:spLocks noChangeArrowheads="1"/>
                </p:cNvSpPr>
                <p:nvPr/>
              </p:nvSpPr>
              <p:spPr bwMode="auto">
                <a:xfrm>
                  <a:off x="1680" y="231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51" name="Rectangle 251"/>
                <p:cNvSpPr>
                  <a:spLocks noChangeArrowheads="1"/>
                </p:cNvSpPr>
                <p:nvPr/>
              </p:nvSpPr>
              <p:spPr bwMode="auto">
                <a:xfrm>
                  <a:off x="1680" y="221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52" name="Rectangle 252"/>
                <p:cNvSpPr>
                  <a:spLocks noChangeArrowheads="1"/>
                </p:cNvSpPr>
                <p:nvPr/>
              </p:nvSpPr>
              <p:spPr bwMode="auto">
                <a:xfrm>
                  <a:off x="1680" y="210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53" name="Rectangle 253"/>
                <p:cNvSpPr>
                  <a:spLocks noChangeArrowheads="1"/>
                </p:cNvSpPr>
                <p:nvPr/>
              </p:nvSpPr>
              <p:spPr bwMode="auto">
                <a:xfrm>
                  <a:off x="1680" y="200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54" name="Rectangle 254"/>
                <p:cNvSpPr>
                  <a:spLocks noChangeArrowheads="1"/>
                </p:cNvSpPr>
                <p:nvPr/>
              </p:nvSpPr>
              <p:spPr bwMode="auto">
                <a:xfrm>
                  <a:off x="1680" y="189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55" name="Rectangle 255"/>
                <p:cNvSpPr>
                  <a:spLocks noChangeArrowheads="1"/>
                </p:cNvSpPr>
                <p:nvPr/>
              </p:nvSpPr>
              <p:spPr bwMode="auto">
                <a:xfrm>
                  <a:off x="1680" y="179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56" name="Rectangle 256"/>
                <p:cNvSpPr>
                  <a:spLocks noChangeArrowheads="1"/>
                </p:cNvSpPr>
                <p:nvPr/>
              </p:nvSpPr>
              <p:spPr bwMode="auto">
                <a:xfrm>
                  <a:off x="1680" y="168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57" name="Rectangle 257"/>
                <p:cNvSpPr>
                  <a:spLocks noChangeArrowheads="1"/>
                </p:cNvSpPr>
                <p:nvPr/>
              </p:nvSpPr>
              <p:spPr bwMode="auto">
                <a:xfrm>
                  <a:off x="1680" y="158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58" name="Line 258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59" name="Line 259"/>
                <p:cNvSpPr>
                  <a:spLocks noChangeShapeType="1"/>
                </p:cNvSpPr>
                <p:nvPr/>
              </p:nvSpPr>
              <p:spPr bwMode="auto">
                <a:xfrm>
                  <a:off x="1680" y="168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60" name="Line 260"/>
                <p:cNvSpPr>
                  <a:spLocks noChangeShapeType="1"/>
                </p:cNvSpPr>
                <p:nvPr/>
              </p:nvSpPr>
              <p:spPr bwMode="auto">
                <a:xfrm>
                  <a:off x="1680" y="179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61" name="Line 261"/>
                <p:cNvSpPr>
                  <a:spLocks noChangeShapeType="1"/>
                </p:cNvSpPr>
                <p:nvPr/>
              </p:nvSpPr>
              <p:spPr bwMode="auto">
                <a:xfrm>
                  <a:off x="1680" y="189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62" name="Line 262"/>
                <p:cNvSpPr>
                  <a:spLocks noChangeShapeType="1"/>
                </p:cNvSpPr>
                <p:nvPr/>
              </p:nvSpPr>
              <p:spPr bwMode="auto">
                <a:xfrm>
                  <a:off x="1680" y="200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63" name="Line 263"/>
                <p:cNvSpPr>
                  <a:spLocks noChangeShapeType="1"/>
                </p:cNvSpPr>
                <p:nvPr/>
              </p:nvSpPr>
              <p:spPr bwMode="auto">
                <a:xfrm>
                  <a:off x="1680" y="210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64" name="Line 264"/>
                <p:cNvSpPr>
                  <a:spLocks noChangeShapeType="1"/>
                </p:cNvSpPr>
                <p:nvPr/>
              </p:nvSpPr>
              <p:spPr bwMode="auto">
                <a:xfrm>
                  <a:off x="1680" y="221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65" name="Line 265"/>
                <p:cNvSpPr>
                  <a:spLocks noChangeShapeType="1"/>
                </p:cNvSpPr>
                <p:nvPr/>
              </p:nvSpPr>
              <p:spPr bwMode="auto">
                <a:xfrm>
                  <a:off x="1680" y="231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66" name="Line 266"/>
                <p:cNvSpPr>
                  <a:spLocks noChangeShapeType="1"/>
                </p:cNvSpPr>
                <p:nvPr/>
              </p:nvSpPr>
              <p:spPr bwMode="auto">
                <a:xfrm>
                  <a:off x="1680" y="24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67" name="Line 267"/>
                <p:cNvSpPr>
                  <a:spLocks noChangeShapeType="1"/>
                </p:cNvSpPr>
                <p:nvPr/>
              </p:nvSpPr>
              <p:spPr bwMode="auto">
                <a:xfrm>
                  <a:off x="1680" y="252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68" name="Line 268"/>
                <p:cNvSpPr>
                  <a:spLocks noChangeShapeType="1"/>
                </p:cNvSpPr>
                <p:nvPr/>
              </p:nvSpPr>
              <p:spPr bwMode="auto">
                <a:xfrm>
                  <a:off x="1680" y="263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69" name="Line 269"/>
                <p:cNvSpPr>
                  <a:spLocks noChangeShapeType="1"/>
                </p:cNvSpPr>
                <p:nvPr/>
              </p:nvSpPr>
              <p:spPr bwMode="auto">
                <a:xfrm>
                  <a:off x="1680" y="273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70" name="Line 270"/>
                <p:cNvSpPr>
                  <a:spLocks noChangeShapeType="1"/>
                </p:cNvSpPr>
                <p:nvPr/>
              </p:nvSpPr>
              <p:spPr bwMode="auto">
                <a:xfrm>
                  <a:off x="1680" y="284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71" name="Line 271"/>
                <p:cNvSpPr>
                  <a:spLocks noChangeShapeType="1"/>
                </p:cNvSpPr>
                <p:nvPr/>
              </p:nvSpPr>
              <p:spPr bwMode="auto">
                <a:xfrm>
                  <a:off x="1680" y="294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72" name="Line 272"/>
                <p:cNvSpPr>
                  <a:spLocks noChangeShapeType="1"/>
                </p:cNvSpPr>
                <p:nvPr/>
              </p:nvSpPr>
              <p:spPr bwMode="auto">
                <a:xfrm>
                  <a:off x="1680" y="305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73" name="Line 273"/>
                <p:cNvSpPr>
                  <a:spLocks noChangeShapeType="1"/>
                </p:cNvSpPr>
                <p:nvPr/>
              </p:nvSpPr>
              <p:spPr bwMode="auto">
                <a:xfrm>
                  <a:off x="1680" y="315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74" name="Line 274"/>
                <p:cNvSpPr>
                  <a:spLocks noChangeShapeType="1"/>
                </p:cNvSpPr>
                <p:nvPr/>
              </p:nvSpPr>
              <p:spPr bwMode="auto">
                <a:xfrm>
                  <a:off x="1680" y="326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75" name="Line 275"/>
                <p:cNvSpPr>
                  <a:spLocks noChangeShapeType="1"/>
                </p:cNvSpPr>
                <p:nvPr/>
              </p:nvSpPr>
              <p:spPr bwMode="auto">
                <a:xfrm>
                  <a:off x="1680" y="336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76" name="Line 276"/>
                <p:cNvSpPr>
                  <a:spLocks noChangeShapeType="1"/>
                </p:cNvSpPr>
                <p:nvPr/>
              </p:nvSpPr>
              <p:spPr bwMode="auto">
                <a:xfrm>
                  <a:off x="1680" y="347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77" name="Line 277"/>
                <p:cNvSpPr>
                  <a:spLocks noChangeShapeType="1"/>
                </p:cNvSpPr>
                <p:nvPr/>
              </p:nvSpPr>
              <p:spPr bwMode="auto">
                <a:xfrm>
                  <a:off x="1680" y="357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78" name="Line 278"/>
                <p:cNvSpPr>
                  <a:spLocks noChangeShapeType="1"/>
                </p:cNvSpPr>
                <p:nvPr/>
              </p:nvSpPr>
              <p:spPr bwMode="auto">
                <a:xfrm>
                  <a:off x="1680" y="36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79" name="Line 279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880" name="Line 280"/>
                <p:cNvSpPr>
                  <a:spLocks noChangeShapeType="1"/>
                </p:cNvSpPr>
                <p:nvPr/>
              </p:nvSpPr>
              <p:spPr bwMode="auto">
                <a:xfrm>
                  <a:off x="1824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153881" name="Group 281"/>
              <p:cNvGrpSpPr>
                <a:grpSpLocks/>
              </p:cNvGrpSpPr>
              <p:nvPr/>
            </p:nvGrpSpPr>
            <p:grpSpPr bwMode="auto">
              <a:xfrm>
                <a:off x="1968" y="2736"/>
                <a:ext cx="96" cy="804"/>
                <a:chOff x="1680" y="1584"/>
                <a:chExt cx="144" cy="2100"/>
              </a:xfrm>
            </p:grpSpPr>
            <p:sp>
              <p:nvSpPr>
                <p:cNvPr id="153882" name="Rectangle 282"/>
                <p:cNvSpPr>
                  <a:spLocks noChangeArrowheads="1"/>
                </p:cNvSpPr>
                <p:nvPr/>
              </p:nvSpPr>
              <p:spPr bwMode="auto">
                <a:xfrm>
                  <a:off x="1680" y="357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83" name="Rectangle 283"/>
                <p:cNvSpPr>
                  <a:spLocks noChangeArrowheads="1"/>
                </p:cNvSpPr>
                <p:nvPr/>
              </p:nvSpPr>
              <p:spPr bwMode="auto">
                <a:xfrm>
                  <a:off x="1680" y="347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84" name="Rectangle 284"/>
                <p:cNvSpPr>
                  <a:spLocks noChangeArrowheads="1"/>
                </p:cNvSpPr>
                <p:nvPr/>
              </p:nvSpPr>
              <p:spPr bwMode="auto">
                <a:xfrm>
                  <a:off x="1680" y="336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85" name="Rectangle 285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86" name="Rectangle 286"/>
                <p:cNvSpPr>
                  <a:spLocks noChangeArrowheads="1"/>
                </p:cNvSpPr>
                <p:nvPr/>
              </p:nvSpPr>
              <p:spPr bwMode="auto">
                <a:xfrm>
                  <a:off x="1680" y="315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87" name="Rectangle 287"/>
                <p:cNvSpPr>
                  <a:spLocks noChangeArrowheads="1"/>
                </p:cNvSpPr>
                <p:nvPr/>
              </p:nvSpPr>
              <p:spPr bwMode="auto">
                <a:xfrm>
                  <a:off x="1680" y="305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88" name="Rectangle 288"/>
                <p:cNvSpPr>
                  <a:spLocks noChangeArrowheads="1"/>
                </p:cNvSpPr>
                <p:nvPr/>
              </p:nvSpPr>
              <p:spPr bwMode="auto">
                <a:xfrm>
                  <a:off x="1680" y="294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89" name="Rectangle 289"/>
                <p:cNvSpPr>
                  <a:spLocks noChangeArrowheads="1"/>
                </p:cNvSpPr>
                <p:nvPr/>
              </p:nvSpPr>
              <p:spPr bwMode="auto">
                <a:xfrm>
                  <a:off x="1680" y="284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90" name="Rectangle 290"/>
                <p:cNvSpPr>
                  <a:spLocks noChangeArrowheads="1"/>
                </p:cNvSpPr>
                <p:nvPr/>
              </p:nvSpPr>
              <p:spPr bwMode="auto">
                <a:xfrm>
                  <a:off x="1680" y="273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91" name="Rectangle 291"/>
                <p:cNvSpPr>
                  <a:spLocks noChangeArrowheads="1"/>
                </p:cNvSpPr>
                <p:nvPr/>
              </p:nvSpPr>
              <p:spPr bwMode="auto">
                <a:xfrm>
                  <a:off x="1680" y="263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92" name="Rectangle 292"/>
                <p:cNvSpPr>
                  <a:spLocks noChangeArrowheads="1"/>
                </p:cNvSpPr>
                <p:nvPr/>
              </p:nvSpPr>
              <p:spPr bwMode="auto">
                <a:xfrm>
                  <a:off x="1680" y="252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93" name="Rectangle 293"/>
                <p:cNvSpPr>
                  <a:spLocks noChangeArrowheads="1"/>
                </p:cNvSpPr>
                <p:nvPr/>
              </p:nvSpPr>
              <p:spPr bwMode="auto">
                <a:xfrm>
                  <a:off x="1680" y="242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94" name="Rectangle 294"/>
                <p:cNvSpPr>
                  <a:spLocks noChangeArrowheads="1"/>
                </p:cNvSpPr>
                <p:nvPr/>
              </p:nvSpPr>
              <p:spPr bwMode="auto">
                <a:xfrm>
                  <a:off x="1680" y="231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95" name="Rectangle 295"/>
                <p:cNvSpPr>
                  <a:spLocks noChangeArrowheads="1"/>
                </p:cNvSpPr>
                <p:nvPr/>
              </p:nvSpPr>
              <p:spPr bwMode="auto">
                <a:xfrm>
                  <a:off x="1680" y="221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96" name="Rectangle 296"/>
                <p:cNvSpPr>
                  <a:spLocks noChangeArrowheads="1"/>
                </p:cNvSpPr>
                <p:nvPr/>
              </p:nvSpPr>
              <p:spPr bwMode="auto">
                <a:xfrm>
                  <a:off x="1680" y="210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97" name="Rectangle 297"/>
                <p:cNvSpPr>
                  <a:spLocks noChangeArrowheads="1"/>
                </p:cNvSpPr>
                <p:nvPr/>
              </p:nvSpPr>
              <p:spPr bwMode="auto">
                <a:xfrm>
                  <a:off x="1680" y="200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98" name="Rectangle 298"/>
                <p:cNvSpPr>
                  <a:spLocks noChangeArrowheads="1"/>
                </p:cNvSpPr>
                <p:nvPr/>
              </p:nvSpPr>
              <p:spPr bwMode="auto">
                <a:xfrm>
                  <a:off x="1680" y="189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899" name="Rectangle 299"/>
                <p:cNvSpPr>
                  <a:spLocks noChangeArrowheads="1"/>
                </p:cNvSpPr>
                <p:nvPr/>
              </p:nvSpPr>
              <p:spPr bwMode="auto">
                <a:xfrm>
                  <a:off x="1680" y="179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00" name="Rectangle 300"/>
                <p:cNvSpPr>
                  <a:spLocks noChangeArrowheads="1"/>
                </p:cNvSpPr>
                <p:nvPr/>
              </p:nvSpPr>
              <p:spPr bwMode="auto">
                <a:xfrm>
                  <a:off x="1680" y="168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01" name="Rectangle 301"/>
                <p:cNvSpPr>
                  <a:spLocks noChangeArrowheads="1"/>
                </p:cNvSpPr>
                <p:nvPr/>
              </p:nvSpPr>
              <p:spPr bwMode="auto">
                <a:xfrm>
                  <a:off x="1680" y="158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02" name="Line 302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03" name="Line 303"/>
                <p:cNvSpPr>
                  <a:spLocks noChangeShapeType="1"/>
                </p:cNvSpPr>
                <p:nvPr/>
              </p:nvSpPr>
              <p:spPr bwMode="auto">
                <a:xfrm>
                  <a:off x="1680" y="168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04" name="Line 304"/>
                <p:cNvSpPr>
                  <a:spLocks noChangeShapeType="1"/>
                </p:cNvSpPr>
                <p:nvPr/>
              </p:nvSpPr>
              <p:spPr bwMode="auto">
                <a:xfrm>
                  <a:off x="1680" y="179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05" name="Line 305"/>
                <p:cNvSpPr>
                  <a:spLocks noChangeShapeType="1"/>
                </p:cNvSpPr>
                <p:nvPr/>
              </p:nvSpPr>
              <p:spPr bwMode="auto">
                <a:xfrm>
                  <a:off x="1680" y="189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06" name="Line 306"/>
                <p:cNvSpPr>
                  <a:spLocks noChangeShapeType="1"/>
                </p:cNvSpPr>
                <p:nvPr/>
              </p:nvSpPr>
              <p:spPr bwMode="auto">
                <a:xfrm>
                  <a:off x="1680" y="200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07" name="Line 307"/>
                <p:cNvSpPr>
                  <a:spLocks noChangeShapeType="1"/>
                </p:cNvSpPr>
                <p:nvPr/>
              </p:nvSpPr>
              <p:spPr bwMode="auto">
                <a:xfrm>
                  <a:off x="1680" y="210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08" name="Line 308"/>
                <p:cNvSpPr>
                  <a:spLocks noChangeShapeType="1"/>
                </p:cNvSpPr>
                <p:nvPr/>
              </p:nvSpPr>
              <p:spPr bwMode="auto">
                <a:xfrm>
                  <a:off x="1680" y="221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09" name="Line 309"/>
                <p:cNvSpPr>
                  <a:spLocks noChangeShapeType="1"/>
                </p:cNvSpPr>
                <p:nvPr/>
              </p:nvSpPr>
              <p:spPr bwMode="auto">
                <a:xfrm>
                  <a:off x="1680" y="231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10" name="Line 310"/>
                <p:cNvSpPr>
                  <a:spLocks noChangeShapeType="1"/>
                </p:cNvSpPr>
                <p:nvPr/>
              </p:nvSpPr>
              <p:spPr bwMode="auto">
                <a:xfrm>
                  <a:off x="1680" y="24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11" name="Line 311"/>
                <p:cNvSpPr>
                  <a:spLocks noChangeShapeType="1"/>
                </p:cNvSpPr>
                <p:nvPr/>
              </p:nvSpPr>
              <p:spPr bwMode="auto">
                <a:xfrm>
                  <a:off x="1680" y="252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12" name="Line 312"/>
                <p:cNvSpPr>
                  <a:spLocks noChangeShapeType="1"/>
                </p:cNvSpPr>
                <p:nvPr/>
              </p:nvSpPr>
              <p:spPr bwMode="auto">
                <a:xfrm>
                  <a:off x="1680" y="263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13" name="Line 313"/>
                <p:cNvSpPr>
                  <a:spLocks noChangeShapeType="1"/>
                </p:cNvSpPr>
                <p:nvPr/>
              </p:nvSpPr>
              <p:spPr bwMode="auto">
                <a:xfrm>
                  <a:off x="1680" y="273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14" name="Line 314"/>
                <p:cNvSpPr>
                  <a:spLocks noChangeShapeType="1"/>
                </p:cNvSpPr>
                <p:nvPr/>
              </p:nvSpPr>
              <p:spPr bwMode="auto">
                <a:xfrm>
                  <a:off x="1680" y="284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15" name="Line 315"/>
                <p:cNvSpPr>
                  <a:spLocks noChangeShapeType="1"/>
                </p:cNvSpPr>
                <p:nvPr/>
              </p:nvSpPr>
              <p:spPr bwMode="auto">
                <a:xfrm>
                  <a:off x="1680" y="294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16" name="Line 316"/>
                <p:cNvSpPr>
                  <a:spLocks noChangeShapeType="1"/>
                </p:cNvSpPr>
                <p:nvPr/>
              </p:nvSpPr>
              <p:spPr bwMode="auto">
                <a:xfrm>
                  <a:off x="1680" y="305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17" name="Line 317"/>
                <p:cNvSpPr>
                  <a:spLocks noChangeShapeType="1"/>
                </p:cNvSpPr>
                <p:nvPr/>
              </p:nvSpPr>
              <p:spPr bwMode="auto">
                <a:xfrm>
                  <a:off x="1680" y="315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18" name="Line 318"/>
                <p:cNvSpPr>
                  <a:spLocks noChangeShapeType="1"/>
                </p:cNvSpPr>
                <p:nvPr/>
              </p:nvSpPr>
              <p:spPr bwMode="auto">
                <a:xfrm>
                  <a:off x="1680" y="326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19" name="Line 319"/>
                <p:cNvSpPr>
                  <a:spLocks noChangeShapeType="1"/>
                </p:cNvSpPr>
                <p:nvPr/>
              </p:nvSpPr>
              <p:spPr bwMode="auto">
                <a:xfrm>
                  <a:off x="1680" y="336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20" name="Line 320"/>
                <p:cNvSpPr>
                  <a:spLocks noChangeShapeType="1"/>
                </p:cNvSpPr>
                <p:nvPr/>
              </p:nvSpPr>
              <p:spPr bwMode="auto">
                <a:xfrm>
                  <a:off x="1680" y="347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21" name="Line 321"/>
                <p:cNvSpPr>
                  <a:spLocks noChangeShapeType="1"/>
                </p:cNvSpPr>
                <p:nvPr/>
              </p:nvSpPr>
              <p:spPr bwMode="auto">
                <a:xfrm>
                  <a:off x="1680" y="357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22" name="Line 322"/>
                <p:cNvSpPr>
                  <a:spLocks noChangeShapeType="1"/>
                </p:cNvSpPr>
                <p:nvPr/>
              </p:nvSpPr>
              <p:spPr bwMode="auto">
                <a:xfrm>
                  <a:off x="1680" y="36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23" name="Line 323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24" name="Line 324"/>
                <p:cNvSpPr>
                  <a:spLocks noChangeShapeType="1"/>
                </p:cNvSpPr>
                <p:nvPr/>
              </p:nvSpPr>
              <p:spPr bwMode="auto">
                <a:xfrm>
                  <a:off x="1824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153925" name="Group 325"/>
              <p:cNvGrpSpPr>
                <a:grpSpLocks/>
              </p:cNvGrpSpPr>
              <p:nvPr/>
            </p:nvGrpSpPr>
            <p:grpSpPr bwMode="auto">
              <a:xfrm>
                <a:off x="2064" y="2736"/>
                <a:ext cx="96" cy="804"/>
                <a:chOff x="1680" y="1584"/>
                <a:chExt cx="144" cy="2100"/>
              </a:xfrm>
            </p:grpSpPr>
            <p:sp>
              <p:nvSpPr>
                <p:cNvPr id="153926" name="Rectangle 326"/>
                <p:cNvSpPr>
                  <a:spLocks noChangeArrowheads="1"/>
                </p:cNvSpPr>
                <p:nvPr/>
              </p:nvSpPr>
              <p:spPr bwMode="auto">
                <a:xfrm>
                  <a:off x="1680" y="357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27" name="Rectangle 327"/>
                <p:cNvSpPr>
                  <a:spLocks noChangeArrowheads="1"/>
                </p:cNvSpPr>
                <p:nvPr/>
              </p:nvSpPr>
              <p:spPr bwMode="auto">
                <a:xfrm>
                  <a:off x="1680" y="347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28" name="Rectangle 328"/>
                <p:cNvSpPr>
                  <a:spLocks noChangeArrowheads="1"/>
                </p:cNvSpPr>
                <p:nvPr/>
              </p:nvSpPr>
              <p:spPr bwMode="auto">
                <a:xfrm>
                  <a:off x="1680" y="336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29" name="Rectangle 329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30" name="Rectangle 330"/>
                <p:cNvSpPr>
                  <a:spLocks noChangeArrowheads="1"/>
                </p:cNvSpPr>
                <p:nvPr/>
              </p:nvSpPr>
              <p:spPr bwMode="auto">
                <a:xfrm>
                  <a:off x="1680" y="315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31" name="Rectangle 331"/>
                <p:cNvSpPr>
                  <a:spLocks noChangeArrowheads="1"/>
                </p:cNvSpPr>
                <p:nvPr/>
              </p:nvSpPr>
              <p:spPr bwMode="auto">
                <a:xfrm>
                  <a:off x="1680" y="305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32" name="Rectangle 332"/>
                <p:cNvSpPr>
                  <a:spLocks noChangeArrowheads="1"/>
                </p:cNvSpPr>
                <p:nvPr/>
              </p:nvSpPr>
              <p:spPr bwMode="auto">
                <a:xfrm>
                  <a:off x="1680" y="294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33" name="Rectangle 333"/>
                <p:cNvSpPr>
                  <a:spLocks noChangeArrowheads="1"/>
                </p:cNvSpPr>
                <p:nvPr/>
              </p:nvSpPr>
              <p:spPr bwMode="auto">
                <a:xfrm>
                  <a:off x="1680" y="284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34" name="Rectangle 334"/>
                <p:cNvSpPr>
                  <a:spLocks noChangeArrowheads="1"/>
                </p:cNvSpPr>
                <p:nvPr/>
              </p:nvSpPr>
              <p:spPr bwMode="auto">
                <a:xfrm>
                  <a:off x="1680" y="273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35" name="Rectangle 335"/>
                <p:cNvSpPr>
                  <a:spLocks noChangeArrowheads="1"/>
                </p:cNvSpPr>
                <p:nvPr/>
              </p:nvSpPr>
              <p:spPr bwMode="auto">
                <a:xfrm>
                  <a:off x="1680" y="263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36" name="Rectangle 336"/>
                <p:cNvSpPr>
                  <a:spLocks noChangeArrowheads="1"/>
                </p:cNvSpPr>
                <p:nvPr/>
              </p:nvSpPr>
              <p:spPr bwMode="auto">
                <a:xfrm>
                  <a:off x="1680" y="252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37" name="Rectangle 337"/>
                <p:cNvSpPr>
                  <a:spLocks noChangeArrowheads="1"/>
                </p:cNvSpPr>
                <p:nvPr/>
              </p:nvSpPr>
              <p:spPr bwMode="auto">
                <a:xfrm>
                  <a:off x="1680" y="242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38" name="Rectangle 338"/>
                <p:cNvSpPr>
                  <a:spLocks noChangeArrowheads="1"/>
                </p:cNvSpPr>
                <p:nvPr/>
              </p:nvSpPr>
              <p:spPr bwMode="auto">
                <a:xfrm>
                  <a:off x="1680" y="231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39" name="Rectangle 339"/>
                <p:cNvSpPr>
                  <a:spLocks noChangeArrowheads="1"/>
                </p:cNvSpPr>
                <p:nvPr/>
              </p:nvSpPr>
              <p:spPr bwMode="auto">
                <a:xfrm>
                  <a:off x="1680" y="221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40" name="Rectangle 340"/>
                <p:cNvSpPr>
                  <a:spLocks noChangeArrowheads="1"/>
                </p:cNvSpPr>
                <p:nvPr/>
              </p:nvSpPr>
              <p:spPr bwMode="auto">
                <a:xfrm>
                  <a:off x="1680" y="210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41" name="Rectangle 341"/>
                <p:cNvSpPr>
                  <a:spLocks noChangeArrowheads="1"/>
                </p:cNvSpPr>
                <p:nvPr/>
              </p:nvSpPr>
              <p:spPr bwMode="auto">
                <a:xfrm>
                  <a:off x="1680" y="200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42" name="Rectangle 342"/>
                <p:cNvSpPr>
                  <a:spLocks noChangeArrowheads="1"/>
                </p:cNvSpPr>
                <p:nvPr/>
              </p:nvSpPr>
              <p:spPr bwMode="auto">
                <a:xfrm>
                  <a:off x="1680" y="189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43" name="Rectangle 343"/>
                <p:cNvSpPr>
                  <a:spLocks noChangeArrowheads="1"/>
                </p:cNvSpPr>
                <p:nvPr/>
              </p:nvSpPr>
              <p:spPr bwMode="auto">
                <a:xfrm>
                  <a:off x="1680" y="179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44" name="Rectangle 344"/>
                <p:cNvSpPr>
                  <a:spLocks noChangeArrowheads="1"/>
                </p:cNvSpPr>
                <p:nvPr/>
              </p:nvSpPr>
              <p:spPr bwMode="auto">
                <a:xfrm>
                  <a:off x="1680" y="168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45" name="Rectangle 345"/>
                <p:cNvSpPr>
                  <a:spLocks noChangeArrowheads="1"/>
                </p:cNvSpPr>
                <p:nvPr/>
              </p:nvSpPr>
              <p:spPr bwMode="auto">
                <a:xfrm>
                  <a:off x="1680" y="158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46" name="Line 346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47" name="Line 347"/>
                <p:cNvSpPr>
                  <a:spLocks noChangeShapeType="1"/>
                </p:cNvSpPr>
                <p:nvPr/>
              </p:nvSpPr>
              <p:spPr bwMode="auto">
                <a:xfrm>
                  <a:off x="1680" y="168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48" name="Line 348"/>
                <p:cNvSpPr>
                  <a:spLocks noChangeShapeType="1"/>
                </p:cNvSpPr>
                <p:nvPr/>
              </p:nvSpPr>
              <p:spPr bwMode="auto">
                <a:xfrm>
                  <a:off x="1680" y="179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49" name="Line 349"/>
                <p:cNvSpPr>
                  <a:spLocks noChangeShapeType="1"/>
                </p:cNvSpPr>
                <p:nvPr/>
              </p:nvSpPr>
              <p:spPr bwMode="auto">
                <a:xfrm>
                  <a:off x="1680" y="189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50" name="Line 350"/>
                <p:cNvSpPr>
                  <a:spLocks noChangeShapeType="1"/>
                </p:cNvSpPr>
                <p:nvPr/>
              </p:nvSpPr>
              <p:spPr bwMode="auto">
                <a:xfrm>
                  <a:off x="1680" y="200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51" name="Line 351"/>
                <p:cNvSpPr>
                  <a:spLocks noChangeShapeType="1"/>
                </p:cNvSpPr>
                <p:nvPr/>
              </p:nvSpPr>
              <p:spPr bwMode="auto">
                <a:xfrm>
                  <a:off x="1680" y="210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52" name="Line 352"/>
                <p:cNvSpPr>
                  <a:spLocks noChangeShapeType="1"/>
                </p:cNvSpPr>
                <p:nvPr/>
              </p:nvSpPr>
              <p:spPr bwMode="auto">
                <a:xfrm>
                  <a:off x="1680" y="221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53" name="Line 353"/>
                <p:cNvSpPr>
                  <a:spLocks noChangeShapeType="1"/>
                </p:cNvSpPr>
                <p:nvPr/>
              </p:nvSpPr>
              <p:spPr bwMode="auto">
                <a:xfrm>
                  <a:off x="1680" y="231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54" name="Line 354"/>
                <p:cNvSpPr>
                  <a:spLocks noChangeShapeType="1"/>
                </p:cNvSpPr>
                <p:nvPr/>
              </p:nvSpPr>
              <p:spPr bwMode="auto">
                <a:xfrm>
                  <a:off x="1680" y="24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55" name="Line 355"/>
                <p:cNvSpPr>
                  <a:spLocks noChangeShapeType="1"/>
                </p:cNvSpPr>
                <p:nvPr/>
              </p:nvSpPr>
              <p:spPr bwMode="auto">
                <a:xfrm>
                  <a:off x="1680" y="252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56" name="Line 356"/>
                <p:cNvSpPr>
                  <a:spLocks noChangeShapeType="1"/>
                </p:cNvSpPr>
                <p:nvPr/>
              </p:nvSpPr>
              <p:spPr bwMode="auto">
                <a:xfrm>
                  <a:off x="1680" y="263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57" name="Line 357"/>
                <p:cNvSpPr>
                  <a:spLocks noChangeShapeType="1"/>
                </p:cNvSpPr>
                <p:nvPr/>
              </p:nvSpPr>
              <p:spPr bwMode="auto">
                <a:xfrm>
                  <a:off x="1680" y="273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58" name="Line 358"/>
                <p:cNvSpPr>
                  <a:spLocks noChangeShapeType="1"/>
                </p:cNvSpPr>
                <p:nvPr/>
              </p:nvSpPr>
              <p:spPr bwMode="auto">
                <a:xfrm>
                  <a:off x="1680" y="284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59" name="Line 359"/>
                <p:cNvSpPr>
                  <a:spLocks noChangeShapeType="1"/>
                </p:cNvSpPr>
                <p:nvPr/>
              </p:nvSpPr>
              <p:spPr bwMode="auto">
                <a:xfrm>
                  <a:off x="1680" y="294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60" name="Line 360"/>
                <p:cNvSpPr>
                  <a:spLocks noChangeShapeType="1"/>
                </p:cNvSpPr>
                <p:nvPr/>
              </p:nvSpPr>
              <p:spPr bwMode="auto">
                <a:xfrm>
                  <a:off x="1680" y="305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61" name="Line 361"/>
                <p:cNvSpPr>
                  <a:spLocks noChangeShapeType="1"/>
                </p:cNvSpPr>
                <p:nvPr/>
              </p:nvSpPr>
              <p:spPr bwMode="auto">
                <a:xfrm>
                  <a:off x="1680" y="315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62" name="Line 362"/>
                <p:cNvSpPr>
                  <a:spLocks noChangeShapeType="1"/>
                </p:cNvSpPr>
                <p:nvPr/>
              </p:nvSpPr>
              <p:spPr bwMode="auto">
                <a:xfrm>
                  <a:off x="1680" y="326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63" name="Line 363"/>
                <p:cNvSpPr>
                  <a:spLocks noChangeShapeType="1"/>
                </p:cNvSpPr>
                <p:nvPr/>
              </p:nvSpPr>
              <p:spPr bwMode="auto">
                <a:xfrm>
                  <a:off x="1680" y="336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64" name="Line 364"/>
                <p:cNvSpPr>
                  <a:spLocks noChangeShapeType="1"/>
                </p:cNvSpPr>
                <p:nvPr/>
              </p:nvSpPr>
              <p:spPr bwMode="auto">
                <a:xfrm>
                  <a:off x="1680" y="347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65" name="Line 365"/>
                <p:cNvSpPr>
                  <a:spLocks noChangeShapeType="1"/>
                </p:cNvSpPr>
                <p:nvPr/>
              </p:nvSpPr>
              <p:spPr bwMode="auto">
                <a:xfrm>
                  <a:off x="1680" y="357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66" name="Line 366"/>
                <p:cNvSpPr>
                  <a:spLocks noChangeShapeType="1"/>
                </p:cNvSpPr>
                <p:nvPr/>
              </p:nvSpPr>
              <p:spPr bwMode="auto">
                <a:xfrm>
                  <a:off x="1680" y="36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67" name="Line 367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68" name="Line 368"/>
                <p:cNvSpPr>
                  <a:spLocks noChangeShapeType="1"/>
                </p:cNvSpPr>
                <p:nvPr/>
              </p:nvSpPr>
              <p:spPr bwMode="auto">
                <a:xfrm>
                  <a:off x="1824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</p:grpSp>
        </p:grpSp>
      </p:grpSp>
      <p:grpSp>
        <p:nvGrpSpPr>
          <p:cNvPr id="153969" name="Group 369"/>
          <p:cNvGrpSpPr>
            <a:grpSpLocks/>
          </p:cNvGrpSpPr>
          <p:nvPr/>
        </p:nvGrpSpPr>
        <p:grpSpPr bwMode="auto">
          <a:xfrm>
            <a:off x="6858000" y="1905000"/>
            <a:ext cx="1492250" cy="1981200"/>
            <a:chOff x="4320" y="1200"/>
            <a:chExt cx="940" cy="1248"/>
          </a:xfrm>
        </p:grpSpPr>
        <p:grpSp>
          <p:nvGrpSpPr>
            <p:cNvPr id="153970" name="Group 370"/>
            <p:cNvGrpSpPr>
              <a:grpSpLocks/>
            </p:cNvGrpSpPr>
            <p:nvPr/>
          </p:nvGrpSpPr>
          <p:grpSpPr bwMode="auto">
            <a:xfrm>
              <a:off x="4368" y="1200"/>
              <a:ext cx="892" cy="635"/>
              <a:chOff x="2518" y="1869"/>
              <a:chExt cx="892" cy="635"/>
            </a:xfrm>
          </p:grpSpPr>
          <p:sp>
            <p:nvSpPr>
              <p:cNvPr id="153971" name="Rectangle 371"/>
              <p:cNvSpPr>
                <a:spLocks noChangeArrowheads="1"/>
              </p:cNvSpPr>
              <p:nvPr/>
            </p:nvSpPr>
            <p:spPr bwMode="auto">
              <a:xfrm>
                <a:off x="2518" y="1869"/>
                <a:ext cx="581" cy="294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/>
                  <a:t>Proxy</a:t>
                </a:r>
              </a:p>
            </p:txBody>
          </p:sp>
          <p:sp>
            <p:nvSpPr>
              <p:cNvPr id="153972" name="AutoShape 372"/>
              <p:cNvSpPr>
                <a:spLocks noChangeArrowheads="1"/>
              </p:cNvSpPr>
              <p:nvPr/>
            </p:nvSpPr>
            <p:spPr bwMode="auto">
              <a:xfrm>
                <a:off x="2928" y="2112"/>
                <a:ext cx="482" cy="392"/>
              </a:xfrm>
              <a:prstGeom prst="flowChartMagneticDisk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800"/>
                  <a:t>Cache</a:t>
                </a:r>
              </a:p>
            </p:txBody>
          </p:sp>
        </p:grpSp>
        <p:grpSp>
          <p:nvGrpSpPr>
            <p:cNvPr id="153973" name="Group 373"/>
            <p:cNvGrpSpPr>
              <a:grpSpLocks/>
            </p:cNvGrpSpPr>
            <p:nvPr/>
          </p:nvGrpSpPr>
          <p:grpSpPr bwMode="auto">
            <a:xfrm>
              <a:off x="4320" y="1644"/>
              <a:ext cx="432" cy="804"/>
              <a:chOff x="1728" y="2736"/>
              <a:chExt cx="432" cy="804"/>
            </a:xfrm>
          </p:grpSpPr>
          <p:grpSp>
            <p:nvGrpSpPr>
              <p:cNvPr id="153974" name="Group 374"/>
              <p:cNvGrpSpPr>
                <a:grpSpLocks/>
              </p:cNvGrpSpPr>
              <p:nvPr/>
            </p:nvGrpSpPr>
            <p:grpSpPr bwMode="auto">
              <a:xfrm>
                <a:off x="1728" y="2736"/>
                <a:ext cx="96" cy="804"/>
                <a:chOff x="1680" y="1584"/>
                <a:chExt cx="144" cy="2100"/>
              </a:xfrm>
            </p:grpSpPr>
            <p:sp>
              <p:nvSpPr>
                <p:cNvPr id="153975" name="Rectangle 375"/>
                <p:cNvSpPr>
                  <a:spLocks noChangeArrowheads="1"/>
                </p:cNvSpPr>
                <p:nvPr/>
              </p:nvSpPr>
              <p:spPr bwMode="auto">
                <a:xfrm>
                  <a:off x="1680" y="357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76" name="Rectangle 376"/>
                <p:cNvSpPr>
                  <a:spLocks noChangeArrowheads="1"/>
                </p:cNvSpPr>
                <p:nvPr/>
              </p:nvSpPr>
              <p:spPr bwMode="auto">
                <a:xfrm>
                  <a:off x="1680" y="347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77" name="Rectangle 377"/>
                <p:cNvSpPr>
                  <a:spLocks noChangeArrowheads="1"/>
                </p:cNvSpPr>
                <p:nvPr/>
              </p:nvSpPr>
              <p:spPr bwMode="auto">
                <a:xfrm>
                  <a:off x="1680" y="336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78" name="Rectangle 378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79" name="Rectangle 379"/>
                <p:cNvSpPr>
                  <a:spLocks noChangeArrowheads="1"/>
                </p:cNvSpPr>
                <p:nvPr/>
              </p:nvSpPr>
              <p:spPr bwMode="auto">
                <a:xfrm>
                  <a:off x="1680" y="315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80" name="Rectangle 380"/>
                <p:cNvSpPr>
                  <a:spLocks noChangeArrowheads="1"/>
                </p:cNvSpPr>
                <p:nvPr/>
              </p:nvSpPr>
              <p:spPr bwMode="auto">
                <a:xfrm>
                  <a:off x="1680" y="305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81" name="Rectangle 381"/>
                <p:cNvSpPr>
                  <a:spLocks noChangeArrowheads="1"/>
                </p:cNvSpPr>
                <p:nvPr/>
              </p:nvSpPr>
              <p:spPr bwMode="auto">
                <a:xfrm>
                  <a:off x="1680" y="294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82" name="Rectangle 382"/>
                <p:cNvSpPr>
                  <a:spLocks noChangeArrowheads="1"/>
                </p:cNvSpPr>
                <p:nvPr/>
              </p:nvSpPr>
              <p:spPr bwMode="auto">
                <a:xfrm>
                  <a:off x="1680" y="284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83" name="Rectangle 383"/>
                <p:cNvSpPr>
                  <a:spLocks noChangeArrowheads="1"/>
                </p:cNvSpPr>
                <p:nvPr/>
              </p:nvSpPr>
              <p:spPr bwMode="auto">
                <a:xfrm>
                  <a:off x="1680" y="273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84" name="Rectangle 384"/>
                <p:cNvSpPr>
                  <a:spLocks noChangeArrowheads="1"/>
                </p:cNvSpPr>
                <p:nvPr/>
              </p:nvSpPr>
              <p:spPr bwMode="auto">
                <a:xfrm>
                  <a:off x="1680" y="263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85" name="Rectangle 385"/>
                <p:cNvSpPr>
                  <a:spLocks noChangeArrowheads="1"/>
                </p:cNvSpPr>
                <p:nvPr/>
              </p:nvSpPr>
              <p:spPr bwMode="auto">
                <a:xfrm>
                  <a:off x="1680" y="252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86" name="Rectangle 386"/>
                <p:cNvSpPr>
                  <a:spLocks noChangeArrowheads="1"/>
                </p:cNvSpPr>
                <p:nvPr/>
              </p:nvSpPr>
              <p:spPr bwMode="auto">
                <a:xfrm>
                  <a:off x="1680" y="242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87" name="Rectangle 387"/>
                <p:cNvSpPr>
                  <a:spLocks noChangeArrowheads="1"/>
                </p:cNvSpPr>
                <p:nvPr/>
              </p:nvSpPr>
              <p:spPr bwMode="auto">
                <a:xfrm>
                  <a:off x="1680" y="231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88" name="Rectangle 388"/>
                <p:cNvSpPr>
                  <a:spLocks noChangeArrowheads="1"/>
                </p:cNvSpPr>
                <p:nvPr/>
              </p:nvSpPr>
              <p:spPr bwMode="auto">
                <a:xfrm>
                  <a:off x="1680" y="221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89" name="Rectangle 389"/>
                <p:cNvSpPr>
                  <a:spLocks noChangeArrowheads="1"/>
                </p:cNvSpPr>
                <p:nvPr/>
              </p:nvSpPr>
              <p:spPr bwMode="auto">
                <a:xfrm>
                  <a:off x="1680" y="210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90" name="Rectangle 390"/>
                <p:cNvSpPr>
                  <a:spLocks noChangeArrowheads="1"/>
                </p:cNvSpPr>
                <p:nvPr/>
              </p:nvSpPr>
              <p:spPr bwMode="auto">
                <a:xfrm>
                  <a:off x="1680" y="200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91" name="Rectangle 391"/>
                <p:cNvSpPr>
                  <a:spLocks noChangeArrowheads="1"/>
                </p:cNvSpPr>
                <p:nvPr/>
              </p:nvSpPr>
              <p:spPr bwMode="auto">
                <a:xfrm>
                  <a:off x="1680" y="189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92" name="Rectangle 392"/>
                <p:cNvSpPr>
                  <a:spLocks noChangeArrowheads="1"/>
                </p:cNvSpPr>
                <p:nvPr/>
              </p:nvSpPr>
              <p:spPr bwMode="auto">
                <a:xfrm>
                  <a:off x="1680" y="179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93" name="Rectangle 393"/>
                <p:cNvSpPr>
                  <a:spLocks noChangeArrowheads="1"/>
                </p:cNvSpPr>
                <p:nvPr/>
              </p:nvSpPr>
              <p:spPr bwMode="auto">
                <a:xfrm>
                  <a:off x="1680" y="168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94" name="Rectangle 394"/>
                <p:cNvSpPr>
                  <a:spLocks noChangeArrowheads="1"/>
                </p:cNvSpPr>
                <p:nvPr/>
              </p:nvSpPr>
              <p:spPr bwMode="auto">
                <a:xfrm>
                  <a:off x="1680" y="158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3995" name="Line 395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96" name="Line 396"/>
                <p:cNvSpPr>
                  <a:spLocks noChangeShapeType="1"/>
                </p:cNvSpPr>
                <p:nvPr/>
              </p:nvSpPr>
              <p:spPr bwMode="auto">
                <a:xfrm>
                  <a:off x="1680" y="168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97" name="Line 397"/>
                <p:cNvSpPr>
                  <a:spLocks noChangeShapeType="1"/>
                </p:cNvSpPr>
                <p:nvPr/>
              </p:nvSpPr>
              <p:spPr bwMode="auto">
                <a:xfrm>
                  <a:off x="1680" y="179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98" name="Line 398"/>
                <p:cNvSpPr>
                  <a:spLocks noChangeShapeType="1"/>
                </p:cNvSpPr>
                <p:nvPr/>
              </p:nvSpPr>
              <p:spPr bwMode="auto">
                <a:xfrm>
                  <a:off x="1680" y="189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3999" name="Line 399"/>
                <p:cNvSpPr>
                  <a:spLocks noChangeShapeType="1"/>
                </p:cNvSpPr>
                <p:nvPr/>
              </p:nvSpPr>
              <p:spPr bwMode="auto">
                <a:xfrm>
                  <a:off x="1680" y="200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00" name="Line 400"/>
                <p:cNvSpPr>
                  <a:spLocks noChangeShapeType="1"/>
                </p:cNvSpPr>
                <p:nvPr/>
              </p:nvSpPr>
              <p:spPr bwMode="auto">
                <a:xfrm>
                  <a:off x="1680" y="210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01" name="Line 401"/>
                <p:cNvSpPr>
                  <a:spLocks noChangeShapeType="1"/>
                </p:cNvSpPr>
                <p:nvPr/>
              </p:nvSpPr>
              <p:spPr bwMode="auto">
                <a:xfrm>
                  <a:off x="1680" y="221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02" name="Line 402"/>
                <p:cNvSpPr>
                  <a:spLocks noChangeShapeType="1"/>
                </p:cNvSpPr>
                <p:nvPr/>
              </p:nvSpPr>
              <p:spPr bwMode="auto">
                <a:xfrm>
                  <a:off x="1680" y="231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03" name="Line 403"/>
                <p:cNvSpPr>
                  <a:spLocks noChangeShapeType="1"/>
                </p:cNvSpPr>
                <p:nvPr/>
              </p:nvSpPr>
              <p:spPr bwMode="auto">
                <a:xfrm>
                  <a:off x="1680" y="24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04" name="Line 404"/>
                <p:cNvSpPr>
                  <a:spLocks noChangeShapeType="1"/>
                </p:cNvSpPr>
                <p:nvPr/>
              </p:nvSpPr>
              <p:spPr bwMode="auto">
                <a:xfrm>
                  <a:off x="1680" y="252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05" name="Line 405"/>
                <p:cNvSpPr>
                  <a:spLocks noChangeShapeType="1"/>
                </p:cNvSpPr>
                <p:nvPr/>
              </p:nvSpPr>
              <p:spPr bwMode="auto">
                <a:xfrm>
                  <a:off x="1680" y="263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06" name="Line 406"/>
                <p:cNvSpPr>
                  <a:spLocks noChangeShapeType="1"/>
                </p:cNvSpPr>
                <p:nvPr/>
              </p:nvSpPr>
              <p:spPr bwMode="auto">
                <a:xfrm>
                  <a:off x="1680" y="273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07" name="Line 407"/>
                <p:cNvSpPr>
                  <a:spLocks noChangeShapeType="1"/>
                </p:cNvSpPr>
                <p:nvPr/>
              </p:nvSpPr>
              <p:spPr bwMode="auto">
                <a:xfrm>
                  <a:off x="1680" y="284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08" name="Line 408"/>
                <p:cNvSpPr>
                  <a:spLocks noChangeShapeType="1"/>
                </p:cNvSpPr>
                <p:nvPr/>
              </p:nvSpPr>
              <p:spPr bwMode="auto">
                <a:xfrm>
                  <a:off x="1680" y="294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09" name="Line 409"/>
                <p:cNvSpPr>
                  <a:spLocks noChangeShapeType="1"/>
                </p:cNvSpPr>
                <p:nvPr/>
              </p:nvSpPr>
              <p:spPr bwMode="auto">
                <a:xfrm>
                  <a:off x="1680" y="305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10" name="Line 410"/>
                <p:cNvSpPr>
                  <a:spLocks noChangeShapeType="1"/>
                </p:cNvSpPr>
                <p:nvPr/>
              </p:nvSpPr>
              <p:spPr bwMode="auto">
                <a:xfrm>
                  <a:off x="1680" y="315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11" name="Line 411"/>
                <p:cNvSpPr>
                  <a:spLocks noChangeShapeType="1"/>
                </p:cNvSpPr>
                <p:nvPr/>
              </p:nvSpPr>
              <p:spPr bwMode="auto">
                <a:xfrm>
                  <a:off x="1680" y="326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12" name="Line 412"/>
                <p:cNvSpPr>
                  <a:spLocks noChangeShapeType="1"/>
                </p:cNvSpPr>
                <p:nvPr/>
              </p:nvSpPr>
              <p:spPr bwMode="auto">
                <a:xfrm>
                  <a:off x="1680" y="336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13" name="Line 413"/>
                <p:cNvSpPr>
                  <a:spLocks noChangeShapeType="1"/>
                </p:cNvSpPr>
                <p:nvPr/>
              </p:nvSpPr>
              <p:spPr bwMode="auto">
                <a:xfrm>
                  <a:off x="1680" y="347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14" name="Line 414"/>
                <p:cNvSpPr>
                  <a:spLocks noChangeShapeType="1"/>
                </p:cNvSpPr>
                <p:nvPr/>
              </p:nvSpPr>
              <p:spPr bwMode="auto">
                <a:xfrm>
                  <a:off x="1680" y="357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15" name="Line 415"/>
                <p:cNvSpPr>
                  <a:spLocks noChangeShapeType="1"/>
                </p:cNvSpPr>
                <p:nvPr/>
              </p:nvSpPr>
              <p:spPr bwMode="auto">
                <a:xfrm>
                  <a:off x="1680" y="36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16" name="Line 416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17" name="Line 417"/>
                <p:cNvSpPr>
                  <a:spLocks noChangeShapeType="1"/>
                </p:cNvSpPr>
                <p:nvPr/>
              </p:nvSpPr>
              <p:spPr bwMode="auto">
                <a:xfrm>
                  <a:off x="1824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154018" name="Group 418"/>
              <p:cNvGrpSpPr>
                <a:grpSpLocks/>
              </p:cNvGrpSpPr>
              <p:nvPr/>
            </p:nvGrpSpPr>
            <p:grpSpPr bwMode="auto">
              <a:xfrm>
                <a:off x="1872" y="2736"/>
                <a:ext cx="96" cy="804"/>
                <a:chOff x="1680" y="1584"/>
                <a:chExt cx="144" cy="2100"/>
              </a:xfrm>
            </p:grpSpPr>
            <p:sp>
              <p:nvSpPr>
                <p:cNvPr id="154019" name="Rectangle 419"/>
                <p:cNvSpPr>
                  <a:spLocks noChangeArrowheads="1"/>
                </p:cNvSpPr>
                <p:nvPr/>
              </p:nvSpPr>
              <p:spPr bwMode="auto">
                <a:xfrm>
                  <a:off x="1680" y="357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20" name="Rectangle 420"/>
                <p:cNvSpPr>
                  <a:spLocks noChangeArrowheads="1"/>
                </p:cNvSpPr>
                <p:nvPr/>
              </p:nvSpPr>
              <p:spPr bwMode="auto">
                <a:xfrm>
                  <a:off x="1680" y="347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21" name="Rectangle 421"/>
                <p:cNvSpPr>
                  <a:spLocks noChangeArrowheads="1"/>
                </p:cNvSpPr>
                <p:nvPr/>
              </p:nvSpPr>
              <p:spPr bwMode="auto">
                <a:xfrm>
                  <a:off x="1680" y="336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22" name="Rectangle 422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23" name="Rectangle 423"/>
                <p:cNvSpPr>
                  <a:spLocks noChangeArrowheads="1"/>
                </p:cNvSpPr>
                <p:nvPr/>
              </p:nvSpPr>
              <p:spPr bwMode="auto">
                <a:xfrm>
                  <a:off x="1680" y="315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24" name="Rectangle 424"/>
                <p:cNvSpPr>
                  <a:spLocks noChangeArrowheads="1"/>
                </p:cNvSpPr>
                <p:nvPr/>
              </p:nvSpPr>
              <p:spPr bwMode="auto">
                <a:xfrm>
                  <a:off x="1680" y="305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25" name="Rectangle 425"/>
                <p:cNvSpPr>
                  <a:spLocks noChangeArrowheads="1"/>
                </p:cNvSpPr>
                <p:nvPr/>
              </p:nvSpPr>
              <p:spPr bwMode="auto">
                <a:xfrm>
                  <a:off x="1680" y="294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26" name="Rectangle 426"/>
                <p:cNvSpPr>
                  <a:spLocks noChangeArrowheads="1"/>
                </p:cNvSpPr>
                <p:nvPr/>
              </p:nvSpPr>
              <p:spPr bwMode="auto">
                <a:xfrm>
                  <a:off x="1680" y="284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27" name="Rectangle 427"/>
                <p:cNvSpPr>
                  <a:spLocks noChangeArrowheads="1"/>
                </p:cNvSpPr>
                <p:nvPr/>
              </p:nvSpPr>
              <p:spPr bwMode="auto">
                <a:xfrm>
                  <a:off x="1680" y="273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28" name="Rectangle 428"/>
                <p:cNvSpPr>
                  <a:spLocks noChangeArrowheads="1"/>
                </p:cNvSpPr>
                <p:nvPr/>
              </p:nvSpPr>
              <p:spPr bwMode="auto">
                <a:xfrm>
                  <a:off x="1680" y="263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29" name="Rectangle 429"/>
                <p:cNvSpPr>
                  <a:spLocks noChangeArrowheads="1"/>
                </p:cNvSpPr>
                <p:nvPr/>
              </p:nvSpPr>
              <p:spPr bwMode="auto">
                <a:xfrm>
                  <a:off x="1680" y="252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30" name="Rectangle 430"/>
                <p:cNvSpPr>
                  <a:spLocks noChangeArrowheads="1"/>
                </p:cNvSpPr>
                <p:nvPr/>
              </p:nvSpPr>
              <p:spPr bwMode="auto">
                <a:xfrm>
                  <a:off x="1680" y="242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31" name="Rectangle 431"/>
                <p:cNvSpPr>
                  <a:spLocks noChangeArrowheads="1"/>
                </p:cNvSpPr>
                <p:nvPr/>
              </p:nvSpPr>
              <p:spPr bwMode="auto">
                <a:xfrm>
                  <a:off x="1680" y="231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32" name="Rectangle 432"/>
                <p:cNvSpPr>
                  <a:spLocks noChangeArrowheads="1"/>
                </p:cNvSpPr>
                <p:nvPr/>
              </p:nvSpPr>
              <p:spPr bwMode="auto">
                <a:xfrm>
                  <a:off x="1680" y="221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33" name="Rectangle 433"/>
                <p:cNvSpPr>
                  <a:spLocks noChangeArrowheads="1"/>
                </p:cNvSpPr>
                <p:nvPr/>
              </p:nvSpPr>
              <p:spPr bwMode="auto">
                <a:xfrm>
                  <a:off x="1680" y="210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34" name="Rectangle 434"/>
                <p:cNvSpPr>
                  <a:spLocks noChangeArrowheads="1"/>
                </p:cNvSpPr>
                <p:nvPr/>
              </p:nvSpPr>
              <p:spPr bwMode="auto">
                <a:xfrm>
                  <a:off x="1680" y="200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35" name="Rectangle 435"/>
                <p:cNvSpPr>
                  <a:spLocks noChangeArrowheads="1"/>
                </p:cNvSpPr>
                <p:nvPr/>
              </p:nvSpPr>
              <p:spPr bwMode="auto">
                <a:xfrm>
                  <a:off x="1680" y="189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36" name="Rectangle 436"/>
                <p:cNvSpPr>
                  <a:spLocks noChangeArrowheads="1"/>
                </p:cNvSpPr>
                <p:nvPr/>
              </p:nvSpPr>
              <p:spPr bwMode="auto">
                <a:xfrm>
                  <a:off x="1680" y="179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37" name="Rectangle 437"/>
                <p:cNvSpPr>
                  <a:spLocks noChangeArrowheads="1"/>
                </p:cNvSpPr>
                <p:nvPr/>
              </p:nvSpPr>
              <p:spPr bwMode="auto">
                <a:xfrm>
                  <a:off x="1680" y="168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38" name="Rectangle 438"/>
                <p:cNvSpPr>
                  <a:spLocks noChangeArrowheads="1"/>
                </p:cNvSpPr>
                <p:nvPr/>
              </p:nvSpPr>
              <p:spPr bwMode="auto">
                <a:xfrm>
                  <a:off x="1680" y="158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39" name="Line 439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40" name="Line 440"/>
                <p:cNvSpPr>
                  <a:spLocks noChangeShapeType="1"/>
                </p:cNvSpPr>
                <p:nvPr/>
              </p:nvSpPr>
              <p:spPr bwMode="auto">
                <a:xfrm>
                  <a:off x="1680" y="168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41" name="Line 441"/>
                <p:cNvSpPr>
                  <a:spLocks noChangeShapeType="1"/>
                </p:cNvSpPr>
                <p:nvPr/>
              </p:nvSpPr>
              <p:spPr bwMode="auto">
                <a:xfrm>
                  <a:off x="1680" y="179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42" name="Line 442"/>
                <p:cNvSpPr>
                  <a:spLocks noChangeShapeType="1"/>
                </p:cNvSpPr>
                <p:nvPr/>
              </p:nvSpPr>
              <p:spPr bwMode="auto">
                <a:xfrm>
                  <a:off x="1680" y="189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43" name="Line 443"/>
                <p:cNvSpPr>
                  <a:spLocks noChangeShapeType="1"/>
                </p:cNvSpPr>
                <p:nvPr/>
              </p:nvSpPr>
              <p:spPr bwMode="auto">
                <a:xfrm>
                  <a:off x="1680" y="200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44" name="Line 444"/>
                <p:cNvSpPr>
                  <a:spLocks noChangeShapeType="1"/>
                </p:cNvSpPr>
                <p:nvPr/>
              </p:nvSpPr>
              <p:spPr bwMode="auto">
                <a:xfrm>
                  <a:off x="1680" y="210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45" name="Line 445"/>
                <p:cNvSpPr>
                  <a:spLocks noChangeShapeType="1"/>
                </p:cNvSpPr>
                <p:nvPr/>
              </p:nvSpPr>
              <p:spPr bwMode="auto">
                <a:xfrm>
                  <a:off x="1680" y="221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46" name="Line 446"/>
                <p:cNvSpPr>
                  <a:spLocks noChangeShapeType="1"/>
                </p:cNvSpPr>
                <p:nvPr/>
              </p:nvSpPr>
              <p:spPr bwMode="auto">
                <a:xfrm>
                  <a:off x="1680" y="231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47" name="Line 447"/>
                <p:cNvSpPr>
                  <a:spLocks noChangeShapeType="1"/>
                </p:cNvSpPr>
                <p:nvPr/>
              </p:nvSpPr>
              <p:spPr bwMode="auto">
                <a:xfrm>
                  <a:off x="1680" y="24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48" name="Line 448"/>
                <p:cNvSpPr>
                  <a:spLocks noChangeShapeType="1"/>
                </p:cNvSpPr>
                <p:nvPr/>
              </p:nvSpPr>
              <p:spPr bwMode="auto">
                <a:xfrm>
                  <a:off x="1680" y="252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49" name="Line 449"/>
                <p:cNvSpPr>
                  <a:spLocks noChangeShapeType="1"/>
                </p:cNvSpPr>
                <p:nvPr/>
              </p:nvSpPr>
              <p:spPr bwMode="auto">
                <a:xfrm>
                  <a:off x="1680" y="263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50" name="Line 450"/>
                <p:cNvSpPr>
                  <a:spLocks noChangeShapeType="1"/>
                </p:cNvSpPr>
                <p:nvPr/>
              </p:nvSpPr>
              <p:spPr bwMode="auto">
                <a:xfrm>
                  <a:off x="1680" y="273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51" name="Line 451"/>
                <p:cNvSpPr>
                  <a:spLocks noChangeShapeType="1"/>
                </p:cNvSpPr>
                <p:nvPr/>
              </p:nvSpPr>
              <p:spPr bwMode="auto">
                <a:xfrm>
                  <a:off x="1680" y="284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52" name="Line 452"/>
                <p:cNvSpPr>
                  <a:spLocks noChangeShapeType="1"/>
                </p:cNvSpPr>
                <p:nvPr/>
              </p:nvSpPr>
              <p:spPr bwMode="auto">
                <a:xfrm>
                  <a:off x="1680" y="294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53" name="Line 453"/>
                <p:cNvSpPr>
                  <a:spLocks noChangeShapeType="1"/>
                </p:cNvSpPr>
                <p:nvPr/>
              </p:nvSpPr>
              <p:spPr bwMode="auto">
                <a:xfrm>
                  <a:off x="1680" y="305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54" name="Line 454"/>
                <p:cNvSpPr>
                  <a:spLocks noChangeShapeType="1"/>
                </p:cNvSpPr>
                <p:nvPr/>
              </p:nvSpPr>
              <p:spPr bwMode="auto">
                <a:xfrm>
                  <a:off x="1680" y="315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55" name="Line 455"/>
                <p:cNvSpPr>
                  <a:spLocks noChangeShapeType="1"/>
                </p:cNvSpPr>
                <p:nvPr/>
              </p:nvSpPr>
              <p:spPr bwMode="auto">
                <a:xfrm>
                  <a:off x="1680" y="326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56" name="Line 456"/>
                <p:cNvSpPr>
                  <a:spLocks noChangeShapeType="1"/>
                </p:cNvSpPr>
                <p:nvPr/>
              </p:nvSpPr>
              <p:spPr bwMode="auto">
                <a:xfrm>
                  <a:off x="1680" y="336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57" name="Line 457"/>
                <p:cNvSpPr>
                  <a:spLocks noChangeShapeType="1"/>
                </p:cNvSpPr>
                <p:nvPr/>
              </p:nvSpPr>
              <p:spPr bwMode="auto">
                <a:xfrm>
                  <a:off x="1680" y="347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58" name="Line 458"/>
                <p:cNvSpPr>
                  <a:spLocks noChangeShapeType="1"/>
                </p:cNvSpPr>
                <p:nvPr/>
              </p:nvSpPr>
              <p:spPr bwMode="auto">
                <a:xfrm>
                  <a:off x="1680" y="357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59" name="Line 459"/>
                <p:cNvSpPr>
                  <a:spLocks noChangeShapeType="1"/>
                </p:cNvSpPr>
                <p:nvPr/>
              </p:nvSpPr>
              <p:spPr bwMode="auto">
                <a:xfrm>
                  <a:off x="1680" y="36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60" name="Line 460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61" name="Line 461"/>
                <p:cNvSpPr>
                  <a:spLocks noChangeShapeType="1"/>
                </p:cNvSpPr>
                <p:nvPr/>
              </p:nvSpPr>
              <p:spPr bwMode="auto">
                <a:xfrm>
                  <a:off x="1824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154062" name="Group 462"/>
              <p:cNvGrpSpPr>
                <a:grpSpLocks/>
              </p:cNvGrpSpPr>
              <p:nvPr/>
            </p:nvGrpSpPr>
            <p:grpSpPr bwMode="auto">
              <a:xfrm>
                <a:off x="1968" y="2736"/>
                <a:ext cx="96" cy="804"/>
                <a:chOff x="1680" y="1584"/>
                <a:chExt cx="144" cy="2100"/>
              </a:xfrm>
            </p:grpSpPr>
            <p:sp>
              <p:nvSpPr>
                <p:cNvPr id="154063" name="Rectangle 463"/>
                <p:cNvSpPr>
                  <a:spLocks noChangeArrowheads="1"/>
                </p:cNvSpPr>
                <p:nvPr/>
              </p:nvSpPr>
              <p:spPr bwMode="auto">
                <a:xfrm>
                  <a:off x="1680" y="357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64" name="Rectangle 464"/>
                <p:cNvSpPr>
                  <a:spLocks noChangeArrowheads="1"/>
                </p:cNvSpPr>
                <p:nvPr/>
              </p:nvSpPr>
              <p:spPr bwMode="auto">
                <a:xfrm>
                  <a:off x="1680" y="347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65" name="Rectangle 465"/>
                <p:cNvSpPr>
                  <a:spLocks noChangeArrowheads="1"/>
                </p:cNvSpPr>
                <p:nvPr/>
              </p:nvSpPr>
              <p:spPr bwMode="auto">
                <a:xfrm>
                  <a:off x="1680" y="336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66" name="Rectangle 466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67" name="Rectangle 467"/>
                <p:cNvSpPr>
                  <a:spLocks noChangeArrowheads="1"/>
                </p:cNvSpPr>
                <p:nvPr/>
              </p:nvSpPr>
              <p:spPr bwMode="auto">
                <a:xfrm>
                  <a:off x="1680" y="315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68" name="Rectangle 468"/>
                <p:cNvSpPr>
                  <a:spLocks noChangeArrowheads="1"/>
                </p:cNvSpPr>
                <p:nvPr/>
              </p:nvSpPr>
              <p:spPr bwMode="auto">
                <a:xfrm>
                  <a:off x="1680" y="305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69" name="Rectangle 469"/>
                <p:cNvSpPr>
                  <a:spLocks noChangeArrowheads="1"/>
                </p:cNvSpPr>
                <p:nvPr/>
              </p:nvSpPr>
              <p:spPr bwMode="auto">
                <a:xfrm>
                  <a:off x="1680" y="294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70" name="Rectangle 470"/>
                <p:cNvSpPr>
                  <a:spLocks noChangeArrowheads="1"/>
                </p:cNvSpPr>
                <p:nvPr/>
              </p:nvSpPr>
              <p:spPr bwMode="auto">
                <a:xfrm>
                  <a:off x="1680" y="284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71" name="Rectangle 471"/>
                <p:cNvSpPr>
                  <a:spLocks noChangeArrowheads="1"/>
                </p:cNvSpPr>
                <p:nvPr/>
              </p:nvSpPr>
              <p:spPr bwMode="auto">
                <a:xfrm>
                  <a:off x="1680" y="273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72" name="Rectangle 472"/>
                <p:cNvSpPr>
                  <a:spLocks noChangeArrowheads="1"/>
                </p:cNvSpPr>
                <p:nvPr/>
              </p:nvSpPr>
              <p:spPr bwMode="auto">
                <a:xfrm>
                  <a:off x="1680" y="263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73" name="Rectangle 473"/>
                <p:cNvSpPr>
                  <a:spLocks noChangeArrowheads="1"/>
                </p:cNvSpPr>
                <p:nvPr/>
              </p:nvSpPr>
              <p:spPr bwMode="auto">
                <a:xfrm>
                  <a:off x="1680" y="252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74" name="Rectangle 474"/>
                <p:cNvSpPr>
                  <a:spLocks noChangeArrowheads="1"/>
                </p:cNvSpPr>
                <p:nvPr/>
              </p:nvSpPr>
              <p:spPr bwMode="auto">
                <a:xfrm>
                  <a:off x="1680" y="242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75" name="Rectangle 475"/>
                <p:cNvSpPr>
                  <a:spLocks noChangeArrowheads="1"/>
                </p:cNvSpPr>
                <p:nvPr/>
              </p:nvSpPr>
              <p:spPr bwMode="auto">
                <a:xfrm>
                  <a:off x="1680" y="231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76" name="Rectangle 476"/>
                <p:cNvSpPr>
                  <a:spLocks noChangeArrowheads="1"/>
                </p:cNvSpPr>
                <p:nvPr/>
              </p:nvSpPr>
              <p:spPr bwMode="auto">
                <a:xfrm>
                  <a:off x="1680" y="221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77" name="Rectangle 477"/>
                <p:cNvSpPr>
                  <a:spLocks noChangeArrowheads="1"/>
                </p:cNvSpPr>
                <p:nvPr/>
              </p:nvSpPr>
              <p:spPr bwMode="auto">
                <a:xfrm>
                  <a:off x="1680" y="210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78" name="Rectangle 478"/>
                <p:cNvSpPr>
                  <a:spLocks noChangeArrowheads="1"/>
                </p:cNvSpPr>
                <p:nvPr/>
              </p:nvSpPr>
              <p:spPr bwMode="auto">
                <a:xfrm>
                  <a:off x="1680" y="200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79" name="Rectangle 479"/>
                <p:cNvSpPr>
                  <a:spLocks noChangeArrowheads="1"/>
                </p:cNvSpPr>
                <p:nvPr/>
              </p:nvSpPr>
              <p:spPr bwMode="auto">
                <a:xfrm>
                  <a:off x="1680" y="189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80" name="Rectangle 480"/>
                <p:cNvSpPr>
                  <a:spLocks noChangeArrowheads="1"/>
                </p:cNvSpPr>
                <p:nvPr/>
              </p:nvSpPr>
              <p:spPr bwMode="auto">
                <a:xfrm>
                  <a:off x="1680" y="179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81" name="Rectangle 481"/>
                <p:cNvSpPr>
                  <a:spLocks noChangeArrowheads="1"/>
                </p:cNvSpPr>
                <p:nvPr/>
              </p:nvSpPr>
              <p:spPr bwMode="auto">
                <a:xfrm>
                  <a:off x="1680" y="168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82" name="Rectangle 482"/>
                <p:cNvSpPr>
                  <a:spLocks noChangeArrowheads="1"/>
                </p:cNvSpPr>
                <p:nvPr/>
              </p:nvSpPr>
              <p:spPr bwMode="auto">
                <a:xfrm>
                  <a:off x="1680" y="158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083" name="Line 483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84" name="Line 484"/>
                <p:cNvSpPr>
                  <a:spLocks noChangeShapeType="1"/>
                </p:cNvSpPr>
                <p:nvPr/>
              </p:nvSpPr>
              <p:spPr bwMode="auto">
                <a:xfrm>
                  <a:off x="1680" y="168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85" name="Line 485"/>
                <p:cNvSpPr>
                  <a:spLocks noChangeShapeType="1"/>
                </p:cNvSpPr>
                <p:nvPr/>
              </p:nvSpPr>
              <p:spPr bwMode="auto">
                <a:xfrm>
                  <a:off x="1680" y="179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86" name="Line 486"/>
                <p:cNvSpPr>
                  <a:spLocks noChangeShapeType="1"/>
                </p:cNvSpPr>
                <p:nvPr/>
              </p:nvSpPr>
              <p:spPr bwMode="auto">
                <a:xfrm>
                  <a:off x="1680" y="189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87" name="Line 487"/>
                <p:cNvSpPr>
                  <a:spLocks noChangeShapeType="1"/>
                </p:cNvSpPr>
                <p:nvPr/>
              </p:nvSpPr>
              <p:spPr bwMode="auto">
                <a:xfrm>
                  <a:off x="1680" y="200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88" name="Line 488"/>
                <p:cNvSpPr>
                  <a:spLocks noChangeShapeType="1"/>
                </p:cNvSpPr>
                <p:nvPr/>
              </p:nvSpPr>
              <p:spPr bwMode="auto">
                <a:xfrm>
                  <a:off x="1680" y="210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89" name="Line 489"/>
                <p:cNvSpPr>
                  <a:spLocks noChangeShapeType="1"/>
                </p:cNvSpPr>
                <p:nvPr/>
              </p:nvSpPr>
              <p:spPr bwMode="auto">
                <a:xfrm>
                  <a:off x="1680" y="221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90" name="Line 490"/>
                <p:cNvSpPr>
                  <a:spLocks noChangeShapeType="1"/>
                </p:cNvSpPr>
                <p:nvPr/>
              </p:nvSpPr>
              <p:spPr bwMode="auto">
                <a:xfrm>
                  <a:off x="1680" y="231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91" name="Line 491"/>
                <p:cNvSpPr>
                  <a:spLocks noChangeShapeType="1"/>
                </p:cNvSpPr>
                <p:nvPr/>
              </p:nvSpPr>
              <p:spPr bwMode="auto">
                <a:xfrm>
                  <a:off x="1680" y="24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92" name="Line 492"/>
                <p:cNvSpPr>
                  <a:spLocks noChangeShapeType="1"/>
                </p:cNvSpPr>
                <p:nvPr/>
              </p:nvSpPr>
              <p:spPr bwMode="auto">
                <a:xfrm>
                  <a:off x="1680" y="252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93" name="Line 493"/>
                <p:cNvSpPr>
                  <a:spLocks noChangeShapeType="1"/>
                </p:cNvSpPr>
                <p:nvPr/>
              </p:nvSpPr>
              <p:spPr bwMode="auto">
                <a:xfrm>
                  <a:off x="1680" y="263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94" name="Line 494"/>
                <p:cNvSpPr>
                  <a:spLocks noChangeShapeType="1"/>
                </p:cNvSpPr>
                <p:nvPr/>
              </p:nvSpPr>
              <p:spPr bwMode="auto">
                <a:xfrm>
                  <a:off x="1680" y="273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95" name="Line 495"/>
                <p:cNvSpPr>
                  <a:spLocks noChangeShapeType="1"/>
                </p:cNvSpPr>
                <p:nvPr/>
              </p:nvSpPr>
              <p:spPr bwMode="auto">
                <a:xfrm>
                  <a:off x="1680" y="284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96" name="Line 496"/>
                <p:cNvSpPr>
                  <a:spLocks noChangeShapeType="1"/>
                </p:cNvSpPr>
                <p:nvPr/>
              </p:nvSpPr>
              <p:spPr bwMode="auto">
                <a:xfrm>
                  <a:off x="1680" y="294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97" name="Line 497"/>
                <p:cNvSpPr>
                  <a:spLocks noChangeShapeType="1"/>
                </p:cNvSpPr>
                <p:nvPr/>
              </p:nvSpPr>
              <p:spPr bwMode="auto">
                <a:xfrm>
                  <a:off x="1680" y="305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98" name="Line 498"/>
                <p:cNvSpPr>
                  <a:spLocks noChangeShapeType="1"/>
                </p:cNvSpPr>
                <p:nvPr/>
              </p:nvSpPr>
              <p:spPr bwMode="auto">
                <a:xfrm>
                  <a:off x="1680" y="315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099" name="Line 499"/>
                <p:cNvSpPr>
                  <a:spLocks noChangeShapeType="1"/>
                </p:cNvSpPr>
                <p:nvPr/>
              </p:nvSpPr>
              <p:spPr bwMode="auto">
                <a:xfrm>
                  <a:off x="1680" y="326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00" name="Line 500"/>
                <p:cNvSpPr>
                  <a:spLocks noChangeShapeType="1"/>
                </p:cNvSpPr>
                <p:nvPr/>
              </p:nvSpPr>
              <p:spPr bwMode="auto">
                <a:xfrm>
                  <a:off x="1680" y="336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01" name="Line 501"/>
                <p:cNvSpPr>
                  <a:spLocks noChangeShapeType="1"/>
                </p:cNvSpPr>
                <p:nvPr/>
              </p:nvSpPr>
              <p:spPr bwMode="auto">
                <a:xfrm>
                  <a:off x="1680" y="347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02" name="Line 502"/>
                <p:cNvSpPr>
                  <a:spLocks noChangeShapeType="1"/>
                </p:cNvSpPr>
                <p:nvPr/>
              </p:nvSpPr>
              <p:spPr bwMode="auto">
                <a:xfrm>
                  <a:off x="1680" y="357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03" name="Line 503"/>
                <p:cNvSpPr>
                  <a:spLocks noChangeShapeType="1"/>
                </p:cNvSpPr>
                <p:nvPr/>
              </p:nvSpPr>
              <p:spPr bwMode="auto">
                <a:xfrm>
                  <a:off x="1680" y="36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04" name="Line 504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05" name="Line 505"/>
                <p:cNvSpPr>
                  <a:spLocks noChangeShapeType="1"/>
                </p:cNvSpPr>
                <p:nvPr/>
              </p:nvSpPr>
              <p:spPr bwMode="auto">
                <a:xfrm>
                  <a:off x="1824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154106" name="Group 506"/>
              <p:cNvGrpSpPr>
                <a:grpSpLocks/>
              </p:cNvGrpSpPr>
              <p:nvPr/>
            </p:nvGrpSpPr>
            <p:grpSpPr bwMode="auto">
              <a:xfrm>
                <a:off x="2064" y="2736"/>
                <a:ext cx="96" cy="804"/>
                <a:chOff x="1680" y="1584"/>
                <a:chExt cx="144" cy="2100"/>
              </a:xfrm>
            </p:grpSpPr>
            <p:sp>
              <p:nvSpPr>
                <p:cNvPr id="154107" name="Rectangle 507"/>
                <p:cNvSpPr>
                  <a:spLocks noChangeArrowheads="1"/>
                </p:cNvSpPr>
                <p:nvPr/>
              </p:nvSpPr>
              <p:spPr bwMode="auto">
                <a:xfrm>
                  <a:off x="1680" y="357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08" name="Rectangle 508"/>
                <p:cNvSpPr>
                  <a:spLocks noChangeArrowheads="1"/>
                </p:cNvSpPr>
                <p:nvPr/>
              </p:nvSpPr>
              <p:spPr bwMode="auto">
                <a:xfrm>
                  <a:off x="1680" y="347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09" name="Rectangle 509"/>
                <p:cNvSpPr>
                  <a:spLocks noChangeArrowheads="1"/>
                </p:cNvSpPr>
                <p:nvPr/>
              </p:nvSpPr>
              <p:spPr bwMode="auto">
                <a:xfrm>
                  <a:off x="1680" y="336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10" name="Rectangle 510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11" name="Rectangle 511"/>
                <p:cNvSpPr>
                  <a:spLocks noChangeArrowheads="1"/>
                </p:cNvSpPr>
                <p:nvPr/>
              </p:nvSpPr>
              <p:spPr bwMode="auto">
                <a:xfrm>
                  <a:off x="1680" y="315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12" name="Rectangle 512"/>
                <p:cNvSpPr>
                  <a:spLocks noChangeArrowheads="1"/>
                </p:cNvSpPr>
                <p:nvPr/>
              </p:nvSpPr>
              <p:spPr bwMode="auto">
                <a:xfrm>
                  <a:off x="1680" y="305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13" name="Rectangle 513"/>
                <p:cNvSpPr>
                  <a:spLocks noChangeArrowheads="1"/>
                </p:cNvSpPr>
                <p:nvPr/>
              </p:nvSpPr>
              <p:spPr bwMode="auto">
                <a:xfrm>
                  <a:off x="1680" y="294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14" name="Rectangle 514"/>
                <p:cNvSpPr>
                  <a:spLocks noChangeArrowheads="1"/>
                </p:cNvSpPr>
                <p:nvPr/>
              </p:nvSpPr>
              <p:spPr bwMode="auto">
                <a:xfrm>
                  <a:off x="1680" y="284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15" name="Rectangle 515"/>
                <p:cNvSpPr>
                  <a:spLocks noChangeArrowheads="1"/>
                </p:cNvSpPr>
                <p:nvPr/>
              </p:nvSpPr>
              <p:spPr bwMode="auto">
                <a:xfrm>
                  <a:off x="1680" y="273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16" name="Rectangle 516"/>
                <p:cNvSpPr>
                  <a:spLocks noChangeArrowheads="1"/>
                </p:cNvSpPr>
                <p:nvPr/>
              </p:nvSpPr>
              <p:spPr bwMode="auto">
                <a:xfrm>
                  <a:off x="1680" y="263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17" name="Rectangle 517"/>
                <p:cNvSpPr>
                  <a:spLocks noChangeArrowheads="1"/>
                </p:cNvSpPr>
                <p:nvPr/>
              </p:nvSpPr>
              <p:spPr bwMode="auto">
                <a:xfrm>
                  <a:off x="1680" y="252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18" name="Rectangle 518"/>
                <p:cNvSpPr>
                  <a:spLocks noChangeArrowheads="1"/>
                </p:cNvSpPr>
                <p:nvPr/>
              </p:nvSpPr>
              <p:spPr bwMode="auto">
                <a:xfrm>
                  <a:off x="1680" y="242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19" name="Rectangle 519"/>
                <p:cNvSpPr>
                  <a:spLocks noChangeArrowheads="1"/>
                </p:cNvSpPr>
                <p:nvPr/>
              </p:nvSpPr>
              <p:spPr bwMode="auto">
                <a:xfrm>
                  <a:off x="1680" y="231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20" name="Rectangle 520"/>
                <p:cNvSpPr>
                  <a:spLocks noChangeArrowheads="1"/>
                </p:cNvSpPr>
                <p:nvPr/>
              </p:nvSpPr>
              <p:spPr bwMode="auto">
                <a:xfrm>
                  <a:off x="1680" y="221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21" name="Rectangle 521"/>
                <p:cNvSpPr>
                  <a:spLocks noChangeArrowheads="1"/>
                </p:cNvSpPr>
                <p:nvPr/>
              </p:nvSpPr>
              <p:spPr bwMode="auto">
                <a:xfrm>
                  <a:off x="1680" y="210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22" name="Rectangle 522"/>
                <p:cNvSpPr>
                  <a:spLocks noChangeArrowheads="1"/>
                </p:cNvSpPr>
                <p:nvPr/>
              </p:nvSpPr>
              <p:spPr bwMode="auto">
                <a:xfrm>
                  <a:off x="1680" y="200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23" name="Rectangle 523"/>
                <p:cNvSpPr>
                  <a:spLocks noChangeArrowheads="1"/>
                </p:cNvSpPr>
                <p:nvPr/>
              </p:nvSpPr>
              <p:spPr bwMode="auto">
                <a:xfrm>
                  <a:off x="1680" y="189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24" name="Rectangle 524"/>
                <p:cNvSpPr>
                  <a:spLocks noChangeArrowheads="1"/>
                </p:cNvSpPr>
                <p:nvPr/>
              </p:nvSpPr>
              <p:spPr bwMode="auto">
                <a:xfrm>
                  <a:off x="1680" y="179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25" name="Rectangle 525"/>
                <p:cNvSpPr>
                  <a:spLocks noChangeArrowheads="1"/>
                </p:cNvSpPr>
                <p:nvPr/>
              </p:nvSpPr>
              <p:spPr bwMode="auto">
                <a:xfrm>
                  <a:off x="1680" y="168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26" name="Rectangle 526"/>
                <p:cNvSpPr>
                  <a:spLocks noChangeArrowheads="1"/>
                </p:cNvSpPr>
                <p:nvPr/>
              </p:nvSpPr>
              <p:spPr bwMode="auto">
                <a:xfrm>
                  <a:off x="1680" y="158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27" name="Line 527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28" name="Line 528"/>
                <p:cNvSpPr>
                  <a:spLocks noChangeShapeType="1"/>
                </p:cNvSpPr>
                <p:nvPr/>
              </p:nvSpPr>
              <p:spPr bwMode="auto">
                <a:xfrm>
                  <a:off x="1680" y="168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29" name="Line 529"/>
                <p:cNvSpPr>
                  <a:spLocks noChangeShapeType="1"/>
                </p:cNvSpPr>
                <p:nvPr/>
              </p:nvSpPr>
              <p:spPr bwMode="auto">
                <a:xfrm>
                  <a:off x="1680" y="179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30" name="Line 530"/>
                <p:cNvSpPr>
                  <a:spLocks noChangeShapeType="1"/>
                </p:cNvSpPr>
                <p:nvPr/>
              </p:nvSpPr>
              <p:spPr bwMode="auto">
                <a:xfrm>
                  <a:off x="1680" y="189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31" name="Line 531"/>
                <p:cNvSpPr>
                  <a:spLocks noChangeShapeType="1"/>
                </p:cNvSpPr>
                <p:nvPr/>
              </p:nvSpPr>
              <p:spPr bwMode="auto">
                <a:xfrm>
                  <a:off x="1680" y="200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32" name="Line 532"/>
                <p:cNvSpPr>
                  <a:spLocks noChangeShapeType="1"/>
                </p:cNvSpPr>
                <p:nvPr/>
              </p:nvSpPr>
              <p:spPr bwMode="auto">
                <a:xfrm>
                  <a:off x="1680" y="210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33" name="Line 533"/>
                <p:cNvSpPr>
                  <a:spLocks noChangeShapeType="1"/>
                </p:cNvSpPr>
                <p:nvPr/>
              </p:nvSpPr>
              <p:spPr bwMode="auto">
                <a:xfrm>
                  <a:off x="1680" y="221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34" name="Line 534"/>
                <p:cNvSpPr>
                  <a:spLocks noChangeShapeType="1"/>
                </p:cNvSpPr>
                <p:nvPr/>
              </p:nvSpPr>
              <p:spPr bwMode="auto">
                <a:xfrm>
                  <a:off x="1680" y="231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35" name="Line 535"/>
                <p:cNvSpPr>
                  <a:spLocks noChangeShapeType="1"/>
                </p:cNvSpPr>
                <p:nvPr/>
              </p:nvSpPr>
              <p:spPr bwMode="auto">
                <a:xfrm>
                  <a:off x="1680" y="24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36" name="Line 536"/>
                <p:cNvSpPr>
                  <a:spLocks noChangeShapeType="1"/>
                </p:cNvSpPr>
                <p:nvPr/>
              </p:nvSpPr>
              <p:spPr bwMode="auto">
                <a:xfrm>
                  <a:off x="1680" y="252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37" name="Line 537"/>
                <p:cNvSpPr>
                  <a:spLocks noChangeShapeType="1"/>
                </p:cNvSpPr>
                <p:nvPr/>
              </p:nvSpPr>
              <p:spPr bwMode="auto">
                <a:xfrm>
                  <a:off x="1680" y="263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38" name="Line 538"/>
                <p:cNvSpPr>
                  <a:spLocks noChangeShapeType="1"/>
                </p:cNvSpPr>
                <p:nvPr/>
              </p:nvSpPr>
              <p:spPr bwMode="auto">
                <a:xfrm>
                  <a:off x="1680" y="273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39" name="Line 539"/>
                <p:cNvSpPr>
                  <a:spLocks noChangeShapeType="1"/>
                </p:cNvSpPr>
                <p:nvPr/>
              </p:nvSpPr>
              <p:spPr bwMode="auto">
                <a:xfrm>
                  <a:off x="1680" y="284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40" name="Line 540"/>
                <p:cNvSpPr>
                  <a:spLocks noChangeShapeType="1"/>
                </p:cNvSpPr>
                <p:nvPr/>
              </p:nvSpPr>
              <p:spPr bwMode="auto">
                <a:xfrm>
                  <a:off x="1680" y="294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41" name="Line 541"/>
                <p:cNvSpPr>
                  <a:spLocks noChangeShapeType="1"/>
                </p:cNvSpPr>
                <p:nvPr/>
              </p:nvSpPr>
              <p:spPr bwMode="auto">
                <a:xfrm>
                  <a:off x="1680" y="305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42" name="Line 542"/>
                <p:cNvSpPr>
                  <a:spLocks noChangeShapeType="1"/>
                </p:cNvSpPr>
                <p:nvPr/>
              </p:nvSpPr>
              <p:spPr bwMode="auto">
                <a:xfrm>
                  <a:off x="1680" y="315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43" name="Line 543"/>
                <p:cNvSpPr>
                  <a:spLocks noChangeShapeType="1"/>
                </p:cNvSpPr>
                <p:nvPr/>
              </p:nvSpPr>
              <p:spPr bwMode="auto">
                <a:xfrm>
                  <a:off x="1680" y="326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44" name="Line 544"/>
                <p:cNvSpPr>
                  <a:spLocks noChangeShapeType="1"/>
                </p:cNvSpPr>
                <p:nvPr/>
              </p:nvSpPr>
              <p:spPr bwMode="auto">
                <a:xfrm>
                  <a:off x="1680" y="336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45" name="Line 545"/>
                <p:cNvSpPr>
                  <a:spLocks noChangeShapeType="1"/>
                </p:cNvSpPr>
                <p:nvPr/>
              </p:nvSpPr>
              <p:spPr bwMode="auto">
                <a:xfrm>
                  <a:off x="1680" y="347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46" name="Line 546"/>
                <p:cNvSpPr>
                  <a:spLocks noChangeShapeType="1"/>
                </p:cNvSpPr>
                <p:nvPr/>
              </p:nvSpPr>
              <p:spPr bwMode="auto">
                <a:xfrm>
                  <a:off x="1680" y="357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47" name="Line 547"/>
                <p:cNvSpPr>
                  <a:spLocks noChangeShapeType="1"/>
                </p:cNvSpPr>
                <p:nvPr/>
              </p:nvSpPr>
              <p:spPr bwMode="auto">
                <a:xfrm>
                  <a:off x="1680" y="36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48" name="Line 548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49" name="Line 549"/>
                <p:cNvSpPr>
                  <a:spLocks noChangeShapeType="1"/>
                </p:cNvSpPr>
                <p:nvPr/>
              </p:nvSpPr>
              <p:spPr bwMode="auto">
                <a:xfrm>
                  <a:off x="1824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</p:grpSp>
        </p:grpSp>
      </p:grpSp>
      <p:grpSp>
        <p:nvGrpSpPr>
          <p:cNvPr id="154150" name="Group 550"/>
          <p:cNvGrpSpPr>
            <a:grpSpLocks/>
          </p:cNvGrpSpPr>
          <p:nvPr/>
        </p:nvGrpSpPr>
        <p:grpSpPr bwMode="auto">
          <a:xfrm>
            <a:off x="3733800" y="2514600"/>
            <a:ext cx="228600" cy="228600"/>
            <a:chOff x="2352" y="1584"/>
            <a:chExt cx="144" cy="144"/>
          </a:xfrm>
        </p:grpSpPr>
        <p:sp>
          <p:nvSpPr>
            <p:cNvPr id="154151" name="Line 551"/>
            <p:cNvSpPr>
              <a:spLocks noChangeShapeType="1"/>
            </p:cNvSpPr>
            <p:nvPr/>
          </p:nvSpPr>
          <p:spPr bwMode="auto">
            <a:xfrm flipH="1">
              <a:off x="2400" y="158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  <p:sp>
          <p:nvSpPr>
            <p:cNvPr id="154152" name="Line 552"/>
            <p:cNvSpPr>
              <a:spLocks noChangeShapeType="1"/>
            </p:cNvSpPr>
            <p:nvPr/>
          </p:nvSpPr>
          <p:spPr bwMode="auto">
            <a:xfrm flipV="1">
              <a:off x="2352" y="1584"/>
              <a:ext cx="96" cy="14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</p:grpSp>
      <p:grpSp>
        <p:nvGrpSpPr>
          <p:cNvPr id="154153" name="Group 553"/>
          <p:cNvGrpSpPr>
            <a:grpSpLocks/>
          </p:cNvGrpSpPr>
          <p:nvPr/>
        </p:nvGrpSpPr>
        <p:grpSpPr bwMode="auto">
          <a:xfrm>
            <a:off x="4267200" y="4724400"/>
            <a:ext cx="1492250" cy="1962150"/>
            <a:chOff x="1920" y="2352"/>
            <a:chExt cx="940" cy="1236"/>
          </a:xfrm>
        </p:grpSpPr>
        <p:grpSp>
          <p:nvGrpSpPr>
            <p:cNvPr id="154154" name="Group 554"/>
            <p:cNvGrpSpPr>
              <a:grpSpLocks/>
            </p:cNvGrpSpPr>
            <p:nvPr/>
          </p:nvGrpSpPr>
          <p:grpSpPr bwMode="auto">
            <a:xfrm>
              <a:off x="1968" y="2352"/>
              <a:ext cx="892" cy="635"/>
              <a:chOff x="2518" y="1869"/>
              <a:chExt cx="892" cy="635"/>
            </a:xfrm>
          </p:grpSpPr>
          <p:sp>
            <p:nvSpPr>
              <p:cNvPr id="154155" name="Rectangle 555"/>
              <p:cNvSpPr>
                <a:spLocks noChangeArrowheads="1"/>
              </p:cNvSpPr>
              <p:nvPr/>
            </p:nvSpPr>
            <p:spPr bwMode="auto">
              <a:xfrm>
                <a:off x="2518" y="1869"/>
                <a:ext cx="581" cy="294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/>
                  <a:t>Proxy</a:t>
                </a:r>
              </a:p>
            </p:txBody>
          </p:sp>
          <p:sp>
            <p:nvSpPr>
              <p:cNvPr id="154156" name="AutoShape 556"/>
              <p:cNvSpPr>
                <a:spLocks noChangeArrowheads="1"/>
              </p:cNvSpPr>
              <p:nvPr/>
            </p:nvSpPr>
            <p:spPr bwMode="auto">
              <a:xfrm>
                <a:off x="2928" y="2112"/>
                <a:ext cx="482" cy="392"/>
              </a:xfrm>
              <a:prstGeom prst="flowChartMagneticDisk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800"/>
                  <a:t>Cache</a:t>
                </a:r>
              </a:p>
            </p:txBody>
          </p:sp>
        </p:grpSp>
        <p:grpSp>
          <p:nvGrpSpPr>
            <p:cNvPr id="154157" name="Group 557"/>
            <p:cNvGrpSpPr>
              <a:grpSpLocks/>
            </p:cNvGrpSpPr>
            <p:nvPr/>
          </p:nvGrpSpPr>
          <p:grpSpPr bwMode="auto">
            <a:xfrm>
              <a:off x="1920" y="2784"/>
              <a:ext cx="432" cy="804"/>
              <a:chOff x="1728" y="2736"/>
              <a:chExt cx="432" cy="804"/>
            </a:xfrm>
          </p:grpSpPr>
          <p:grpSp>
            <p:nvGrpSpPr>
              <p:cNvPr id="154158" name="Group 558"/>
              <p:cNvGrpSpPr>
                <a:grpSpLocks/>
              </p:cNvGrpSpPr>
              <p:nvPr/>
            </p:nvGrpSpPr>
            <p:grpSpPr bwMode="auto">
              <a:xfrm>
                <a:off x="1728" y="2736"/>
                <a:ext cx="96" cy="804"/>
                <a:chOff x="1680" y="1584"/>
                <a:chExt cx="144" cy="2100"/>
              </a:xfrm>
            </p:grpSpPr>
            <p:sp>
              <p:nvSpPr>
                <p:cNvPr id="154159" name="Rectangle 559"/>
                <p:cNvSpPr>
                  <a:spLocks noChangeArrowheads="1"/>
                </p:cNvSpPr>
                <p:nvPr/>
              </p:nvSpPr>
              <p:spPr bwMode="auto">
                <a:xfrm>
                  <a:off x="1680" y="357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60" name="Rectangle 560"/>
                <p:cNvSpPr>
                  <a:spLocks noChangeArrowheads="1"/>
                </p:cNvSpPr>
                <p:nvPr/>
              </p:nvSpPr>
              <p:spPr bwMode="auto">
                <a:xfrm>
                  <a:off x="1680" y="347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61" name="Rectangle 561"/>
                <p:cNvSpPr>
                  <a:spLocks noChangeArrowheads="1"/>
                </p:cNvSpPr>
                <p:nvPr/>
              </p:nvSpPr>
              <p:spPr bwMode="auto">
                <a:xfrm>
                  <a:off x="1680" y="336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62" name="Rectangle 562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63" name="Rectangle 563"/>
                <p:cNvSpPr>
                  <a:spLocks noChangeArrowheads="1"/>
                </p:cNvSpPr>
                <p:nvPr/>
              </p:nvSpPr>
              <p:spPr bwMode="auto">
                <a:xfrm>
                  <a:off x="1680" y="315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64" name="Rectangle 564"/>
                <p:cNvSpPr>
                  <a:spLocks noChangeArrowheads="1"/>
                </p:cNvSpPr>
                <p:nvPr/>
              </p:nvSpPr>
              <p:spPr bwMode="auto">
                <a:xfrm>
                  <a:off x="1680" y="305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65" name="Rectangle 565"/>
                <p:cNvSpPr>
                  <a:spLocks noChangeArrowheads="1"/>
                </p:cNvSpPr>
                <p:nvPr/>
              </p:nvSpPr>
              <p:spPr bwMode="auto">
                <a:xfrm>
                  <a:off x="1680" y="294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66" name="Rectangle 566"/>
                <p:cNvSpPr>
                  <a:spLocks noChangeArrowheads="1"/>
                </p:cNvSpPr>
                <p:nvPr/>
              </p:nvSpPr>
              <p:spPr bwMode="auto">
                <a:xfrm>
                  <a:off x="1680" y="284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67" name="Rectangle 567"/>
                <p:cNvSpPr>
                  <a:spLocks noChangeArrowheads="1"/>
                </p:cNvSpPr>
                <p:nvPr/>
              </p:nvSpPr>
              <p:spPr bwMode="auto">
                <a:xfrm>
                  <a:off x="1680" y="273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68" name="Rectangle 568"/>
                <p:cNvSpPr>
                  <a:spLocks noChangeArrowheads="1"/>
                </p:cNvSpPr>
                <p:nvPr/>
              </p:nvSpPr>
              <p:spPr bwMode="auto">
                <a:xfrm>
                  <a:off x="1680" y="263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69" name="Rectangle 569"/>
                <p:cNvSpPr>
                  <a:spLocks noChangeArrowheads="1"/>
                </p:cNvSpPr>
                <p:nvPr/>
              </p:nvSpPr>
              <p:spPr bwMode="auto">
                <a:xfrm>
                  <a:off x="1680" y="252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70" name="Rectangle 570"/>
                <p:cNvSpPr>
                  <a:spLocks noChangeArrowheads="1"/>
                </p:cNvSpPr>
                <p:nvPr/>
              </p:nvSpPr>
              <p:spPr bwMode="auto">
                <a:xfrm>
                  <a:off x="1680" y="242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71" name="Rectangle 571"/>
                <p:cNvSpPr>
                  <a:spLocks noChangeArrowheads="1"/>
                </p:cNvSpPr>
                <p:nvPr/>
              </p:nvSpPr>
              <p:spPr bwMode="auto">
                <a:xfrm>
                  <a:off x="1680" y="231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72" name="Rectangle 572"/>
                <p:cNvSpPr>
                  <a:spLocks noChangeArrowheads="1"/>
                </p:cNvSpPr>
                <p:nvPr/>
              </p:nvSpPr>
              <p:spPr bwMode="auto">
                <a:xfrm>
                  <a:off x="1680" y="221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73" name="Rectangle 573"/>
                <p:cNvSpPr>
                  <a:spLocks noChangeArrowheads="1"/>
                </p:cNvSpPr>
                <p:nvPr/>
              </p:nvSpPr>
              <p:spPr bwMode="auto">
                <a:xfrm>
                  <a:off x="1680" y="210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74" name="Rectangle 574"/>
                <p:cNvSpPr>
                  <a:spLocks noChangeArrowheads="1"/>
                </p:cNvSpPr>
                <p:nvPr/>
              </p:nvSpPr>
              <p:spPr bwMode="auto">
                <a:xfrm>
                  <a:off x="1680" y="200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75" name="Rectangle 575"/>
                <p:cNvSpPr>
                  <a:spLocks noChangeArrowheads="1"/>
                </p:cNvSpPr>
                <p:nvPr/>
              </p:nvSpPr>
              <p:spPr bwMode="auto">
                <a:xfrm>
                  <a:off x="1680" y="189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76" name="Rectangle 576"/>
                <p:cNvSpPr>
                  <a:spLocks noChangeArrowheads="1"/>
                </p:cNvSpPr>
                <p:nvPr/>
              </p:nvSpPr>
              <p:spPr bwMode="auto">
                <a:xfrm>
                  <a:off x="1680" y="179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77" name="Rectangle 577"/>
                <p:cNvSpPr>
                  <a:spLocks noChangeArrowheads="1"/>
                </p:cNvSpPr>
                <p:nvPr/>
              </p:nvSpPr>
              <p:spPr bwMode="auto">
                <a:xfrm>
                  <a:off x="1680" y="1689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78" name="Rectangle 578"/>
                <p:cNvSpPr>
                  <a:spLocks noChangeArrowheads="1"/>
                </p:cNvSpPr>
                <p:nvPr/>
              </p:nvSpPr>
              <p:spPr bwMode="auto">
                <a:xfrm>
                  <a:off x="1680" y="1584"/>
                  <a:ext cx="144" cy="105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179" name="Line 579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80" name="Line 580"/>
                <p:cNvSpPr>
                  <a:spLocks noChangeShapeType="1"/>
                </p:cNvSpPr>
                <p:nvPr/>
              </p:nvSpPr>
              <p:spPr bwMode="auto">
                <a:xfrm>
                  <a:off x="1680" y="168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81" name="Line 581"/>
                <p:cNvSpPr>
                  <a:spLocks noChangeShapeType="1"/>
                </p:cNvSpPr>
                <p:nvPr/>
              </p:nvSpPr>
              <p:spPr bwMode="auto">
                <a:xfrm>
                  <a:off x="1680" y="179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82" name="Line 582"/>
                <p:cNvSpPr>
                  <a:spLocks noChangeShapeType="1"/>
                </p:cNvSpPr>
                <p:nvPr/>
              </p:nvSpPr>
              <p:spPr bwMode="auto">
                <a:xfrm>
                  <a:off x="1680" y="189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83" name="Line 583"/>
                <p:cNvSpPr>
                  <a:spLocks noChangeShapeType="1"/>
                </p:cNvSpPr>
                <p:nvPr/>
              </p:nvSpPr>
              <p:spPr bwMode="auto">
                <a:xfrm>
                  <a:off x="1680" y="200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84" name="Line 584"/>
                <p:cNvSpPr>
                  <a:spLocks noChangeShapeType="1"/>
                </p:cNvSpPr>
                <p:nvPr/>
              </p:nvSpPr>
              <p:spPr bwMode="auto">
                <a:xfrm>
                  <a:off x="1680" y="210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85" name="Line 585"/>
                <p:cNvSpPr>
                  <a:spLocks noChangeShapeType="1"/>
                </p:cNvSpPr>
                <p:nvPr/>
              </p:nvSpPr>
              <p:spPr bwMode="auto">
                <a:xfrm>
                  <a:off x="1680" y="221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86" name="Line 586"/>
                <p:cNvSpPr>
                  <a:spLocks noChangeShapeType="1"/>
                </p:cNvSpPr>
                <p:nvPr/>
              </p:nvSpPr>
              <p:spPr bwMode="auto">
                <a:xfrm>
                  <a:off x="1680" y="231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87" name="Line 587"/>
                <p:cNvSpPr>
                  <a:spLocks noChangeShapeType="1"/>
                </p:cNvSpPr>
                <p:nvPr/>
              </p:nvSpPr>
              <p:spPr bwMode="auto">
                <a:xfrm>
                  <a:off x="1680" y="24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88" name="Line 588"/>
                <p:cNvSpPr>
                  <a:spLocks noChangeShapeType="1"/>
                </p:cNvSpPr>
                <p:nvPr/>
              </p:nvSpPr>
              <p:spPr bwMode="auto">
                <a:xfrm>
                  <a:off x="1680" y="252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89" name="Line 589"/>
                <p:cNvSpPr>
                  <a:spLocks noChangeShapeType="1"/>
                </p:cNvSpPr>
                <p:nvPr/>
              </p:nvSpPr>
              <p:spPr bwMode="auto">
                <a:xfrm>
                  <a:off x="1680" y="263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90" name="Line 590"/>
                <p:cNvSpPr>
                  <a:spLocks noChangeShapeType="1"/>
                </p:cNvSpPr>
                <p:nvPr/>
              </p:nvSpPr>
              <p:spPr bwMode="auto">
                <a:xfrm>
                  <a:off x="1680" y="273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91" name="Line 591"/>
                <p:cNvSpPr>
                  <a:spLocks noChangeShapeType="1"/>
                </p:cNvSpPr>
                <p:nvPr/>
              </p:nvSpPr>
              <p:spPr bwMode="auto">
                <a:xfrm>
                  <a:off x="1680" y="284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92" name="Line 592"/>
                <p:cNvSpPr>
                  <a:spLocks noChangeShapeType="1"/>
                </p:cNvSpPr>
                <p:nvPr/>
              </p:nvSpPr>
              <p:spPr bwMode="auto">
                <a:xfrm>
                  <a:off x="1680" y="294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93" name="Line 593"/>
                <p:cNvSpPr>
                  <a:spLocks noChangeShapeType="1"/>
                </p:cNvSpPr>
                <p:nvPr/>
              </p:nvSpPr>
              <p:spPr bwMode="auto">
                <a:xfrm>
                  <a:off x="1680" y="305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94" name="Line 594"/>
                <p:cNvSpPr>
                  <a:spLocks noChangeShapeType="1"/>
                </p:cNvSpPr>
                <p:nvPr/>
              </p:nvSpPr>
              <p:spPr bwMode="auto">
                <a:xfrm>
                  <a:off x="1680" y="315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95" name="Line 595"/>
                <p:cNvSpPr>
                  <a:spLocks noChangeShapeType="1"/>
                </p:cNvSpPr>
                <p:nvPr/>
              </p:nvSpPr>
              <p:spPr bwMode="auto">
                <a:xfrm>
                  <a:off x="1680" y="326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96" name="Line 596"/>
                <p:cNvSpPr>
                  <a:spLocks noChangeShapeType="1"/>
                </p:cNvSpPr>
                <p:nvPr/>
              </p:nvSpPr>
              <p:spPr bwMode="auto">
                <a:xfrm>
                  <a:off x="1680" y="336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97" name="Line 597"/>
                <p:cNvSpPr>
                  <a:spLocks noChangeShapeType="1"/>
                </p:cNvSpPr>
                <p:nvPr/>
              </p:nvSpPr>
              <p:spPr bwMode="auto">
                <a:xfrm>
                  <a:off x="1680" y="347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98" name="Line 598"/>
                <p:cNvSpPr>
                  <a:spLocks noChangeShapeType="1"/>
                </p:cNvSpPr>
                <p:nvPr/>
              </p:nvSpPr>
              <p:spPr bwMode="auto">
                <a:xfrm>
                  <a:off x="1680" y="357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199" name="Line 599"/>
                <p:cNvSpPr>
                  <a:spLocks noChangeShapeType="1"/>
                </p:cNvSpPr>
                <p:nvPr/>
              </p:nvSpPr>
              <p:spPr bwMode="auto">
                <a:xfrm>
                  <a:off x="1680" y="36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00" name="Line 600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01" name="Line 601"/>
                <p:cNvSpPr>
                  <a:spLocks noChangeShapeType="1"/>
                </p:cNvSpPr>
                <p:nvPr/>
              </p:nvSpPr>
              <p:spPr bwMode="auto">
                <a:xfrm>
                  <a:off x="1824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154202" name="Group 602"/>
              <p:cNvGrpSpPr>
                <a:grpSpLocks/>
              </p:cNvGrpSpPr>
              <p:nvPr/>
            </p:nvGrpSpPr>
            <p:grpSpPr bwMode="auto">
              <a:xfrm>
                <a:off x="1872" y="2736"/>
                <a:ext cx="96" cy="804"/>
                <a:chOff x="1680" y="1584"/>
                <a:chExt cx="144" cy="2100"/>
              </a:xfrm>
            </p:grpSpPr>
            <p:sp>
              <p:nvSpPr>
                <p:cNvPr id="154203" name="Rectangle 603"/>
                <p:cNvSpPr>
                  <a:spLocks noChangeArrowheads="1"/>
                </p:cNvSpPr>
                <p:nvPr/>
              </p:nvSpPr>
              <p:spPr bwMode="auto">
                <a:xfrm>
                  <a:off x="1680" y="357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04" name="Rectangle 604"/>
                <p:cNvSpPr>
                  <a:spLocks noChangeArrowheads="1"/>
                </p:cNvSpPr>
                <p:nvPr/>
              </p:nvSpPr>
              <p:spPr bwMode="auto">
                <a:xfrm>
                  <a:off x="1680" y="347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05" name="Rectangle 605"/>
                <p:cNvSpPr>
                  <a:spLocks noChangeArrowheads="1"/>
                </p:cNvSpPr>
                <p:nvPr/>
              </p:nvSpPr>
              <p:spPr bwMode="auto">
                <a:xfrm>
                  <a:off x="1680" y="336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06" name="Rectangle 606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07" name="Rectangle 607"/>
                <p:cNvSpPr>
                  <a:spLocks noChangeArrowheads="1"/>
                </p:cNvSpPr>
                <p:nvPr/>
              </p:nvSpPr>
              <p:spPr bwMode="auto">
                <a:xfrm>
                  <a:off x="1680" y="315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08" name="Rectangle 608"/>
                <p:cNvSpPr>
                  <a:spLocks noChangeArrowheads="1"/>
                </p:cNvSpPr>
                <p:nvPr/>
              </p:nvSpPr>
              <p:spPr bwMode="auto">
                <a:xfrm>
                  <a:off x="1680" y="305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09" name="Rectangle 609"/>
                <p:cNvSpPr>
                  <a:spLocks noChangeArrowheads="1"/>
                </p:cNvSpPr>
                <p:nvPr/>
              </p:nvSpPr>
              <p:spPr bwMode="auto">
                <a:xfrm>
                  <a:off x="1680" y="294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10" name="Rectangle 610"/>
                <p:cNvSpPr>
                  <a:spLocks noChangeArrowheads="1"/>
                </p:cNvSpPr>
                <p:nvPr/>
              </p:nvSpPr>
              <p:spPr bwMode="auto">
                <a:xfrm>
                  <a:off x="1680" y="284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11" name="Rectangle 611"/>
                <p:cNvSpPr>
                  <a:spLocks noChangeArrowheads="1"/>
                </p:cNvSpPr>
                <p:nvPr/>
              </p:nvSpPr>
              <p:spPr bwMode="auto">
                <a:xfrm>
                  <a:off x="1680" y="273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12" name="Rectangle 612"/>
                <p:cNvSpPr>
                  <a:spLocks noChangeArrowheads="1"/>
                </p:cNvSpPr>
                <p:nvPr/>
              </p:nvSpPr>
              <p:spPr bwMode="auto">
                <a:xfrm>
                  <a:off x="1680" y="263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13" name="Rectangle 613"/>
                <p:cNvSpPr>
                  <a:spLocks noChangeArrowheads="1"/>
                </p:cNvSpPr>
                <p:nvPr/>
              </p:nvSpPr>
              <p:spPr bwMode="auto">
                <a:xfrm>
                  <a:off x="1680" y="252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14" name="Rectangle 614"/>
                <p:cNvSpPr>
                  <a:spLocks noChangeArrowheads="1"/>
                </p:cNvSpPr>
                <p:nvPr/>
              </p:nvSpPr>
              <p:spPr bwMode="auto">
                <a:xfrm>
                  <a:off x="1680" y="242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15" name="Rectangle 615"/>
                <p:cNvSpPr>
                  <a:spLocks noChangeArrowheads="1"/>
                </p:cNvSpPr>
                <p:nvPr/>
              </p:nvSpPr>
              <p:spPr bwMode="auto">
                <a:xfrm>
                  <a:off x="1680" y="231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16" name="Rectangle 616"/>
                <p:cNvSpPr>
                  <a:spLocks noChangeArrowheads="1"/>
                </p:cNvSpPr>
                <p:nvPr/>
              </p:nvSpPr>
              <p:spPr bwMode="auto">
                <a:xfrm>
                  <a:off x="1680" y="221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17" name="Rectangle 617"/>
                <p:cNvSpPr>
                  <a:spLocks noChangeArrowheads="1"/>
                </p:cNvSpPr>
                <p:nvPr/>
              </p:nvSpPr>
              <p:spPr bwMode="auto">
                <a:xfrm>
                  <a:off x="1680" y="210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18" name="Rectangle 618"/>
                <p:cNvSpPr>
                  <a:spLocks noChangeArrowheads="1"/>
                </p:cNvSpPr>
                <p:nvPr/>
              </p:nvSpPr>
              <p:spPr bwMode="auto">
                <a:xfrm>
                  <a:off x="1680" y="200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19" name="Rectangle 619"/>
                <p:cNvSpPr>
                  <a:spLocks noChangeArrowheads="1"/>
                </p:cNvSpPr>
                <p:nvPr/>
              </p:nvSpPr>
              <p:spPr bwMode="auto">
                <a:xfrm>
                  <a:off x="1680" y="189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20" name="Rectangle 620"/>
                <p:cNvSpPr>
                  <a:spLocks noChangeArrowheads="1"/>
                </p:cNvSpPr>
                <p:nvPr/>
              </p:nvSpPr>
              <p:spPr bwMode="auto">
                <a:xfrm>
                  <a:off x="1680" y="179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21" name="Rectangle 621"/>
                <p:cNvSpPr>
                  <a:spLocks noChangeArrowheads="1"/>
                </p:cNvSpPr>
                <p:nvPr/>
              </p:nvSpPr>
              <p:spPr bwMode="auto">
                <a:xfrm>
                  <a:off x="1680" y="168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22" name="Rectangle 622"/>
                <p:cNvSpPr>
                  <a:spLocks noChangeArrowheads="1"/>
                </p:cNvSpPr>
                <p:nvPr/>
              </p:nvSpPr>
              <p:spPr bwMode="auto">
                <a:xfrm>
                  <a:off x="1680" y="158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23" name="Line 623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24" name="Line 624"/>
                <p:cNvSpPr>
                  <a:spLocks noChangeShapeType="1"/>
                </p:cNvSpPr>
                <p:nvPr/>
              </p:nvSpPr>
              <p:spPr bwMode="auto">
                <a:xfrm>
                  <a:off x="1680" y="168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25" name="Line 625"/>
                <p:cNvSpPr>
                  <a:spLocks noChangeShapeType="1"/>
                </p:cNvSpPr>
                <p:nvPr/>
              </p:nvSpPr>
              <p:spPr bwMode="auto">
                <a:xfrm>
                  <a:off x="1680" y="179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26" name="Line 626"/>
                <p:cNvSpPr>
                  <a:spLocks noChangeShapeType="1"/>
                </p:cNvSpPr>
                <p:nvPr/>
              </p:nvSpPr>
              <p:spPr bwMode="auto">
                <a:xfrm>
                  <a:off x="1680" y="189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27" name="Line 627"/>
                <p:cNvSpPr>
                  <a:spLocks noChangeShapeType="1"/>
                </p:cNvSpPr>
                <p:nvPr/>
              </p:nvSpPr>
              <p:spPr bwMode="auto">
                <a:xfrm>
                  <a:off x="1680" y="200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28" name="Line 628"/>
                <p:cNvSpPr>
                  <a:spLocks noChangeShapeType="1"/>
                </p:cNvSpPr>
                <p:nvPr/>
              </p:nvSpPr>
              <p:spPr bwMode="auto">
                <a:xfrm>
                  <a:off x="1680" y="210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29" name="Line 629"/>
                <p:cNvSpPr>
                  <a:spLocks noChangeShapeType="1"/>
                </p:cNvSpPr>
                <p:nvPr/>
              </p:nvSpPr>
              <p:spPr bwMode="auto">
                <a:xfrm>
                  <a:off x="1680" y="221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30" name="Line 630"/>
                <p:cNvSpPr>
                  <a:spLocks noChangeShapeType="1"/>
                </p:cNvSpPr>
                <p:nvPr/>
              </p:nvSpPr>
              <p:spPr bwMode="auto">
                <a:xfrm>
                  <a:off x="1680" y="231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31" name="Line 631"/>
                <p:cNvSpPr>
                  <a:spLocks noChangeShapeType="1"/>
                </p:cNvSpPr>
                <p:nvPr/>
              </p:nvSpPr>
              <p:spPr bwMode="auto">
                <a:xfrm>
                  <a:off x="1680" y="24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32" name="Line 632"/>
                <p:cNvSpPr>
                  <a:spLocks noChangeShapeType="1"/>
                </p:cNvSpPr>
                <p:nvPr/>
              </p:nvSpPr>
              <p:spPr bwMode="auto">
                <a:xfrm>
                  <a:off x="1680" y="252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33" name="Line 633"/>
                <p:cNvSpPr>
                  <a:spLocks noChangeShapeType="1"/>
                </p:cNvSpPr>
                <p:nvPr/>
              </p:nvSpPr>
              <p:spPr bwMode="auto">
                <a:xfrm>
                  <a:off x="1680" y="263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34" name="Line 634"/>
                <p:cNvSpPr>
                  <a:spLocks noChangeShapeType="1"/>
                </p:cNvSpPr>
                <p:nvPr/>
              </p:nvSpPr>
              <p:spPr bwMode="auto">
                <a:xfrm>
                  <a:off x="1680" y="273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35" name="Line 635"/>
                <p:cNvSpPr>
                  <a:spLocks noChangeShapeType="1"/>
                </p:cNvSpPr>
                <p:nvPr/>
              </p:nvSpPr>
              <p:spPr bwMode="auto">
                <a:xfrm>
                  <a:off x="1680" y="284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36" name="Line 636"/>
                <p:cNvSpPr>
                  <a:spLocks noChangeShapeType="1"/>
                </p:cNvSpPr>
                <p:nvPr/>
              </p:nvSpPr>
              <p:spPr bwMode="auto">
                <a:xfrm>
                  <a:off x="1680" y="294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37" name="Line 637"/>
                <p:cNvSpPr>
                  <a:spLocks noChangeShapeType="1"/>
                </p:cNvSpPr>
                <p:nvPr/>
              </p:nvSpPr>
              <p:spPr bwMode="auto">
                <a:xfrm>
                  <a:off x="1680" y="305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38" name="Line 638"/>
                <p:cNvSpPr>
                  <a:spLocks noChangeShapeType="1"/>
                </p:cNvSpPr>
                <p:nvPr/>
              </p:nvSpPr>
              <p:spPr bwMode="auto">
                <a:xfrm>
                  <a:off x="1680" y="315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39" name="Line 639"/>
                <p:cNvSpPr>
                  <a:spLocks noChangeShapeType="1"/>
                </p:cNvSpPr>
                <p:nvPr/>
              </p:nvSpPr>
              <p:spPr bwMode="auto">
                <a:xfrm>
                  <a:off x="1680" y="326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40" name="Line 640"/>
                <p:cNvSpPr>
                  <a:spLocks noChangeShapeType="1"/>
                </p:cNvSpPr>
                <p:nvPr/>
              </p:nvSpPr>
              <p:spPr bwMode="auto">
                <a:xfrm>
                  <a:off x="1680" y="336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41" name="Line 641"/>
                <p:cNvSpPr>
                  <a:spLocks noChangeShapeType="1"/>
                </p:cNvSpPr>
                <p:nvPr/>
              </p:nvSpPr>
              <p:spPr bwMode="auto">
                <a:xfrm>
                  <a:off x="1680" y="347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42" name="Line 642"/>
                <p:cNvSpPr>
                  <a:spLocks noChangeShapeType="1"/>
                </p:cNvSpPr>
                <p:nvPr/>
              </p:nvSpPr>
              <p:spPr bwMode="auto">
                <a:xfrm>
                  <a:off x="1680" y="357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43" name="Line 643"/>
                <p:cNvSpPr>
                  <a:spLocks noChangeShapeType="1"/>
                </p:cNvSpPr>
                <p:nvPr/>
              </p:nvSpPr>
              <p:spPr bwMode="auto">
                <a:xfrm>
                  <a:off x="1680" y="36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44" name="Line 644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45" name="Line 645"/>
                <p:cNvSpPr>
                  <a:spLocks noChangeShapeType="1"/>
                </p:cNvSpPr>
                <p:nvPr/>
              </p:nvSpPr>
              <p:spPr bwMode="auto">
                <a:xfrm>
                  <a:off x="1824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154246" name="Group 646"/>
              <p:cNvGrpSpPr>
                <a:grpSpLocks/>
              </p:cNvGrpSpPr>
              <p:nvPr/>
            </p:nvGrpSpPr>
            <p:grpSpPr bwMode="auto">
              <a:xfrm>
                <a:off x="1968" y="2736"/>
                <a:ext cx="96" cy="804"/>
                <a:chOff x="1680" y="1584"/>
                <a:chExt cx="144" cy="2100"/>
              </a:xfrm>
            </p:grpSpPr>
            <p:sp>
              <p:nvSpPr>
                <p:cNvPr id="154247" name="Rectangle 647"/>
                <p:cNvSpPr>
                  <a:spLocks noChangeArrowheads="1"/>
                </p:cNvSpPr>
                <p:nvPr/>
              </p:nvSpPr>
              <p:spPr bwMode="auto">
                <a:xfrm>
                  <a:off x="1680" y="357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48" name="Rectangle 648"/>
                <p:cNvSpPr>
                  <a:spLocks noChangeArrowheads="1"/>
                </p:cNvSpPr>
                <p:nvPr/>
              </p:nvSpPr>
              <p:spPr bwMode="auto">
                <a:xfrm>
                  <a:off x="1680" y="347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49" name="Rectangle 649"/>
                <p:cNvSpPr>
                  <a:spLocks noChangeArrowheads="1"/>
                </p:cNvSpPr>
                <p:nvPr/>
              </p:nvSpPr>
              <p:spPr bwMode="auto">
                <a:xfrm>
                  <a:off x="1680" y="336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50" name="Rectangle 650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51" name="Rectangle 651"/>
                <p:cNvSpPr>
                  <a:spLocks noChangeArrowheads="1"/>
                </p:cNvSpPr>
                <p:nvPr/>
              </p:nvSpPr>
              <p:spPr bwMode="auto">
                <a:xfrm>
                  <a:off x="1680" y="315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52" name="Rectangle 652"/>
                <p:cNvSpPr>
                  <a:spLocks noChangeArrowheads="1"/>
                </p:cNvSpPr>
                <p:nvPr/>
              </p:nvSpPr>
              <p:spPr bwMode="auto">
                <a:xfrm>
                  <a:off x="1680" y="305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53" name="Rectangle 653"/>
                <p:cNvSpPr>
                  <a:spLocks noChangeArrowheads="1"/>
                </p:cNvSpPr>
                <p:nvPr/>
              </p:nvSpPr>
              <p:spPr bwMode="auto">
                <a:xfrm>
                  <a:off x="1680" y="294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54" name="Rectangle 654"/>
                <p:cNvSpPr>
                  <a:spLocks noChangeArrowheads="1"/>
                </p:cNvSpPr>
                <p:nvPr/>
              </p:nvSpPr>
              <p:spPr bwMode="auto">
                <a:xfrm>
                  <a:off x="1680" y="284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55" name="Rectangle 655"/>
                <p:cNvSpPr>
                  <a:spLocks noChangeArrowheads="1"/>
                </p:cNvSpPr>
                <p:nvPr/>
              </p:nvSpPr>
              <p:spPr bwMode="auto">
                <a:xfrm>
                  <a:off x="1680" y="273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56" name="Rectangle 656"/>
                <p:cNvSpPr>
                  <a:spLocks noChangeArrowheads="1"/>
                </p:cNvSpPr>
                <p:nvPr/>
              </p:nvSpPr>
              <p:spPr bwMode="auto">
                <a:xfrm>
                  <a:off x="1680" y="263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57" name="Rectangle 657"/>
                <p:cNvSpPr>
                  <a:spLocks noChangeArrowheads="1"/>
                </p:cNvSpPr>
                <p:nvPr/>
              </p:nvSpPr>
              <p:spPr bwMode="auto">
                <a:xfrm>
                  <a:off x="1680" y="252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58" name="Rectangle 658"/>
                <p:cNvSpPr>
                  <a:spLocks noChangeArrowheads="1"/>
                </p:cNvSpPr>
                <p:nvPr/>
              </p:nvSpPr>
              <p:spPr bwMode="auto">
                <a:xfrm>
                  <a:off x="1680" y="242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59" name="Rectangle 659"/>
                <p:cNvSpPr>
                  <a:spLocks noChangeArrowheads="1"/>
                </p:cNvSpPr>
                <p:nvPr/>
              </p:nvSpPr>
              <p:spPr bwMode="auto">
                <a:xfrm>
                  <a:off x="1680" y="231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60" name="Rectangle 660"/>
                <p:cNvSpPr>
                  <a:spLocks noChangeArrowheads="1"/>
                </p:cNvSpPr>
                <p:nvPr/>
              </p:nvSpPr>
              <p:spPr bwMode="auto">
                <a:xfrm>
                  <a:off x="1680" y="221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61" name="Rectangle 661"/>
                <p:cNvSpPr>
                  <a:spLocks noChangeArrowheads="1"/>
                </p:cNvSpPr>
                <p:nvPr/>
              </p:nvSpPr>
              <p:spPr bwMode="auto">
                <a:xfrm>
                  <a:off x="1680" y="210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62" name="Rectangle 662"/>
                <p:cNvSpPr>
                  <a:spLocks noChangeArrowheads="1"/>
                </p:cNvSpPr>
                <p:nvPr/>
              </p:nvSpPr>
              <p:spPr bwMode="auto">
                <a:xfrm>
                  <a:off x="1680" y="200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63" name="Rectangle 663"/>
                <p:cNvSpPr>
                  <a:spLocks noChangeArrowheads="1"/>
                </p:cNvSpPr>
                <p:nvPr/>
              </p:nvSpPr>
              <p:spPr bwMode="auto">
                <a:xfrm>
                  <a:off x="1680" y="189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64" name="Rectangle 664"/>
                <p:cNvSpPr>
                  <a:spLocks noChangeArrowheads="1"/>
                </p:cNvSpPr>
                <p:nvPr/>
              </p:nvSpPr>
              <p:spPr bwMode="auto">
                <a:xfrm>
                  <a:off x="1680" y="179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65" name="Rectangle 665"/>
                <p:cNvSpPr>
                  <a:spLocks noChangeArrowheads="1"/>
                </p:cNvSpPr>
                <p:nvPr/>
              </p:nvSpPr>
              <p:spPr bwMode="auto">
                <a:xfrm>
                  <a:off x="1680" y="168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66" name="Rectangle 666"/>
                <p:cNvSpPr>
                  <a:spLocks noChangeArrowheads="1"/>
                </p:cNvSpPr>
                <p:nvPr/>
              </p:nvSpPr>
              <p:spPr bwMode="auto">
                <a:xfrm>
                  <a:off x="1680" y="158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67" name="Line 667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68" name="Line 668"/>
                <p:cNvSpPr>
                  <a:spLocks noChangeShapeType="1"/>
                </p:cNvSpPr>
                <p:nvPr/>
              </p:nvSpPr>
              <p:spPr bwMode="auto">
                <a:xfrm>
                  <a:off x="1680" y="168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69" name="Line 669"/>
                <p:cNvSpPr>
                  <a:spLocks noChangeShapeType="1"/>
                </p:cNvSpPr>
                <p:nvPr/>
              </p:nvSpPr>
              <p:spPr bwMode="auto">
                <a:xfrm>
                  <a:off x="1680" y="179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70" name="Line 670"/>
                <p:cNvSpPr>
                  <a:spLocks noChangeShapeType="1"/>
                </p:cNvSpPr>
                <p:nvPr/>
              </p:nvSpPr>
              <p:spPr bwMode="auto">
                <a:xfrm>
                  <a:off x="1680" y="189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71" name="Line 671"/>
                <p:cNvSpPr>
                  <a:spLocks noChangeShapeType="1"/>
                </p:cNvSpPr>
                <p:nvPr/>
              </p:nvSpPr>
              <p:spPr bwMode="auto">
                <a:xfrm>
                  <a:off x="1680" y="200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72" name="Line 672"/>
                <p:cNvSpPr>
                  <a:spLocks noChangeShapeType="1"/>
                </p:cNvSpPr>
                <p:nvPr/>
              </p:nvSpPr>
              <p:spPr bwMode="auto">
                <a:xfrm>
                  <a:off x="1680" y="210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73" name="Line 673"/>
                <p:cNvSpPr>
                  <a:spLocks noChangeShapeType="1"/>
                </p:cNvSpPr>
                <p:nvPr/>
              </p:nvSpPr>
              <p:spPr bwMode="auto">
                <a:xfrm>
                  <a:off x="1680" y="221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74" name="Line 674"/>
                <p:cNvSpPr>
                  <a:spLocks noChangeShapeType="1"/>
                </p:cNvSpPr>
                <p:nvPr/>
              </p:nvSpPr>
              <p:spPr bwMode="auto">
                <a:xfrm>
                  <a:off x="1680" y="231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75" name="Line 675"/>
                <p:cNvSpPr>
                  <a:spLocks noChangeShapeType="1"/>
                </p:cNvSpPr>
                <p:nvPr/>
              </p:nvSpPr>
              <p:spPr bwMode="auto">
                <a:xfrm>
                  <a:off x="1680" y="24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76" name="Line 676"/>
                <p:cNvSpPr>
                  <a:spLocks noChangeShapeType="1"/>
                </p:cNvSpPr>
                <p:nvPr/>
              </p:nvSpPr>
              <p:spPr bwMode="auto">
                <a:xfrm>
                  <a:off x="1680" y="252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77" name="Line 677"/>
                <p:cNvSpPr>
                  <a:spLocks noChangeShapeType="1"/>
                </p:cNvSpPr>
                <p:nvPr/>
              </p:nvSpPr>
              <p:spPr bwMode="auto">
                <a:xfrm>
                  <a:off x="1680" y="263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78" name="Line 678"/>
                <p:cNvSpPr>
                  <a:spLocks noChangeShapeType="1"/>
                </p:cNvSpPr>
                <p:nvPr/>
              </p:nvSpPr>
              <p:spPr bwMode="auto">
                <a:xfrm>
                  <a:off x="1680" y="273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79" name="Line 679"/>
                <p:cNvSpPr>
                  <a:spLocks noChangeShapeType="1"/>
                </p:cNvSpPr>
                <p:nvPr/>
              </p:nvSpPr>
              <p:spPr bwMode="auto">
                <a:xfrm>
                  <a:off x="1680" y="284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80" name="Line 680"/>
                <p:cNvSpPr>
                  <a:spLocks noChangeShapeType="1"/>
                </p:cNvSpPr>
                <p:nvPr/>
              </p:nvSpPr>
              <p:spPr bwMode="auto">
                <a:xfrm>
                  <a:off x="1680" y="294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81" name="Line 681"/>
                <p:cNvSpPr>
                  <a:spLocks noChangeShapeType="1"/>
                </p:cNvSpPr>
                <p:nvPr/>
              </p:nvSpPr>
              <p:spPr bwMode="auto">
                <a:xfrm>
                  <a:off x="1680" y="305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82" name="Line 682"/>
                <p:cNvSpPr>
                  <a:spLocks noChangeShapeType="1"/>
                </p:cNvSpPr>
                <p:nvPr/>
              </p:nvSpPr>
              <p:spPr bwMode="auto">
                <a:xfrm>
                  <a:off x="1680" y="315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83" name="Line 683"/>
                <p:cNvSpPr>
                  <a:spLocks noChangeShapeType="1"/>
                </p:cNvSpPr>
                <p:nvPr/>
              </p:nvSpPr>
              <p:spPr bwMode="auto">
                <a:xfrm>
                  <a:off x="1680" y="326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84" name="Line 684"/>
                <p:cNvSpPr>
                  <a:spLocks noChangeShapeType="1"/>
                </p:cNvSpPr>
                <p:nvPr/>
              </p:nvSpPr>
              <p:spPr bwMode="auto">
                <a:xfrm>
                  <a:off x="1680" y="336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85" name="Line 685"/>
                <p:cNvSpPr>
                  <a:spLocks noChangeShapeType="1"/>
                </p:cNvSpPr>
                <p:nvPr/>
              </p:nvSpPr>
              <p:spPr bwMode="auto">
                <a:xfrm>
                  <a:off x="1680" y="347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86" name="Line 686"/>
                <p:cNvSpPr>
                  <a:spLocks noChangeShapeType="1"/>
                </p:cNvSpPr>
                <p:nvPr/>
              </p:nvSpPr>
              <p:spPr bwMode="auto">
                <a:xfrm>
                  <a:off x="1680" y="357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87" name="Line 687"/>
                <p:cNvSpPr>
                  <a:spLocks noChangeShapeType="1"/>
                </p:cNvSpPr>
                <p:nvPr/>
              </p:nvSpPr>
              <p:spPr bwMode="auto">
                <a:xfrm>
                  <a:off x="1680" y="36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88" name="Line 688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289" name="Line 689"/>
                <p:cNvSpPr>
                  <a:spLocks noChangeShapeType="1"/>
                </p:cNvSpPr>
                <p:nvPr/>
              </p:nvSpPr>
              <p:spPr bwMode="auto">
                <a:xfrm>
                  <a:off x="1824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154290" name="Group 690"/>
              <p:cNvGrpSpPr>
                <a:grpSpLocks/>
              </p:cNvGrpSpPr>
              <p:nvPr/>
            </p:nvGrpSpPr>
            <p:grpSpPr bwMode="auto">
              <a:xfrm>
                <a:off x="2064" y="2736"/>
                <a:ext cx="96" cy="804"/>
                <a:chOff x="1680" y="1584"/>
                <a:chExt cx="144" cy="2100"/>
              </a:xfrm>
            </p:grpSpPr>
            <p:sp>
              <p:nvSpPr>
                <p:cNvPr id="154291" name="Rectangle 691"/>
                <p:cNvSpPr>
                  <a:spLocks noChangeArrowheads="1"/>
                </p:cNvSpPr>
                <p:nvPr/>
              </p:nvSpPr>
              <p:spPr bwMode="auto">
                <a:xfrm>
                  <a:off x="1680" y="357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92" name="Rectangle 692"/>
                <p:cNvSpPr>
                  <a:spLocks noChangeArrowheads="1"/>
                </p:cNvSpPr>
                <p:nvPr/>
              </p:nvSpPr>
              <p:spPr bwMode="auto">
                <a:xfrm>
                  <a:off x="1680" y="347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93" name="Rectangle 693"/>
                <p:cNvSpPr>
                  <a:spLocks noChangeArrowheads="1"/>
                </p:cNvSpPr>
                <p:nvPr/>
              </p:nvSpPr>
              <p:spPr bwMode="auto">
                <a:xfrm>
                  <a:off x="1680" y="336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94" name="Rectangle 694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95" name="Rectangle 695"/>
                <p:cNvSpPr>
                  <a:spLocks noChangeArrowheads="1"/>
                </p:cNvSpPr>
                <p:nvPr/>
              </p:nvSpPr>
              <p:spPr bwMode="auto">
                <a:xfrm>
                  <a:off x="1680" y="315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96" name="Rectangle 696"/>
                <p:cNvSpPr>
                  <a:spLocks noChangeArrowheads="1"/>
                </p:cNvSpPr>
                <p:nvPr/>
              </p:nvSpPr>
              <p:spPr bwMode="auto">
                <a:xfrm>
                  <a:off x="1680" y="305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97" name="Rectangle 697"/>
                <p:cNvSpPr>
                  <a:spLocks noChangeArrowheads="1"/>
                </p:cNvSpPr>
                <p:nvPr/>
              </p:nvSpPr>
              <p:spPr bwMode="auto">
                <a:xfrm>
                  <a:off x="1680" y="294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98" name="Rectangle 698"/>
                <p:cNvSpPr>
                  <a:spLocks noChangeArrowheads="1"/>
                </p:cNvSpPr>
                <p:nvPr/>
              </p:nvSpPr>
              <p:spPr bwMode="auto">
                <a:xfrm>
                  <a:off x="1680" y="284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299" name="Rectangle 699"/>
                <p:cNvSpPr>
                  <a:spLocks noChangeArrowheads="1"/>
                </p:cNvSpPr>
                <p:nvPr/>
              </p:nvSpPr>
              <p:spPr bwMode="auto">
                <a:xfrm>
                  <a:off x="1680" y="273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300" name="Rectangle 700"/>
                <p:cNvSpPr>
                  <a:spLocks noChangeArrowheads="1"/>
                </p:cNvSpPr>
                <p:nvPr/>
              </p:nvSpPr>
              <p:spPr bwMode="auto">
                <a:xfrm>
                  <a:off x="1680" y="263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301" name="Rectangle 701"/>
                <p:cNvSpPr>
                  <a:spLocks noChangeArrowheads="1"/>
                </p:cNvSpPr>
                <p:nvPr/>
              </p:nvSpPr>
              <p:spPr bwMode="auto">
                <a:xfrm>
                  <a:off x="1680" y="252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302" name="Rectangle 702"/>
                <p:cNvSpPr>
                  <a:spLocks noChangeArrowheads="1"/>
                </p:cNvSpPr>
                <p:nvPr/>
              </p:nvSpPr>
              <p:spPr bwMode="auto">
                <a:xfrm>
                  <a:off x="1680" y="242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303" name="Rectangle 703"/>
                <p:cNvSpPr>
                  <a:spLocks noChangeArrowheads="1"/>
                </p:cNvSpPr>
                <p:nvPr/>
              </p:nvSpPr>
              <p:spPr bwMode="auto">
                <a:xfrm>
                  <a:off x="1680" y="231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304" name="Rectangle 704"/>
                <p:cNvSpPr>
                  <a:spLocks noChangeArrowheads="1"/>
                </p:cNvSpPr>
                <p:nvPr/>
              </p:nvSpPr>
              <p:spPr bwMode="auto">
                <a:xfrm>
                  <a:off x="1680" y="221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305" name="Rectangle 705"/>
                <p:cNvSpPr>
                  <a:spLocks noChangeArrowheads="1"/>
                </p:cNvSpPr>
                <p:nvPr/>
              </p:nvSpPr>
              <p:spPr bwMode="auto">
                <a:xfrm>
                  <a:off x="1680" y="210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306" name="Rectangle 706"/>
                <p:cNvSpPr>
                  <a:spLocks noChangeArrowheads="1"/>
                </p:cNvSpPr>
                <p:nvPr/>
              </p:nvSpPr>
              <p:spPr bwMode="auto">
                <a:xfrm>
                  <a:off x="1680" y="200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307" name="Rectangle 707"/>
                <p:cNvSpPr>
                  <a:spLocks noChangeArrowheads="1"/>
                </p:cNvSpPr>
                <p:nvPr/>
              </p:nvSpPr>
              <p:spPr bwMode="auto">
                <a:xfrm>
                  <a:off x="1680" y="189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308" name="Rectangle 708"/>
                <p:cNvSpPr>
                  <a:spLocks noChangeArrowheads="1"/>
                </p:cNvSpPr>
                <p:nvPr/>
              </p:nvSpPr>
              <p:spPr bwMode="auto">
                <a:xfrm>
                  <a:off x="1680" y="179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309" name="Rectangle 709"/>
                <p:cNvSpPr>
                  <a:spLocks noChangeArrowheads="1"/>
                </p:cNvSpPr>
                <p:nvPr/>
              </p:nvSpPr>
              <p:spPr bwMode="auto">
                <a:xfrm>
                  <a:off x="1680" y="1689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310" name="Rectangle 710"/>
                <p:cNvSpPr>
                  <a:spLocks noChangeArrowheads="1"/>
                </p:cNvSpPr>
                <p:nvPr/>
              </p:nvSpPr>
              <p:spPr bwMode="auto">
                <a:xfrm>
                  <a:off x="1680" y="1584"/>
                  <a:ext cx="144" cy="105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l" rtl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" pitchFamily="2" charset="2"/>
                    <a:buNone/>
                  </a:pPr>
                  <a:endParaRPr lang="el-GR" sz="500">
                    <a:latin typeface="Arial" charset="0"/>
                  </a:endParaRPr>
                </a:p>
              </p:txBody>
            </p:sp>
            <p:sp>
              <p:nvSpPr>
                <p:cNvPr id="154311" name="Line 711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12" name="Line 712"/>
                <p:cNvSpPr>
                  <a:spLocks noChangeShapeType="1"/>
                </p:cNvSpPr>
                <p:nvPr/>
              </p:nvSpPr>
              <p:spPr bwMode="auto">
                <a:xfrm>
                  <a:off x="1680" y="168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13" name="Line 713"/>
                <p:cNvSpPr>
                  <a:spLocks noChangeShapeType="1"/>
                </p:cNvSpPr>
                <p:nvPr/>
              </p:nvSpPr>
              <p:spPr bwMode="auto">
                <a:xfrm>
                  <a:off x="1680" y="179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14" name="Line 714"/>
                <p:cNvSpPr>
                  <a:spLocks noChangeShapeType="1"/>
                </p:cNvSpPr>
                <p:nvPr/>
              </p:nvSpPr>
              <p:spPr bwMode="auto">
                <a:xfrm>
                  <a:off x="1680" y="189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15" name="Line 715"/>
                <p:cNvSpPr>
                  <a:spLocks noChangeShapeType="1"/>
                </p:cNvSpPr>
                <p:nvPr/>
              </p:nvSpPr>
              <p:spPr bwMode="auto">
                <a:xfrm>
                  <a:off x="1680" y="200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16" name="Line 716"/>
                <p:cNvSpPr>
                  <a:spLocks noChangeShapeType="1"/>
                </p:cNvSpPr>
                <p:nvPr/>
              </p:nvSpPr>
              <p:spPr bwMode="auto">
                <a:xfrm>
                  <a:off x="1680" y="210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17" name="Line 717"/>
                <p:cNvSpPr>
                  <a:spLocks noChangeShapeType="1"/>
                </p:cNvSpPr>
                <p:nvPr/>
              </p:nvSpPr>
              <p:spPr bwMode="auto">
                <a:xfrm>
                  <a:off x="1680" y="221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18" name="Line 718"/>
                <p:cNvSpPr>
                  <a:spLocks noChangeShapeType="1"/>
                </p:cNvSpPr>
                <p:nvPr/>
              </p:nvSpPr>
              <p:spPr bwMode="auto">
                <a:xfrm>
                  <a:off x="1680" y="231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19" name="Line 719"/>
                <p:cNvSpPr>
                  <a:spLocks noChangeShapeType="1"/>
                </p:cNvSpPr>
                <p:nvPr/>
              </p:nvSpPr>
              <p:spPr bwMode="auto">
                <a:xfrm>
                  <a:off x="1680" y="24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20" name="Line 720"/>
                <p:cNvSpPr>
                  <a:spLocks noChangeShapeType="1"/>
                </p:cNvSpPr>
                <p:nvPr/>
              </p:nvSpPr>
              <p:spPr bwMode="auto">
                <a:xfrm>
                  <a:off x="1680" y="252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21" name="Line 721"/>
                <p:cNvSpPr>
                  <a:spLocks noChangeShapeType="1"/>
                </p:cNvSpPr>
                <p:nvPr/>
              </p:nvSpPr>
              <p:spPr bwMode="auto">
                <a:xfrm>
                  <a:off x="1680" y="263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22" name="Line 722"/>
                <p:cNvSpPr>
                  <a:spLocks noChangeShapeType="1"/>
                </p:cNvSpPr>
                <p:nvPr/>
              </p:nvSpPr>
              <p:spPr bwMode="auto">
                <a:xfrm>
                  <a:off x="1680" y="273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23" name="Line 723"/>
                <p:cNvSpPr>
                  <a:spLocks noChangeShapeType="1"/>
                </p:cNvSpPr>
                <p:nvPr/>
              </p:nvSpPr>
              <p:spPr bwMode="auto">
                <a:xfrm>
                  <a:off x="1680" y="284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24" name="Line 724"/>
                <p:cNvSpPr>
                  <a:spLocks noChangeShapeType="1"/>
                </p:cNvSpPr>
                <p:nvPr/>
              </p:nvSpPr>
              <p:spPr bwMode="auto">
                <a:xfrm>
                  <a:off x="1680" y="294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25" name="Line 725"/>
                <p:cNvSpPr>
                  <a:spLocks noChangeShapeType="1"/>
                </p:cNvSpPr>
                <p:nvPr/>
              </p:nvSpPr>
              <p:spPr bwMode="auto">
                <a:xfrm>
                  <a:off x="1680" y="305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26" name="Line 726"/>
                <p:cNvSpPr>
                  <a:spLocks noChangeShapeType="1"/>
                </p:cNvSpPr>
                <p:nvPr/>
              </p:nvSpPr>
              <p:spPr bwMode="auto">
                <a:xfrm>
                  <a:off x="1680" y="315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27" name="Line 727"/>
                <p:cNvSpPr>
                  <a:spLocks noChangeShapeType="1"/>
                </p:cNvSpPr>
                <p:nvPr/>
              </p:nvSpPr>
              <p:spPr bwMode="auto">
                <a:xfrm>
                  <a:off x="1680" y="326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28" name="Line 728"/>
                <p:cNvSpPr>
                  <a:spLocks noChangeShapeType="1"/>
                </p:cNvSpPr>
                <p:nvPr/>
              </p:nvSpPr>
              <p:spPr bwMode="auto">
                <a:xfrm>
                  <a:off x="1680" y="336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29" name="Line 729"/>
                <p:cNvSpPr>
                  <a:spLocks noChangeShapeType="1"/>
                </p:cNvSpPr>
                <p:nvPr/>
              </p:nvSpPr>
              <p:spPr bwMode="auto">
                <a:xfrm>
                  <a:off x="1680" y="347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30" name="Line 730"/>
                <p:cNvSpPr>
                  <a:spLocks noChangeShapeType="1"/>
                </p:cNvSpPr>
                <p:nvPr/>
              </p:nvSpPr>
              <p:spPr bwMode="auto">
                <a:xfrm>
                  <a:off x="1680" y="3579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31" name="Line 731"/>
                <p:cNvSpPr>
                  <a:spLocks noChangeShapeType="1"/>
                </p:cNvSpPr>
                <p:nvPr/>
              </p:nvSpPr>
              <p:spPr bwMode="auto">
                <a:xfrm>
                  <a:off x="1680" y="3684"/>
                  <a:ext cx="144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32" name="Line 732"/>
                <p:cNvSpPr>
                  <a:spLocks noChangeShapeType="1"/>
                </p:cNvSpPr>
                <p:nvPr/>
              </p:nvSpPr>
              <p:spPr bwMode="auto">
                <a:xfrm>
                  <a:off x="1680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154333" name="Line 733"/>
                <p:cNvSpPr>
                  <a:spLocks noChangeShapeType="1"/>
                </p:cNvSpPr>
                <p:nvPr/>
              </p:nvSpPr>
              <p:spPr bwMode="auto">
                <a:xfrm>
                  <a:off x="1824" y="1584"/>
                  <a:ext cx="0" cy="210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</p:grpSp>
        </p:grpSp>
      </p:grpSp>
      <p:grpSp>
        <p:nvGrpSpPr>
          <p:cNvPr id="154334" name="Group 734"/>
          <p:cNvGrpSpPr>
            <a:grpSpLocks/>
          </p:cNvGrpSpPr>
          <p:nvPr/>
        </p:nvGrpSpPr>
        <p:grpSpPr bwMode="auto">
          <a:xfrm>
            <a:off x="3886200" y="2514600"/>
            <a:ext cx="228600" cy="228600"/>
            <a:chOff x="2352" y="1584"/>
            <a:chExt cx="144" cy="144"/>
          </a:xfrm>
        </p:grpSpPr>
        <p:sp>
          <p:nvSpPr>
            <p:cNvPr id="154335" name="Line 735"/>
            <p:cNvSpPr>
              <a:spLocks noChangeShapeType="1"/>
            </p:cNvSpPr>
            <p:nvPr/>
          </p:nvSpPr>
          <p:spPr bwMode="auto">
            <a:xfrm flipH="1">
              <a:off x="2400" y="158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  <p:sp>
          <p:nvSpPr>
            <p:cNvPr id="154336" name="Line 736"/>
            <p:cNvSpPr>
              <a:spLocks noChangeShapeType="1"/>
            </p:cNvSpPr>
            <p:nvPr/>
          </p:nvSpPr>
          <p:spPr bwMode="auto">
            <a:xfrm flipV="1">
              <a:off x="2352" y="1584"/>
              <a:ext cx="96" cy="14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</p:grpSp>
      <p:grpSp>
        <p:nvGrpSpPr>
          <p:cNvPr id="154337" name="Group 737"/>
          <p:cNvGrpSpPr>
            <a:grpSpLocks/>
          </p:cNvGrpSpPr>
          <p:nvPr/>
        </p:nvGrpSpPr>
        <p:grpSpPr bwMode="auto">
          <a:xfrm>
            <a:off x="4038600" y="2514600"/>
            <a:ext cx="228600" cy="228600"/>
            <a:chOff x="2544" y="1584"/>
            <a:chExt cx="144" cy="144"/>
          </a:xfrm>
        </p:grpSpPr>
        <p:sp>
          <p:nvSpPr>
            <p:cNvPr id="154338" name="Line 738"/>
            <p:cNvSpPr>
              <a:spLocks noChangeShapeType="1"/>
            </p:cNvSpPr>
            <p:nvPr/>
          </p:nvSpPr>
          <p:spPr bwMode="auto">
            <a:xfrm flipH="1">
              <a:off x="2592" y="158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  <p:sp>
          <p:nvSpPr>
            <p:cNvPr id="154339" name="Line 739"/>
            <p:cNvSpPr>
              <a:spLocks noChangeShapeType="1"/>
            </p:cNvSpPr>
            <p:nvPr/>
          </p:nvSpPr>
          <p:spPr bwMode="auto">
            <a:xfrm flipV="1">
              <a:off x="2544" y="158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</p:grpSp>
      <p:grpSp>
        <p:nvGrpSpPr>
          <p:cNvPr id="154340" name="Group 740"/>
          <p:cNvGrpSpPr>
            <a:grpSpLocks/>
          </p:cNvGrpSpPr>
          <p:nvPr/>
        </p:nvGrpSpPr>
        <p:grpSpPr bwMode="auto">
          <a:xfrm>
            <a:off x="4724400" y="2133600"/>
            <a:ext cx="2133600" cy="152400"/>
            <a:chOff x="2976" y="1344"/>
            <a:chExt cx="1344" cy="96"/>
          </a:xfrm>
        </p:grpSpPr>
        <p:sp>
          <p:nvSpPr>
            <p:cNvPr id="154341" name="Line 741"/>
            <p:cNvSpPr>
              <a:spLocks noChangeShapeType="1"/>
            </p:cNvSpPr>
            <p:nvPr/>
          </p:nvSpPr>
          <p:spPr bwMode="auto">
            <a:xfrm flipV="1">
              <a:off x="2976" y="1392"/>
              <a:ext cx="134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  <p:sp>
          <p:nvSpPr>
            <p:cNvPr id="154342" name="Line 742"/>
            <p:cNvSpPr>
              <a:spLocks noChangeShapeType="1"/>
            </p:cNvSpPr>
            <p:nvPr/>
          </p:nvSpPr>
          <p:spPr bwMode="auto">
            <a:xfrm flipH="1">
              <a:off x="2976" y="1344"/>
              <a:ext cx="134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</p:grpSp>
      <p:grpSp>
        <p:nvGrpSpPr>
          <p:cNvPr id="154343" name="Group 743"/>
          <p:cNvGrpSpPr>
            <a:grpSpLocks/>
          </p:cNvGrpSpPr>
          <p:nvPr/>
        </p:nvGrpSpPr>
        <p:grpSpPr bwMode="auto">
          <a:xfrm>
            <a:off x="4038600" y="2514600"/>
            <a:ext cx="381000" cy="228600"/>
            <a:chOff x="2544" y="1584"/>
            <a:chExt cx="240" cy="144"/>
          </a:xfrm>
        </p:grpSpPr>
        <p:grpSp>
          <p:nvGrpSpPr>
            <p:cNvPr id="154344" name="Group 744"/>
            <p:cNvGrpSpPr>
              <a:grpSpLocks/>
            </p:cNvGrpSpPr>
            <p:nvPr/>
          </p:nvGrpSpPr>
          <p:grpSpPr bwMode="auto">
            <a:xfrm>
              <a:off x="2544" y="1584"/>
              <a:ext cx="144" cy="144"/>
              <a:chOff x="2352" y="1584"/>
              <a:chExt cx="144" cy="144"/>
            </a:xfrm>
          </p:grpSpPr>
          <p:sp>
            <p:nvSpPr>
              <p:cNvPr id="154345" name="Line 745"/>
              <p:cNvSpPr>
                <a:spLocks noChangeShapeType="1"/>
              </p:cNvSpPr>
              <p:nvPr/>
            </p:nvSpPr>
            <p:spPr bwMode="auto">
              <a:xfrm flipH="1">
                <a:off x="2400" y="1584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54346" name="Line 746"/>
              <p:cNvSpPr>
                <a:spLocks noChangeShapeType="1"/>
              </p:cNvSpPr>
              <p:nvPr/>
            </p:nvSpPr>
            <p:spPr bwMode="auto">
              <a:xfrm flipV="1">
                <a:off x="2352" y="158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</p:grpSp>
        <p:grpSp>
          <p:nvGrpSpPr>
            <p:cNvPr id="154347" name="Group 747"/>
            <p:cNvGrpSpPr>
              <a:grpSpLocks/>
            </p:cNvGrpSpPr>
            <p:nvPr/>
          </p:nvGrpSpPr>
          <p:grpSpPr bwMode="auto">
            <a:xfrm>
              <a:off x="2640" y="1584"/>
              <a:ext cx="144" cy="144"/>
              <a:chOff x="2352" y="1584"/>
              <a:chExt cx="144" cy="144"/>
            </a:xfrm>
          </p:grpSpPr>
          <p:sp>
            <p:nvSpPr>
              <p:cNvPr id="154348" name="Line 748"/>
              <p:cNvSpPr>
                <a:spLocks noChangeShapeType="1"/>
              </p:cNvSpPr>
              <p:nvPr/>
            </p:nvSpPr>
            <p:spPr bwMode="auto">
              <a:xfrm flipH="1">
                <a:off x="2400" y="1584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54349" name="Line 749"/>
              <p:cNvSpPr>
                <a:spLocks noChangeShapeType="1"/>
              </p:cNvSpPr>
              <p:nvPr/>
            </p:nvSpPr>
            <p:spPr bwMode="auto">
              <a:xfrm flipV="1">
                <a:off x="2352" y="158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5" grpId="0" animBg="1"/>
      <p:bldP spid="15360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793163" cy="762000"/>
          </a:xfrm>
        </p:spPr>
        <p:txBody>
          <a:bodyPr/>
          <a:lstStyle/>
          <a:p>
            <a:r>
              <a:rPr lang="en-US" sz="3600" dirty="0"/>
              <a:t>Unstructured P2P Network of proxy servers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50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Each Node maintains a cache bloom filter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Generate 128 bits using MD5 on the URL.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Lookup URL Documents via Bloom Filters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Each Node executes flooding </a:t>
            </a:r>
            <a:r>
              <a:rPr lang="en-US" sz="2800"/>
              <a:t>based lookup </a:t>
            </a:r>
            <a:r>
              <a:rPr lang="en-US" sz="2800" dirty="0"/>
              <a:t>protocol.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Bloom Filters</a:t>
            </a: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he-IL" sz="2800"/>
              <a:t>Lookup questions: Does item </a:t>
            </a:r>
            <a:r>
              <a:rPr lang="en-US" altLang="he-IL" sz="2800">
                <a:latin typeface="Times New Roman"/>
              </a:rPr>
              <a:t>“</a:t>
            </a:r>
            <a:r>
              <a:rPr lang="en-US" altLang="he-IL" sz="2800"/>
              <a:t>x</a:t>
            </a:r>
            <a:r>
              <a:rPr lang="en-US" altLang="he-IL" sz="2800">
                <a:latin typeface="Times New Roman"/>
              </a:rPr>
              <a:t>”</a:t>
            </a:r>
            <a:r>
              <a:rPr lang="en-US" altLang="he-IL" sz="2800"/>
              <a:t> exist in a set or multiset?</a:t>
            </a:r>
          </a:p>
          <a:p>
            <a:pPr>
              <a:lnSpc>
                <a:spcPct val="90000"/>
              </a:lnSpc>
            </a:pPr>
            <a:r>
              <a:rPr lang="en-US" altLang="he-IL" sz="2800"/>
              <a:t>Data set may be very big or expensive to access. Filter lookup questions with negative results before accessing data.</a:t>
            </a:r>
          </a:p>
          <a:p>
            <a:pPr>
              <a:lnSpc>
                <a:spcPct val="90000"/>
              </a:lnSpc>
            </a:pPr>
            <a:r>
              <a:rPr lang="en-US" altLang="he-IL" sz="2800"/>
              <a:t>Allow false positive errors, as they only cost us an extra data access.</a:t>
            </a:r>
          </a:p>
          <a:p>
            <a:pPr>
              <a:lnSpc>
                <a:spcPct val="90000"/>
              </a:lnSpc>
            </a:pPr>
            <a:r>
              <a:rPr lang="en-US" altLang="he-IL" sz="2800"/>
              <a:t>Don</a:t>
            </a:r>
            <a:r>
              <a:rPr lang="en-US" altLang="he-IL" sz="2800">
                <a:latin typeface="Times New Roman"/>
              </a:rPr>
              <a:t>’</a:t>
            </a:r>
            <a:r>
              <a:rPr lang="en-US" altLang="he-IL" sz="2800"/>
              <a:t>t allow false negative errors, because they result in wrong answers.</a:t>
            </a:r>
            <a:endParaRPr 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Bloom Filter [B70]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 sz="2800"/>
              <a:t>Encoding an attribute a</a:t>
            </a:r>
            <a:r>
              <a:rPr lang="en-US" altLang="he-IL" sz="2800">
                <a:sym typeface="Symbol" pitchFamily="18" charset="2"/>
              </a:rPr>
              <a:t>U</a:t>
            </a:r>
            <a:endParaRPr lang="en-US" altLang="he-IL" sz="2800"/>
          </a:p>
          <a:p>
            <a:r>
              <a:rPr lang="en-US" altLang="he-IL" sz="2800"/>
              <a:t>Maintain a Bit Vector V of size m</a:t>
            </a:r>
          </a:p>
          <a:p>
            <a:r>
              <a:rPr lang="en-US" altLang="he-IL" sz="2800"/>
              <a:t>Use k hash functions (h</a:t>
            </a:r>
            <a:r>
              <a:rPr lang="en-US" altLang="he-IL" sz="2800" baseline="-25000"/>
              <a:t>1</a:t>
            </a:r>
            <a:r>
              <a:rPr lang="en-US" altLang="he-IL" sz="2800"/>
              <a:t>..h</a:t>
            </a:r>
            <a:r>
              <a:rPr lang="en-US" altLang="he-IL" sz="2800" baseline="-25000"/>
              <a:t>k</a:t>
            </a:r>
            <a:r>
              <a:rPr lang="en-US" altLang="he-IL" sz="2800"/>
              <a:t>) , </a:t>
            </a:r>
            <a:br>
              <a:rPr lang="en-US" altLang="he-IL" sz="2800"/>
            </a:br>
            <a:r>
              <a:rPr lang="en-US" altLang="he-IL" sz="2800"/>
              <a:t>h</a:t>
            </a:r>
            <a:r>
              <a:rPr lang="en-US" altLang="he-IL" sz="2800" baseline="-25000"/>
              <a:t>i</a:t>
            </a:r>
            <a:r>
              <a:rPr lang="en-US" altLang="he-IL" sz="2800"/>
              <a:t>: U</a:t>
            </a:r>
            <a:r>
              <a:rPr lang="en-US" altLang="he-IL" sz="2800">
                <a:sym typeface="Symbol" pitchFamily="18" charset="2"/>
              </a:rPr>
              <a:t>[1..m]</a:t>
            </a:r>
            <a:endParaRPr lang="en-US" altLang="he-IL" sz="2800"/>
          </a:p>
          <a:p>
            <a:r>
              <a:rPr lang="en-US" altLang="he-IL" sz="2800"/>
              <a:t>Encoding: For item x, </a:t>
            </a:r>
            <a:r>
              <a:rPr lang="en-US" altLang="he-IL" sz="2800">
                <a:latin typeface="Times New Roman"/>
              </a:rPr>
              <a:t>“</a:t>
            </a:r>
            <a:r>
              <a:rPr lang="en-US" altLang="he-IL" sz="2800"/>
              <a:t>turn on</a:t>
            </a:r>
            <a:r>
              <a:rPr lang="en-US" altLang="he-IL" sz="2800">
                <a:latin typeface="Times New Roman"/>
              </a:rPr>
              <a:t>”</a:t>
            </a:r>
            <a:r>
              <a:rPr lang="en-US" altLang="he-IL" sz="2800"/>
              <a:t> bits V[h</a:t>
            </a:r>
            <a:r>
              <a:rPr lang="en-US" altLang="he-IL" sz="2800" baseline="-25000"/>
              <a:t>1</a:t>
            </a:r>
            <a:r>
              <a:rPr lang="en-US" altLang="he-IL" sz="2800"/>
              <a:t>(x)]..V[h</a:t>
            </a:r>
            <a:r>
              <a:rPr lang="en-US" altLang="he-IL" sz="2800" baseline="-25000"/>
              <a:t>k</a:t>
            </a:r>
            <a:r>
              <a:rPr lang="en-US" altLang="he-IL" sz="2800"/>
              <a:t>(x)].</a:t>
            </a:r>
          </a:p>
          <a:p>
            <a:r>
              <a:rPr lang="en-US" altLang="he-IL" sz="2800"/>
              <a:t>Lookup: Check bits V[h</a:t>
            </a:r>
            <a:r>
              <a:rPr lang="en-US" altLang="he-IL" sz="2800" baseline="-25000"/>
              <a:t>1</a:t>
            </a:r>
            <a:r>
              <a:rPr lang="en-US" altLang="he-IL" sz="2800"/>
              <a:t>(i)]..V[h</a:t>
            </a:r>
            <a:r>
              <a:rPr lang="en-US" altLang="he-IL" sz="2800" baseline="-25000"/>
              <a:t>k</a:t>
            </a:r>
            <a:r>
              <a:rPr lang="en-US" altLang="he-IL" sz="2800"/>
              <a:t>(i)] . If all equal 1, return </a:t>
            </a:r>
            <a:r>
              <a:rPr lang="en-US" altLang="he-IL" sz="2800">
                <a:latin typeface="Times New Roman"/>
              </a:rPr>
              <a:t>“</a:t>
            </a:r>
            <a:r>
              <a:rPr lang="en-US" altLang="he-IL" sz="2800"/>
              <a:t>Probably Yes</a:t>
            </a:r>
            <a:r>
              <a:rPr lang="en-US" altLang="he-IL" sz="2800">
                <a:latin typeface="Times New Roman"/>
              </a:rPr>
              <a:t>”</a:t>
            </a:r>
            <a:r>
              <a:rPr lang="en-US" altLang="he-IL" sz="2800"/>
              <a:t>. Else </a:t>
            </a:r>
            <a:r>
              <a:rPr lang="en-US" altLang="he-IL" sz="2800">
                <a:latin typeface="Times New Roman"/>
              </a:rPr>
              <a:t>“</a:t>
            </a:r>
            <a:r>
              <a:rPr lang="en-US" altLang="he-IL" sz="2800"/>
              <a:t>Definitely No</a:t>
            </a:r>
            <a:r>
              <a:rPr lang="en-US" altLang="he-IL" sz="2800">
                <a:latin typeface="Times New Roman"/>
              </a:rPr>
              <a:t>”</a:t>
            </a:r>
            <a:r>
              <a:rPr lang="en-US" altLang="he-IL" sz="2800"/>
              <a:t>.</a:t>
            </a:r>
            <a:endParaRPr 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Bloom Filter</a:t>
            </a:r>
            <a:endParaRPr lang="en-US"/>
          </a:p>
        </p:txBody>
      </p:sp>
      <p:grpSp>
        <p:nvGrpSpPr>
          <p:cNvPr id="29699" name="Group 3"/>
          <p:cNvGrpSpPr>
            <a:grpSpLocks/>
          </p:cNvGrpSpPr>
          <p:nvPr/>
        </p:nvGrpSpPr>
        <p:grpSpPr bwMode="auto">
          <a:xfrm>
            <a:off x="1066800" y="4953000"/>
            <a:ext cx="3924300" cy="517525"/>
            <a:chOff x="768" y="1968"/>
            <a:chExt cx="2688" cy="326"/>
          </a:xfrm>
        </p:grpSpPr>
        <p:sp>
          <p:nvSpPr>
            <p:cNvPr id="29700" name="AutoShape 4"/>
            <p:cNvSpPr>
              <a:spLocks noChangeArrowheads="1"/>
            </p:cNvSpPr>
            <p:nvPr/>
          </p:nvSpPr>
          <p:spPr bwMode="auto">
            <a:xfrm>
              <a:off x="1843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29701" name="AutoShape 5"/>
            <p:cNvSpPr>
              <a:spLocks noChangeArrowheads="1"/>
            </p:cNvSpPr>
            <p:nvPr/>
          </p:nvSpPr>
          <p:spPr bwMode="auto">
            <a:xfrm>
              <a:off x="1574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solidFill>
                    <a:schemeClr val="accent2"/>
                  </a:solidFill>
                  <a:latin typeface="Arial" charset="0"/>
                </a:rPr>
                <a:t>1</a:t>
              </a:r>
              <a:endParaRPr lang="en-US" sz="2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29702" name="AutoShape 6"/>
            <p:cNvSpPr>
              <a:spLocks noChangeArrowheads="1"/>
            </p:cNvSpPr>
            <p:nvPr/>
          </p:nvSpPr>
          <p:spPr bwMode="auto">
            <a:xfrm>
              <a:off x="1306" y="1968"/>
              <a:ext cx="268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29703" name="AutoShape 7"/>
            <p:cNvSpPr>
              <a:spLocks noChangeArrowheads="1"/>
            </p:cNvSpPr>
            <p:nvPr/>
          </p:nvSpPr>
          <p:spPr bwMode="auto">
            <a:xfrm>
              <a:off x="1037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29704" name="AutoShape 8"/>
            <p:cNvSpPr>
              <a:spLocks noChangeArrowheads="1"/>
            </p:cNvSpPr>
            <p:nvPr/>
          </p:nvSpPr>
          <p:spPr bwMode="auto">
            <a:xfrm>
              <a:off x="768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29705" name="Line 9"/>
            <p:cNvSpPr>
              <a:spLocks noChangeShapeType="1"/>
            </p:cNvSpPr>
            <p:nvPr/>
          </p:nvSpPr>
          <p:spPr bwMode="auto">
            <a:xfrm>
              <a:off x="768" y="1968"/>
              <a:ext cx="134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06" name="Line 10"/>
            <p:cNvSpPr>
              <a:spLocks noChangeShapeType="1"/>
            </p:cNvSpPr>
            <p:nvPr/>
          </p:nvSpPr>
          <p:spPr bwMode="auto">
            <a:xfrm>
              <a:off x="768" y="2294"/>
              <a:ext cx="134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07" name="Line 11"/>
            <p:cNvSpPr>
              <a:spLocks noChangeShapeType="1"/>
            </p:cNvSpPr>
            <p:nvPr/>
          </p:nvSpPr>
          <p:spPr bwMode="auto">
            <a:xfrm>
              <a:off x="768" y="196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>
              <a:off x="1037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09" name="Line 13"/>
            <p:cNvSpPr>
              <a:spLocks noChangeShapeType="1"/>
            </p:cNvSpPr>
            <p:nvPr/>
          </p:nvSpPr>
          <p:spPr bwMode="auto">
            <a:xfrm>
              <a:off x="1306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10" name="Line 14"/>
            <p:cNvSpPr>
              <a:spLocks noChangeShapeType="1"/>
            </p:cNvSpPr>
            <p:nvPr/>
          </p:nvSpPr>
          <p:spPr bwMode="auto">
            <a:xfrm>
              <a:off x="1574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11" name="Line 15"/>
            <p:cNvSpPr>
              <a:spLocks noChangeShapeType="1"/>
            </p:cNvSpPr>
            <p:nvPr/>
          </p:nvSpPr>
          <p:spPr bwMode="auto">
            <a:xfrm>
              <a:off x="1843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12" name="Line 16"/>
            <p:cNvSpPr>
              <a:spLocks noChangeShapeType="1"/>
            </p:cNvSpPr>
            <p:nvPr/>
          </p:nvSpPr>
          <p:spPr bwMode="auto">
            <a:xfrm>
              <a:off x="2112" y="196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13" name="AutoShape 17"/>
            <p:cNvSpPr>
              <a:spLocks noChangeArrowheads="1"/>
            </p:cNvSpPr>
            <p:nvPr/>
          </p:nvSpPr>
          <p:spPr bwMode="auto">
            <a:xfrm>
              <a:off x="3187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solidFill>
                    <a:schemeClr val="accent2"/>
                  </a:solidFill>
                  <a:latin typeface="Arial" charset="0"/>
                </a:rPr>
                <a:t>1</a:t>
              </a:r>
              <a:endParaRPr lang="en-US" sz="2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29714" name="AutoShape 18"/>
            <p:cNvSpPr>
              <a:spLocks noChangeArrowheads="1"/>
            </p:cNvSpPr>
            <p:nvPr/>
          </p:nvSpPr>
          <p:spPr bwMode="auto">
            <a:xfrm>
              <a:off x="2918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29715" name="AutoShape 19"/>
            <p:cNvSpPr>
              <a:spLocks noChangeArrowheads="1"/>
            </p:cNvSpPr>
            <p:nvPr/>
          </p:nvSpPr>
          <p:spPr bwMode="auto">
            <a:xfrm>
              <a:off x="2650" y="1968"/>
              <a:ext cx="268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solidFill>
                    <a:schemeClr val="accent2"/>
                  </a:solidFill>
                  <a:latin typeface="Arial" charset="0"/>
                </a:rPr>
                <a:t>1</a:t>
              </a:r>
              <a:endParaRPr lang="en-US" sz="2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29716" name="AutoShape 20"/>
            <p:cNvSpPr>
              <a:spLocks noChangeArrowheads="1"/>
            </p:cNvSpPr>
            <p:nvPr/>
          </p:nvSpPr>
          <p:spPr bwMode="auto">
            <a:xfrm>
              <a:off x="2381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29717" name="AutoShape 21"/>
            <p:cNvSpPr>
              <a:spLocks noChangeArrowheads="1"/>
            </p:cNvSpPr>
            <p:nvPr/>
          </p:nvSpPr>
          <p:spPr bwMode="auto">
            <a:xfrm>
              <a:off x="2112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29718" name="Line 22"/>
            <p:cNvSpPr>
              <a:spLocks noChangeShapeType="1"/>
            </p:cNvSpPr>
            <p:nvPr/>
          </p:nvSpPr>
          <p:spPr bwMode="auto">
            <a:xfrm>
              <a:off x="2112" y="1968"/>
              <a:ext cx="134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19" name="Line 23"/>
            <p:cNvSpPr>
              <a:spLocks noChangeShapeType="1"/>
            </p:cNvSpPr>
            <p:nvPr/>
          </p:nvSpPr>
          <p:spPr bwMode="auto">
            <a:xfrm>
              <a:off x="2112" y="2294"/>
              <a:ext cx="134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20" name="Line 24"/>
            <p:cNvSpPr>
              <a:spLocks noChangeShapeType="1"/>
            </p:cNvSpPr>
            <p:nvPr/>
          </p:nvSpPr>
          <p:spPr bwMode="auto">
            <a:xfrm>
              <a:off x="2112" y="196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21" name="Line 25"/>
            <p:cNvSpPr>
              <a:spLocks noChangeShapeType="1"/>
            </p:cNvSpPr>
            <p:nvPr/>
          </p:nvSpPr>
          <p:spPr bwMode="auto">
            <a:xfrm>
              <a:off x="2381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22" name="Line 26"/>
            <p:cNvSpPr>
              <a:spLocks noChangeShapeType="1"/>
            </p:cNvSpPr>
            <p:nvPr/>
          </p:nvSpPr>
          <p:spPr bwMode="auto">
            <a:xfrm>
              <a:off x="2650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23" name="Line 27"/>
            <p:cNvSpPr>
              <a:spLocks noChangeShapeType="1"/>
            </p:cNvSpPr>
            <p:nvPr/>
          </p:nvSpPr>
          <p:spPr bwMode="auto">
            <a:xfrm>
              <a:off x="2918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24" name="Line 28"/>
            <p:cNvSpPr>
              <a:spLocks noChangeShapeType="1"/>
            </p:cNvSpPr>
            <p:nvPr/>
          </p:nvSpPr>
          <p:spPr bwMode="auto">
            <a:xfrm>
              <a:off x="3187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25" name="Line 29"/>
            <p:cNvSpPr>
              <a:spLocks noChangeShapeType="1"/>
            </p:cNvSpPr>
            <p:nvPr/>
          </p:nvSpPr>
          <p:spPr bwMode="auto">
            <a:xfrm>
              <a:off x="3456" y="196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</p:grpSp>
      <p:sp>
        <p:nvSpPr>
          <p:cNvPr id="29726" name="AutoShape 30"/>
          <p:cNvSpPr>
            <a:spLocks noChangeArrowheads="1"/>
          </p:cNvSpPr>
          <p:nvPr/>
        </p:nvSpPr>
        <p:spPr bwMode="auto">
          <a:xfrm>
            <a:off x="6561138" y="4953000"/>
            <a:ext cx="392112" cy="517525"/>
          </a:xfrm>
          <a:prstGeom prst="flowChartDocumen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rtl="0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endParaRPr lang="en-US" altLang="en-US" sz="2800">
              <a:latin typeface="Arial" charset="0"/>
            </a:endParaRPr>
          </a:p>
        </p:txBody>
      </p:sp>
      <p:sp>
        <p:nvSpPr>
          <p:cNvPr id="29727" name="AutoShape 31"/>
          <p:cNvSpPr>
            <a:spLocks noChangeArrowheads="1"/>
          </p:cNvSpPr>
          <p:nvPr/>
        </p:nvSpPr>
        <p:spPr bwMode="auto">
          <a:xfrm>
            <a:off x="6167438" y="4953000"/>
            <a:ext cx="393700" cy="517525"/>
          </a:xfrm>
          <a:prstGeom prst="flowChartDocumen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rtl="0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endParaRPr lang="en-US" altLang="en-US" sz="2800">
              <a:latin typeface="Arial" charset="0"/>
            </a:endParaRPr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>
            <a:off x="4991100" y="4953000"/>
            <a:ext cx="0" cy="5175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l-GR"/>
          </a:p>
        </p:txBody>
      </p:sp>
      <p:grpSp>
        <p:nvGrpSpPr>
          <p:cNvPr id="29729" name="Group 33"/>
          <p:cNvGrpSpPr>
            <a:grpSpLocks/>
          </p:cNvGrpSpPr>
          <p:nvPr/>
        </p:nvGrpSpPr>
        <p:grpSpPr bwMode="auto">
          <a:xfrm>
            <a:off x="6705600" y="4953000"/>
            <a:ext cx="1962150" cy="517525"/>
            <a:chOff x="4380" y="2976"/>
            <a:chExt cx="1236" cy="326"/>
          </a:xfrm>
        </p:grpSpPr>
        <p:sp>
          <p:nvSpPr>
            <p:cNvPr id="29730" name="Line 34"/>
            <p:cNvSpPr>
              <a:spLocks noChangeShapeType="1"/>
            </p:cNvSpPr>
            <p:nvPr/>
          </p:nvSpPr>
          <p:spPr bwMode="auto">
            <a:xfrm>
              <a:off x="4380" y="2976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31" name="AutoShape 35"/>
            <p:cNvSpPr>
              <a:spLocks noChangeArrowheads="1"/>
            </p:cNvSpPr>
            <p:nvPr/>
          </p:nvSpPr>
          <p:spPr bwMode="auto">
            <a:xfrm>
              <a:off x="5369" y="2976"/>
              <a:ext cx="247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29732" name="AutoShape 36"/>
            <p:cNvSpPr>
              <a:spLocks noChangeArrowheads="1"/>
            </p:cNvSpPr>
            <p:nvPr/>
          </p:nvSpPr>
          <p:spPr bwMode="auto">
            <a:xfrm>
              <a:off x="5121" y="2976"/>
              <a:ext cx="248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29733" name="AutoShape 37"/>
            <p:cNvSpPr>
              <a:spLocks noChangeArrowheads="1"/>
            </p:cNvSpPr>
            <p:nvPr/>
          </p:nvSpPr>
          <p:spPr bwMode="auto">
            <a:xfrm>
              <a:off x="4875" y="2976"/>
              <a:ext cx="246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29734" name="AutoShape 38"/>
            <p:cNvSpPr>
              <a:spLocks noChangeArrowheads="1"/>
            </p:cNvSpPr>
            <p:nvPr/>
          </p:nvSpPr>
          <p:spPr bwMode="auto">
            <a:xfrm>
              <a:off x="4627" y="2976"/>
              <a:ext cx="248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solidFill>
                    <a:schemeClr val="accent2"/>
                  </a:solidFill>
                  <a:latin typeface="Arial" charset="0"/>
                </a:rPr>
                <a:t>1</a:t>
              </a:r>
              <a:endParaRPr lang="en-US" sz="2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29735" name="AutoShape 39"/>
            <p:cNvSpPr>
              <a:spLocks noChangeArrowheads="1"/>
            </p:cNvSpPr>
            <p:nvPr/>
          </p:nvSpPr>
          <p:spPr bwMode="auto">
            <a:xfrm>
              <a:off x="4380" y="2976"/>
              <a:ext cx="247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29736" name="Line 40"/>
            <p:cNvSpPr>
              <a:spLocks noChangeShapeType="1"/>
            </p:cNvSpPr>
            <p:nvPr/>
          </p:nvSpPr>
          <p:spPr bwMode="auto">
            <a:xfrm>
              <a:off x="4380" y="2976"/>
              <a:ext cx="123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37" name="Line 41"/>
            <p:cNvSpPr>
              <a:spLocks noChangeShapeType="1"/>
            </p:cNvSpPr>
            <p:nvPr/>
          </p:nvSpPr>
          <p:spPr bwMode="auto">
            <a:xfrm>
              <a:off x="4380" y="3302"/>
              <a:ext cx="123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38" name="Line 42"/>
            <p:cNvSpPr>
              <a:spLocks noChangeShapeType="1"/>
            </p:cNvSpPr>
            <p:nvPr/>
          </p:nvSpPr>
          <p:spPr bwMode="auto">
            <a:xfrm>
              <a:off x="4380" y="2976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39" name="Line 43"/>
            <p:cNvSpPr>
              <a:spLocks noChangeShapeType="1"/>
            </p:cNvSpPr>
            <p:nvPr/>
          </p:nvSpPr>
          <p:spPr bwMode="auto">
            <a:xfrm>
              <a:off x="4627" y="2976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40" name="Line 44"/>
            <p:cNvSpPr>
              <a:spLocks noChangeShapeType="1"/>
            </p:cNvSpPr>
            <p:nvPr/>
          </p:nvSpPr>
          <p:spPr bwMode="auto">
            <a:xfrm>
              <a:off x="4875" y="2976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41" name="Line 45"/>
            <p:cNvSpPr>
              <a:spLocks noChangeShapeType="1"/>
            </p:cNvSpPr>
            <p:nvPr/>
          </p:nvSpPr>
          <p:spPr bwMode="auto">
            <a:xfrm>
              <a:off x="5121" y="2976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42" name="Line 46"/>
            <p:cNvSpPr>
              <a:spLocks noChangeShapeType="1"/>
            </p:cNvSpPr>
            <p:nvPr/>
          </p:nvSpPr>
          <p:spPr bwMode="auto">
            <a:xfrm>
              <a:off x="5369" y="2976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43" name="Line 47"/>
            <p:cNvSpPr>
              <a:spLocks noChangeShapeType="1"/>
            </p:cNvSpPr>
            <p:nvPr/>
          </p:nvSpPr>
          <p:spPr bwMode="auto">
            <a:xfrm>
              <a:off x="5616" y="2976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</p:grpSp>
      <p:sp>
        <p:nvSpPr>
          <p:cNvPr id="29744" name="Text Box 48"/>
          <p:cNvSpPr txBox="1">
            <a:spLocks noChangeArrowheads="1"/>
          </p:cNvSpPr>
          <p:nvPr/>
        </p:nvSpPr>
        <p:spPr bwMode="auto">
          <a:xfrm>
            <a:off x="4267200" y="1828800"/>
            <a:ext cx="6096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altLang="he-IL"/>
              <a:t>x</a:t>
            </a:r>
            <a:endParaRPr lang="en-US"/>
          </a:p>
        </p:txBody>
      </p:sp>
      <p:sp>
        <p:nvSpPr>
          <p:cNvPr id="29745" name="Line 49"/>
          <p:cNvSpPr>
            <a:spLocks noChangeShapeType="1"/>
          </p:cNvSpPr>
          <p:nvPr/>
        </p:nvSpPr>
        <p:spPr bwMode="auto">
          <a:xfrm flipH="1">
            <a:off x="2514600" y="2362200"/>
            <a:ext cx="19050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29746" name="Line 50"/>
          <p:cNvSpPr>
            <a:spLocks noChangeShapeType="1"/>
          </p:cNvSpPr>
          <p:nvPr/>
        </p:nvSpPr>
        <p:spPr bwMode="auto">
          <a:xfrm flipH="1">
            <a:off x="4038600" y="2362200"/>
            <a:ext cx="4572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29747" name="Line 51"/>
          <p:cNvSpPr>
            <a:spLocks noChangeShapeType="1"/>
          </p:cNvSpPr>
          <p:nvPr/>
        </p:nvSpPr>
        <p:spPr bwMode="auto">
          <a:xfrm>
            <a:off x="4572000" y="2362200"/>
            <a:ext cx="2286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29748" name="Line 52"/>
          <p:cNvSpPr>
            <a:spLocks noChangeShapeType="1"/>
          </p:cNvSpPr>
          <p:nvPr/>
        </p:nvSpPr>
        <p:spPr bwMode="auto">
          <a:xfrm>
            <a:off x="4724400" y="2362200"/>
            <a:ext cx="25146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29749" name="Text Box 53"/>
          <p:cNvSpPr txBox="1">
            <a:spLocks noChangeArrowheads="1"/>
          </p:cNvSpPr>
          <p:nvPr/>
        </p:nvSpPr>
        <p:spPr bwMode="auto">
          <a:xfrm>
            <a:off x="2209800" y="5486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h</a:t>
            </a:r>
            <a:r>
              <a:rPr lang="en-US" altLang="he-IL" baseline="-25000"/>
              <a:t>1</a:t>
            </a:r>
            <a:r>
              <a:rPr lang="en-US" altLang="he-IL"/>
              <a:t>(x)</a:t>
            </a:r>
            <a:endParaRPr lang="en-US"/>
          </a:p>
        </p:txBody>
      </p:sp>
      <p:sp>
        <p:nvSpPr>
          <p:cNvPr id="29750" name="Text Box 54"/>
          <p:cNvSpPr txBox="1">
            <a:spLocks noChangeArrowheads="1"/>
          </p:cNvSpPr>
          <p:nvPr/>
        </p:nvSpPr>
        <p:spPr bwMode="auto">
          <a:xfrm>
            <a:off x="3810000" y="5486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h</a:t>
            </a:r>
            <a:r>
              <a:rPr lang="en-US" altLang="he-IL" baseline="-25000"/>
              <a:t>2</a:t>
            </a:r>
            <a:r>
              <a:rPr lang="en-US" altLang="he-IL"/>
              <a:t>(x)</a:t>
            </a:r>
            <a:endParaRPr lang="en-US"/>
          </a:p>
        </p:txBody>
      </p:sp>
      <p:sp>
        <p:nvSpPr>
          <p:cNvPr id="29751" name="Text Box 55"/>
          <p:cNvSpPr txBox="1">
            <a:spLocks noChangeArrowheads="1"/>
          </p:cNvSpPr>
          <p:nvPr/>
        </p:nvSpPr>
        <p:spPr bwMode="auto">
          <a:xfrm>
            <a:off x="7010400" y="5486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h</a:t>
            </a:r>
            <a:r>
              <a:rPr lang="en-US" altLang="he-IL" baseline="-25000"/>
              <a:t>k</a:t>
            </a:r>
            <a:r>
              <a:rPr lang="en-US" altLang="he-IL"/>
              <a:t>(x)</a:t>
            </a:r>
            <a:endParaRPr lang="en-US"/>
          </a:p>
        </p:txBody>
      </p:sp>
      <p:sp>
        <p:nvSpPr>
          <p:cNvPr id="29752" name="Oval 56"/>
          <p:cNvSpPr>
            <a:spLocks noChangeArrowheads="1"/>
          </p:cNvSpPr>
          <p:nvPr/>
        </p:nvSpPr>
        <p:spPr bwMode="auto">
          <a:xfrm>
            <a:off x="5257800" y="5181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9753" name="Oval 57"/>
          <p:cNvSpPr>
            <a:spLocks noChangeArrowheads="1"/>
          </p:cNvSpPr>
          <p:nvPr/>
        </p:nvSpPr>
        <p:spPr bwMode="auto">
          <a:xfrm>
            <a:off x="5638800" y="5181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9754" name="Oval 58"/>
          <p:cNvSpPr>
            <a:spLocks noChangeArrowheads="1"/>
          </p:cNvSpPr>
          <p:nvPr/>
        </p:nvSpPr>
        <p:spPr bwMode="auto">
          <a:xfrm>
            <a:off x="6019800" y="5181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9755" name="Oval 59"/>
          <p:cNvSpPr>
            <a:spLocks noChangeArrowheads="1"/>
          </p:cNvSpPr>
          <p:nvPr/>
        </p:nvSpPr>
        <p:spPr bwMode="auto">
          <a:xfrm>
            <a:off x="6400800" y="5181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9756" name="Text Box 60"/>
          <p:cNvSpPr txBox="1">
            <a:spLocks noChangeArrowheads="1"/>
          </p:cNvSpPr>
          <p:nvPr/>
        </p:nvSpPr>
        <p:spPr bwMode="auto">
          <a:xfrm>
            <a:off x="990600" y="44958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he-IL"/>
              <a:t>V</a:t>
            </a:r>
            <a:r>
              <a:rPr lang="en-US" altLang="he-IL" baseline="-25000"/>
              <a:t>0</a:t>
            </a:r>
            <a:endParaRPr lang="en-US"/>
          </a:p>
        </p:txBody>
      </p:sp>
      <p:sp>
        <p:nvSpPr>
          <p:cNvPr id="29757" name="Text Box 61"/>
          <p:cNvSpPr txBox="1">
            <a:spLocks noChangeArrowheads="1"/>
          </p:cNvSpPr>
          <p:nvPr/>
        </p:nvSpPr>
        <p:spPr bwMode="auto">
          <a:xfrm>
            <a:off x="8229600" y="4495800"/>
            <a:ext cx="733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he-IL"/>
              <a:t>V</a:t>
            </a:r>
            <a:r>
              <a:rPr lang="en-US" altLang="he-IL" baseline="-25000"/>
              <a:t>m-1</a:t>
            </a:r>
            <a:endParaRPr lang="en-US"/>
          </a:p>
        </p:txBody>
      </p:sp>
      <p:sp>
        <p:nvSpPr>
          <p:cNvPr id="29758" name="Text Box 62"/>
          <p:cNvSpPr txBox="1">
            <a:spLocks noChangeArrowheads="1"/>
          </p:cNvSpPr>
          <p:nvPr/>
        </p:nvSpPr>
        <p:spPr bwMode="auto">
          <a:xfrm>
            <a:off x="4572000" y="5486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h</a:t>
            </a:r>
            <a:r>
              <a:rPr lang="en-US" altLang="he-IL" baseline="-25000"/>
              <a:t>3</a:t>
            </a:r>
            <a:r>
              <a:rPr lang="en-US" altLang="he-IL"/>
              <a:t>(x)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Bloom Errors</a:t>
            </a:r>
            <a:endParaRPr lang="en-US"/>
          </a:p>
        </p:txBody>
      </p:sp>
      <p:grpSp>
        <p:nvGrpSpPr>
          <p:cNvPr id="30723" name="Group 3"/>
          <p:cNvGrpSpPr>
            <a:grpSpLocks/>
          </p:cNvGrpSpPr>
          <p:nvPr/>
        </p:nvGrpSpPr>
        <p:grpSpPr bwMode="auto">
          <a:xfrm>
            <a:off x="1066800" y="4724400"/>
            <a:ext cx="3924300" cy="517525"/>
            <a:chOff x="768" y="1968"/>
            <a:chExt cx="2688" cy="326"/>
          </a:xfrm>
        </p:grpSpPr>
        <p:sp>
          <p:nvSpPr>
            <p:cNvPr id="30724" name="AutoShape 4"/>
            <p:cNvSpPr>
              <a:spLocks noChangeArrowheads="1"/>
            </p:cNvSpPr>
            <p:nvPr/>
          </p:nvSpPr>
          <p:spPr bwMode="auto">
            <a:xfrm>
              <a:off x="1843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25" name="AutoShape 5"/>
            <p:cNvSpPr>
              <a:spLocks noChangeArrowheads="1"/>
            </p:cNvSpPr>
            <p:nvPr/>
          </p:nvSpPr>
          <p:spPr bwMode="auto">
            <a:xfrm>
              <a:off x="1574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Arial" charset="0"/>
                </a:rPr>
                <a:t>1</a:t>
              </a:r>
              <a:endParaRPr lang="en-US" sz="2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30726" name="AutoShape 6"/>
            <p:cNvSpPr>
              <a:spLocks noChangeArrowheads="1"/>
            </p:cNvSpPr>
            <p:nvPr/>
          </p:nvSpPr>
          <p:spPr bwMode="auto">
            <a:xfrm>
              <a:off x="1306" y="1968"/>
              <a:ext cx="268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27" name="AutoShape 7"/>
            <p:cNvSpPr>
              <a:spLocks noChangeArrowheads="1"/>
            </p:cNvSpPr>
            <p:nvPr/>
          </p:nvSpPr>
          <p:spPr bwMode="auto">
            <a:xfrm>
              <a:off x="1037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28" name="AutoShape 8"/>
            <p:cNvSpPr>
              <a:spLocks noChangeArrowheads="1"/>
            </p:cNvSpPr>
            <p:nvPr/>
          </p:nvSpPr>
          <p:spPr bwMode="auto">
            <a:xfrm>
              <a:off x="768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29" name="Line 9"/>
            <p:cNvSpPr>
              <a:spLocks noChangeShapeType="1"/>
            </p:cNvSpPr>
            <p:nvPr/>
          </p:nvSpPr>
          <p:spPr bwMode="auto">
            <a:xfrm>
              <a:off x="768" y="1968"/>
              <a:ext cx="134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30" name="Line 10"/>
            <p:cNvSpPr>
              <a:spLocks noChangeShapeType="1"/>
            </p:cNvSpPr>
            <p:nvPr/>
          </p:nvSpPr>
          <p:spPr bwMode="auto">
            <a:xfrm>
              <a:off x="768" y="2294"/>
              <a:ext cx="134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31" name="Line 11"/>
            <p:cNvSpPr>
              <a:spLocks noChangeShapeType="1"/>
            </p:cNvSpPr>
            <p:nvPr/>
          </p:nvSpPr>
          <p:spPr bwMode="auto">
            <a:xfrm>
              <a:off x="768" y="196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32" name="Line 12"/>
            <p:cNvSpPr>
              <a:spLocks noChangeShapeType="1"/>
            </p:cNvSpPr>
            <p:nvPr/>
          </p:nvSpPr>
          <p:spPr bwMode="auto">
            <a:xfrm>
              <a:off x="1037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>
              <a:off x="1306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34" name="Line 14"/>
            <p:cNvSpPr>
              <a:spLocks noChangeShapeType="1"/>
            </p:cNvSpPr>
            <p:nvPr/>
          </p:nvSpPr>
          <p:spPr bwMode="auto">
            <a:xfrm>
              <a:off x="1574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35" name="Line 15"/>
            <p:cNvSpPr>
              <a:spLocks noChangeShapeType="1"/>
            </p:cNvSpPr>
            <p:nvPr/>
          </p:nvSpPr>
          <p:spPr bwMode="auto">
            <a:xfrm>
              <a:off x="1843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36" name="Line 16"/>
            <p:cNvSpPr>
              <a:spLocks noChangeShapeType="1"/>
            </p:cNvSpPr>
            <p:nvPr/>
          </p:nvSpPr>
          <p:spPr bwMode="auto">
            <a:xfrm>
              <a:off x="2112" y="196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37" name="AutoShape 17"/>
            <p:cNvSpPr>
              <a:spLocks noChangeArrowheads="1"/>
            </p:cNvSpPr>
            <p:nvPr/>
          </p:nvSpPr>
          <p:spPr bwMode="auto">
            <a:xfrm>
              <a:off x="3187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Arial" charset="0"/>
                </a:rPr>
                <a:t>1</a:t>
              </a:r>
              <a:endParaRPr lang="en-US" sz="2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30738" name="AutoShape 18"/>
            <p:cNvSpPr>
              <a:spLocks noChangeArrowheads="1"/>
            </p:cNvSpPr>
            <p:nvPr/>
          </p:nvSpPr>
          <p:spPr bwMode="auto">
            <a:xfrm>
              <a:off x="2918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39" name="AutoShape 19"/>
            <p:cNvSpPr>
              <a:spLocks noChangeArrowheads="1"/>
            </p:cNvSpPr>
            <p:nvPr/>
          </p:nvSpPr>
          <p:spPr bwMode="auto">
            <a:xfrm>
              <a:off x="2650" y="1968"/>
              <a:ext cx="268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Arial" charset="0"/>
                </a:rPr>
                <a:t>1</a:t>
              </a:r>
              <a:endParaRPr lang="en-US" sz="2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30740" name="AutoShape 20"/>
            <p:cNvSpPr>
              <a:spLocks noChangeArrowheads="1"/>
            </p:cNvSpPr>
            <p:nvPr/>
          </p:nvSpPr>
          <p:spPr bwMode="auto">
            <a:xfrm>
              <a:off x="2381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41" name="AutoShape 21"/>
            <p:cNvSpPr>
              <a:spLocks noChangeArrowheads="1"/>
            </p:cNvSpPr>
            <p:nvPr/>
          </p:nvSpPr>
          <p:spPr bwMode="auto">
            <a:xfrm>
              <a:off x="2112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42" name="Line 22"/>
            <p:cNvSpPr>
              <a:spLocks noChangeShapeType="1"/>
            </p:cNvSpPr>
            <p:nvPr/>
          </p:nvSpPr>
          <p:spPr bwMode="auto">
            <a:xfrm>
              <a:off x="2112" y="1968"/>
              <a:ext cx="134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43" name="Line 23"/>
            <p:cNvSpPr>
              <a:spLocks noChangeShapeType="1"/>
            </p:cNvSpPr>
            <p:nvPr/>
          </p:nvSpPr>
          <p:spPr bwMode="auto">
            <a:xfrm>
              <a:off x="2112" y="2294"/>
              <a:ext cx="134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44" name="Line 24"/>
            <p:cNvSpPr>
              <a:spLocks noChangeShapeType="1"/>
            </p:cNvSpPr>
            <p:nvPr/>
          </p:nvSpPr>
          <p:spPr bwMode="auto">
            <a:xfrm>
              <a:off x="2112" y="196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45" name="Line 25"/>
            <p:cNvSpPr>
              <a:spLocks noChangeShapeType="1"/>
            </p:cNvSpPr>
            <p:nvPr/>
          </p:nvSpPr>
          <p:spPr bwMode="auto">
            <a:xfrm>
              <a:off x="2381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46" name="Line 26"/>
            <p:cNvSpPr>
              <a:spLocks noChangeShapeType="1"/>
            </p:cNvSpPr>
            <p:nvPr/>
          </p:nvSpPr>
          <p:spPr bwMode="auto">
            <a:xfrm>
              <a:off x="2650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>
              <a:off x="2918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48" name="Line 28"/>
            <p:cNvSpPr>
              <a:spLocks noChangeShapeType="1"/>
            </p:cNvSpPr>
            <p:nvPr/>
          </p:nvSpPr>
          <p:spPr bwMode="auto">
            <a:xfrm>
              <a:off x="3187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49" name="Line 29"/>
            <p:cNvSpPr>
              <a:spLocks noChangeShapeType="1"/>
            </p:cNvSpPr>
            <p:nvPr/>
          </p:nvSpPr>
          <p:spPr bwMode="auto">
            <a:xfrm>
              <a:off x="3456" y="196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</p:grpSp>
      <p:sp>
        <p:nvSpPr>
          <p:cNvPr id="30750" name="AutoShape 30"/>
          <p:cNvSpPr>
            <a:spLocks noChangeArrowheads="1"/>
          </p:cNvSpPr>
          <p:nvPr/>
        </p:nvSpPr>
        <p:spPr bwMode="auto">
          <a:xfrm>
            <a:off x="6561138" y="4724400"/>
            <a:ext cx="392112" cy="517525"/>
          </a:xfrm>
          <a:prstGeom prst="flowChartDocumen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rtl="0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endParaRPr lang="en-US" altLang="en-US" sz="2800">
              <a:latin typeface="Arial" charset="0"/>
            </a:endParaRPr>
          </a:p>
        </p:txBody>
      </p:sp>
      <p:sp>
        <p:nvSpPr>
          <p:cNvPr id="30751" name="AutoShape 31"/>
          <p:cNvSpPr>
            <a:spLocks noChangeArrowheads="1"/>
          </p:cNvSpPr>
          <p:nvPr/>
        </p:nvSpPr>
        <p:spPr bwMode="auto">
          <a:xfrm>
            <a:off x="6167438" y="4724400"/>
            <a:ext cx="393700" cy="517525"/>
          </a:xfrm>
          <a:prstGeom prst="flowChartDocumen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rtl="0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endParaRPr lang="en-US" altLang="en-US" sz="2800">
              <a:latin typeface="Arial" charset="0"/>
            </a:endParaRPr>
          </a:p>
        </p:txBody>
      </p:sp>
      <p:sp>
        <p:nvSpPr>
          <p:cNvPr id="30752" name="Line 32"/>
          <p:cNvSpPr>
            <a:spLocks noChangeShapeType="1"/>
          </p:cNvSpPr>
          <p:nvPr/>
        </p:nvSpPr>
        <p:spPr bwMode="auto">
          <a:xfrm>
            <a:off x="4991100" y="4724400"/>
            <a:ext cx="0" cy="5175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l-GR"/>
          </a:p>
        </p:txBody>
      </p:sp>
      <p:grpSp>
        <p:nvGrpSpPr>
          <p:cNvPr id="30753" name="Group 33"/>
          <p:cNvGrpSpPr>
            <a:grpSpLocks/>
          </p:cNvGrpSpPr>
          <p:nvPr/>
        </p:nvGrpSpPr>
        <p:grpSpPr bwMode="auto">
          <a:xfrm>
            <a:off x="6705600" y="4724400"/>
            <a:ext cx="1962150" cy="517525"/>
            <a:chOff x="4380" y="2976"/>
            <a:chExt cx="1236" cy="326"/>
          </a:xfrm>
        </p:grpSpPr>
        <p:sp>
          <p:nvSpPr>
            <p:cNvPr id="30754" name="Line 34"/>
            <p:cNvSpPr>
              <a:spLocks noChangeShapeType="1"/>
            </p:cNvSpPr>
            <p:nvPr/>
          </p:nvSpPr>
          <p:spPr bwMode="auto">
            <a:xfrm>
              <a:off x="4380" y="2976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55" name="AutoShape 35"/>
            <p:cNvSpPr>
              <a:spLocks noChangeArrowheads="1"/>
            </p:cNvSpPr>
            <p:nvPr/>
          </p:nvSpPr>
          <p:spPr bwMode="auto">
            <a:xfrm>
              <a:off x="5369" y="2976"/>
              <a:ext cx="247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56" name="AutoShape 36"/>
            <p:cNvSpPr>
              <a:spLocks noChangeArrowheads="1"/>
            </p:cNvSpPr>
            <p:nvPr/>
          </p:nvSpPr>
          <p:spPr bwMode="auto">
            <a:xfrm>
              <a:off x="5121" y="2976"/>
              <a:ext cx="248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57" name="AutoShape 37"/>
            <p:cNvSpPr>
              <a:spLocks noChangeArrowheads="1"/>
            </p:cNvSpPr>
            <p:nvPr/>
          </p:nvSpPr>
          <p:spPr bwMode="auto">
            <a:xfrm>
              <a:off x="4875" y="2976"/>
              <a:ext cx="246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58" name="AutoShape 38"/>
            <p:cNvSpPr>
              <a:spLocks noChangeArrowheads="1"/>
            </p:cNvSpPr>
            <p:nvPr/>
          </p:nvSpPr>
          <p:spPr bwMode="auto">
            <a:xfrm>
              <a:off x="4627" y="2976"/>
              <a:ext cx="248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Arial" charset="0"/>
                </a:rPr>
                <a:t>1</a:t>
              </a:r>
              <a:endParaRPr lang="en-US" sz="2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30759" name="AutoShape 39"/>
            <p:cNvSpPr>
              <a:spLocks noChangeArrowheads="1"/>
            </p:cNvSpPr>
            <p:nvPr/>
          </p:nvSpPr>
          <p:spPr bwMode="auto">
            <a:xfrm>
              <a:off x="4380" y="2976"/>
              <a:ext cx="247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>
              <a:off x="4380" y="2976"/>
              <a:ext cx="123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61" name="Line 41"/>
            <p:cNvSpPr>
              <a:spLocks noChangeShapeType="1"/>
            </p:cNvSpPr>
            <p:nvPr/>
          </p:nvSpPr>
          <p:spPr bwMode="auto">
            <a:xfrm>
              <a:off x="4380" y="3302"/>
              <a:ext cx="123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4380" y="2976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63" name="Line 43"/>
            <p:cNvSpPr>
              <a:spLocks noChangeShapeType="1"/>
            </p:cNvSpPr>
            <p:nvPr/>
          </p:nvSpPr>
          <p:spPr bwMode="auto">
            <a:xfrm>
              <a:off x="4627" y="2976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>
              <a:off x="4875" y="2976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65" name="Line 45"/>
            <p:cNvSpPr>
              <a:spLocks noChangeShapeType="1"/>
            </p:cNvSpPr>
            <p:nvPr/>
          </p:nvSpPr>
          <p:spPr bwMode="auto">
            <a:xfrm>
              <a:off x="5121" y="2976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66" name="Line 46"/>
            <p:cNvSpPr>
              <a:spLocks noChangeShapeType="1"/>
            </p:cNvSpPr>
            <p:nvPr/>
          </p:nvSpPr>
          <p:spPr bwMode="auto">
            <a:xfrm>
              <a:off x="5369" y="2976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67" name="Line 47"/>
            <p:cNvSpPr>
              <a:spLocks noChangeShapeType="1"/>
            </p:cNvSpPr>
            <p:nvPr/>
          </p:nvSpPr>
          <p:spPr bwMode="auto">
            <a:xfrm>
              <a:off x="5616" y="2976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</p:grpSp>
      <p:sp>
        <p:nvSpPr>
          <p:cNvPr id="30768" name="Text Box 48"/>
          <p:cNvSpPr txBox="1">
            <a:spLocks noChangeArrowheads="1"/>
          </p:cNvSpPr>
          <p:nvPr/>
        </p:nvSpPr>
        <p:spPr bwMode="auto">
          <a:xfrm>
            <a:off x="2209800" y="5257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h</a:t>
            </a:r>
            <a:r>
              <a:rPr lang="en-US" altLang="he-IL" baseline="-25000"/>
              <a:t>1</a:t>
            </a:r>
            <a:r>
              <a:rPr lang="en-US" altLang="he-IL"/>
              <a:t>(x)</a:t>
            </a:r>
            <a:endParaRPr lang="en-US"/>
          </a:p>
        </p:txBody>
      </p:sp>
      <p:sp>
        <p:nvSpPr>
          <p:cNvPr id="30769" name="Text Box 49"/>
          <p:cNvSpPr txBox="1">
            <a:spLocks noChangeArrowheads="1"/>
          </p:cNvSpPr>
          <p:nvPr/>
        </p:nvSpPr>
        <p:spPr bwMode="auto">
          <a:xfrm>
            <a:off x="3733800" y="5257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h</a:t>
            </a:r>
            <a:r>
              <a:rPr lang="en-US" altLang="he-IL" baseline="-25000"/>
              <a:t>2</a:t>
            </a:r>
            <a:r>
              <a:rPr lang="en-US" altLang="he-IL"/>
              <a:t>(x)</a:t>
            </a:r>
            <a:endParaRPr lang="en-US"/>
          </a:p>
        </p:txBody>
      </p:sp>
      <p:sp>
        <p:nvSpPr>
          <p:cNvPr id="30770" name="Text Box 50"/>
          <p:cNvSpPr txBox="1">
            <a:spLocks noChangeArrowheads="1"/>
          </p:cNvSpPr>
          <p:nvPr/>
        </p:nvSpPr>
        <p:spPr bwMode="auto">
          <a:xfrm>
            <a:off x="7010400" y="5257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h</a:t>
            </a:r>
            <a:r>
              <a:rPr lang="en-US" altLang="he-IL" baseline="-25000"/>
              <a:t>k</a:t>
            </a:r>
            <a:r>
              <a:rPr lang="en-US" altLang="he-IL"/>
              <a:t>(x)</a:t>
            </a:r>
            <a:endParaRPr lang="en-US"/>
          </a:p>
        </p:txBody>
      </p:sp>
      <p:sp>
        <p:nvSpPr>
          <p:cNvPr id="30771" name="Oval 51"/>
          <p:cNvSpPr>
            <a:spLocks noChangeArrowheads="1"/>
          </p:cNvSpPr>
          <p:nvPr/>
        </p:nvSpPr>
        <p:spPr bwMode="auto">
          <a:xfrm>
            <a:off x="5257800" y="4953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72" name="Oval 52"/>
          <p:cNvSpPr>
            <a:spLocks noChangeArrowheads="1"/>
          </p:cNvSpPr>
          <p:nvPr/>
        </p:nvSpPr>
        <p:spPr bwMode="auto">
          <a:xfrm>
            <a:off x="5638800" y="4953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73" name="Oval 53"/>
          <p:cNvSpPr>
            <a:spLocks noChangeArrowheads="1"/>
          </p:cNvSpPr>
          <p:nvPr/>
        </p:nvSpPr>
        <p:spPr bwMode="auto">
          <a:xfrm>
            <a:off x="6019800" y="4953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74" name="Oval 54"/>
          <p:cNvSpPr>
            <a:spLocks noChangeArrowheads="1"/>
          </p:cNvSpPr>
          <p:nvPr/>
        </p:nvSpPr>
        <p:spPr bwMode="auto">
          <a:xfrm>
            <a:off x="6400800" y="4953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75" name="Text Box 55"/>
          <p:cNvSpPr txBox="1">
            <a:spLocks noChangeArrowheads="1"/>
          </p:cNvSpPr>
          <p:nvPr/>
        </p:nvSpPr>
        <p:spPr bwMode="auto">
          <a:xfrm>
            <a:off x="990600" y="42672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he-IL"/>
              <a:t>V</a:t>
            </a:r>
            <a:r>
              <a:rPr lang="en-US" altLang="he-IL" baseline="-25000"/>
              <a:t>0</a:t>
            </a:r>
            <a:endParaRPr lang="en-US"/>
          </a:p>
        </p:txBody>
      </p:sp>
      <p:sp>
        <p:nvSpPr>
          <p:cNvPr id="30776" name="Text Box 56"/>
          <p:cNvSpPr txBox="1">
            <a:spLocks noChangeArrowheads="1"/>
          </p:cNvSpPr>
          <p:nvPr/>
        </p:nvSpPr>
        <p:spPr bwMode="auto">
          <a:xfrm>
            <a:off x="8229600" y="4267200"/>
            <a:ext cx="733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he-IL"/>
              <a:t>V</a:t>
            </a:r>
            <a:r>
              <a:rPr lang="en-US" altLang="he-IL" baseline="-25000"/>
              <a:t>m-1</a:t>
            </a:r>
            <a:endParaRPr lang="en-US"/>
          </a:p>
        </p:txBody>
      </p:sp>
      <p:sp>
        <p:nvSpPr>
          <p:cNvPr id="30777" name="Text Box 57"/>
          <p:cNvSpPr txBox="1">
            <a:spLocks noChangeArrowheads="1"/>
          </p:cNvSpPr>
          <p:nvPr/>
        </p:nvSpPr>
        <p:spPr bwMode="auto">
          <a:xfrm>
            <a:off x="4572000" y="5257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h</a:t>
            </a:r>
            <a:r>
              <a:rPr lang="en-US" altLang="he-IL" baseline="-25000"/>
              <a:t>3</a:t>
            </a:r>
            <a:r>
              <a:rPr lang="en-US" altLang="he-IL"/>
              <a:t>(x)</a:t>
            </a:r>
            <a:endParaRPr lang="en-US"/>
          </a:p>
        </p:txBody>
      </p:sp>
      <p:sp>
        <p:nvSpPr>
          <p:cNvPr id="30778" name="Text Box 58"/>
          <p:cNvSpPr txBox="1">
            <a:spLocks noChangeArrowheads="1"/>
          </p:cNvSpPr>
          <p:nvPr/>
        </p:nvSpPr>
        <p:spPr bwMode="auto">
          <a:xfrm>
            <a:off x="1676400" y="1600200"/>
            <a:ext cx="6096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altLang="he-IL"/>
              <a:t>a</a:t>
            </a:r>
            <a:endParaRPr lang="en-US"/>
          </a:p>
        </p:txBody>
      </p:sp>
      <p:sp>
        <p:nvSpPr>
          <p:cNvPr id="30779" name="Text Box 59"/>
          <p:cNvSpPr txBox="1">
            <a:spLocks noChangeArrowheads="1"/>
          </p:cNvSpPr>
          <p:nvPr/>
        </p:nvSpPr>
        <p:spPr bwMode="auto">
          <a:xfrm>
            <a:off x="2895600" y="1600200"/>
            <a:ext cx="6096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altLang="he-IL"/>
              <a:t>b</a:t>
            </a:r>
            <a:endParaRPr lang="en-US"/>
          </a:p>
        </p:txBody>
      </p:sp>
      <p:sp>
        <p:nvSpPr>
          <p:cNvPr id="30780" name="Text Box 60"/>
          <p:cNvSpPr txBox="1">
            <a:spLocks noChangeArrowheads="1"/>
          </p:cNvSpPr>
          <p:nvPr/>
        </p:nvSpPr>
        <p:spPr bwMode="auto">
          <a:xfrm>
            <a:off x="5562600" y="1600200"/>
            <a:ext cx="6096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altLang="he-IL"/>
              <a:t>c</a:t>
            </a:r>
            <a:endParaRPr lang="en-US"/>
          </a:p>
        </p:txBody>
      </p:sp>
      <p:sp>
        <p:nvSpPr>
          <p:cNvPr id="30781" name="Text Box 61"/>
          <p:cNvSpPr txBox="1">
            <a:spLocks noChangeArrowheads="1"/>
          </p:cNvSpPr>
          <p:nvPr/>
        </p:nvSpPr>
        <p:spPr bwMode="auto">
          <a:xfrm>
            <a:off x="6781800" y="1600200"/>
            <a:ext cx="6096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altLang="he-IL"/>
              <a:t>d</a:t>
            </a:r>
            <a:endParaRPr lang="en-US"/>
          </a:p>
        </p:txBody>
      </p:sp>
      <p:sp>
        <p:nvSpPr>
          <p:cNvPr id="30782" name="Line 62"/>
          <p:cNvSpPr>
            <a:spLocks noChangeShapeType="1"/>
          </p:cNvSpPr>
          <p:nvPr/>
        </p:nvSpPr>
        <p:spPr bwMode="auto">
          <a:xfrm>
            <a:off x="1981200" y="2057400"/>
            <a:ext cx="457200" cy="2514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0783" name="Line 63"/>
          <p:cNvSpPr>
            <a:spLocks noChangeShapeType="1"/>
          </p:cNvSpPr>
          <p:nvPr/>
        </p:nvSpPr>
        <p:spPr bwMode="auto">
          <a:xfrm>
            <a:off x="3200400" y="2057400"/>
            <a:ext cx="762000" cy="2514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84" name="Line 64"/>
          <p:cNvSpPr>
            <a:spLocks noChangeShapeType="1"/>
          </p:cNvSpPr>
          <p:nvPr/>
        </p:nvSpPr>
        <p:spPr bwMode="auto">
          <a:xfrm flipH="1">
            <a:off x="4876800" y="2057400"/>
            <a:ext cx="990600" cy="2514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85" name="Line 65"/>
          <p:cNvSpPr>
            <a:spLocks noChangeShapeType="1"/>
          </p:cNvSpPr>
          <p:nvPr/>
        </p:nvSpPr>
        <p:spPr bwMode="auto">
          <a:xfrm>
            <a:off x="7086600" y="2057400"/>
            <a:ext cx="228600" cy="2514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86" name="Line 66"/>
          <p:cNvSpPr>
            <a:spLocks noChangeShapeType="1"/>
          </p:cNvSpPr>
          <p:nvPr/>
        </p:nvSpPr>
        <p:spPr bwMode="auto">
          <a:xfrm flipH="1">
            <a:off x="1676400" y="2057400"/>
            <a:ext cx="304800" cy="7620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87" name="Line 67"/>
          <p:cNvSpPr>
            <a:spLocks noChangeShapeType="1"/>
          </p:cNvSpPr>
          <p:nvPr/>
        </p:nvSpPr>
        <p:spPr bwMode="auto">
          <a:xfrm flipH="1">
            <a:off x="1828800" y="2057400"/>
            <a:ext cx="152400" cy="9906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88" name="Line 68"/>
          <p:cNvSpPr>
            <a:spLocks noChangeShapeType="1"/>
          </p:cNvSpPr>
          <p:nvPr/>
        </p:nvSpPr>
        <p:spPr bwMode="auto">
          <a:xfrm>
            <a:off x="1981200" y="2057400"/>
            <a:ext cx="381000" cy="6096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89" name="Line 69"/>
          <p:cNvSpPr>
            <a:spLocks noChangeShapeType="1"/>
          </p:cNvSpPr>
          <p:nvPr/>
        </p:nvSpPr>
        <p:spPr bwMode="auto">
          <a:xfrm>
            <a:off x="3200400" y="2057400"/>
            <a:ext cx="381000" cy="6096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90" name="Line 70"/>
          <p:cNvSpPr>
            <a:spLocks noChangeShapeType="1"/>
          </p:cNvSpPr>
          <p:nvPr/>
        </p:nvSpPr>
        <p:spPr bwMode="auto">
          <a:xfrm>
            <a:off x="3200400" y="2057400"/>
            <a:ext cx="762000" cy="5334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91" name="Line 71"/>
          <p:cNvSpPr>
            <a:spLocks noChangeShapeType="1"/>
          </p:cNvSpPr>
          <p:nvPr/>
        </p:nvSpPr>
        <p:spPr bwMode="auto">
          <a:xfrm flipH="1">
            <a:off x="2819400" y="2057400"/>
            <a:ext cx="381000" cy="6096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92" name="Line 72"/>
          <p:cNvSpPr>
            <a:spLocks noChangeShapeType="1"/>
          </p:cNvSpPr>
          <p:nvPr/>
        </p:nvSpPr>
        <p:spPr bwMode="auto">
          <a:xfrm>
            <a:off x="5867400" y="2057400"/>
            <a:ext cx="76200" cy="7620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93" name="Line 73"/>
          <p:cNvSpPr>
            <a:spLocks noChangeShapeType="1"/>
          </p:cNvSpPr>
          <p:nvPr/>
        </p:nvSpPr>
        <p:spPr bwMode="auto">
          <a:xfrm flipH="1">
            <a:off x="5334000" y="2057400"/>
            <a:ext cx="533400" cy="6096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94" name="Line 74"/>
          <p:cNvSpPr>
            <a:spLocks noChangeShapeType="1"/>
          </p:cNvSpPr>
          <p:nvPr/>
        </p:nvSpPr>
        <p:spPr bwMode="auto">
          <a:xfrm>
            <a:off x="5867400" y="2057400"/>
            <a:ext cx="381000" cy="5334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95" name="Line 75"/>
          <p:cNvSpPr>
            <a:spLocks noChangeShapeType="1"/>
          </p:cNvSpPr>
          <p:nvPr/>
        </p:nvSpPr>
        <p:spPr bwMode="auto">
          <a:xfrm flipH="1">
            <a:off x="6781800" y="2057400"/>
            <a:ext cx="304800" cy="7620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96" name="Line 76"/>
          <p:cNvSpPr>
            <a:spLocks noChangeShapeType="1"/>
          </p:cNvSpPr>
          <p:nvPr/>
        </p:nvSpPr>
        <p:spPr bwMode="auto">
          <a:xfrm>
            <a:off x="7086600" y="2057400"/>
            <a:ext cx="304800" cy="7620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97" name="Line 77"/>
          <p:cNvSpPr>
            <a:spLocks noChangeShapeType="1"/>
          </p:cNvSpPr>
          <p:nvPr/>
        </p:nvSpPr>
        <p:spPr bwMode="auto">
          <a:xfrm flipH="1">
            <a:off x="6553200" y="2057400"/>
            <a:ext cx="533400" cy="5334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98" name="Text Box 78"/>
          <p:cNvSpPr txBox="1">
            <a:spLocks noChangeArrowheads="1"/>
          </p:cNvSpPr>
          <p:nvPr/>
        </p:nvSpPr>
        <p:spPr bwMode="auto">
          <a:xfrm>
            <a:off x="1371600" y="6073775"/>
            <a:ext cx="6970713" cy="5794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he-IL" sz="3200"/>
              <a:t>x didn’t appear, yet its bits are already set</a:t>
            </a:r>
            <a:endParaRPr lang="en-US" sz="3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Error Estimation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793163" cy="4572000"/>
          </a:xfrm>
        </p:spPr>
        <p:txBody>
          <a:bodyPr/>
          <a:lstStyle/>
          <a:p>
            <a:r>
              <a:rPr lang="en-US" altLang="he-IL" sz="2400"/>
              <a:t>Assumption: Hash functions are perfectly random</a:t>
            </a:r>
          </a:p>
          <a:p>
            <a:r>
              <a:rPr lang="en-US" altLang="he-IL" sz="2400"/>
              <a:t>Probability of a bit being 0 after hashing all elements:</a:t>
            </a:r>
          </a:p>
          <a:p>
            <a:endParaRPr lang="en-US" altLang="he-IL" sz="2400"/>
          </a:p>
          <a:p>
            <a:r>
              <a:rPr lang="en-US" altLang="he-IL" sz="2400"/>
              <a:t>Let p=e</a:t>
            </a:r>
            <a:r>
              <a:rPr lang="en-US" altLang="he-IL" sz="2400" baseline="30000"/>
              <a:t>-kn/m</a:t>
            </a:r>
            <a:r>
              <a:rPr lang="en-US" altLang="he-IL" sz="2400"/>
              <a:t>, probability of a false positive is:</a:t>
            </a:r>
          </a:p>
          <a:p>
            <a:endParaRPr lang="en-US" altLang="he-IL" sz="2400"/>
          </a:p>
          <a:p>
            <a:endParaRPr lang="en-US" altLang="he-IL" sz="2400"/>
          </a:p>
          <a:p>
            <a:r>
              <a:rPr lang="en-US" altLang="he-IL" sz="2400"/>
              <a:t>Assuming we are given m and n, the optimal k is:</a:t>
            </a:r>
          </a:p>
          <a:p>
            <a:endParaRPr lang="en-US" altLang="he-IL" sz="2400"/>
          </a:p>
          <a:p>
            <a:pPr>
              <a:buFont typeface="Wingdings" pitchFamily="2" charset="2"/>
              <a:buNone/>
            </a:pPr>
            <a:endParaRPr lang="en-US" altLang="en-US" sz="2400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1839913" y="2297113"/>
          <a:ext cx="3635375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68480" imgH="393480" progId="Equation.3">
                  <p:embed/>
                </p:oleObj>
              </mc:Choice>
              <mc:Fallback>
                <p:oleObj name="Equation" r:id="rId2" imgW="1968480" imgH="393480" progId="Equation.3">
                  <p:embed/>
                  <p:pic>
                    <p:nvPicPr>
                      <p:cNvPr id="317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913" y="2297113"/>
                        <a:ext cx="3635375" cy="728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2667000" y="3200400"/>
          <a:ext cx="4800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666880" imgH="558720" progId="Equation.3">
                  <p:embed/>
                </p:oleObj>
              </mc:Choice>
              <mc:Fallback>
                <p:oleObj name="Equation" r:id="rId4" imgW="2666880" imgH="558720" progId="Equation.3">
                  <p:embed/>
                  <p:pic>
                    <p:nvPicPr>
                      <p:cNvPr id="317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200400"/>
                        <a:ext cx="4800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914400" y="4572000"/>
          <a:ext cx="4191000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93680" imgH="914400" progId="Equation.3">
                  <p:embed/>
                </p:oleObj>
              </mc:Choice>
              <mc:Fallback>
                <p:oleObj name="Equation" r:id="rId6" imgW="1993680" imgH="914400" progId="Equation.3">
                  <p:embed/>
                  <p:pic>
                    <p:nvPicPr>
                      <p:cNvPr id="317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572000"/>
                        <a:ext cx="4191000" cy="157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5410200" y="5451475"/>
          <a:ext cx="3429000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879560" imgH="685800" progId="Equation.3">
                  <p:embed/>
                </p:oleObj>
              </mc:Choice>
              <mc:Fallback>
                <p:oleObj name="Equation" r:id="rId8" imgW="1879560" imgH="685800" progId="Equation.3">
                  <p:embed/>
                  <p:pic>
                    <p:nvPicPr>
                      <p:cNvPr id="317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451475"/>
                        <a:ext cx="3429000" cy="1250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 dirty="0"/>
              <a:t>Bloom Filter Tradeoffs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 sz="2400" dirty="0"/>
              <a:t>Three factors: </a:t>
            </a:r>
            <a:r>
              <a:rPr lang="en-US" altLang="he-IL" sz="2400" dirty="0" err="1"/>
              <a:t>m,k</a:t>
            </a:r>
            <a:r>
              <a:rPr lang="en-US" altLang="he-IL" sz="2400" dirty="0"/>
              <a:t> and n.</a:t>
            </a:r>
          </a:p>
          <a:p>
            <a:r>
              <a:rPr lang="en-US" altLang="he-IL" sz="2400" dirty="0"/>
              <a:t>Normally, n and m are given, and we select k.</a:t>
            </a:r>
          </a:p>
          <a:p>
            <a:r>
              <a:rPr lang="en-US" altLang="he-IL" sz="2400" dirty="0"/>
              <a:t>Small k</a:t>
            </a:r>
          </a:p>
          <a:p>
            <a:pPr lvl="1"/>
            <a:r>
              <a:rPr lang="en-US" altLang="he-IL" sz="2000" dirty="0"/>
              <a:t>Less computations.</a:t>
            </a:r>
          </a:p>
          <a:p>
            <a:pPr lvl="1"/>
            <a:r>
              <a:rPr lang="en-US" altLang="he-IL" sz="2000" dirty="0"/>
              <a:t>Actual number of bits accessed (</a:t>
            </a:r>
            <a:r>
              <a:rPr lang="en-US" altLang="he-IL" sz="2000" dirty="0" err="1"/>
              <a:t>nk</a:t>
            </a:r>
            <a:r>
              <a:rPr lang="en-US" altLang="he-IL" sz="2000" dirty="0"/>
              <a:t>) is smaller.</a:t>
            </a:r>
          </a:p>
          <a:p>
            <a:pPr marL="457200" lvl="1" indent="0">
              <a:buNone/>
            </a:pPr>
            <a:endParaRPr lang="en-US" altLang="he-IL" sz="2000" dirty="0"/>
          </a:p>
          <a:p>
            <a:r>
              <a:rPr lang="en-US" altLang="he-IL" sz="2400" dirty="0"/>
              <a:t>For big k, the exact opposite holds.</a:t>
            </a:r>
          </a:p>
          <a:p>
            <a:endParaRPr lang="en-US" altLang="he-IL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Cache [FCAB00]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Proxy servers maintain local cache to minimize expensive internet requests.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Proxy must maintain an efficient lookup method into the cache.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lookup structure must be stored in DRAM for performance.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Pages are usually replaced in the cache using an LRU algorithm.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ICP – Request Handling</a:t>
            </a:r>
          </a:p>
        </p:txBody>
      </p:sp>
      <p:sp>
        <p:nvSpPr>
          <p:cNvPr id="158723" name="AutoShape 3"/>
          <p:cNvSpPr>
            <a:spLocks noChangeArrowheads="1"/>
          </p:cNvSpPr>
          <p:nvPr/>
        </p:nvSpPr>
        <p:spPr bwMode="auto">
          <a:xfrm>
            <a:off x="1096963" y="3386138"/>
            <a:ext cx="936625" cy="466725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Client</a:t>
            </a:r>
          </a:p>
        </p:txBody>
      </p:sp>
      <p:grpSp>
        <p:nvGrpSpPr>
          <p:cNvPr id="158724" name="Group 4"/>
          <p:cNvGrpSpPr>
            <a:grpSpLocks/>
          </p:cNvGrpSpPr>
          <p:nvPr/>
        </p:nvGrpSpPr>
        <p:grpSpPr bwMode="auto">
          <a:xfrm>
            <a:off x="3124200" y="3733800"/>
            <a:ext cx="1416050" cy="1008063"/>
            <a:chOff x="2518" y="1869"/>
            <a:chExt cx="892" cy="635"/>
          </a:xfrm>
        </p:grpSpPr>
        <p:sp>
          <p:nvSpPr>
            <p:cNvPr id="158725" name="Rectangle 5"/>
            <p:cNvSpPr>
              <a:spLocks noChangeArrowheads="1"/>
            </p:cNvSpPr>
            <p:nvPr/>
          </p:nvSpPr>
          <p:spPr bwMode="auto">
            <a:xfrm>
              <a:off x="2518" y="1869"/>
              <a:ext cx="581" cy="29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Proxy</a:t>
              </a:r>
            </a:p>
          </p:txBody>
        </p:sp>
        <p:sp>
          <p:nvSpPr>
            <p:cNvPr id="158726" name="AutoShape 6"/>
            <p:cNvSpPr>
              <a:spLocks noChangeArrowheads="1"/>
            </p:cNvSpPr>
            <p:nvPr/>
          </p:nvSpPr>
          <p:spPr bwMode="auto">
            <a:xfrm>
              <a:off x="2928" y="2112"/>
              <a:ext cx="482" cy="392"/>
            </a:xfrm>
            <a:prstGeom prst="flowChartMagneticDisk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/>
                <a:t>Cache</a:t>
              </a:r>
            </a:p>
          </p:txBody>
        </p:sp>
      </p:grpSp>
      <p:grpSp>
        <p:nvGrpSpPr>
          <p:cNvPr id="158727" name="Group 7"/>
          <p:cNvGrpSpPr>
            <a:grpSpLocks/>
          </p:cNvGrpSpPr>
          <p:nvPr/>
        </p:nvGrpSpPr>
        <p:grpSpPr bwMode="auto">
          <a:xfrm>
            <a:off x="3733800" y="1524000"/>
            <a:ext cx="1416050" cy="1008063"/>
            <a:chOff x="2518" y="1869"/>
            <a:chExt cx="892" cy="635"/>
          </a:xfrm>
        </p:grpSpPr>
        <p:sp>
          <p:nvSpPr>
            <p:cNvPr id="158728" name="Rectangle 8"/>
            <p:cNvSpPr>
              <a:spLocks noChangeArrowheads="1"/>
            </p:cNvSpPr>
            <p:nvPr/>
          </p:nvSpPr>
          <p:spPr bwMode="auto">
            <a:xfrm>
              <a:off x="2518" y="1869"/>
              <a:ext cx="581" cy="29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Proxy</a:t>
              </a:r>
            </a:p>
          </p:txBody>
        </p:sp>
        <p:sp>
          <p:nvSpPr>
            <p:cNvPr id="158729" name="AutoShape 9"/>
            <p:cNvSpPr>
              <a:spLocks noChangeArrowheads="1"/>
            </p:cNvSpPr>
            <p:nvPr/>
          </p:nvSpPr>
          <p:spPr bwMode="auto">
            <a:xfrm>
              <a:off x="2928" y="2112"/>
              <a:ext cx="482" cy="392"/>
            </a:xfrm>
            <a:prstGeom prst="flowChartMagneticDisk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/>
                <a:t>Cache</a:t>
              </a:r>
            </a:p>
          </p:txBody>
        </p:sp>
      </p:grpSp>
      <p:grpSp>
        <p:nvGrpSpPr>
          <p:cNvPr id="158730" name="Group 10"/>
          <p:cNvGrpSpPr>
            <a:grpSpLocks/>
          </p:cNvGrpSpPr>
          <p:nvPr/>
        </p:nvGrpSpPr>
        <p:grpSpPr bwMode="auto">
          <a:xfrm>
            <a:off x="6934200" y="1905000"/>
            <a:ext cx="1416050" cy="1008063"/>
            <a:chOff x="2518" y="1869"/>
            <a:chExt cx="892" cy="635"/>
          </a:xfrm>
        </p:grpSpPr>
        <p:sp>
          <p:nvSpPr>
            <p:cNvPr id="158731" name="Rectangle 11"/>
            <p:cNvSpPr>
              <a:spLocks noChangeArrowheads="1"/>
            </p:cNvSpPr>
            <p:nvPr/>
          </p:nvSpPr>
          <p:spPr bwMode="auto">
            <a:xfrm>
              <a:off x="2518" y="1869"/>
              <a:ext cx="581" cy="29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Proxy</a:t>
              </a:r>
            </a:p>
          </p:txBody>
        </p:sp>
        <p:sp>
          <p:nvSpPr>
            <p:cNvPr id="158732" name="AutoShape 12"/>
            <p:cNvSpPr>
              <a:spLocks noChangeArrowheads="1"/>
            </p:cNvSpPr>
            <p:nvPr/>
          </p:nvSpPr>
          <p:spPr bwMode="auto">
            <a:xfrm>
              <a:off x="2928" y="2112"/>
              <a:ext cx="482" cy="392"/>
            </a:xfrm>
            <a:prstGeom prst="flowChartMagneticDisk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/>
                <a:t>Cache</a:t>
              </a:r>
            </a:p>
          </p:txBody>
        </p:sp>
      </p:grpSp>
      <p:grpSp>
        <p:nvGrpSpPr>
          <p:cNvPr id="158733" name="Group 13"/>
          <p:cNvGrpSpPr>
            <a:grpSpLocks/>
          </p:cNvGrpSpPr>
          <p:nvPr/>
        </p:nvGrpSpPr>
        <p:grpSpPr bwMode="auto">
          <a:xfrm>
            <a:off x="3733800" y="5562600"/>
            <a:ext cx="1416050" cy="1008063"/>
            <a:chOff x="2518" y="1869"/>
            <a:chExt cx="892" cy="635"/>
          </a:xfrm>
        </p:grpSpPr>
        <p:sp>
          <p:nvSpPr>
            <p:cNvPr id="158734" name="Rectangle 14"/>
            <p:cNvSpPr>
              <a:spLocks noChangeArrowheads="1"/>
            </p:cNvSpPr>
            <p:nvPr/>
          </p:nvSpPr>
          <p:spPr bwMode="auto">
            <a:xfrm>
              <a:off x="2518" y="1869"/>
              <a:ext cx="581" cy="29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Proxy</a:t>
              </a:r>
            </a:p>
          </p:txBody>
        </p:sp>
        <p:sp>
          <p:nvSpPr>
            <p:cNvPr id="158735" name="AutoShape 15"/>
            <p:cNvSpPr>
              <a:spLocks noChangeArrowheads="1"/>
            </p:cNvSpPr>
            <p:nvPr/>
          </p:nvSpPr>
          <p:spPr bwMode="auto">
            <a:xfrm>
              <a:off x="2928" y="2112"/>
              <a:ext cx="482" cy="392"/>
            </a:xfrm>
            <a:prstGeom prst="flowChartMagneticDisk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/>
                <a:t>Cache</a:t>
              </a:r>
            </a:p>
          </p:txBody>
        </p:sp>
      </p:grpSp>
      <p:sp>
        <p:nvSpPr>
          <p:cNvPr id="158736" name="Cloud"/>
          <p:cNvSpPr>
            <a:spLocks noChangeAspect="1" noEditPoints="1" noChangeArrowheads="1"/>
          </p:cNvSpPr>
          <p:nvPr/>
        </p:nvSpPr>
        <p:spPr bwMode="auto">
          <a:xfrm>
            <a:off x="6096000" y="3657600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/>
            <a:r>
              <a:rPr lang="en-US"/>
              <a:t>Internet</a:t>
            </a:r>
          </a:p>
        </p:txBody>
      </p:sp>
      <p:sp>
        <p:nvSpPr>
          <p:cNvPr id="158737" name="Line 17"/>
          <p:cNvSpPr>
            <a:spLocks noChangeShapeType="1"/>
          </p:cNvSpPr>
          <p:nvPr/>
        </p:nvSpPr>
        <p:spPr bwMode="auto">
          <a:xfrm>
            <a:off x="2057400" y="3581400"/>
            <a:ext cx="990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58738" name="Freeform 18"/>
          <p:cNvSpPr>
            <a:spLocks/>
          </p:cNvSpPr>
          <p:nvPr/>
        </p:nvSpPr>
        <p:spPr bwMode="auto">
          <a:xfrm>
            <a:off x="3378200" y="4191000"/>
            <a:ext cx="355600" cy="355600"/>
          </a:xfrm>
          <a:custGeom>
            <a:avLst/>
            <a:gdLst/>
            <a:ahLst/>
            <a:cxnLst>
              <a:cxn ang="0">
                <a:pos x="32" y="0"/>
              </a:cxn>
              <a:cxn ang="0">
                <a:pos x="32" y="192"/>
              </a:cxn>
              <a:cxn ang="0">
                <a:pos x="224" y="192"/>
              </a:cxn>
            </a:cxnLst>
            <a:rect l="0" t="0" r="r" b="b"/>
            <a:pathLst>
              <a:path w="224" h="224">
                <a:moveTo>
                  <a:pt x="32" y="0"/>
                </a:moveTo>
                <a:cubicBezTo>
                  <a:pt x="16" y="80"/>
                  <a:pt x="0" y="160"/>
                  <a:pt x="32" y="192"/>
                </a:cubicBezTo>
                <a:cubicBezTo>
                  <a:pt x="64" y="224"/>
                  <a:pt x="144" y="208"/>
                  <a:pt x="224" y="1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grpSp>
        <p:nvGrpSpPr>
          <p:cNvPr id="158739" name="Group 19"/>
          <p:cNvGrpSpPr>
            <a:grpSpLocks/>
          </p:cNvGrpSpPr>
          <p:nvPr/>
        </p:nvGrpSpPr>
        <p:grpSpPr bwMode="auto">
          <a:xfrm>
            <a:off x="3505200" y="2057400"/>
            <a:ext cx="3352800" cy="3429000"/>
            <a:chOff x="2208" y="1296"/>
            <a:chExt cx="2112" cy="2160"/>
          </a:xfrm>
        </p:grpSpPr>
        <p:sp>
          <p:nvSpPr>
            <p:cNvPr id="158740" name="Line 20"/>
            <p:cNvSpPr>
              <a:spLocks noChangeShapeType="1"/>
            </p:cNvSpPr>
            <p:nvPr/>
          </p:nvSpPr>
          <p:spPr bwMode="auto">
            <a:xfrm flipV="1">
              <a:off x="2304" y="1296"/>
              <a:ext cx="192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  <p:sp>
          <p:nvSpPr>
            <p:cNvPr id="158741" name="Line 21"/>
            <p:cNvSpPr>
              <a:spLocks noChangeShapeType="1"/>
            </p:cNvSpPr>
            <p:nvPr/>
          </p:nvSpPr>
          <p:spPr bwMode="auto">
            <a:xfrm flipV="1">
              <a:off x="2592" y="1392"/>
              <a:ext cx="1728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  <p:sp>
          <p:nvSpPr>
            <p:cNvPr id="158742" name="Line 22"/>
            <p:cNvSpPr>
              <a:spLocks noChangeShapeType="1"/>
            </p:cNvSpPr>
            <p:nvPr/>
          </p:nvSpPr>
          <p:spPr bwMode="auto">
            <a:xfrm>
              <a:off x="2208" y="2688"/>
              <a:ext cx="384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</p:grpSp>
      <p:sp>
        <p:nvSpPr>
          <p:cNvPr id="158743" name="Line 23"/>
          <p:cNvSpPr>
            <a:spLocks noChangeShapeType="1"/>
          </p:cNvSpPr>
          <p:nvPr/>
        </p:nvSpPr>
        <p:spPr bwMode="auto">
          <a:xfrm>
            <a:off x="4114800" y="3962400"/>
            <a:ext cx="1828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158744" name="Freeform 24"/>
          <p:cNvSpPr>
            <a:spLocks/>
          </p:cNvSpPr>
          <p:nvPr/>
        </p:nvSpPr>
        <p:spPr bwMode="auto">
          <a:xfrm rot="-10800000">
            <a:off x="4038600" y="3810000"/>
            <a:ext cx="355600" cy="304800"/>
          </a:xfrm>
          <a:custGeom>
            <a:avLst/>
            <a:gdLst/>
            <a:ahLst/>
            <a:cxnLst>
              <a:cxn ang="0">
                <a:pos x="32" y="0"/>
              </a:cxn>
              <a:cxn ang="0">
                <a:pos x="32" y="192"/>
              </a:cxn>
              <a:cxn ang="0">
                <a:pos x="224" y="192"/>
              </a:cxn>
            </a:cxnLst>
            <a:rect l="0" t="0" r="r" b="b"/>
            <a:pathLst>
              <a:path w="224" h="224">
                <a:moveTo>
                  <a:pt x="32" y="0"/>
                </a:moveTo>
                <a:cubicBezTo>
                  <a:pt x="16" y="80"/>
                  <a:pt x="0" y="160"/>
                  <a:pt x="32" y="192"/>
                </a:cubicBezTo>
                <a:cubicBezTo>
                  <a:pt x="64" y="224"/>
                  <a:pt x="144" y="208"/>
                  <a:pt x="224" y="192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grpSp>
        <p:nvGrpSpPr>
          <p:cNvPr id="158745" name="Group 25"/>
          <p:cNvGrpSpPr>
            <a:grpSpLocks/>
          </p:cNvGrpSpPr>
          <p:nvPr/>
        </p:nvGrpSpPr>
        <p:grpSpPr bwMode="auto">
          <a:xfrm>
            <a:off x="3352800" y="2057400"/>
            <a:ext cx="3505200" cy="3429000"/>
            <a:chOff x="2112" y="1296"/>
            <a:chExt cx="2208" cy="2160"/>
          </a:xfrm>
        </p:grpSpPr>
        <p:sp>
          <p:nvSpPr>
            <p:cNvPr id="158746" name="Line 26"/>
            <p:cNvSpPr>
              <a:spLocks noChangeShapeType="1"/>
            </p:cNvSpPr>
            <p:nvPr/>
          </p:nvSpPr>
          <p:spPr bwMode="auto">
            <a:xfrm flipH="1">
              <a:off x="2400" y="1296"/>
              <a:ext cx="192" cy="10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  <p:sp>
          <p:nvSpPr>
            <p:cNvPr id="158747" name="Line 27"/>
            <p:cNvSpPr>
              <a:spLocks noChangeShapeType="1"/>
            </p:cNvSpPr>
            <p:nvPr/>
          </p:nvSpPr>
          <p:spPr bwMode="auto">
            <a:xfrm flipH="1">
              <a:off x="2592" y="1488"/>
              <a:ext cx="1728" cy="105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  <p:sp>
          <p:nvSpPr>
            <p:cNvPr id="158748" name="Line 28"/>
            <p:cNvSpPr>
              <a:spLocks noChangeShapeType="1"/>
            </p:cNvSpPr>
            <p:nvPr/>
          </p:nvSpPr>
          <p:spPr bwMode="auto">
            <a:xfrm flipH="1" flipV="1">
              <a:off x="2112" y="2688"/>
              <a:ext cx="384" cy="76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37" grpId="0" animBg="1"/>
      <p:bldP spid="158738" grpId="0" animBg="1"/>
      <p:bldP spid="158743" grpId="0" animBg="1"/>
      <p:bldP spid="158744" grpId="0" animBg="1"/>
    </p:bldLst>
  </p:timing>
</p:sld>
</file>

<file path=ppt/theme/theme1.xml><?xml version="1.0" encoding="utf-8"?>
<a:theme xmlns:a="http://schemas.openxmlformats.org/drawingml/2006/main" name="Dad`s Tie">
  <a:themeElements>
    <a:clrScheme name="Dad`s Ti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`s Tie">
      <a:majorFont>
        <a:latin typeface="Times New Roman"/>
        <a:ea typeface=""/>
        <a:cs typeface="Times New Roman (Hebrew)"/>
      </a:majorFont>
      <a:minorFont>
        <a:latin typeface="Arial"/>
        <a:ea typeface=""/>
        <a:cs typeface="Times New Roman (Hebrew)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 (Hebrew)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 (Hebrew)" charset="-79"/>
          </a:defRPr>
        </a:defPPr>
      </a:lstStyle>
    </a:lnDef>
  </a:objectDefaults>
  <a:extraClrSchemeLst>
    <a:extraClrScheme>
      <a:clrScheme name="Dad`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`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Designs\Dad`s Tie.pot</Template>
  <TotalTime>488</TotalTime>
  <Words>618</Words>
  <Application>Microsoft Office PowerPoint</Application>
  <PresentationFormat>On-screen Show (4:3)</PresentationFormat>
  <Paragraphs>138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Wingdings</vt:lpstr>
      <vt:lpstr>Dad`s Tie</vt:lpstr>
      <vt:lpstr>Equation</vt:lpstr>
      <vt:lpstr>ICP – Web Caching -- Bloom-Filters</vt:lpstr>
      <vt:lpstr>Bloom Filters</vt:lpstr>
      <vt:lpstr>Bloom Filter [B70]</vt:lpstr>
      <vt:lpstr>Bloom Filter</vt:lpstr>
      <vt:lpstr>Bloom Errors</vt:lpstr>
      <vt:lpstr>Error Estimation</vt:lpstr>
      <vt:lpstr>Bloom Filter Tradeoffs</vt:lpstr>
      <vt:lpstr>Summary Cache [FCAB00]</vt:lpstr>
      <vt:lpstr>ICP – Request Handling</vt:lpstr>
      <vt:lpstr>Internet Cache Protocol (ICP)</vt:lpstr>
      <vt:lpstr>ICP – Request Handling</vt:lpstr>
      <vt:lpstr>Summary Cache</vt:lpstr>
      <vt:lpstr>ICP – With Summary Cache</vt:lpstr>
      <vt:lpstr>Unstructured P2P Network of proxy servers</vt:lpstr>
    </vt:vector>
  </TitlesOfParts>
  <Company>PARA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Spectral Bloom Filters</dc:title>
  <dc:creator>TS</dc:creator>
  <cp:lastModifiedBy>Spyros Sioutas</cp:lastModifiedBy>
  <cp:revision>42</cp:revision>
  <cp:lastPrinted>1601-01-01T00:00:00Z</cp:lastPrinted>
  <dcterms:created xsi:type="dcterms:W3CDTF">2003-03-16T19:51:24Z</dcterms:created>
  <dcterms:modified xsi:type="dcterms:W3CDTF">2023-11-21T15:52:28Z</dcterms:modified>
</cp:coreProperties>
</file>