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79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78" r:id="rId10"/>
    <p:sldId id="266" r:id="rId11"/>
    <p:sldId id="267" r:id="rId12"/>
    <p:sldId id="272" r:id="rId13"/>
    <p:sldId id="273" r:id="rId14"/>
    <p:sldId id="275" r:id="rId15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 (Hebrew)" charset="-79"/>
      </a:defRPr>
    </a:lvl1pPr>
    <a:lvl2pPr marL="4572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 (Hebrew)" charset="-79"/>
      </a:defRPr>
    </a:lvl2pPr>
    <a:lvl3pPr marL="9144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 (Hebrew)" charset="-79"/>
      </a:defRPr>
    </a:lvl3pPr>
    <a:lvl4pPr marL="13716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 (Hebrew)" charset="-79"/>
      </a:defRPr>
    </a:lvl4pPr>
    <a:lvl5pPr marL="18288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 (Hebrew)" charset="-79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 (Hebrew)" charset="-79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 (Hebrew)" charset="-79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 (Hebrew)" charset="-79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 (Hebrew)" charset="-79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99CC00"/>
    <a:srgbClr val="66FF99"/>
    <a:srgbClr val="9999FF"/>
    <a:srgbClr val="33CCCC"/>
    <a:srgbClr val="FFFF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83" autoAdjust="0"/>
  </p:normalViewPr>
  <p:slideViewPr>
    <p:cSldViewPr>
      <p:cViewPr varScale="1">
        <p:scale>
          <a:sx n="45" d="100"/>
          <a:sy n="45" d="100"/>
        </p:scale>
        <p:origin x="1433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0"/>
    </p:cViewPr>
  </p:sorterViewPr>
  <p:notesViewPr>
    <p:cSldViewPr>
      <p:cViewPr varScale="1">
        <p:scale>
          <a:sx n="58" d="100"/>
          <a:sy n="58" d="100"/>
        </p:scale>
        <p:origin x="-1674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pyros Sioutas" userId="85976355e7f43e1c" providerId="LiveId" clId="{E098394F-49AA-4DFC-AB82-C9ABAF1C6ECD}"/>
    <pc:docChg chg="modSld">
      <pc:chgData name="Spyros Sioutas" userId="85976355e7f43e1c" providerId="LiveId" clId="{E098394F-49AA-4DFC-AB82-C9ABAF1C6ECD}" dt="2023-11-21T15:52:26.378" v="216" actId="20577"/>
      <pc:docMkLst>
        <pc:docMk/>
      </pc:docMkLst>
      <pc:sldChg chg="modSp mod">
        <pc:chgData name="Spyros Sioutas" userId="85976355e7f43e1c" providerId="LiveId" clId="{E098394F-49AA-4DFC-AB82-C9ABAF1C6ECD}" dt="2023-11-21T15:52:26.378" v="216" actId="20577"/>
        <pc:sldMkLst>
          <pc:docMk/>
          <pc:sldMk cId="0" sldId="275"/>
        </pc:sldMkLst>
        <pc:spChg chg="mod">
          <ac:chgData name="Spyros Sioutas" userId="85976355e7f43e1c" providerId="LiveId" clId="{E098394F-49AA-4DFC-AB82-C9ABAF1C6ECD}" dt="2023-11-21T15:49:37.050" v="80" actId="14100"/>
          <ac:spMkLst>
            <pc:docMk/>
            <pc:sldMk cId="0" sldId="275"/>
            <ac:spMk id="155650" creationId="{00000000-0000-0000-0000-000000000000}"/>
          </ac:spMkLst>
        </pc:spChg>
        <pc:spChg chg="mod">
          <ac:chgData name="Spyros Sioutas" userId="85976355e7f43e1c" providerId="LiveId" clId="{E098394F-49AA-4DFC-AB82-C9ABAF1C6ECD}" dt="2023-11-21T15:52:26.378" v="216" actId="20577"/>
          <ac:spMkLst>
            <pc:docMk/>
            <pc:sldMk cId="0" sldId="275"/>
            <ac:spMk id="155651" creationId="{00000000-0000-0000-0000-000000000000}"/>
          </ac:spMkLst>
        </pc:spChg>
      </pc:sldChg>
      <pc:sldChg chg="modSp mod">
        <pc:chgData name="Spyros Sioutas" userId="85976355e7f43e1c" providerId="LiveId" clId="{E098394F-49AA-4DFC-AB82-C9ABAF1C6ECD}" dt="2023-11-21T15:52:09.347" v="196" actId="20577"/>
        <pc:sldMkLst>
          <pc:docMk/>
          <pc:sldMk cId="0" sldId="279"/>
        </pc:sldMkLst>
        <pc:spChg chg="mod">
          <ac:chgData name="Spyros Sioutas" userId="85976355e7f43e1c" providerId="LiveId" clId="{E098394F-49AA-4DFC-AB82-C9ABAF1C6ECD}" dt="2023-11-21T15:52:09.347" v="196" actId="20577"/>
          <ac:spMkLst>
            <pc:docMk/>
            <pc:sldMk cId="0" sldId="279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249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en-US"/>
              <a:t>לחץ כדי לערוך סגנונות טקסט של תבנית בסיס</a:t>
            </a:r>
          </a:p>
          <a:p>
            <a:pPr lvl="1"/>
            <a:r>
              <a:rPr lang="he-IL" altLang="en-US"/>
              <a:t>רמה שנייה</a:t>
            </a:r>
          </a:p>
          <a:p>
            <a:pPr lvl="2"/>
            <a:r>
              <a:rPr lang="he-IL" altLang="en-US"/>
              <a:t>רמה שלישית</a:t>
            </a:r>
          </a:p>
          <a:p>
            <a:pPr lvl="3"/>
            <a:r>
              <a:rPr lang="he-IL" altLang="en-US"/>
              <a:t>רמה רביעית</a:t>
            </a:r>
          </a:p>
          <a:p>
            <a:pPr lvl="4"/>
            <a:r>
              <a:rPr lang="he-IL" altLang="en-US"/>
              <a:t>רמה חמישית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0113F19-7C2C-431E-8D04-4B6C774444E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 (Hebrew)" charset="-79"/>
      </a:defRPr>
    </a:lvl1pPr>
    <a:lvl2pPr marL="457200" algn="r" rtl="1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 (Hebrew)" charset="-79"/>
      </a:defRPr>
    </a:lvl2pPr>
    <a:lvl3pPr marL="914400" algn="r" rtl="1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 (Hebrew)" charset="-79"/>
      </a:defRPr>
    </a:lvl3pPr>
    <a:lvl4pPr marL="1371600" algn="r" rtl="1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 (Hebrew)" charset="-79"/>
      </a:defRPr>
    </a:lvl4pPr>
    <a:lvl5pPr marL="1828800" algn="r" rtl="1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 (Hebrew)" charset="-79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4100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101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102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111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112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113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114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115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116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117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118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4119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412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98438"/>
            <a:ext cx="7772400" cy="2286000"/>
          </a:xfrm>
        </p:spPr>
        <p:txBody>
          <a:bodyPr anchor="b">
            <a:sp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4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4124" name="Rectangle 28"/>
          <p:cNvSpPr>
            <a:spLocks noGrp="1" noChangeArrowheads="1"/>
          </p:cNvSpPr>
          <p:nvPr>
            <p:ph type="ftr" sz="quarter" idx="3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4125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spcBef>
                <a:spcPct val="50000"/>
              </a:spcBef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fld id="{19A8EE85-7571-4766-BA7D-3AA07AB8B7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48463" y="457200"/>
            <a:ext cx="2197100" cy="5638800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52400" y="457200"/>
            <a:ext cx="6443663" cy="5638800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1981200"/>
            <a:ext cx="43195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24388" y="1981200"/>
            <a:ext cx="43211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457200"/>
            <a:ext cx="87931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981200"/>
            <a:ext cx="87931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2484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102" name="Line 30"/>
          <p:cNvSpPr>
            <a:spLocks noChangeShapeType="1"/>
          </p:cNvSpPr>
          <p:nvPr userDrawn="1"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3103" name="Text Box 31"/>
          <p:cNvSpPr txBox="1">
            <a:spLocks noChangeArrowheads="1"/>
          </p:cNvSpPr>
          <p:nvPr userDrawn="1"/>
        </p:nvSpPr>
        <p:spPr bwMode="auto">
          <a:xfrm>
            <a:off x="8693150" y="0"/>
            <a:ext cx="45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fld id="{08E98779-F09A-4A99-9147-DF1163CCF20D}" type="slidenum">
              <a:rPr lang="en-US" altLang="en-US" sz="1800">
                <a:solidFill>
                  <a:schemeClr val="accent2"/>
                </a:solidFill>
              </a:rPr>
              <a:pPr/>
              <a:t>‹#›</a:t>
            </a:fld>
            <a:endParaRPr lang="en-US" sz="1800">
              <a:solidFill>
                <a:schemeClr val="accent2"/>
              </a:solidFill>
            </a:endParaRPr>
          </a:p>
        </p:txBody>
      </p:sp>
      <p:sp>
        <p:nvSpPr>
          <p:cNvPr id="3104" name="Text Box 32"/>
          <p:cNvSpPr txBox="1">
            <a:spLocks noChangeArrowheads="1"/>
          </p:cNvSpPr>
          <p:nvPr userDrawn="1"/>
        </p:nvSpPr>
        <p:spPr bwMode="auto">
          <a:xfrm>
            <a:off x="3657600" y="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he-IL" sz="1800">
                <a:solidFill>
                  <a:schemeClr val="accent2"/>
                </a:solidFill>
              </a:rPr>
              <a:t>Bloom Filters</a:t>
            </a:r>
            <a:endParaRPr lang="en-US" sz="1800">
              <a:solidFill>
                <a:schemeClr val="accent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DC@CEID.UPATRAS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.wmf"/><Relationship Id="rId7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ICP – Web Caching -- Bloom-Filters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Internet Cache Protocol with Bloom-Filters in unstructured P2P networks: Flooding based lookup protocol</a:t>
            </a:r>
          </a:p>
          <a:p>
            <a:endParaRPr lang="en-US" dirty="0"/>
          </a:p>
          <a:p>
            <a:pPr algn="ctr">
              <a:buNone/>
            </a:pPr>
            <a:r>
              <a:rPr lang="en-US" dirty="0" err="1"/>
              <a:t>S.Sioutas</a:t>
            </a:r>
            <a:endParaRPr lang="en-US" dirty="0"/>
          </a:p>
          <a:p>
            <a:pPr algn="ctr">
              <a:buNone/>
            </a:pPr>
            <a:r>
              <a:rPr lang="en-US" dirty="0">
                <a:hlinkClick r:id="rId2"/>
              </a:rPr>
              <a:t>DDC@CEID.UPATRAS</a:t>
            </a:r>
            <a:endParaRPr lang="en-US" dirty="0"/>
          </a:p>
          <a:p>
            <a:pPr algn="ctr">
              <a:buNone/>
            </a:pPr>
            <a:r>
              <a:rPr lang="en-US" dirty="0"/>
              <a:t>(Data Driven Computing)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Internet Cache Protocol (ICP)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Protocol supports discovery and retrieval of documents from neighboring caches.</a:t>
            </a:r>
          </a:p>
          <a:p>
            <a:r>
              <a:rPr lang="en-US" sz="2800" dirty="0"/>
              <a:t>Establish an hierarchy of proxy caches</a:t>
            </a:r>
          </a:p>
          <a:p>
            <a:r>
              <a:rPr lang="en-US" sz="2800" dirty="0"/>
              <a:t>If page not found in local proxy cache, it searches for the page in neighboring proxies.</a:t>
            </a:r>
          </a:p>
          <a:p>
            <a:r>
              <a:rPr lang="en-US" sz="2800" dirty="0"/>
              <a:t>If page not found anywhere, fetch it from the internet.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ICP – Request Handling</a:t>
            </a:r>
          </a:p>
        </p:txBody>
      </p:sp>
      <p:sp>
        <p:nvSpPr>
          <p:cNvPr id="147459" name="AutoShape 3"/>
          <p:cNvSpPr>
            <a:spLocks noChangeArrowheads="1"/>
          </p:cNvSpPr>
          <p:nvPr/>
        </p:nvSpPr>
        <p:spPr bwMode="auto">
          <a:xfrm>
            <a:off x="1096963" y="3386138"/>
            <a:ext cx="936625" cy="466725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>Client</a:t>
            </a:r>
          </a:p>
        </p:txBody>
      </p:sp>
      <p:grpSp>
        <p:nvGrpSpPr>
          <p:cNvPr id="147460" name="Group 4"/>
          <p:cNvGrpSpPr>
            <a:grpSpLocks/>
          </p:cNvGrpSpPr>
          <p:nvPr/>
        </p:nvGrpSpPr>
        <p:grpSpPr bwMode="auto">
          <a:xfrm>
            <a:off x="3124200" y="3733800"/>
            <a:ext cx="1416050" cy="1008063"/>
            <a:chOff x="2518" y="1869"/>
            <a:chExt cx="892" cy="635"/>
          </a:xfrm>
        </p:grpSpPr>
        <p:sp>
          <p:nvSpPr>
            <p:cNvPr id="147461" name="Rectangle 5"/>
            <p:cNvSpPr>
              <a:spLocks noChangeArrowheads="1"/>
            </p:cNvSpPr>
            <p:nvPr/>
          </p:nvSpPr>
          <p:spPr bwMode="auto">
            <a:xfrm>
              <a:off x="2518" y="1869"/>
              <a:ext cx="581" cy="29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/>
                <a:t>Proxy</a:t>
              </a:r>
            </a:p>
          </p:txBody>
        </p:sp>
        <p:sp>
          <p:nvSpPr>
            <p:cNvPr id="147462" name="AutoShape 6"/>
            <p:cNvSpPr>
              <a:spLocks noChangeArrowheads="1"/>
            </p:cNvSpPr>
            <p:nvPr/>
          </p:nvSpPr>
          <p:spPr bwMode="auto">
            <a:xfrm>
              <a:off x="2928" y="2112"/>
              <a:ext cx="482" cy="392"/>
            </a:xfrm>
            <a:prstGeom prst="flowChartMagneticDisk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/>
                <a:t>Cache</a:t>
              </a:r>
            </a:p>
          </p:txBody>
        </p:sp>
      </p:grpSp>
      <p:grpSp>
        <p:nvGrpSpPr>
          <p:cNvPr id="147463" name="Group 7"/>
          <p:cNvGrpSpPr>
            <a:grpSpLocks/>
          </p:cNvGrpSpPr>
          <p:nvPr/>
        </p:nvGrpSpPr>
        <p:grpSpPr bwMode="auto">
          <a:xfrm>
            <a:off x="3733800" y="1524000"/>
            <a:ext cx="1416050" cy="1008063"/>
            <a:chOff x="2518" y="1869"/>
            <a:chExt cx="892" cy="635"/>
          </a:xfrm>
        </p:grpSpPr>
        <p:sp>
          <p:nvSpPr>
            <p:cNvPr id="147464" name="Rectangle 8"/>
            <p:cNvSpPr>
              <a:spLocks noChangeArrowheads="1"/>
            </p:cNvSpPr>
            <p:nvPr/>
          </p:nvSpPr>
          <p:spPr bwMode="auto">
            <a:xfrm>
              <a:off x="2518" y="1869"/>
              <a:ext cx="581" cy="29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/>
                <a:t>Proxy</a:t>
              </a:r>
            </a:p>
          </p:txBody>
        </p:sp>
        <p:sp>
          <p:nvSpPr>
            <p:cNvPr id="147465" name="AutoShape 9"/>
            <p:cNvSpPr>
              <a:spLocks noChangeArrowheads="1"/>
            </p:cNvSpPr>
            <p:nvPr/>
          </p:nvSpPr>
          <p:spPr bwMode="auto">
            <a:xfrm>
              <a:off x="2928" y="2112"/>
              <a:ext cx="482" cy="392"/>
            </a:xfrm>
            <a:prstGeom prst="flowChartMagneticDisk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/>
                <a:t>Cache</a:t>
              </a:r>
            </a:p>
          </p:txBody>
        </p:sp>
      </p:grpSp>
      <p:grpSp>
        <p:nvGrpSpPr>
          <p:cNvPr id="147466" name="Group 10"/>
          <p:cNvGrpSpPr>
            <a:grpSpLocks/>
          </p:cNvGrpSpPr>
          <p:nvPr/>
        </p:nvGrpSpPr>
        <p:grpSpPr bwMode="auto">
          <a:xfrm>
            <a:off x="6934200" y="1905000"/>
            <a:ext cx="1416050" cy="1008063"/>
            <a:chOff x="2518" y="1869"/>
            <a:chExt cx="892" cy="635"/>
          </a:xfrm>
        </p:grpSpPr>
        <p:sp>
          <p:nvSpPr>
            <p:cNvPr id="147467" name="Rectangle 11"/>
            <p:cNvSpPr>
              <a:spLocks noChangeArrowheads="1"/>
            </p:cNvSpPr>
            <p:nvPr/>
          </p:nvSpPr>
          <p:spPr bwMode="auto">
            <a:xfrm>
              <a:off x="2518" y="1869"/>
              <a:ext cx="581" cy="29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/>
                <a:t>Proxy</a:t>
              </a:r>
            </a:p>
          </p:txBody>
        </p:sp>
        <p:sp>
          <p:nvSpPr>
            <p:cNvPr id="147468" name="AutoShape 12"/>
            <p:cNvSpPr>
              <a:spLocks noChangeArrowheads="1"/>
            </p:cNvSpPr>
            <p:nvPr/>
          </p:nvSpPr>
          <p:spPr bwMode="auto">
            <a:xfrm>
              <a:off x="2928" y="2112"/>
              <a:ext cx="482" cy="392"/>
            </a:xfrm>
            <a:prstGeom prst="flowChartMagneticDisk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/>
                <a:t>Cache</a:t>
              </a:r>
            </a:p>
          </p:txBody>
        </p:sp>
      </p:grpSp>
      <p:grpSp>
        <p:nvGrpSpPr>
          <p:cNvPr id="147469" name="Group 13"/>
          <p:cNvGrpSpPr>
            <a:grpSpLocks/>
          </p:cNvGrpSpPr>
          <p:nvPr/>
        </p:nvGrpSpPr>
        <p:grpSpPr bwMode="auto">
          <a:xfrm>
            <a:off x="3733800" y="5562600"/>
            <a:ext cx="1416050" cy="1008063"/>
            <a:chOff x="2518" y="1869"/>
            <a:chExt cx="892" cy="635"/>
          </a:xfrm>
        </p:grpSpPr>
        <p:sp>
          <p:nvSpPr>
            <p:cNvPr id="147470" name="Rectangle 14"/>
            <p:cNvSpPr>
              <a:spLocks noChangeArrowheads="1"/>
            </p:cNvSpPr>
            <p:nvPr/>
          </p:nvSpPr>
          <p:spPr bwMode="auto">
            <a:xfrm>
              <a:off x="2518" y="1869"/>
              <a:ext cx="581" cy="29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/>
                <a:t>Proxy</a:t>
              </a:r>
            </a:p>
          </p:txBody>
        </p:sp>
        <p:sp>
          <p:nvSpPr>
            <p:cNvPr id="147471" name="AutoShape 15"/>
            <p:cNvSpPr>
              <a:spLocks noChangeArrowheads="1"/>
            </p:cNvSpPr>
            <p:nvPr/>
          </p:nvSpPr>
          <p:spPr bwMode="auto">
            <a:xfrm>
              <a:off x="2928" y="2112"/>
              <a:ext cx="482" cy="392"/>
            </a:xfrm>
            <a:prstGeom prst="flowChartMagneticDisk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/>
                <a:t>Cache</a:t>
              </a:r>
            </a:p>
          </p:txBody>
        </p:sp>
      </p:grpSp>
      <p:sp>
        <p:nvSpPr>
          <p:cNvPr id="147472" name="Cloud"/>
          <p:cNvSpPr>
            <a:spLocks noChangeAspect="1" noEditPoints="1" noChangeArrowheads="1"/>
          </p:cNvSpPr>
          <p:nvPr/>
        </p:nvSpPr>
        <p:spPr bwMode="auto">
          <a:xfrm>
            <a:off x="6096000" y="3657600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/>
          <a:lstStyle/>
          <a:p>
            <a:pPr algn="ctr"/>
            <a:r>
              <a:rPr lang="en-US"/>
              <a:t>Internet</a:t>
            </a:r>
          </a:p>
        </p:txBody>
      </p:sp>
      <p:sp>
        <p:nvSpPr>
          <p:cNvPr id="147473" name="Line 17"/>
          <p:cNvSpPr>
            <a:spLocks noChangeShapeType="1"/>
          </p:cNvSpPr>
          <p:nvPr/>
        </p:nvSpPr>
        <p:spPr bwMode="auto">
          <a:xfrm>
            <a:off x="2057400" y="35814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147474" name="Freeform 18"/>
          <p:cNvSpPr>
            <a:spLocks/>
          </p:cNvSpPr>
          <p:nvPr/>
        </p:nvSpPr>
        <p:spPr bwMode="auto">
          <a:xfrm>
            <a:off x="3378200" y="4191000"/>
            <a:ext cx="355600" cy="355600"/>
          </a:xfrm>
          <a:custGeom>
            <a:avLst/>
            <a:gdLst/>
            <a:ahLst/>
            <a:cxnLst>
              <a:cxn ang="0">
                <a:pos x="32" y="0"/>
              </a:cxn>
              <a:cxn ang="0">
                <a:pos x="32" y="192"/>
              </a:cxn>
              <a:cxn ang="0">
                <a:pos x="224" y="192"/>
              </a:cxn>
            </a:cxnLst>
            <a:rect l="0" t="0" r="r" b="b"/>
            <a:pathLst>
              <a:path w="224" h="224">
                <a:moveTo>
                  <a:pt x="32" y="0"/>
                </a:moveTo>
                <a:cubicBezTo>
                  <a:pt x="16" y="80"/>
                  <a:pt x="0" y="160"/>
                  <a:pt x="32" y="192"/>
                </a:cubicBezTo>
                <a:cubicBezTo>
                  <a:pt x="64" y="224"/>
                  <a:pt x="144" y="208"/>
                  <a:pt x="224" y="19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l-GR"/>
          </a:p>
        </p:txBody>
      </p:sp>
      <p:grpSp>
        <p:nvGrpSpPr>
          <p:cNvPr id="147475" name="Group 19"/>
          <p:cNvGrpSpPr>
            <a:grpSpLocks/>
          </p:cNvGrpSpPr>
          <p:nvPr/>
        </p:nvGrpSpPr>
        <p:grpSpPr bwMode="auto">
          <a:xfrm>
            <a:off x="3505200" y="2057400"/>
            <a:ext cx="3352800" cy="3429000"/>
            <a:chOff x="2208" y="1296"/>
            <a:chExt cx="2112" cy="2160"/>
          </a:xfrm>
        </p:grpSpPr>
        <p:sp>
          <p:nvSpPr>
            <p:cNvPr id="147476" name="Line 20"/>
            <p:cNvSpPr>
              <a:spLocks noChangeShapeType="1"/>
            </p:cNvSpPr>
            <p:nvPr/>
          </p:nvSpPr>
          <p:spPr bwMode="auto">
            <a:xfrm flipV="1">
              <a:off x="2304" y="1296"/>
              <a:ext cx="192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l-GR"/>
            </a:p>
          </p:txBody>
        </p:sp>
        <p:sp>
          <p:nvSpPr>
            <p:cNvPr id="147477" name="Line 21"/>
            <p:cNvSpPr>
              <a:spLocks noChangeShapeType="1"/>
            </p:cNvSpPr>
            <p:nvPr/>
          </p:nvSpPr>
          <p:spPr bwMode="auto">
            <a:xfrm flipV="1">
              <a:off x="2592" y="1392"/>
              <a:ext cx="1728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l-GR"/>
            </a:p>
          </p:txBody>
        </p:sp>
        <p:sp>
          <p:nvSpPr>
            <p:cNvPr id="147478" name="Line 22"/>
            <p:cNvSpPr>
              <a:spLocks noChangeShapeType="1"/>
            </p:cNvSpPr>
            <p:nvPr/>
          </p:nvSpPr>
          <p:spPr bwMode="auto">
            <a:xfrm>
              <a:off x="2208" y="2688"/>
              <a:ext cx="384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l-GR"/>
            </a:p>
          </p:txBody>
        </p:sp>
      </p:grpSp>
      <p:sp>
        <p:nvSpPr>
          <p:cNvPr id="147479" name="Line 23"/>
          <p:cNvSpPr>
            <a:spLocks noChangeShapeType="1"/>
          </p:cNvSpPr>
          <p:nvPr/>
        </p:nvSpPr>
        <p:spPr bwMode="auto">
          <a:xfrm>
            <a:off x="4114800" y="3962400"/>
            <a:ext cx="1828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l-GR"/>
          </a:p>
        </p:txBody>
      </p:sp>
      <p:sp>
        <p:nvSpPr>
          <p:cNvPr id="147480" name="Freeform 24"/>
          <p:cNvSpPr>
            <a:spLocks/>
          </p:cNvSpPr>
          <p:nvPr/>
        </p:nvSpPr>
        <p:spPr bwMode="auto">
          <a:xfrm rot="-10800000">
            <a:off x="4038600" y="3810000"/>
            <a:ext cx="355600" cy="304800"/>
          </a:xfrm>
          <a:custGeom>
            <a:avLst/>
            <a:gdLst/>
            <a:ahLst/>
            <a:cxnLst>
              <a:cxn ang="0">
                <a:pos x="32" y="0"/>
              </a:cxn>
              <a:cxn ang="0">
                <a:pos x="32" y="192"/>
              </a:cxn>
              <a:cxn ang="0">
                <a:pos x="224" y="192"/>
              </a:cxn>
            </a:cxnLst>
            <a:rect l="0" t="0" r="r" b="b"/>
            <a:pathLst>
              <a:path w="224" h="224">
                <a:moveTo>
                  <a:pt x="32" y="0"/>
                </a:moveTo>
                <a:cubicBezTo>
                  <a:pt x="16" y="80"/>
                  <a:pt x="0" y="160"/>
                  <a:pt x="32" y="192"/>
                </a:cubicBezTo>
                <a:cubicBezTo>
                  <a:pt x="64" y="224"/>
                  <a:pt x="144" y="208"/>
                  <a:pt x="224" y="192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l-GR"/>
          </a:p>
        </p:txBody>
      </p:sp>
      <p:grpSp>
        <p:nvGrpSpPr>
          <p:cNvPr id="147481" name="Group 25"/>
          <p:cNvGrpSpPr>
            <a:grpSpLocks/>
          </p:cNvGrpSpPr>
          <p:nvPr/>
        </p:nvGrpSpPr>
        <p:grpSpPr bwMode="auto">
          <a:xfrm>
            <a:off x="3352800" y="2057400"/>
            <a:ext cx="3505200" cy="3429000"/>
            <a:chOff x="2112" y="1296"/>
            <a:chExt cx="2208" cy="2160"/>
          </a:xfrm>
        </p:grpSpPr>
        <p:sp>
          <p:nvSpPr>
            <p:cNvPr id="147482" name="Line 26"/>
            <p:cNvSpPr>
              <a:spLocks noChangeShapeType="1"/>
            </p:cNvSpPr>
            <p:nvPr/>
          </p:nvSpPr>
          <p:spPr bwMode="auto">
            <a:xfrm flipH="1">
              <a:off x="2400" y="1296"/>
              <a:ext cx="192" cy="100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l-GR"/>
            </a:p>
          </p:txBody>
        </p:sp>
        <p:sp>
          <p:nvSpPr>
            <p:cNvPr id="147483" name="Line 27"/>
            <p:cNvSpPr>
              <a:spLocks noChangeShapeType="1"/>
            </p:cNvSpPr>
            <p:nvPr/>
          </p:nvSpPr>
          <p:spPr bwMode="auto">
            <a:xfrm flipH="1">
              <a:off x="2592" y="1488"/>
              <a:ext cx="1728" cy="105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l-GR"/>
            </a:p>
          </p:txBody>
        </p:sp>
        <p:sp>
          <p:nvSpPr>
            <p:cNvPr id="147484" name="Line 28"/>
            <p:cNvSpPr>
              <a:spLocks noChangeShapeType="1"/>
            </p:cNvSpPr>
            <p:nvPr/>
          </p:nvSpPr>
          <p:spPr bwMode="auto">
            <a:xfrm flipH="1" flipV="1">
              <a:off x="2112" y="2688"/>
              <a:ext cx="384" cy="76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l-G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73" grpId="0" animBg="1"/>
      <p:bldP spid="147474" grpId="0" animBg="1"/>
      <p:bldP spid="147479" grpId="0" animBg="1"/>
      <p:bldP spid="14748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Cache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Each proxy maintains a Bloom Filter representing its local cache.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Also, it holds Bloom Filters representing caches of other proxies.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Updates to Bloom Filters must be executed periodically (after a certain percentage of the documents in the cache was replaced).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ICP request is sent only to proxy who supposedly holds the requested document.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ICP – With Summary Cache</a:t>
            </a:r>
          </a:p>
        </p:txBody>
      </p:sp>
      <p:sp>
        <p:nvSpPr>
          <p:cNvPr id="153603" name="AutoShape 3"/>
          <p:cNvSpPr>
            <a:spLocks noChangeArrowheads="1"/>
          </p:cNvSpPr>
          <p:nvPr/>
        </p:nvSpPr>
        <p:spPr bwMode="auto">
          <a:xfrm>
            <a:off x="1096963" y="3386138"/>
            <a:ext cx="936625" cy="466725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>Client</a:t>
            </a:r>
          </a:p>
        </p:txBody>
      </p:sp>
      <p:sp>
        <p:nvSpPr>
          <p:cNvPr id="153604" name="Cloud"/>
          <p:cNvSpPr>
            <a:spLocks noChangeAspect="1" noEditPoints="1" noChangeArrowheads="1"/>
          </p:cNvSpPr>
          <p:nvPr/>
        </p:nvSpPr>
        <p:spPr bwMode="auto">
          <a:xfrm>
            <a:off x="6172200" y="4038600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/>
          <a:lstStyle/>
          <a:p>
            <a:pPr algn="ctr"/>
            <a:r>
              <a:rPr lang="en-US"/>
              <a:t>Internet</a:t>
            </a:r>
          </a:p>
        </p:txBody>
      </p:sp>
      <p:sp>
        <p:nvSpPr>
          <p:cNvPr id="153605" name="Line 5"/>
          <p:cNvSpPr>
            <a:spLocks noChangeShapeType="1"/>
          </p:cNvSpPr>
          <p:nvPr/>
        </p:nvSpPr>
        <p:spPr bwMode="auto">
          <a:xfrm flipV="1">
            <a:off x="2057400" y="2286000"/>
            <a:ext cx="1600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l-GR"/>
          </a:p>
        </p:txBody>
      </p:sp>
      <p:sp>
        <p:nvSpPr>
          <p:cNvPr id="153606" name="Line 6"/>
          <p:cNvSpPr>
            <a:spLocks noChangeShapeType="1"/>
          </p:cNvSpPr>
          <p:nvPr/>
        </p:nvSpPr>
        <p:spPr bwMode="auto">
          <a:xfrm>
            <a:off x="5105400" y="3200400"/>
            <a:ext cx="9906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l-GR"/>
          </a:p>
        </p:txBody>
      </p:sp>
      <p:grpSp>
        <p:nvGrpSpPr>
          <p:cNvPr id="153607" name="Group 7"/>
          <p:cNvGrpSpPr>
            <a:grpSpLocks/>
          </p:cNvGrpSpPr>
          <p:nvPr/>
        </p:nvGrpSpPr>
        <p:grpSpPr bwMode="auto">
          <a:xfrm>
            <a:off x="2133600" y="4724400"/>
            <a:ext cx="1492250" cy="1962150"/>
            <a:chOff x="1920" y="2352"/>
            <a:chExt cx="940" cy="1236"/>
          </a:xfrm>
        </p:grpSpPr>
        <p:grpSp>
          <p:nvGrpSpPr>
            <p:cNvPr id="153608" name="Group 8"/>
            <p:cNvGrpSpPr>
              <a:grpSpLocks/>
            </p:cNvGrpSpPr>
            <p:nvPr/>
          </p:nvGrpSpPr>
          <p:grpSpPr bwMode="auto">
            <a:xfrm>
              <a:off x="1968" y="2352"/>
              <a:ext cx="892" cy="635"/>
              <a:chOff x="2518" y="1869"/>
              <a:chExt cx="892" cy="635"/>
            </a:xfrm>
          </p:grpSpPr>
          <p:sp>
            <p:nvSpPr>
              <p:cNvPr id="153609" name="Rectangle 9"/>
              <p:cNvSpPr>
                <a:spLocks noChangeArrowheads="1"/>
              </p:cNvSpPr>
              <p:nvPr/>
            </p:nvSpPr>
            <p:spPr bwMode="auto">
              <a:xfrm>
                <a:off x="2518" y="1869"/>
                <a:ext cx="581" cy="294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/>
                  <a:t>Proxy</a:t>
                </a:r>
              </a:p>
            </p:txBody>
          </p:sp>
          <p:sp>
            <p:nvSpPr>
              <p:cNvPr id="153610" name="AutoShape 10"/>
              <p:cNvSpPr>
                <a:spLocks noChangeArrowheads="1"/>
              </p:cNvSpPr>
              <p:nvPr/>
            </p:nvSpPr>
            <p:spPr bwMode="auto">
              <a:xfrm>
                <a:off x="2928" y="2112"/>
                <a:ext cx="482" cy="392"/>
              </a:xfrm>
              <a:prstGeom prst="flowChartMagneticDisk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1800"/>
                  <a:t>Cache</a:t>
                </a:r>
              </a:p>
            </p:txBody>
          </p:sp>
        </p:grpSp>
        <p:grpSp>
          <p:nvGrpSpPr>
            <p:cNvPr id="153611" name="Group 11"/>
            <p:cNvGrpSpPr>
              <a:grpSpLocks/>
            </p:cNvGrpSpPr>
            <p:nvPr/>
          </p:nvGrpSpPr>
          <p:grpSpPr bwMode="auto">
            <a:xfrm>
              <a:off x="1920" y="2784"/>
              <a:ext cx="432" cy="804"/>
              <a:chOff x="1728" y="2736"/>
              <a:chExt cx="432" cy="804"/>
            </a:xfrm>
          </p:grpSpPr>
          <p:grpSp>
            <p:nvGrpSpPr>
              <p:cNvPr id="153612" name="Group 12"/>
              <p:cNvGrpSpPr>
                <a:grpSpLocks/>
              </p:cNvGrpSpPr>
              <p:nvPr/>
            </p:nvGrpSpPr>
            <p:grpSpPr bwMode="auto">
              <a:xfrm>
                <a:off x="1728" y="2736"/>
                <a:ext cx="96" cy="804"/>
                <a:chOff x="1680" y="1584"/>
                <a:chExt cx="144" cy="2100"/>
              </a:xfrm>
            </p:grpSpPr>
            <p:sp>
              <p:nvSpPr>
                <p:cNvPr id="153613" name="Rectangle 13"/>
                <p:cNvSpPr>
                  <a:spLocks noChangeArrowheads="1"/>
                </p:cNvSpPr>
                <p:nvPr/>
              </p:nvSpPr>
              <p:spPr bwMode="auto">
                <a:xfrm>
                  <a:off x="1680" y="3579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614" name="Rectangle 14"/>
                <p:cNvSpPr>
                  <a:spLocks noChangeArrowheads="1"/>
                </p:cNvSpPr>
                <p:nvPr/>
              </p:nvSpPr>
              <p:spPr bwMode="auto">
                <a:xfrm>
                  <a:off x="1680" y="3474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615" name="Rectangle 15"/>
                <p:cNvSpPr>
                  <a:spLocks noChangeArrowheads="1"/>
                </p:cNvSpPr>
                <p:nvPr/>
              </p:nvSpPr>
              <p:spPr bwMode="auto">
                <a:xfrm>
                  <a:off x="1680" y="3369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616" name="Rectangle 16"/>
                <p:cNvSpPr>
                  <a:spLocks noChangeArrowheads="1"/>
                </p:cNvSpPr>
                <p:nvPr/>
              </p:nvSpPr>
              <p:spPr bwMode="auto">
                <a:xfrm>
                  <a:off x="1680" y="3264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617" name="Rectangle 17"/>
                <p:cNvSpPr>
                  <a:spLocks noChangeArrowheads="1"/>
                </p:cNvSpPr>
                <p:nvPr/>
              </p:nvSpPr>
              <p:spPr bwMode="auto">
                <a:xfrm>
                  <a:off x="1680" y="3159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618" name="Rectangle 18"/>
                <p:cNvSpPr>
                  <a:spLocks noChangeArrowheads="1"/>
                </p:cNvSpPr>
                <p:nvPr/>
              </p:nvSpPr>
              <p:spPr bwMode="auto">
                <a:xfrm>
                  <a:off x="1680" y="3054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619" name="Rectangle 19"/>
                <p:cNvSpPr>
                  <a:spLocks noChangeArrowheads="1"/>
                </p:cNvSpPr>
                <p:nvPr/>
              </p:nvSpPr>
              <p:spPr bwMode="auto">
                <a:xfrm>
                  <a:off x="1680" y="2949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620" name="Rectangle 20"/>
                <p:cNvSpPr>
                  <a:spLocks noChangeArrowheads="1"/>
                </p:cNvSpPr>
                <p:nvPr/>
              </p:nvSpPr>
              <p:spPr bwMode="auto">
                <a:xfrm>
                  <a:off x="1680" y="2844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621" name="Rectangle 21"/>
                <p:cNvSpPr>
                  <a:spLocks noChangeArrowheads="1"/>
                </p:cNvSpPr>
                <p:nvPr/>
              </p:nvSpPr>
              <p:spPr bwMode="auto">
                <a:xfrm>
                  <a:off x="1680" y="2739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622" name="Rectangle 22"/>
                <p:cNvSpPr>
                  <a:spLocks noChangeArrowheads="1"/>
                </p:cNvSpPr>
                <p:nvPr/>
              </p:nvSpPr>
              <p:spPr bwMode="auto">
                <a:xfrm>
                  <a:off x="1680" y="2634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623" name="Rectangle 23"/>
                <p:cNvSpPr>
                  <a:spLocks noChangeArrowheads="1"/>
                </p:cNvSpPr>
                <p:nvPr/>
              </p:nvSpPr>
              <p:spPr bwMode="auto">
                <a:xfrm>
                  <a:off x="1680" y="2529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624" name="Rectangle 24"/>
                <p:cNvSpPr>
                  <a:spLocks noChangeArrowheads="1"/>
                </p:cNvSpPr>
                <p:nvPr/>
              </p:nvSpPr>
              <p:spPr bwMode="auto">
                <a:xfrm>
                  <a:off x="1680" y="2424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625" name="Rectangle 25"/>
                <p:cNvSpPr>
                  <a:spLocks noChangeArrowheads="1"/>
                </p:cNvSpPr>
                <p:nvPr/>
              </p:nvSpPr>
              <p:spPr bwMode="auto">
                <a:xfrm>
                  <a:off x="1680" y="2319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626" name="Rectangle 26"/>
                <p:cNvSpPr>
                  <a:spLocks noChangeArrowheads="1"/>
                </p:cNvSpPr>
                <p:nvPr/>
              </p:nvSpPr>
              <p:spPr bwMode="auto">
                <a:xfrm>
                  <a:off x="1680" y="2214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627" name="Rectangle 27"/>
                <p:cNvSpPr>
                  <a:spLocks noChangeArrowheads="1"/>
                </p:cNvSpPr>
                <p:nvPr/>
              </p:nvSpPr>
              <p:spPr bwMode="auto">
                <a:xfrm>
                  <a:off x="1680" y="2109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628" name="Rectangle 28"/>
                <p:cNvSpPr>
                  <a:spLocks noChangeArrowheads="1"/>
                </p:cNvSpPr>
                <p:nvPr/>
              </p:nvSpPr>
              <p:spPr bwMode="auto">
                <a:xfrm>
                  <a:off x="1680" y="2004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629" name="Rectangle 29"/>
                <p:cNvSpPr>
                  <a:spLocks noChangeArrowheads="1"/>
                </p:cNvSpPr>
                <p:nvPr/>
              </p:nvSpPr>
              <p:spPr bwMode="auto">
                <a:xfrm>
                  <a:off x="1680" y="1899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630" name="Rectangle 30"/>
                <p:cNvSpPr>
                  <a:spLocks noChangeArrowheads="1"/>
                </p:cNvSpPr>
                <p:nvPr/>
              </p:nvSpPr>
              <p:spPr bwMode="auto">
                <a:xfrm>
                  <a:off x="1680" y="1794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631" name="Rectangle 31"/>
                <p:cNvSpPr>
                  <a:spLocks noChangeArrowheads="1"/>
                </p:cNvSpPr>
                <p:nvPr/>
              </p:nvSpPr>
              <p:spPr bwMode="auto">
                <a:xfrm>
                  <a:off x="1680" y="1689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632" name="Rectangle 32"/>
                <p:cNvSpPr>
                  <a:spLocks noChangeArrowheads="1"/>
                </p:cNvSpPr>
                <p:nvPr/>
              </p:nvSpPr>
              <p:spPr bwMode="auto">
                <a:xfrm>
                  <a:off x="1680" y="1584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633" name="Line 33"/>
                <p:cNvSpPr>
                  <a:spLocks noChangeShapeType="1"/>
                </p:cNvSpPr>
                <p:nvPr/>
              </p:nvSpPr>
              <p:spPr bwMode="auto">
                <a:xfrm>
                  <a:off x="1680" y="1584"/>
                  <a:ext cx="144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634" name="Line 34"/>
                <p:cNvSpPr>
                  <a:spLocks noChangeShapeType="1"/>
                </p:cNvSpPr>
                <p:nvPr/>
              </p:nvSpPr>
              <p:spPr bwMode="auto">
                <a:xfrm>
                  <a:off x="1680" y="168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635" name="Line 35"/>
                <p:cNvSpPr>
                  <a:spLocks noChangeShapeType="1"/>
                </p:cNvSpPr>
                <p:nvPr/>
              </p:nvSpPr>
              <p:spPr bwMode="auto">
                <a:xfrm>
                  <a:off x="1680" y="179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636" name="Line 36"/>
                <p:cNvSpPr>
                  <a:spLocks noChangeShapeType="1"/>
                </p:cNvSpPr>
                <p:nvPr/>
              </p:nvSpPr>
              <p:spPr bwMode="auto">
                <a:xfrm>
                  <a:off x="1680" y="189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637" name="Line 37"/>
                <p:cNvSpPr>
                  <a:spLocks noChangeShapeType="1"/>
                </p:cNvSpPr>
                <p:nvPr/>
              </p:nvSpPr>
              <p:spPr bwMode="auto">
                <a:xfrm>
                  <a:off x="1680" y="200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638" name="Line 38"/>
                <p:cNvSpPr>
                  <a:spLocks noChangeShapeType="1"/>
                </p:cNvSpPr>
                <p:nvPr/>
              </p:nvSpPr>
              <p:spPr bwMode="auto">
                <a:xfrm>
                  <a:off x="1680" y="210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639" name="Line 39"/>
                <p:cNvSpPr>
                  <a:spLocks noChangeShapeType="1"/>
                </p:cNvSpPr>
                <p:nvPr/>
              </p:nvSpPr>
              <p:spPr bwMode="auto">
                <a:xfrm>
                  <a:off x="1680" y="221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640" name="Line 40"/>
                <p:cNvSpPr>
                  <a:spLocks noChangeShapeType="1"/>
                </p:cNvSpPr>
                <p:nvPr/>
              </p:nvSpPr>
              <p:spPr bwMode="auto">
                <a:xfrm>
                  <a:off x="1680" y="231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641" name="Line 41"/>
                <p:cNvSpPr>
                  <a:spLocks noChangeShapeType="1"/>
                </p:cNvSpPr>
                <p:nvPr/>
              </p:nvSpPr>
              <p:spPr bwMode="auto">
                <a:xfrm>
                  <a:off x="1680" y="242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642" name="Line 42"/>
                <p:cNvSpPr>
                  <a:spLocks noChangeShapeType="1"/>
                </p:cNvSpPr>
                <p:nvPr/>
              </p:nvSpPr>
              <p:spPr bwMode="auto">
                <a:xfrm>
                  <a:off x="1680" y="252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643" name="Line 43"/>
                <p:cNvSpPr>
                  <a:spLocks noChangeShapeType="1"/>
                </p:cNvSpPr>
                <p:nvPr/>
              </p:nvSpPr>
              <p:spPr bwMode="auto">
                <a:xfrm>
                  <a:off x="1680" y="263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644" name="Line 44"/>
                <p:cNvSpPr>
                  <a:spLocks noChangeShapeType="1"/>
                </p:cNvSpPr>
                <p:nvPr/>
              </p:nvSpPr>
              <p:spPr bwMode="auto">
                <a:xfrm>
                  <a:off x="1680" y="273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645" name="Line 45"/>
                <p:cNvSpPr>
                  <a:spLocks noChangeShapeType="1"/>
                </p:cNvSpPr>
                <p:nvPr/>
              </p:nvSpPr>
              <p:spPr bwMode="auto">
                <a:xfrm>
                  <a:off x="1680" y="284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646" name="Line 46"/>
                <p:cNvSpPr>
                  <a:spLocks noChangeShapeType="1"/>
                </p:cNvSpPr>
                <p:nvPr/>
              </p:nvSpPr>
              <p:spPr bwMode="auto">
                <a:xfrm>
                  <a:off x="1680" y="294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647" name="Line 47"/>
                <p:cNvSpPr>
                  <a:spLocks noChangeShapeType="1"/>
                </p:cNvSpPr>
                <p:nvPr/>
              </p:nvSpPr>
              <p:spPr bwMode="auto">
                <a:xfrm>
                  <a:off x="1680" y="305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648" name="Line 48"/>
                <p:cNvSpPr>
                  <a:spLocks noChangeShapeType="1"/>
                </p:cNvSpPr>
                <p:nvPr/>
              </p:nvSpPr>
              <p:spPr bwMode="auto">
                <a:xfrm>
                  <a:off x="1680" y="315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649" name="Line 49"/>
                <p:cNvSpPr>
                  <a:spLocks noChangeShapeType="1"/>
                </p:cNvSpPr>
                <p:nvPr/>
              </p:nvSpPr>
              <p:spPr bwMode="auto">
                <a:xfrm>
                  <a:off x="1680" y="326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650" name="Line 50"/>
                <p:cNvSpPr>
                  <a:spLocks noChangeShapeType="1"/>
                </p:cNvSpPr>
                <p:nvPr/>
              </p:nvSpPr>
              <p:spPr bwMode="auto">
                <a:xfrm>
                  <a:off x="1680" y="336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651" name="Line 51"/>
                <p:cNvSpPr>
                  <a:spLocks noChangeShapeType="1"/>
                </p:cNvSpPr>
                <p:nvPr/>
              </p:nvSpPr>
              <p:spPr bwMode="auto">
                <a:xfrm>
                  <a:off x="1680" y="347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652" name="Line 52"/>
                <p:cNvSpPr>
                  <a:spLocks noChangeShapeType="1"/>
                </p:cNvSpPr>
                <p:nvPr/>
              </p:nvSpPr>
              <p:spPr bwMode="auto">
                <a:xfrm>
                  <a:off x="1680" y="357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653" name="Line 53"/>
                <p:cNvSpPr>
                  <a:spLocks noChangeShapeType="1"/>
                </p:cNvSpPr>
                <p:nvPr/>
              </p:nvSpPr>
              <p:spPr bwMode="auto">
                <a:xfrm>
                  <a:off x="1680" y="3684"/>
                  <a:ext cx="144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654" name="Line 54"/>
                <p:cNvSpPr>
                  <a:spLocks noChangeShapeType="1"/>
                </p:cNvSpPr>
                <p:nvPr/>
              </p:nvSpPr>
              <p:spPr bwMode="auto">
                <a:xfrm>
                  <a:off x="1680" y="1584"/>
                  <a:ext cx="0" cy="210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655" name="Line 55"/>
                <p:cNvSpPr>
                  <a:spLocks noChangeShapeType="1"/>
                </p:cNvSpPr>
                <p:nvPr/>
              </p:nvSpPr>
              <p:spPr bwMode="auto">
                <a:xfrm>
                  <a:off x="1824" y="1584"/>
                  <a:ext cx="0" cy="210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</p:grpSp>
          <p:grpSp>
            <p:nvGrpSpPr>
              <p:cNvPr id="153656" name="Group 56"/>
              <p:cNvGrpSpPr>
                <a:grpSpLocks/>
              </p:cNvGrpSpPr>
              <p:nvPr/>
            </p:nvGrpSpPr>
            <p:grpSpPr bwMode="auto">
              <a:xfrm>
                <a:off x="1872" y="2736"/>
                <a:ext cx="96" cy="804"/>
                <a:chOff x="1680" y="1584"/>
                <a:chExt cx="144" cy="2100"/>
              </a:xfrm>
            </p:grpSpPr>
            <p:sp>
              <p:nvSpPr>
                <p:cNvPr id="153657" name="Rectangle 57"/>
                <p:cNvSpPr>
                  <a:spLocks noChangeArrowheads="1"/>
                </p:cNvSpPr>
                <p:nvPr/>
              </p:nvSpPr>
              <p:spPr bwMode="auto">
                <a:xfrm>
                  <a:off x="1680" y="357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658" name="Rectangle 58"/>
                <p:cNvSpPr>
                  <a:spLocks noChangeArrowheads="1"/>
                </p:cNvSpPr>
                <p:nvPr/>
              </p:nvSpPr>
              <p:spPr bwMode="auto">
                <a:xfrm>
                  <a:off x="1680" y="347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659" name="Rectangle 59"/>
                <p:cNvSpPr>
                  <a:spLocks noChangeArrowheads="1"/>
                </p:cNvSpPr>
                <p:nvPr/>
              </p:nvSpPr>
              <p:spPr bwMode="auto">
                <a:xfrm>
                  <a:off x="1680" y="336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660" name="Rectangle 60"/>
                <p:cNvSpPr>
                  <a:spLocks noChangeArrowheads="1"/>
                </p:cNvSpPr>
                <p:nvPr/>
              </p:nvSpPr>
              <p:spPr bwMode="auto">
                <a:xfrm>
                  <a:off x="1680" y="326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661" name="Rectangle 61"/>
                <p:cNvSpPr>
                  <a:spLocks noChangeArrowheads="1"/>
                </p:cNvSpPr>
                <p:nvPr/>
              </p:nvSpPr>
              <p:spPr bwMode="auto">
                <a:xfrm>
                  <a:off x="1680" y="315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662" name="Rectangle 62"/>
                <p:cNvSpPr>
                  <a:spLocks noChangeArrowheads="1"/>
                </p:cNvSpPr>
                <p:nvPr/>
              </p:nvSpPr>
              <p:spPr bwMode="auto">
                <a:xfrm>
                  <a:off x="1680" y="305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663" name="Rectangle 63"/>
                <p:cNvSpPr>
                  <a:spLocks noChangeArrowheads="1"/>
                </p:cNvSpPr>
                <p:nvPr/>
              </p:nvSpPr>
              <p:spPr bwMode="auto">
                <a:xfrm>
                  <a:off x="1680" y="294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664" name="Rectangle 64"/>
                <p:cNvSpPr>
                  <a:spLocks noChangeArrowheads="1"/>
                </p:cNvSpPr>
                <p:nvPr/>
              </p:nvSpPr>
              <p:spPr bwMode="auto">
                <a:xfrm>
                  <a:off x="1680" y="284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665" name="Rectangle 65"/>
                <p:cNvSpPr>
                  <a:spLocks noChangeArrowheads="1"/>
                </p:cNvSpPr>
                <p:nvPr/>
              </p:nvSpPr>
              <p:spPr bwMode="auto">
                <a:xfrm>
                  <a:off x="1680" y="273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666" name="Rectangle 66"/>
                <p:cNvSpPr>
                  <a:spLocks noChangeArrowheads="1"/>
                </p:cNvSpPr>
                <p:nvPr/>
              </p:nvSpPr>
              <p:spPr bwMode="auto">
                <a:xfrm>
                  <a:off x="1680" y="263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667" name="Rectangle 67"/>
                <p:cNvSpPr>
                  <a:spLocks noChangeArrowheads="1"/>
                </p:cNvSpPr>
                <p:nvPr/>
              </p:nvSpPr>
              <p:spPr bwMode="auto">
                <a:xfrm>
                  <a:off x="1680" y="252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668" name="Rectangle 68"/>
                <p:cNvSpPr>
                  <a:spLocks noChangeArrowheads="1"/>
                </p:cNvSpPr>
                <p:nvPr/>
              </p:nvSpPr>
              <p:spPr bwMode="auto">
                <a:xfrm>
                  <a:off x="1680" y="242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669" name="Rectangle 69"/>
                <p:cNvSpPr>
                  <a:spLocks noChangeArrowheads="1"/>
                </p:cNvSpPr>
                <p:nvPr/>
              </p:nvSpPr>
              <p:spPr bwMode="auto">
                <a:xfrm>
                  <a:off x="1680" y="231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670" name="Rectangle 70"/>
                <p:cNvSpPr>
                  <a:spLocks noChangeArrowheads="1"/>
                </p:cNvSpPr>
                <p:nvPr/>
              </p:nvSpPr>
              <p:spPr bwMode="auto">
                <a:xfrm>
                  <a:off x="1680" y="221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671" name="Rectangle 71"/>
                <p:cNvSpPr>
                  <a:spLocks noChangeArrowheads="1"/>
                </p:cNvSpPr>
                <p:nvPr/>
              </p:nvSpPr>
              <p:spPr bwMode="auto">
                <a:xfrm>
                  <a:off x="1680" y="210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672" name="Rectangle 72"/>
                <p:cNvSpPr>
                  <a:spLocks noChangeArrowheads="1"/>
                </p:cNvSpPr>
                <p:nvPr/>
              </p:nvSpPr>
              <p:spPr bwMode="auto">
                <a:xfrm>
                  <a:off x="1680" y="200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673" name="Rectangle 73"/>
                <p:cNvSpPr>
                  <a:spLocks noChangeArrowheads="1"/>
                </p:cNvSpPr>
                <p:nvPr/>
              </p:nvSpPr>
              <p:spPr bwMode="auto">
                <a:xfrm>
                  <a:off x="1680" y="189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674" name="Rectangle 74"/>
                <p:cNvSpPr>
                  <a:spLocks noChangeArrowheads="1"/>
                </p:cNvSpPr>
                <p:nvPr/>
              </p:nvSpPr>
              <p:spPr bwMode="auto">
                <a:xfrm>
                  <a:off x="1680" y="179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675" name="Rectangle 75"/>
                <p:cNvSpPr>
                  <a:spLocks noChangeArrowheads="1"/>
                </p:cNvSpPr>
                <p:nvPr/>
              </p:nvSpPr>
              <p:spPr bwMode="auto">
                <a:xfrm>
                  <a:off x="1680" y="168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676" name="Rectangle 76"/>
                <p:cNvSpPr>
                  <a:spLocks noChangeArrowheads="1"/>
                </p:cNvSpPr>
                <p:nvPr/>
              </p:nvSpPr>
              <p:spPr bwMode="auto">
                <a:xfrm>
                  <a:off x="1680" y="158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677" name="Line 77"/>
                <p:cNvSpPr>
                  <a:spLocks noChangeShapeType="1"/>
                </p:cNvSpPr>
                <p:nvPr/>
              </p:nvSpPr>
              <p:spPr bwMode="auto">
                <a:xfrm>
                  <a:off x="1680" y="1584"/>
                  <a:ext cx="144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678" name="Line 78"/>
                <p:cNvSpPr>
                  <a:spLocks noChangeShapeType="1"/>
                </p:cNvSpPr>
                <p:nvPr/>
              </p:nvSpPr>
              <p:spPr bwMode="auto">
                <a:xfrm>
                  <a:off x="1680" y="168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679" name="Line 79"/>
                <p:cNvSpPr>
                  <a:spLocks noChangeShapeType="1"/>
                </p:cNvSpPr>
                <p:nvPr/>
              </p:nvSpPr>
              <p:spPr bwMode="auto">
                <a:xfrm>
                  <a:off x="1680" y="179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680" name="Line 80"/>
                <p:cNvSpPr>
                  <a:spLocks noChangeShapeType="1"/>
                </p:cNvSpPr>
                <p:nvPr/>
              </p:nvSpPr>
              <p:spPr bwMode="auto">
                <a:xfrm>
                  <a:off x="1680" y="189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681" name="Line 81"/>
                <p:cNvSpPr>
                  <a:spLocks noChangeShapeType="1"/>
                </p:cNvSpPr>
                <p:nvPr/>
              </p:nvSpPr>
              <p:spPr bwMode="auto">
                <a:xfrm>
                  <a:off x="1680" y="200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682" name="Line 82"/>
                <p:cNvSpPr>
                  <a:spLocks noChangeShapeType="1"/>
                </p:cNvSpPr>
                <p:nvPr/>
              </p:nvSpPr>
              <p:spPr bwMode="auto">
                <a:xfrm>
                  <a:off x="1680" y="210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683" name="Line 83"/>
                <p:cNvSpPr>
                  <a:spLocks noChangeShapeType="1"/>
                </p:cNvSpPr>
                <p:nvPr/>
              </p:nvSpPr>
              <p:spPr bwMode="auto">
                <a:xfrm>
                  <a:off x="1680" y="221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684" name="Line 84"/>
                <p:cNvSpPr>
                  <a:spLocks noChangeShapeType="1"/>
                </p:cNvSpPr>
                <p:nvPr/>
              </p:nvSpPr>
              <p:spPr bwMode="auto">
                <a:xfrm>
                  <a:off x="1680" y="231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685" name="Line 85"/>
                <p:cNvSpPr>
                  <a:spLocks noChangeShapeType="1"/>
                </p:cNvSpPr>
                <p:nvPr/>
              </p:nvSpPr>
              <p:spPr bwMode="auto">
                <a:xfrm>
                  <a:off x="1680" y="242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686" name="Line 86"/>
                <p:cNvSpPr>
                  <a:spLocks noChangeShapeType="1"/>
                </p:cNvSpPr>
                <p:nvPr/>
              </p:nvSpPr>
              <p:spPr bwMode="auto">
                <a:xfrm>
                  <a:off x="1680" y="252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687" name="Line 87"/>
                <p:cNvSpPr>
                  <a:spLocks noChangeShapeType="1"/>
                </p:cNvSpPr>
                <p:nvPr/>
              </p:nvSpPr>
              <p:spPr bwMode="auto">
                <a:xfrm>
                  <a:off x="1680" y="263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688" name="Line 88"/>
                <p:cNvSpPr>
                  <a:spLocks noChangeShapeType="1"/>
                </p:cNvSpPr>
                <p:nvPr/>
              </p:nvSpPr>
              <p:spPr bwMode="auto">
                <a:xfrm>
                  <a:off x="1680" y="273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689" name="Line 89"/>
                <p:cNvSpPr>
                  <a:spLocks noChangeShapeType="1"/>
                </p:cNvSpPr>
                <p:nvPr/>
              </p:nvSpPr>
              <p:spPr bwMode="auto">
                <a:xfrm>
                  <a:off x="1680" y="284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690" name="Line 90"/>
                <p:cNvSpPr>
                  <a:spLocks noChangeShapeType="1"/>
                </p:cNvSpPr>
                <p:nvPr/>
              </p:nvSpPr>
              <p:spPr bwMode="auto">
                <a:xfrm>
                  <a:off x="1680" y="294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691" name="Line 91"/>
                <p:cNvSpPr>
                  <a:spLocks noChangeShapeType="1"/>
                </p:cNvSpPr>
                <p:nvPr/>
              </p:nvSpPr>
              <p:spPr bwMode="auto">
                <a:xfrm>
                  <a:off x="1680" y="305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692" name="Line 92"/>
                <p:cNvSpPr>
                  <a:spLocks noChangeShapeType="1"/>
                </p:cNvSpPr>
                <p:nvPr/>
              </p:nvSpPr>
              <p:spPr bwMode="auto">
                <a:xfrm>
                  <a:off x="1680" y="315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693" name="Line 93"/>
                <p:cNvSpPr>
                  <a:spLocks noChangeShapeType="1"/>
                </p:cNvSpPr>
                <p:nvPr/>
              </p:nvSpPr>
              <p:spPr bwMode="auto">
                <a:xfrm>
                  <a:off x="1680" y="326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694" name="Line 94"/>
                <p:cNvSpPr>
                  <a:spLocks noChangeShapeType="1"/>
                </p:cNvSpPr>
                <p:nvPr/>
              </p:nvSpPr>
              <p:spPr bwMode="auto">
                <a:xfrm>
                  <a:off x="1680" y="336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695" name="Line 95"/>
                <p:cNvSpPr>
                  <a:spLocks noChangeShapeType="1"/>
                </p:cNvSpPr>
                <p:nvPr/>
              </p:nvSpPr>
              <p:spPr bwMode="auto">
                <a:xfrm>
                  <a:off x="1680" y="347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696" name="Line 96"/>
                <p:cNvSpPr>
                  <a:spLocks noChangeShapeType="1"/>
                </p:cNvSpPr>
                <p:nvPr/>
              </p:nvSpPr>
              <p:spPr bwMode="auto">
                <a:xfrm>
                  <a:off x="1680" y="357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697" name="Line 97"/>
                <p:cNvSpPr>
                  <a:spLocks noChangeShapeType="1"/>
                </p:cNvSpPr>
                <p:nvPr/>
              </p:nvSpPr>
              <p:spPr bwMode="auto">
                <a:xfrm>
                  <a:off x="1680" y="3684"/>
                  <a:ext cx="144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698" name="Line 98"/>
                <p:cNvSpPr>
                  <a:spLocks noChangeShapeType="1"/>
                </p:cNvSpPr>
                <p:nvPr/>
              </p:nvSpPr>
              <p:spPr bwMode="auto">
                <a:xfrm>
                  <a:off x="1680" y="1584"/>
                  <a:ext cx="0" cy="210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699" name="Line 99"/>
                <p:cNvSpPr>
                  <a:spLocks noChangeShapeType="1"/>
                </p:cNvSpPr>
                <p:nvPr/>
              </p:nvSpPr>
              <p:spPr bwMode="auto">
                <a:xfrm>
                  <a:off x="1824" y="1584"/>
                  <a:ext cx="0" cy="210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</p:grpSp>
          <p:grpSp>
            <p:nvGrpSpPr>
              <p:cNvPr id="153700" name="Group 100"/>
              <p:cNvGrpSpPr>
                <a:grpSpLocks/>
              </p:cNvGrpSpPr>
              <p:nvPr/>
            </p:nvGrpSpPr>
            <p:grpSpPr bwMode="auto">
              <a:xfrm>
                <a:off x="1968" y="2736"/>
                <a:ext cx="96" cy="804"/>
                <a:chOff x="1680" y="1584"/>
                <a:chExt cx="144" cy="2100"/>
              </a:xfrm>
            </p:grpSpPr>
            <p:sp>
              <p:nvSpPr>
                <p:cNvPr id="153701" name="Rectangle 101"/>
                <p:cNvSpPr>
                  <a:spLocks noChangeArrowheads="1"/>
                </p:cNvSpPr>
                <p:nvPr/>
              </p:nvSpPr>
              <p:spPr bwMode="auto">
                <a:xfrm>
                  <a:off x="1680" y="357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702" name="Rectangle 102"/>
                <p:cNvSpPr>
                  <a:spLocks noChangeArrowheads="1"/>
                </p:cNvSpPr>
                <p:nvPr/>
              </p:nvSpPr>
              <p:spPr bwMode="auto">
                <a:xfrm>
                  <a:off x="1680" y="347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703" name="Rectangle 103"/>
                <p:cNvSpPr>
                  <a:spLocks noChangeArrowheads="1"/>
                </p:cNvSpPr>
                <p:nvPr/>
              </p:nvSpPr>
              <p:spPr bwMode="auto">
                <a:xfrm>
                  <a:off x="1680" y="336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704" name="Rectangle 104"/>
                <p:cNvSpPr>
                  <a:spLocks noChangeArrowheads="1"/>
                </p:cNvSpPr>
                <p:nvPr/>
              </p:nvSpPr>
              <p:spPr bwMode="auto">
                <a:xfrm>
                  <a:off x="1680" y="326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705" name="Rectangle 105"/>
                <p:cNvSpPr>
                  <a:spLocks noChangeArrowheads="1"/>
                </p:cNvSpPr>
                <p:nvPr/>
              </p:nvSpPr>
              <p:spPr bwMode="auto">
                <a:xfrm>
                  <a:off x="1680" y="315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706" name="Rectangle 106"/>
                <p:cNvSpPr>
                  <a:spLocks noChangeArrowheads="1"/>
                </p:cNvSpPr>
                <p:nvPr/>
              </p:nvSpPr>
              <p:spPr bwMode="auto">
                <a:xfrm>
                  <a:off x="1680" y="305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707" name="Rectangle 107"/>
                <p:cNvSpPr>
                  <a:spLocks noChangeArrowheads="1"/>
                </p:cNvSpPr>
                <p:nvPr/>
              </p:nvSpPr>
              <p:spPr bwMode="auto">
                <a:xfrm>
                  <a:off x="1680" y="294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708" name="Rectangle 108"/>
                <p:cNvSpPr>
                  <a:spLocks noChangeArrowheads="1"/>
                </p:cNvSpPr>
                <p:nvPr/>
              </p:nvSpPr>
              <p:spPr bwMode="auto">
                <a:xfrm>
                  <a:off x="1680" y="284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709" name="Rectangle 109"/>
                <p:cNvSpPr>
                  <a:spLocks noChangeArrowheads="1"/>
                </p:cNvSpPr>
                <p:nvPr/>
              </p:nvSpPr>
              <p:spPr bwMode="auto">
                <a:xfrm>
                  <a:off x="1680" y="273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710" name="Rectangle 110"/>
                <p:cNvSpPr>
                  <a:spLocks noChangeArrowheads="1"/>
                </p:cNvSpPr>
                <p:nvPr/>
              </p:nvSpPr>
              <p:spPr bwMode="auto">
                <a:xfrm>
                  <a:off x="1680" y="263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711" name="Rectangle 111"/>
                <p:cNvSpPr>
                  <a:spLocks noChangeArrowheads="1"/>
                </p:cNvSpPr>
                <p:nvPr/>
              </p:nvSpPr>
              <p:spPr bwMode="auto">
                <a:xfrm>
                  <a:off x="1680" y="252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712" name="Rectangle 112"/>
                <p:cNvSpPr>
                  <a:spLocks noChangeArrowheads="1"/>
                </p:cNvSpPr>
                <p:nvPr/>
              </p:nvSpPr>
              <p:spPr bwMode="auto">
                <a:xfrm>
                  <a:off x="1680" y="242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713" name="Rectangle 113"/>
                <p:cNvSpPr>
                  <a:spLocks noChangeArrowheads="1"/>
                </p:cNvSpPr>
                <p:nvPr/>
              </p:nvSpPr>
              <p:spPr bwMode="auto">
                <a:xfrm>
                  <a:off x="1680" y="231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714" name="Rectangle 114"/>
                <p:cNvSpPr>
                  <a:spLocks noChangeArrowheads="1"/>
                </p:cNvSpPr>
                <p:nvPr/>
              </p:nvSpPr>
              <p:spPr bwMode="auto">
                <a:xfrm>
                  <a:off x="1680" y="221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715" name="Rectangle 115"/>
                <p:cNvSpPr>
                  <a:spLocks noChangeArrowheads="1"/>
                </p:cNvSpPr>
                <p:nvPr/>
              </p:nvSpPr>
              <p:spPr bwMode="auto">
                <a:xfrm>
                  <a:off x="1680" y="210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716" name="Rectangle 116"/>
                <p:cNvSpPr>
                  <a:spLocks noChangeArrowheads="1"/>
                </p:cNvSpPr>
                <p:nvPr/>
              </p:nvSpPr>
              <p:spPr bwMode="auto">
                <a:xfrm>
                  <a:off x="1680" y="200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717" name="Rectangle 117"/>
                <p:cNvSpPr>
                  <a:spLocks noChangeArrowheads="1"/>
                </p:cNvSpPr>
                <p:nvPr/>
              </p:nvSpPr>
              <p:spPr bwMode="auto">
                <a:xfrm>
                  <a:off x="1680" y="189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718" name="Rectangle 118"/>
                <p:cNvSpPr>
                  <a:spLocks noChangeArrowheads="1"/>
                </p:cNvSpPr>
                <p:nvPr/>
              </p:nvSpPr>
              <p:spPr bwMode="auto">
                <a:xfrm>
                  <a:off x="1680" y="179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719" name="Rectangle 119"/>
                <p:cNvSpPr>
                  <a:spLocks noChangeArrowheads="1"/>
                </p:cNvSpPr>
                <p:nvPr/>
              </p:nvSpPr>
              <p:spPr bwMode="auto">
                <a:xfrm>
                  <a:off x="1680" y="168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720" name="Rectangle 120"/>
                <p:cNvSpPr>
                  <a:spLocks noChangeArrowheads="1"/>
                </p:cNvSpPr>
                <p:nvPr/>
              </p:nvSpPr>
              <p:spPr bwMode="auto">
                <a:xfrm>
                  <a:off x="1680" y="158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721" name="Line 121"/>
                <p:cNvSpPr>
                  <a:spLocks noChangeShapeType="1"/>
                </p:cNvSpPr>
                <p:nvPr/>
              </p:nvSpPr>
              <p:spPr bwMode="auto">
                <a:xfrm>
                  <a:off x="1680" y="1584"/>
                  <a:ext cx="144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722" name="Line 122"/>
                <p:cNvSpPr>
                  <a:spLocks noChangeShapeType="1"/>
                </p:cNvSpPr>
                <p:nvPr/>
              </p:nvSpPr>
              <p:spPr bwMode="auto">
                <a:xfrm>
                  <a:off x="1680" y="168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723" name="Line 123"/>
                <p:cNvSpPr>
                  <a:spLocks noChangeShapeType="1"/>
                </p:cNvSpPr>
                <p:nvPr/>
              </p:nvSpPr>
              <p:spPr bwMode="auto">
                <a:xfrm>
                  <a:off x="1680" y="179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724" name="Line 124"/>
                <p:cNvSpPr>
                  <a:spLocks noChangeShapeType="1"/>
                </p:cNvSpPr>
                <p:nvPr/>
              </p:nvSpPr>
              <p:spPr bwMode="auto">
                <a:xfrm>
                  <a:off x="1680" y="189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725" name="Line 125"/>
                <p:cNvSpPr>
                  <a:spLocks noChangeShapeType="1"/>
                </p:cNvSpPr>
                <p:nvPr/>
              </p:nvSpPr>
              <p:spPr bwMode="auto">
                <a:xfrm>
                  <a:off x="1680" y="200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726" name="Line 126"/>
                <p:cNvSpPr>
                  <a:spLocks noChangeShapeType="1"/>
                </p:cNvSpPr>
                <p:nvPr/>
              </p:nvSpPr>
              <p:spPr bwMode="auto">
                <a:xfrm>
                  <a:off x="1680" y="210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727" name="Line 127"/>
                <p:cNvSpPr>
                  <a:spLocks noChangeShapeType="1"/>
                </p:cNvSpPr>
                <p:nvPr/>
              </p:nvSpPr>
              <p:spPr bwMode="auto">
                <a:xfrm>
                  <a:off x="1680" y="221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728" name="Line 128"/>
                <p:cNvSpPr>
                  <a:spLocks noChangeShapeType="1"/>
                </p:cNvSpPr>
                <p:nvPr/>
              </p:nvSpPr>
              <p:spPr bwMode="auto">
                <a:xfrm>
                  <a:off x="1680" y="231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729" name="Line 129"/>
                <p:cNvSpPr>
                  <a:spLocks noChangeShapeType="1"/>
                </p:cNvSpPr>
                <p:nvPr/>
              </p:nvSpPr>
              <p:spPr bwMode="auto">
                <a:xfrm>
                  <a:off x="1680" y="242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730" name="Line 130"/>
                <p:cNvSpPr>
                  <a:spLocks noChangeShapeType="1"/>
                </p:cNvSpPr>
                <p:nvPr/>
              </p:nvSpPr>
              <p:spPr bwMode="auto">
                <a:xfrm>
                  <a:off x="1680" y="252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731" name="Line 131"/>
                <p:cNvSpPr>
                  <a:spLocks noChangeShapeType="1"/>
                </p:cNvSpPr>
                <p:nvPr/>
              </p:nvSpPr>
              <p:spPr bwMode="auto">
                <a:xfrm>
                  <a:off x="1680" y="263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732" name="Line 132"/>
                <p:cNvSpPr>
                  <a:spLocks noChangeShapeType="1"/>
                </p:cNvSpPr>
                <p:nvPr/>
              </p:nvSpPr>
              <p:spPr bwMode="auto">
                <a:xfrm>
                  <a:off x="1680" y="273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733" name="Line 133"/>
                <p:cNvSpPr>
                  <a:spLocks noChangeShapeType="1"/>
                </p:cNvSpPr>
                <p:nvPr/>
              </p:nvSpPr>
              <p:spPr bwMode="auto">
                <a:xfrm>
                  <a:off x="1680" y="284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734" name="Line 134"/>
                <p:cNvSpPr>
                  <a:spLocks noChangeShapeType="1"/>
                </p:cNvSpPr>
                <p:nvPr/>
              </p:nvSpPr>
              <p:spPr bwMode="auto">
                <a:xfrm>
                  <a:off x="1680" y="294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735" name="Line 135"/>
                <p:cNvSpPr>
                  <a:spLocks noChangeShapeType="1"/>
                </p:cNvSpPr>
                <p:nvPr/>
              </p:nvSpPr>
              <p:spPr bwMode="auto">
                <a:xfrm>
                  <a:off x="1680" y="305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736" name="Line 136"/>
                <p:cNvSpPr>
                  <a:spLocks noChangeShapeType="1"/>
                </p:cNvSpPr>
                <p:nvPr/>
              </p:nvSpPr>
              <p:spPr bwMode="auto">
                <a:xfrm>
                  <a:off x="1680" y="315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737" name="Line 137"/>
                <p:cNvSpPr>
                  <a:spLocks noChangeShapeType="1"/>
                </p:cNvSpPr>
                <p:nvPr/>
              </p:nvSpPr>
              <p:spPr bwMode="auto">
                <a:xfrm>
                  <a:off x="1680" y="326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738" name="Line 138"/>
                <p:cNvSpPr>
                  <a:spLocks noChangeShapeType="1"/>
                </p:cNvSpPr>
                <p:nvPr/>
              </p:nvSpPr>
              <p:spPr bwMode="auto">
                <a:xfrm>
                  <a:off x="1680" y="336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739" name="Line 139"/>
                <p:cNvSpPr>
                  <a:spLocks noChangeShapeType="1"/>
                </p:cNvSpPr>
                <p:nvPr/>
              </p:nvSpPr>
              <p:spPr bwMode="auto">
                <a:xfrm>
                  <a:off x="1680" y="347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740" name="Line 140"/>
                <p:cNvSpPr>
                  <a:spLocks noChangeShapeType="1"/>
                </p:cNvSpPr>
                <p:nvPr/>
              </p:nvSpPr>
              <p:spPr bwMode="auto">
                <a:xfrm>
                  <a:off x="1680" y="357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741" name="Line 141"/>
                <p:cNvSpPr>
                  <a:spLocks noChangeShapeType="1"/>
                </p:cNvSpPr>
                <p:nvPr/>
              </p:nvSpPr>
              <p:spPr bwMode="auto">
                <a:xfrm>
                  <a:off x="1680" y="3684"/>
                  <a:ext cx="144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742" name="Line 142"/>
                <p:cNvSpPr>
                  <a:spLocks noChangeShapeType="1"/>
                </p:cNvSpPr>
                <p:nvPr/>
              </p:nvSpPr>
              <p:spPr bwMode="auto">
                <a:xfrm>
                  <a:off x="1680" y="1584"/>
                  <a:ext cx="0" cy="210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743" name="Line 143"/>
                <p:cNvSpPr>
                  <a:spLocks noChangeShapeType="1"/>
                </p:cNvSpPr>
                <p:nvPr/>
              </p:nvSpPr>
              <p:spPr bwMode="auto">
                <a:xfrm>
                  <a:off x="1824" y="1584"/>
                  <a:ext cx="0" cy="210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</p:grpSp>
          <p:grpSp>
            <p:nvGrpSpPr>
              <p:cNvPr id="153744" name="Group 144"/>
              <p:cNvGrpSpPr>
                <a:grpSpLocks/>
              </p:cNvGrpSpPr>
              <p:nvPr/>
            </p:nvGrpSpPr>
            <p:grpSpPr bwMode="auto">
              <a:xfrm>
                <a:off x="2064" y="2736"/>
                <a:ext cx="96" cy="804"/>
                <a:chOff x="1680" y="1584"/>
                <a:chExt cx="144" cy="2100"/>
              </a:xfrm>
            </p:grpSpPr>
            <p:sp>
              <p:nvSpPr>
                <p:cNvPr id="153745" name="Rectangle 145"/>
                <p:cNvSpPr>
                  <a:spLocks noChangeArrowheads="1"/>
                </p:cNvSpPr>
                <p:nvPr/>
              </p:nvSpPr>
              <p:spPr bwMode="auto">
                <a:xfrm>
                  <a:off x="1680" y="357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746" name="Rectangle 146"/>
                <p:cNvSpPr>
                  <a:spLocks noChangeArrowheads="1"/>
                </p:cNvSpPr>
                <p:nvPr/>
              </p:nvSpPr>
              <p:spPr bwMode="auto">
                <a:xfrm>
                  <a:off x="1680" y="347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747" name="Rectangle 147"/>
                <p:cNvSpPr>
                  <a:spLocks noChangeArrowheads="1"/>
                </p:cNvSpPr>
                <p:nvPr/>
              </p:nvSpPr>
              <p:spPr bwMode="auto">
                <a:xfrm>
                  <a:off x="1680" y="336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748" name="Rectangle 148"/>
                <p:cNvSpPr>
                  <a:spLocks noChangeArrowheads="1"/>
                </p:cNvSpPr>
                <p:nvPr/>
              </p:nvSpPr>
              <p:spPr bwMode="auto">
                <a:xfrm>
                  <a:off x="1680" y="326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749" name="Rectangle 149"/>
                <p:cNvSpPr>
                  <a:spLocks noChangeArrowheads="1"/>
                </p:cNvSpPr>
                <p:nvPr/>
              </p:nvSpPr>
              <p:spPr bwMode="auto">
                <a:xfrm>
                  <a:off x="1680" y="315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750" name="Rectangle 150"/>
                <p:cNvSpPr>
                  <a:spLocks noChangeArrowheads="1"/>
                </p:cNvSpPr>
                <p:nvPr/>
              </p:nvSpPr>
              <p:spPr bwMode="auto">
                <a:xfrm>
                  <a:off x="1680" y="305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751" name="Rectangle 151"/>
                <p:cNvSpPr>
                  <a:spLocks noChangeArrowheads="1"/>
                </p:cNvSpPr>
                <p:nvPr/>
              </p:nvSpPr>
              <p:spPr bwMode="auto">
                <a:xfrm>
                  <a:off x="1680" y="294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752" name="Rectangle 152"/>
                <p:cNvSpPr>
                  <a:spLocks noChangeArrowheads="1"/>
                </p:cNvSpPr>
                <p:nvPr/>
              </p:nvSpPr>
              <p:spPr bwMode="auto">
                <a:xfrm>
                  <a:off x="1680" y="284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753" name="Rectangle 153"/>
                <p:cNvSpPr>
                  <a:spLocks noChangeArrowheads="1"/>
                </p:cNvSpPr>
                <p:nvPr/>
              </p:nvSpPr>
              <p:spPr bwMode="auto">
                <a:xfrm>
                  <a:off x="1680" y="273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754" name="Rectangle 154"/>
                <p:cNvSpPr>
                  <a:spLocks noChangeArrowheads="1"/>
                </p:cNvSpPr>
                <p:nvPr/>
              </p:nvSpPr>
              <p:spPr bwMode="auto">
                <a:xfrm>
                  <a:off x="1680" y="263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755" name="Rectangle 155"/>
                <p:cNvSpPr>
                  <a:spLocks noChangeArrowheads="1"/>
                </p:cNvSpPr>
                <p:nvPr/>
              </p:nvSpPr>
              <p:spPr bwMode="auto">
                <a:xfrm>
                  <a:off x="1680" y="252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756" name="Rectangle 156"/>
                <p:cNvSpPr>
                  <a:spLocks noChangeArrowheads="1"/>
                </p:cNvSpPr>
                <p:nvPr/>
              </p:nvSpPr>
              <p:spPr bwMode="auto">
                <a:xfrm>
                  <a:off x="1680" y="242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757" name="Rectangle 157"/>
                <p:cNvSpPr>
                  <a:spLocks noChangeArrowheads="1"/>
                </p:cNvSpPr>
                <p:nvPr/>
              </p:nvSpPr>
              <p:spPr bwMode="auto">
                <a:xfrm>
                  <a:off x="1680" y="231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758" name="Rectangle 158"/>
                <p:cNvSpPr>
                  <a:spLocks noChangeArrowheads="1"/>
                </p:cNvSpPr>
                <p:nvPr/>
              </p:nvSpPr>
              <p:spPr bwMode="auto">
                <a:xfrm>
                  <a:off x="1680" y="221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759" name="Rectangle 159"/>
                <p:cNvSpPr>
                  <a:spLocks noChangeArrowheads="1"/>
                </p:cNvSpPr>
                <p:nvPr/>
              </p:nvSpPr>
              <p:spPr bwMode="auto">
                <a:xfrm>
                  <a:off x="1680" y="210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760" name="Rectangle 160"/>
                <p:cNvSpPr>
                  <a:spLocks noChangeArrowheads="1"/>
                </p:cNvSpPr>
                <p:nvPr/>
              </p:nvSpPr>
              <p:spPr bwMode="auto">
                <a:xfrm>
                  <a:off x="1680" y="200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761" name="Rectangle 161"/>
                <p:cNvSpPr>
                  <a:spLocks noChangeArrowheads="1"/>
                </p:cNvSpPr>
                <p:nvPr/>
              </p:nvSpPr>
              <p:spPr bwMode="auto">
                <a:xfrm>
                  <a:off x="1680" y="189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762" name="Rectangle 162"/>
                <p:cNvSpPr>
                  <a:spLocks noChangeArrowheads="1"/>
                </p:cNvSpPr>
                <p:nvPr/>
              </p:nvSpPr>
              <p:spPr bwMode="auto">
                <a:xfrm>
                  <a:off x="1680" y="179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763" name="Rectangle 163"/>
                <p:cNvSpPr>
                  <a:spLocks noChangeArrowheads="1"/>
                </p:cNvSpPr>
                <p:nvPr/>
              </p:nvSpPr>
              <p:spPr bwMode="auto">
                <a:xfrm>
                  <a:off x="1680" y="168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764" name="Rectangle 164"/>
                <p:cNvSpPr>
                  <a:spLocks noChangeArrowheads="1"/>
                </p:cNvSpPr>
                <p:nvPr/>
              </p:nvSpPr>
              <p:spPr bwMode="auto">
                <a:xfrm>
                  <a:off x="1680" y="158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765" name="Line 165"/>
                <p:cNvSpPr>
                  <a:spLocks noChangeShapeType="1"/>
                </p:cNvSpPr>
                <p:nvPr/>
              </p:nvSpPr>
              <p:spPr bwMode="auto">
                <a:xfrm>
                  <a:off x="1680" y="1584"/>
                  <a:ext cx="144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766" name="Line 166"/>
                <p:cNvSpPr>
                  <a:spLocks noChangeShapeType="1"/>
                </p:cNvSpPr>
                <p:nvPr/>
              </p:nvSpPr>
              <p:spPr bwMode="auto">
                <a:xfrm>
                  <a:off x="1680" y="168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767" name="Line 167"/>
                <p:cNvSpPr>
                  <a:spLocks noChangeShapeType="1"/>
                </p:cNvSpPr>
                <p:nvPr/>
              </p:nvSpPr>
              <p:spPr bwMode="auto">
                <a:xfrm>
                  <a:off x="1680" y="179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768" name="Line 168"/>
                <p:cNvSpPr>
                  <a:spLocks noChangeShapeType="1"/>
                </p:cNvSpPr>
                <p:nvPr/>
              </p:nvSpPr>
              <p:spPr bwMode="auto">
                <a:xfrm>
                  <a:off x="1680" y="189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769" name="Line 169"/>
                <p:cNvSpPr>
                  <a:spLocks noChangeShapeType="1"/>
                </p:cNvSpPr>
                <p:nvPr/>
              </p:nvSpPr>
              <p:spPr bwMode="auto">
                <a:xfrm>
                  <a:off x="1680" y="200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770" name="Line 170"/>
                <p:cNvSpPr>
                  <a:spLocks noChangeShapeType="1"/>
                </p:cNvSpPr>
                <p:nvPr/>
              </p:nvSpPr>
              <p:spPr bwMode="auto">
                <a:xfrm>
                  <a:off x="1680" y="210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771" name="Line 171"/>
                <p:cNvSpPr>
                  <a:spLocks noChangeShapeType="1"/>
                </p:cNvSpPr>
                <p:nvPr/>
              </p:nvSpPr>
              <p:spPr bwMode="auto">
                <a:xfrm>
                  <a:off x="1680" y="221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772" name="Line 172"/>
                <p:cNvSpPr>
                  <a:spLocks noChangeShapeType="1"/>
                </p:cNvSpPr>
                <p:nvPr/>
              </p:nvSpPr>
              <p:spPr bwMode="auto">
                <a:xfrm>
                  <a:off x="1680" y="231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773" name="Line 173"/>
                <p:cNvSpPr>
                  <a:spLocks noChangeShapeType="1"/>
                </p:cNvSpPr>
                <p:nvPr/>
              </p:nvSpPr>
              <p:spPr bwMode="auto">
                <a:xfrm>
                  <a:off x="1680" y="242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774" name="Line 174"/>
                <p:cNvSpPr>
                  <a:spLocks noChangeShapeType="1"/>
                </p:cNvSpPr>
                <p:nvPr/>
              </p:nvSpPr>
              <p:spPr bwMode="auto">
                <a:xfrm>
                  <a:off x="1680" y="252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775" name="Line 175"/>
                <p:cNvSpPr>
                  <a:spLocks noChangeShapeType="1"/>
                </p:cNvSpPr>
                <p:nvPr/>
              </p:nvSpPr>
              <p:spPr bwMode="auto">
                <a:xfrm>
                  <a:off x="1680" y="263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776" name="Line 176"/>
                <p:cNvSpPr>
                  <a:spLocks noChangeShapeType="1"/>
                </p:cNvSpPr>
                <p:nvPr/>
              </p:nvSpPr>
              <p:spPr bwMode="auto">
                <a:xfrm>
                  <a:off x="1680" y="273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777" name="Line 177"/>
                <p:cNvSpPr>
                  <a:spLocks noChangeShapeType="1"/>
                </p:cNvSpPr>
                <p:nvPr/>
              </p:nvSpPr>
              <p:spPr bwMode="auto">
                <a:xfrm>
                  <a:off x="1680" y="284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778" name="Line 178"/>
                <p:cNvSpPr>
                  <a:spLocks noChangeShapeType="1"/>
                </p:cNvSpPr>
                <p:nvPr/>
              </p:nvSpPr>
              <p:spPr bwMode="auto">
                <a:xfrm>
                  <a:off x="1680" y="294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779" name="Line 179"/>
                <p:cNvSpPr>
                  <a:spLocks noChangeShapeType="1"/>
                </p:cNvSpPr>
                <p:nvPr/>
              </p:nvSpPr>
              <p:spPr bwMode="auto">
                <a:xfrm>
                  <a:off x="1680" y="305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780" name="Line 180"/>
                <p:cNvSpPr>
                  <a:spLocks noChangeShapeType="1"/>
                </p:cNvSpPr>
                <p:nvPr/>
              </p:nvSpPr>
              <p:spPr bwMode="auto">
                <a:xfrm>
                  <a:off x="1680" y="315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781" name="Line 181"/>
                <p:cNvSpPr>
                  <a:spLocks noChangeShapeType="1"/>
                </p:cNvSpPr>
                <p:nvPr/>
              </p:nvSpPr>
              <p:spPr bwMode="auto">
                <a:xfrm>
                  <a:off x="1680" y="326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782" name="Line 182"/>
                <p:cNvSpPr>
                  <a:spLocks noChangeShapeType="1"/>
                </p:cNvSpPr>
                <p:nvPr/>
              </p:nvSpPr>
              <p:spPr bwMode="auto">
                <a:xfrm>
                  <a:off x="1680" y="336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783" name="Line 183"/>
                <p:cNvSpPr>
                  <a:spLocks noChangeShapeType="1"/>
                </p:cNvSpPr>
                <p:nvPr/>
              </p:nvSpPr>
              <p:spPr bwMode="auto">
                <a:xfrm>
                  <a:off x="1680" y="347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784" name="Line 184"/>
                <p:cNvSpPr>
                  <a:spLocks noChangeShapeType="1"/>
                </p:cNvSpPr>
                <p:nvPr/>
              </p:nvSpPr>
              <p:spPr bwMode="auto">
                <a:xfrm>
                  <a:off x="1680" y="357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785" name="Line 185"/>
                <p:cNvSpPr>
                  <a:spLocks noChangeShapeType="1"/>
                </p:cNvSpPr>
                <p:nvPr/>
              </p:nvSpPr>
              <p:spPr bwMode="auto">
                <a:xfrm>
                  <a:off x="1680" y="3684"/>
                  <a:ext cx="144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786" name="Line 186"/>
                <p:cNvSpPr>
                  <a:spLocks noChangeShapeType="1"/>
                </p:cNvSpPr>
                <p:nvPr/>
              </p:nvSpPr>
              <p:spPr bwMode="auto">
                <a:xfrm>
                  <a:off x="1680" y="1584"/>
                  <a:ext cx="0" cy="210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787" name="Line 187"/>
                <p:cNvSpPr>
                  <a:spLocks noChangeShapeType="1"/>
                </p:cNvSpPr>
                <p:nvPr/>
              </p:nvSpPr>
              <p:spPr bwMode="auto">
                <a:xfrm>
                  <a:off x="1824" y="1584"/>
                  <a:ext cx="0" cy="210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</p:grpSp>
        </p:grpSp>
      </p:grpSp>
      <p:grpSp>
        <p:nvGrpSpPr>
          <p:cNvPr id="153788" name="Group 188"/>
          <p:cNvGrpSpPr>
            <a:grpSpLocks/>
          </p:cNvGrpSpPr>
          <p:nvPr/>
        </p:nvGrpSpPr>
        <p:grpSpPr bwMode="auto">
          <a:xfrm>
            <a:off x="3657600" y="2057400"/>
            <a:ext cx="1492250" cy="1981200"/>
            <a:chOff x="2304" y="960"/>
            <a:chExt cx="940" cy="1248"/>
          </a:xfrm>
        </p:grpSpPr>
        <p:grpSp>
          <p:nvGrpSpPr>
            <p:cNvPr id="153789" name="Group 189"/>
            <p:cNvGrpSpPr>
              <a:grpSpLocks/>
            </p:cNvGrpSpPr>
            <p:nvPr/>
          </p:nvGrpSpPr>
          <p:grpSpPr bwMode="auto">
            <a:xfrm>
              <a:off x="2352" y="960"/>
              <a:ext cx="892" cy="635"/>
              <a:chOff x="2518" y="1869"/>
              <a:chExt cx="892" cy="635"/>
            </a:xfrm>
          </p:grpSpPr>
          <p:sp>
            <p:nvSpPr>
              <p:cNvPr id="153790" name="Rectangle 190"/>
              <p:cNvSpPr>
                <a:spLocks noChangeArrowheads="1"/>
              </p:cNvSpPr>
              <p:nvPr/>
            </p:nvSpPr>
            <p:spPr bwMode="auto">
              <a:xfrm>
                <a:off x="2518" y="1869"/>
                <a:ext cx="581" cy="294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/>
                  <a:t>Proxy</a:t>
                </a:r>
              </a:p>
            </p:txBody>
          </p:sp>
          <p:sp>
            <p:nvSpPr>
              <p:cNvPr id="153791" name="AutoShape 191"/>
              <p:cNvSpPr>
                <a:spLocks noChangeArrowheads="1"/>
              </p:cNvSpPr>
              <p:nvPr/>
            </p:nvSpPr>
            <p:spPr bwMode="auto">
              <a:xfrm>
                <a:off x="2928" y="2112"/>
                <a:ext cx="482" cy="392"/>
              </a:xfrm>
              <a:prstGeom prst="flowChartMagneticDisk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1800"/>
                  <a:t>Cache</a:t>
                </a:r>
              </a:p>
            </p:txBody>
          </p:sp>
        </p:grpSp>
        <p:grpSp>
          <p:nvGrpSpPr>
            <p:cNvPr id="153792" name="Group 192"/>
            <p:cNvGrpSpPr>
              <a:grpSpLocks/>
            </p:cNvGrpSpPr>
            <p:nvPr/>
          </p:nvGrpSpPr>
          <p:grpSpPr bwMode="auto">
            <a:xfrm>
              <a:off x="2304" y="1404"/>
              <a:ext cx="432" cy="804"/>
              <a:chOff x="1728" y="2736"/>
              <a:chExt cx="432" cy="804"/>
            </a:xfrm>
          </p:grpSpPr>
          <p:grpSp>
            <p:nvGrpSpPr>
              <p:cNvPr id="153793" name="Group 193"/>
              <p:cNvGrpSpPr>
                <a:grpSpLocks/>
              </p:cNvGrpSpPr>
              <p:nvPr/>
            </p:nvGrpSpPr>
            <p:grpSpPr bwMode="auto">
              <a:xfrm>
                <a:off x="1728" y="2736"/>
                <a:ext cx="96" cy="804"/>
                <a:chOff x="1680" y="1584"/>
                <a:chExt cx="144" cy="2100"/>
              </a:xfrm>
            </p:grpSpPr>
            <p:sp>
              <p:nvSpPr>
                <p:cNvPr id="153794" name="Rectangle 194"/>
                <p:cNvSpPr>
                  <a:spLocks noChangeArrowheads="1"/>
                </p:cNvSpPr>
                <p:nvPr/>
              </p:nvSpPr>
              <p:spPr bwMode="auto">
                <a:xfrm>
                  <a:off x="1680" y="3579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795" name="Rectangle 195"/>
                <p:cNvSpPr>
                  <a:spLocks noChangeArrowheads="1"/>
                </p:cNvSpPr>
                <p:nvPr/>
              </p:nvSpPr>
              <p:spPr bwMode="auto">
                <a:xfrm>
                  <a:off x="1680" y="3474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796" name="Rectangle 196"/>
                <p:cNvSpPr>
                  <a:spLocks noChangeArrowheads="1"/>
                </p:cNvSpPr>
                <p:nvPr/>
              </p:nvSpPr>
              <p:spPr bwMode="auto">
                <a:xfrm>
                  <a:off x="1680" y="3369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797" name="Rectangle 197"/>
                <p:cNvSpPr>
                  <a:spLocks noChangeArrowheads="1"/>
                </p:cNvSpPr>
                <p:nvPr/>
              </p:nvSpPr>
              <p:spPr bwMode="auto">
                <a:xfrm>
                  <a:off x="1680" y="3264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798" name="Rectangle 198"/>
                <p:cNvSpPr>
                  <a:spLocks noChangeArrowheads="1"/>
                </p:cNvSpPr>
                <p:nvPr/>
              </p:nvSpPr>
              <p:spPr bwMode="auto">
                <a:xfrm>
                  <a:off x="1680" y="3159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799" name="Rectangle 199"/>
                <p:cNvSpPr>
                  <a:spLocks noChangeArrowheads="1"/>
                </p:cNvSpPr>
                <p:nvPr/>
              </p:nvSpPr>
              <p:spPr bwMode="auto">
                <a:xfrm>
                  <a:off x="1680" y="3054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800" name="Rectangle 200"/>
                <p:cNvSpPr>
                  <a:spLocks noChangeArrowheads="1"/>
                </p:cNvSpPr>
                <p:nvPr/>
              </p:nvSpPr>
              <p:spPr bwMode="auto">
                <a:xfrm>
                  <a:off x="1680" y="2949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801" name="Rectangle 201"/>
                <p:cNvSpPr>
                  <a:spLocks noChangeArrowheads="1"/>
                </p:cNvSpPr>
                <p:nvPr/>
              </p:nvSpPr>
              <p:spPr bwMode="auto">
                <a:xfrm>
                  <a:off x="1680" y="2844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802" name="Rectangle 202"/>
                <p:cNvSpPr>
                  <a:spLocks noChangeArrowheads="1"/>
                </p:cNvSpPr>
                <p:nvPr/>
              </p:nvSpPr>
              <p:spPr bwMode="auto">
                <a:xfrm>
                  <a:off x="1680" y="2739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803" name="Rectangle 203"/>
                <p:cNvSpPr>
                  <a:spLocks noChangeArrowheads="1"/>
                </p:cNvSpPr>
                <p:nvPr/>
              </p:nvSpPr>
              <p:spPr bwMode="auto">
                <a:xfrm>
                  <a:off x="1680" y="2634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804" name="Rectangle 204"/>
                <p:cNvSpPr>
                  <a:spLocks noChangeArrowheads="1"/>
                </p:cNvSpPr>
                <p:nvPr/>
              </p:nvSpPr>
              <p:spPr bwMode="auto">
                <a:xfrm>
                  <a:off x="1680" y="2529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805" name="Rectangle 205"/>
                <p:cNvSpPr>
                  <a:spLocks noChangeArrowheads="1"/>
                </p:cNvSpPr>
                <p:nvPr/>
              </p:nvSpPr>
              <p:spPr bwMode="auto">
                <a:xfrm>
                  <a:off x="1680" y="2424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806" name="Rectangle 206"/>
                <p:cNvSpPr>
                  <a:spLocks noChangeArrowheads="1"/>
                </p:cNvSpPr>
                <p:nvPr/>
              </p:nvSpPr>
              <p:spPr bwMode="auto">
                <a:xfrm>
                  <a:off x="1680" y="2319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807" name="Rectangle 207"/>
                <p:cNvSpPr>
                  <a:spLocks noChangeArrowheads="1"/>
                </p:cNvSpPr>
                <p:nvPr/>
              </p:nvSpPr>
              <p:spPr bwMode="auto">
                <a:xfrm>
                  <a:off x="1680" y="2214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808" name="Rectangle 208"/>
                <p:cNvSpPr>
                  <a:spLocks noChangeArrowheads="1"/>
                </p:cNvSpPr>
                <p:nvPr/>
              </p:nvSpPr>
              <p:spPr bwMode="auto">
                <a:xfrm>
                  <a:off x="1680" y="2109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809" name="Rectangle 209"/>
                <p:cNvSpPr>
                  <a:spLocks noChangeArrowheads="1"/>
                </p:cNvSpPr>
                <p:nvPr/>
              </p:nvSpPr>
              <p:spPr bwMode="auto">
                <a:xfrm>
                  <a:off x="1680" y="2004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810" name="Rectangle 210"/>
                <p:cNvSpPr>
                  <a:spLocks noChangeArrowheads="1"/>
                </p:cNvSpPr>
                <p:nvPr/>
              </p:nvSpPr>
              <p:spPr bwMode="auto">
                <a:xfrm>
                  <a:off x="1680" y="1899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811" name="Rectangle 211"/>
                <p:cNvSpPr>
                  <a:spLocks noChangeArrowheads="1"/>
                </p:cNvSpPr>
                <p:nvPr/>
              </p:nvSpPr>
              <p:spPr bwMode="auto">
                <a:xfrm>
                  <a:off x="1680" y="1794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812" name="Rectangle 212"/>
                <p:cNvSpPr>
                  <a:spLocks noChangeArrowheads="1"/>
                </p:cNvSpPr>
                <p:nvPr/>
              </p:nvSpPr>
              <p:spPr bwMode="auto">
                <a:xfrm>
                  <a:off x="1680" y="1689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813" name="Rectangle 213"/>
                <p:cNvSpPr>
                  <a:spLocks noChangeArrowheads="1"/>
                </p:cNvSpPr>
                <p:nvPr/>
              </p:nvSpPr>
              <p:spPr bwMode="auto">
                <a:xfrm>
                  <a:off x="1680" y="1584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814" name="Line 214"/>
                <p:cNvSpPr>
                  <a:spLocks noChangeShapeType="1"/>
                </p:cNvSpPr>
                <p:nvPr/>
              </p:nvSpPr>
              <p:spPr bwMode="auto">
                <a:xfrm>
                  <a:off x="1680" y="1584"/>
                  <a:ext cx="144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815" name="Line 215"/>
                <p:cNvSpPr>
                  <a:spLocks noChangeShapeType="1"/>
                </p:cNvSpPr>
                <p:nvPr/>
              </p:nvSpPr>
              <p:spPr bwMode="auto">
                <a:xfrm>
                  <a:off x="1680" y="168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816" name="Line 216"/>
                <p:cNvSpPr>
                  <a:spLocks noChangeShapeType="1"/>
                </p:cNvSpPr>
                <p:nvPr/>
              </p:nvSpPr>
              <p:spPr bwMode="auto">
                <a:xfrm>
                  <a:off x="1680" y="179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817" name="Line 217"/>
                <p:cNvSpPr>
                  <a:spLocks noChangeShapeType="1"/>
                </p:cNvSpPr>
                <p:nvPr/>
              </p:nvSpPr>
              <p:spPr bwMode="auto">
                <a:xfrm>
                  <a:off x="1680" y="189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818" name="Line 218"/>
                <p:cNvSpPr>
                  <a:spLocks noChangeShapeType="1"/>
                </p:cNvSpPr>
                <p:nvPr/>
              </p:nvSpPr>
              <p:spPr bwMode="auto">
                <a:xfrm>
                  <a:off x="1680" y="200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819" name="Line 219"/>
                <p:cNvSpPr>
                  <a:spLocks noChangeShapeType="1"/>
                </p:cNvSpPr>
                <p:nvPr/>
              </p:nvSpPr>
              <p:spPr bwMode="auto">
                <a:xfrm>
                  <a:off x="1680" y="210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820" name="Line 220"/>
                <p:cNvSpPr>
                  <a:spLocks noChangeShapeType="1"/>
                </p:cNvSpPr>
                <p:nvPr/>
              </p:nvSpPr>
              <p:spPr bwMode="auto">
                <a:xfrm>
                  <a:off x="1680" y="221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821" name="Line 221"/>
                <p:cNvSpPr>
                  <a:spLocks noChangeShapeType="1"/>
                </p:cNvSpPr>
                <p:nvPr/>
              </p:nvSpPr>
              <p:spPr bwMode="auto">
                <a:xfrm>
                  <a:off x="1680" y="231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822" name="Line 222"/>
                <p:cNvSpPr>
                  <a:spLocks noChangeShapeType="1"/>
                </p:cNvSpPr>
                <p:nvPr/>
              </p:nvSpPr>
              <p:spPr bwMode="auto">
                <a:xfrm>
                  <a:off x="1680" y="242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823" name="Line 223"/>
                <p:cNvSpPr>
                  <a:spLocks noChangeShapeType="1"/>
                </p:cNvSpPr>
                <p:nvPr/>
              </p:nvSpPr>
              <p:spPr bwMode="auto">
                <a:xfrm>
                  <a:off x="1680" y="252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824" name="Line 224"/>
                <p:cNvSpPr>
                  <a:spLocks noChangeShapeType="1"/>
                </p:cNvSpPr>
                <p:nvPr/>
              </p:nvSpPr>
              <p:spPr bwMode="auto">
                <a:xfrm>
                  <a:off x="1680" y="263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825" name="Line 225"/>
                <p:cNvSpPr>
                  <a:spLocks noChangeShapeType="1"/>
                </p:cNvSpPr>
                <p:nvPr/>
              </p:nvSpPr>
              <p:spPr bwMode="auto">
                <a:xfrm>
                  <a:off x="1680" y="273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826" name="Line 226"/>
                <p:cNvSpPr>
                  <a:spLocks noChangeShapeType="1"/>
                </p:cNvSpPr>
                <p:nvPr/>
              </p:nvSpPr>
              <p:spPr bwMode="auto">
                <a:xfrm>
                  <a:off x="1680" y="284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827" name="Line 227"/>
                <p:cNvSpPr>
                  <a:spLocks noChangeShapeType="1"/>
                </p:cNvSpPr>
                <p:nvPr/>
              </p:nvSpPr>
              <p:spPr bwMode="auto">
                <a:xfrm>
                  <a:off x="1680" y="294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828" name="Line 228"/>
                <p:cNvSpPr>
                  <a:spLocks noChangeShapeType="1"/>
                </p:cNvSpPr>
                <p:nvPr/>
              </p:nvSpPr>
              <p:spPr bwMode="auto">
                <a:xfrm>
                  <a:off x="1680" y="305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829" name="Line 229"/>
                <p:cNvSpPr>
                  <a:spLocks noChangeShapeType="1"/>
                </p:cNvSpPr>
                <p:nvPr/>
              </p:nvSpPr>
              <p:spPr bwMode="auto">
                <a:xfrm>
                  <a:off x="1680" y="315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830" name="Line 230"/>
                <p:cNvSpPr>
                  <a:spLocks noChangeShapeType="1"/>
                </p:cNvSpPr>
                <p:nvPr/>
              </p:nvSpPr>
              <p:spPr bwMode="auto">
                <a:xfrm>
                  <a:off x="1680" y="326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831" name="Line 231"/>
                <p:cNvSpPr>
                  <a:spLocks noChangeShapeType="1"/>
                </p:cNvSpPr>
                <p:nvPr/>
              </p:nvSpPr>
              <p:spPr bwMode="auto">
                <a:xfrm>
                  <a:off x="1680" y="336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832" name="Line 232"/>
                <p:cNvSpPr>
                  <a:spLocks noChangeShapeType="1"/>
                </p:cNvSpPr>
                <p:nvPr/>
              </p:nvSpPr>
              <p:spPr bwMode="auto">
                <a:xfrm>
                  <a:off x="1680" y="347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833" name="Line 233"/>
                <p:cNvSpPr>
                  <a:spLocks noChangeShapeType="1"/>
                </p:cNvSpPr>
                <p:nvPr/>
              </p:nvSpPr>
              <p:spPr bwMode="auto">
                <a:xfrm>
                  <a:off x="1680" y="357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834" name="Line 234"/>
                <p:cNvSpPr>
                  <a:spLocks noChangeShapeType="1"/>
                </p:cNvSpPr>
                <p:nvPr/>
              </p:nvSpPr>
              <p:spPr bwMode="auto">
                <a:xfrm>
                  <a:off x="1680" y="3684"/>
                  <a:ext cx="144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835" name="Line 235"/>
                <p:cNvSpPr>
                  <a:spLocks noChangeShapeType="1"/>
                </p:cNvSpPr>
                <p:nvPr/>
              </p:nvSpPr>
              <p:spPr bwMode="auto">
                <a:xfrm>
                  <a:off x="1680" y="1584"/>
                  <a:ext cx="0" cy="210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836" name="Line 236"/>
                <p:cNvSpPr>
                  <a:spLocks noChangeShapeType="1"/>
                </p:cNvSpPr>
                <p:nvPr/>
              </p:nvSpPr>
              <p:spPr bwMode="auto">
                <a:xfrm>
                  <a:off x="1824" y="1584"/>
                  <a:ext cx="0" cy="210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</p:grpSp>
          <p:grpSp>
            <p:nvGrpSpPr>
              <p:cNvPr id="153837" name="Group 237"/>
              <p:cNvGrpSpPr>
                <a:grpSpLocks/>
              </p:cNvGrpSpPr>
              <p:nvPr/>
            </p:nvGrpSpPr>
            <p:grpSpPr bwMode="auto">
              <a:xfrm>
                <a:off x="1872" y="2736"/>
                <a:ext cx="96" cy="804"/>
                <a:chOff x="1680" y="1584"/>
                <a:chExt cx="144" cy="2100"/>
              </a:xfrm>
            </p:grpSpPr>
            <p:sp>
              <p:nvSpPr>
                <p:cNvPr id="153838" name="Rectangle 238"/>
                <p:cNvSpPr>
                  <a:spLocks noChangeArrowheads="1"/>
                </p:cNvSpPr>
                <p:nvPr/>
              </p:nvSpPr>
              <p:spPr bwMode="auto">
                <a:xfrm>
                  <a:off x="1680" y="357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839" name="Rectangle 239"/>
                <p:cNvSpPr>
                  <a:spLocks noChangeArrowheads="1"/>
                </p:cNvSpPr>
                <p:nvPr/>
              </p:nvSpPr>
              <p:spPr bwMode="auto">
                <a:xfrm>
                  <a:off x="1680" y="347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840" name="Rectangle 240"/>
                <p:cNvSpPr>
                  <a:spLocks noChangeArrowheads="1"/>
                </p:cNvSpPr>
                <p:nvPr/>
              </p:nvSpPr>
              <p:spPr bwMode="auto">
                <a:xfrm>
                  <a:off x="1680" y="336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841" name="Rectangle 241"/>
                <p:cNvSpPr>
                  <a:spLocks noChangeArrowheads="1"/>
                </p:cNvSpPr>
                <p:nvPr/>
              </p:nvSpPr>
              <p:spPr bwMode="auto">
                <a:xfrm>
                  <a:off x="1680" y="326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842" name="Rectangle 242"/>
                <p:cNvSpPr>
                  <a:spLocks noChangeArrowheads="1"/>
                </p:cNvSpPr>
                <p:nvPr/>
              </p:nvSpPr>
              <p:spPr bwMode="auto">
                <a:xfrm>
                  <a:off x="1680" y="315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843" name="Rectangle 243"/>
                <p:cNvSpPr>
                  <a:spLocks noChangeArrowheads="1"/>
                </p:cNvSpPr>
                <p:nvPr/>
              </p:nvSpPr>
              <p:spPr bwMode="auto">
                <a:xfrm>
                  <a:off x="1680" y="305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844" name="Rectangle 244"/>
                <p:cNvSpPr>
                  <a:spLocks noChangeArrowheads="1"/>
                </p:cNvSpPr>
                <p:nvPr/>
              </p:nvSpPr>
              <p:spPr bwMode="auto">
                <a:xfrm>
                  <a:off x="1680" y="294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845" name="Rectangle 245"/>
                <p:cNvSpPr>
                  <a:spLocks noChangeArrowheads="1"/>
                </p:cNvSpPr>
                <p:nvPr/>
              </p:nvSpPr>
              <p:spPr bwMode="auto">
                <a:xfrm>
                  <a:off x="1680" y="284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846" name="Rectangle 246"/>
                <p:cNvSpPr>
                  <a:spLocks noChangeArrowheads="1"/>
                </p:cNvSpPr>
                <p:nvPr/>
              </p:nvSpPr>
              <p:spPr bwMode="auto">
                <a:xfrm>
                  <a:off x="1680" y="273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847" name="Rectangle 247"/>
                <p:cNvSpPr>
                  <a:spLocks noChangeArrowheads="1"/>
                </p:cNvSpPr>
                <p:nvPr/>
              </p:nvSpPr>
              <p:spPr bwMode="auto">
                <a:xfrm>
                  <a:off x="1680" y="263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848" name="Rectangle 248"/>
                <p:cNvSpPr>
                  <a:spLocks noChangeArrowheads="1"/>
                </p:cNvSpPr>
                <p:nvPr/>
              </p:nvSpPr>
              <p:spPr bwMode="auto">
                <a:xfrm>
                  <a:off x="1680" y="252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849" name="Rectangle 249"/>
                <p:cNvSpPr>
                  <a:spLocks noChangeArrowheads="1"/>
                </p:cNvSpPr>
                <p:nvPr/>
              </p:nvSpPr>
              <p:spPr bwMode="auto">
                <a:xfrm>
                  <a:off x="1680" y="242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850" name="Rectangle 250"/>
                <p:cNvSpPr>
                  <a:spLocks noChangeArrowheads="1"/>
                </p:cNvSpPr>
                <p:nvPr/>
              </p:nvSpPr>
              <p:spPr bwMode="auto">
                <a:xfrm>
                  <a:off x="1680" y="231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851" name="Rectangle 251"/>
                <p:cNvSpPr>
                  <a:spLocks noChangeArrowheads="1"/>
                </p:cNvSpPr>
                <p:nvPr/>
              </p:nvSpPr>
              <p:spPr bwMode="auto">
                <a:xfrm>
                  <a:off x="1680" y="221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852" name="Rectangle 252"/>
                <p:cNvSpPr>
                  <a:spLocks noChangeArrowheads="1"/>
                </p:cNvSpPr>
                <p:nvPr/>
              </p:nvSpPr>
              <p:spPr bwMode="auto">
                <a:xfrm>
                  <a:off x="1680" y="210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853" name="Rectangle 253"/>
                <p:cNvSpPr>
                  <a:spLocks noChangeArrowheads="1"/>
                </p:cNvSpPr>
                <p:nvPr/>
              </p:nvSpPr>
              <p:spPr bwMode="auto">
                <a:xfrm>
                  <a:off x="1680" y="200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854" name="Rectangle 254"/>
                <p:cNvSpPr>
                  <a:spLocks noChangeArrowheads="1"/>
                </p:cNvSpPr>
                <p:nvPr/>
              </p:nvSpPr>
              <p:spPr bwMode="auto">
                <a:xfrm>
                  <a:off x="1680" y="189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855" name="Rectangle 255"/>
                <p:cNvSpPr>
                  <a:spLocks noChangeArrowheads="1"/>
                </p:cNvSpPr>
                <p:nvPr/>
              </p:nvSpPr>
              <p:spPr bwMode="auto">
                <a:xfrm>
                  <a:off x="1680" y="179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856" name="Rectangle 256"/>
                <p:cNvSpPr>
                  <a:spLocks noChangeArrowheads="1"/>
                </p:cNvSpPr>
                <p:nvPr/>
              </p:nvSpPr>
              <p:spPr bwMode="auto">
                <a:xfrm>
                  <a:off x="1680" y="168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857" name="Rectangle 257"/>
                <p:cNvSpPr>
                  <a:spLocks noChangeArrowheads="1"/>
                </p:cNvSpPr>
                <p:nvPr/>
              </p:nvSpPr>
              <p:spPr bwMode="auto">
                <a:xfrm>
                  <a:off x="1680" y="158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858" name="Line 258"/>
                <p:cNvSpPr>
                  <a:spLocks noChangeShapeType="1"/>
                </p:cNvSpPr>
                <p:nvPr/>
              </p:nvSpPr>
              <p:spPr bwMode="auto">
                <a:xfrm>
                  <a:off x="1680" y="1584"/>
                  <a:ext cx="144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859" name="Line 259"/>
                <p:cNvSpPr>
                  <a:spLocks noChangeShapeType="1"/>
                </p:cNvSpPr>
                <p:nvPr/>
              </p:nvSpPr>
              <p:spPr bwMode="auto">
                <a:xfrm>
                  <a:off x="1680" y="168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860" name="Line 260"/>
                <p:cNvSpPr>
                  <a:spLocks noChangeShapeType="1"/>
                </p:cNvSpPr>
                <p:nvPr/>
              </p:nvSpPr>
              <p:spPr bwMode="auto">
                <a:xfrm>
                  <a:off x="1680" y="179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861" name="Line 261"/>
                <p:cNvSpPr>
                  <a:spLocks noChangeShapeType="1"/>
                </p:cNvSpPr>
                <p:nvPr/>
              </p:nvSpPr>
              <p:spPr bwMode="auto">
                <a:xfrm>
                  <a:off x="1680" y="189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862" name="Line 262"/>
                <p:cNvSpPr>
                  <a:spLocks noChangeShapeType="1"/>
                </p:cNvSpPr>
                <p:nvPr/>
              </p:nvSpPr>
              <p:spPr bwMode="auto">
                <a:xfrm>
                  <a:off x="1680" y="200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863" name="Line 263"/>
                <p:cNvSpPr>
                  <a:spLocks noChangeShapeType="1"/>
                </p:cNvSpPr>
                <p:nvPr/>
              </p:nvSpPr>
              <p:spPr bwMode="auto">
                <a:xfrm>
                  <a:off x="1680" y="210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864" name="Line 264"/>
                <p:cNvSpPr>
                  <a:spLocks noChangeShapeType="1"/>
                </p:cNvSpPr>
                <p:nvPr/>
              </p:nvSpPr>
              <p:spPr bwMode="auto">
                <a:xfrm>
                  <a:off x="1680" y="221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865" name="Line 265"/>
                <p:cNvSpPr>
                  <a:spLocks noChangeShapeType="1"/>
                </p:cNvSpPr>
                <p:nvPr/>
              </p:nvSpPr>
              <p:spPr bwMode="auto">
                <a:xfrm>
                  <a:off x="1680" y="231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866" name="Line 266"/>
                <p:cNvSpPr>
                  <a:spLocks noChangeShapeType="1"/>
                </p:cNvSpPr>
                <p:nvPr/>
              </p:nvSpPr>
              <p:spPr bwMode="auto">
                <a:xfrm>
                  <a:off x="1680" y="242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867" name="Line 267"/>
                <p:cNvSpPr>
                  <a:spLocks noChangeShapeType="1"/>
                </p:cNvSpPr>
                <p:nvPr/>
              </p:nvSpPr>
              <p:spPr bwMode="auto">
                <a:xfrm>
                  <a:off x="1680" y="252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868" name="Line 268"/>
                <p:cNvSpPr>
                  <a:spLocks noChangeShapeType="1"/>
                </p:cNvSpPr>
                <p:nvPr/>
              </p:nvSpPr>
              <p:spPr bwMode="auto">
                <a:xfrm>
                  <a:off x="1680" y="263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869" name="Line 269"/>
                <p:cNvSpPr>
                  <a:spLocks noChangeShapeType="1"/>
                </p:cNvSpPr>
                <p:nvPr/>
              </p:nvSpPr>
              <p:spPr bwMode="auto">
                <a:xfrm>
                  <a:off x="1680" y="273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870" name="Line 270"/>
                <p:cNvSpPr>
                  <a:spLocks noChangeShapeType="1"/>
                </p:cNvSpPr>
                <p:nvPr/>
              </p:nvSpPr>
              <p:spPr bwMode="auto">
                <a:xfrm>
                  <a:off x="1680" y="284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871" name="Line 271"/>
                <p:cNvSpPr>
                  <a:spLocks noChangeShapeType="1"/>
                </p:cNvSpPr>
                <p:nvPr/>
              </p:nvSpPr>
              <p:spPr bwMode="auto">
                <a:xfrm>
                  <a:off x="1680" y="294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872" name="Line 272"/>
                <p:cNvSpPr>
                  <a:spLocks noChangeShapeType="1"/>
                </p:cNvSpPr>
                <p:nvPr/>
              </p:nvSpPr>
              <p:spPr bwMode="auto">
                <a:xfrm>
                  <a:off x="1680" y="305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873" name="Line 273"/>
                <p:cNvSpPr>
                  <a:spLocks noChangeShapeType="1"/>
                </p:cNvSpPr>
                <p:nvPr/>
              </p:nvSpPr>
              <p:spPr bwMode="auto">
                <a:xfrm>
                  <a:off x="1680" y="315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874" name="Line 274"/>
                <p:cNvSpPr>
                  <a:spLocks noChangeShapeType="1"/>
                </p:cNvSpPr>
                <p:nvPr/>
              </p:nvSpPr>
              <p:spPr bwMode="auto">
                <a:xfrm>
                  <a:off x="1680" y="326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875" name="Line 275"/>
                <p:cNvSpPr>
                  <a:spLocks noChangeShapeType="1"/>
                </p:cNvSpPr>
                <p:nvPr/>
              </p:nvSpPr>
              <p:spPr bwMode="auto">
                <a:xfrm>
                  <a:off x="1680" y="336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876" name="Line 276"/>
                <p:cNvSpPr>
                  <a:spLocks noChangeShapeType="1"/>
                </p:cNvSpPr>
                <p:nvPr/>
              </p:nvSpPr>
              <p:spPr bwMode="auto">
                <a:xfrm>
                  <a:off x="1680" y="347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877" name="Line 277"/>
                <p:cNvSpPr>
                  <a:spLocks noChangeShapeType="1"/>
                </p:cNvSpPr>
                <p:nvPr/>
              </p:nvSpPr>
              <p:spPr bwMode="auto">
                <a:xfrm>
                  <a:off x="1680" y="357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878" name="Line 278"/>
                <p:cNvSpPr>
                  <a:spLocks noChangeShapeType="1"/>
                </p:cNvSpPr>
                <p:nvPr/>
              </p:nvSpPr>
              <p:spPr bwMode="auto">
                <a:xfrm>
                  <a:off x="1680" y="3684"/>
                  <a:ext cx="144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879" name="Line 279"/>
                <p:cNvSpPr>
                  <a:spLocks noChangeShapeType="1"/>
                </p:cNvSpPr>
                <p:nvPr/>
              </p:nvSpPr>
              <p:spPr bwMode="auto">
                <a:xfrm>
                  <a:off x="1680" y="1584"/>
                  <a:ext cx="0" cy="210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880" name="Line 280"/>
                <p:cNvSpPr>
                  <a:spLocks noChangeShapeType="1"/>
                </p:cNvSpPr>
                <p:nvPr/>
              </p:nvSpPr>
              <p:spPr bwMode="auto">
                <a:xfrm>
                  <a:off x="1824" y="1584"/>
                  <a:ext cx="0" cy="210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</p:grpSp>
          <p:grpSp>
            <p:nvGrpSpPr>
              <p:cNvPr id="153881" name="Group 281"/>
              <p:cNvGrpSpPr>
                <a:grpSpLocks/>
              </p:cNvGrpSpPr>
              <p:nvPr/>
            </p:nvGrpSpPr>
            <p:grpSpPr bwMode="auto">
              <a:xfrm>
                <a:off x="1968" y="2736"/>
                <a:ext cx="96" cy="804"/>
                <a:chOff x="1680" y="1584"/>
                <a:chExt cx="144" cy="2100"/>
              </a:xfrm>
            </p:grpSpPr>
            <p:sp>
              <p:nvSpPr>
                <p:cNvPr id="153882" name="Rectangle 282"/>
                <p:cNvSpPr>
                  <a:spLocks noChangeArrowheads="1"/>
                </p:cNvSpPr>
                <p:nvPr/>
              </p:nvSpPr>
              <p:spPr bwMode="auto">
                <a:xfrm>
                  <a:off x="1680" y="357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883" name="Rectangle 283"/>
                <p:cNvSpPr>
                  <a:spLocks noChangeArrowheads="1"/>
                </p:cNvSpPr>
                <p:nvPr/>
              </p:nvSpPr>
              <p:spPr bwMode="auto">
                <a:xfrm>
                  <a:off x="1680" y="347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884" name="Rectangle 284"/>
                <p:cNvSpPr>
                  <a:spLocks noChangeArrowheads="1"/>
                </p:cNvSpPr>
                <p:nvPr/>
              </p:nvSpPr>
              <p:spPr bwMode="auto">
                <a:xfrm>
                  <a:off x="1680" y="336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885" name="Rectangle 285"/>
                <p:cNvSpPr>
                  <a:spLocks noChangeArrowheads="1"/>
                </p:cNvSpPr>
                <p:nvPr/>
              </p:nvSpPr>
              <p:spPr bwMode="auto">
                <a:xfrm>
                  <a:off x="1680" y="326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886" name="Rectangle 286"/>
                <p:cNvSpPr>
                  <a:spLocks noChangeArrowheads="1"/>
                </p:cNvSpPr>
                <p:nvPr/>
              </p:nvSpPr>
              <p:spPr bwMode="auto">
                <a:xfrm>
                  <a:off x="1680" y="315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887" name="Rectangle 287"/>
                <p:cNvSpPr>
                  <a:spLocks noChangeArrowheads="1"/>
                </p:cNvSpPr>
                <p:nvPr/>
              </p:nvSpPr>
              <p:spPr bwMode="auto">
                <a:xfrm>
                  <a:off x="1680" y="305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888" name="Rectangle 288"/>
                <p:cNvSpPr>
                  <a:spLocks noChangeArrowheads="1"/>
                </p:cNvSpPr>
                <p:nvPr/>
              </p:nvSpPr>
              <p:spPr bwMode="auto">
                <a:xfrm>
                  <a:off x="1680" y="294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889" name="Rectangle 289"/>
                <p:cNvSpPr>
                  <a:spLocks noChangeArrowheads="1"/>
                </p:cNvSpPr>
                <p:nvPr/>
              </p:nvSpPr>
              <p:spPr bwMode="auto">
                <a:xfrm>
                  <a:off x="1680" y="284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890" name="Rectangle 290"/>
                <p:cNvSpPr>
                  <a:spLocks noChangeArrowheads="1"/>
                </p:cNvSpPr>
                <p:nvPr/>
              </p:nvSpPr>
              <p:spPr bwMode="auto">
                <a:xfrm>
                  <a:off x="1680" y="273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891" name="Rectangle 291"/>
                <p:cNvSpPr>
                  <a:spLocks noChangeArrowheads="1"/>
                </p:cNvSpPr>
                <p:nvPr/>
              </p:nvSpPr>
              <p:spPr bwMode="auto">
                <a:xfrm>
                  <a:off x="1680" y="263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892" name="Rectangle 292"/>
                <p:cNvSpPr>
                  <a:spLocks noChangeArrowheads="1"/>
                </p:cNvSpPr>
                <p:nvPr/>
              </p:nvSpPr>
              <p:spPr bwMode="auto">
                <a:xfrm>
                  <a:off x="1680" y="252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893" name="Rectangle 293"/>
                <p:cNvSpPr>
                  <a:spLocks noChangeArrowheads="1"/>
                </p:cNvSpPr>
                <p:nvPr/>
              </p:nvSpPr>
              <p:spPr bwMode="auto">
                <a:xfrm>
                  <a:off x="1680" y="242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894" name="Rectangle 294"/>
                <p:cNvSpPr>
                  <a:spLocks noChangeArrowheads="1"/>
                </p:cNvSpPr>
                <p:nvPr/>
              </p:nvSpPr>
              <p:spPr bwMode="auto">
                <a:xfrm>
                  <a:off x="1680" y="231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895" name="Rectangle 295"/>
                <p:cNvSpPr>
                  <a:spLocks noChangeArrowheads="1"/>
                </p:cNvSpPr>
                <p:nvPr/>
              </p:nvSpPr>
              <p:spPr bwMode="auto">
                <a:xfrm>
                  <a:off x="1680" y="221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896" name="Rectangle 296"/>
                <p:cNvSpPr>
                  <a:spLocks noChangeArrowheads="1"/>
                </p:cNvSpPr>
                <p:nvPr/>
              </p:nvSpPr>
              <p:spPr bwMode="auto">
                <a:xfrm>
                  <a:off x="1680" y="210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897" name="Rectangle 297"/>
                <p:cNvSpPr>
                  <a:spLocks noChangeArrowheads="1"/>
                </p:cNvSpPr>
                <p:nvPr/>
              </p:nvSpPr>
              <p:spPr bwMode="auto">
                <a:xfrm>
                  <a:off x="1680" y="200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898" name="Rectangle 298"/>
                <p:cNvSpPr>
                  <a:spLocks noChangeArrowheads="1"/>
                </p:cNvSpPr>
                <p:nvPr/>
              </p:nvSpPr>
              <p:spPr bwMode="auto">
                <a:xfrm>
                  <a:off x="1680" y="189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899" name="Rectangle 299"/>
                <p:cNvSpPr>
                  <a:spLocks noChangeArrowheads="1"/>
                </p:cNvSpPr>
                <p:nvPr/>
              </p:nvSpPr>
              <p:spPr bwMode="auto">
                <a:xfrm>
                  <a:off x="1680" y="179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900" name="Rectangle 300"/>
                <p:cNvSpPr>
                  <a:spLocks noChangeArrowheads="1"/>
                </p:cNvSpPr>
                <p:nvPr/>
              </p:nvSpPr>
              <p:spPr bwMode="auto">
                <a:xfrm>
                  <a:off x="1680" y="168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901" name="Rectangle 301"/>
                <p:cNvSpPr>
                  <a:spLocks noChangeArrowheads="1"/>
                </p:cNvSpPr>
                <p:nvPr/>
              </p:nvSpPr>
              <p:spPr bwMode="auto">
                <a:xfrm>
                  <a:off x="1680" y="158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902" name="Line 302"/>
                <p:cNvSpPr>
                  <a:spLocks noChangeShapeType="1"/>
                </p:cNvSpPr>
                <p:nvPr/>
              </p:nvSpPr>
              <p:spPr bwMode="auto">
                <a:xfrm>
                  <a:off x="1680" y="1584"/>
                  <a:ext cx="144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903" name="Line 303"/>
                <p:cNvSpPr>
                  <a:spLocks noChangeShapeType="1"/>
                </p:cNvSpPr>
                <p:nvPr/>
              </p:nvSpPr>
              <p:spPr bwMode="auto">
                <a:xfrm>
                  <a:off x="1680" y="168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904" name="Line 304"/>
                <p:cNvSpPr>
                  <a:spLocks noChangeShapeType="1"/>
                </p:cNvSpPr>
                <p:nvPr/>
              </p:nvSpPr>
              <p:spPr bwMode="auto">
                <a:xfrm>
                  <a:off x="1680" y="179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905" name="Line 305"/>
                <p:cNvSpPr>
                  <a:spLocks noChangeShapeType="1"/>
                </p:cNvSpPr>
                <p:nvPr/>
              </p:nvSpPr>
              <p:spPr bwMode="auto">
                <a:xfrm>
                  <a:off x="1680" y="189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906" name="Line 306"/>
                <p:cNvSpPr>
                  <a:spLocks noChangeShapeType="1"/>
                </p:cNvSpPr>
                <p:nvPr/>
              </p:nvSpPr>
              <p:spPr bwMode="auto">
                <a:xfrm>
                  <a:off x="1680" y="200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907" name="Line 307"/>
                <p:cNvSpPr>
                  <a:spLocks noChangeShapeType="1"/>
                </p:cNvSpPr>
                <p:nvPr/>
              </p:nvSpPr>
              <p:spPr bwMode="auto">
                <a:xfrm>
                  <a:off x="1680" y="210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908" name="Line 308"/>
                <p:cNvSpPr>
                  <a:spLocks noChangeShapeType="1"/>
                </p:cNvSpPr>
                <p:nvPr/>
              </p:nvSpPr>
              <p:spPr bwMode="auto">
                <a:xfrm>
                  <a:off x="1680" y="221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909" name="Line 309"/>
                <p:cNvSpPr>
                  <a:spLocks noChangeShapeType="1"/>
                </p:cNvSpPr>
                <p:nvPr/>
              </p:nvSpPr>
              <p:spPr bwMode="auto">
                <a:xfrm>
                  <a:off x="1680" y="231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910" name="Line 310"/>
                <p:cNvSpPr>
                  <a:spLocks noChangeShapeType="1"/>
                </p:cNvSpPr>
                <p:nvPr/>
              </p:nvSpPr>
              <p:spPr bwMode="auto">
                <a:xfrm>
                  <a:off x="1680" y="242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911" name="Line 311"/>
                <p:cNvSpPr>
                  <a:spLocks noChangeShapeType="1"/>
                </p:cNvSpPr>
                <p:nvPr/>
              </p:nvSpPr>
              <p:spPr bwMode="auto">
                <a:xfrm>
                  <a:off x="1680" y="252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912" name="Line 312"/>
                <p:cNvSpPr>
                  <a:spLocks noChangeShapeType="1"/>
                </p:cNvSpPr>
                <p:nvPr/>
              </p:nvSpPr>
              <p:spPr bwMode="auto">
                <a:xfrm>
                  <a:off x="1680" y="263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913" name="Line 313"/>
                <p:cNvSpPr>
                  <a:spLocks noChangeShapeType="1"/>
                </p:cNvSpPr>
                <p:nvPr/>
              </p:nvSpPr>
              <p:spPr bwMode="auto">
                <a:xfrm>
                  <a:off x="1680" y="273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914" name="Line 314"/>
                <p:cNvSpPr>
                  <a:spLocks noChangeShapeType="1"/>
                </p:cNvSpPr>
                <p:nvPr/>
              </p:nvSpPr>
              <p:spPr bwMode="auto">
                <a:xfrm>
                  <a:off x="1680" y="284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915" name="Line 315"/>
                <p:cNvSpPr>
                  <a:spLocks noChangeShapeType="1"/>
                </p:cNvSpPr>
                <p:nvPr/>
              </p:nvSpPr>
              <p:spPr bwMode="auto">
                <a:xfrm>
                  <a:off x="1680" y="294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916" name="Line 316"/>
                <p:cNvSpPr>
                  <a:spLocks noChangeShapeType="1"/>
                </p:cNvSpPr>
                <p:nvPr/>
              </p:nvSpPr>
              <p:spPr bwMode="auto">
                <a:xfrm>
                  <a:off x="1680" y="305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917" name="Line 317"/>
                <p:cNvSpPr>
                  <a:spLocks noChangeShapeType="1"/>
                </p:cNvSpPr>
                <p:nvPr/>
              </p:nvSpPr>
              <p:spPr bwMode="auto">
                <a:xfrm>
                  <a:off x="1680" y="315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918" name="Line 318"/>
                <p:cNvSpPr>
                  <a:spLocks noChangeShapeType="1"/>
                </p:cNvSpPr>
                <p:nvPr/>
              </p:nvSpPr>
              <p:spPr bwMode="auto">
                <a:xfrm>
                  <a:off x="1680" y="326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919" name="Line 319"/>
                <p:cNvSpPr>
                  <a:spLocks noChangeShapeType="1"/>
                </p:cNvSpPr>
                <p:nvPr/>
              </p:nvSpPr>
              <p:spPr bwMode="auto">
                <a:xfrm>
                  <a:off x="1680" y="336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920" name="Line 320"/>
                <p:cNvSpPr>
                  <a:spLocks noChangeShapeType="1"/>
                </p:cNvSpPr>
                <p:nvPr/>
              </p:nvSpPr>
              <p:spPr bwMode="auto">
                <a:xfrm>
                  <a:off x="1680" y="347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921" name="Line 321"/>
                <p:cNvSpPr>
                  <a:spLocks noChangeShapeType="1"/>
                </p:cNvSpPr>
                <p:nvPr/>
              </p:nvSpPr>
              <p:spPr bwMode="auto">
                <a:xfrm>
                  <a:off x="1680" y="357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922" name="Line 322"/>
                <p:cNvSpPr>
                  <a:spLocks noChangeShapeType="1"/>
                </p:cNvSpPr>
                <p:nvPr/>
              </p:nvSpPr>
              <p:spPr bwMode="auto">
                <a:xfrm>
                  <a:off x="1680" y="3684"/>
                  <a:ext cx="144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923" name="Line 323"/>
                <p:cNvSpPr>
                  <a:spLocks noChangeShapeType="1"/>
                </p:cNvSpPr>
                <p:nvPr/>
              </p:nvSpPr>
              <p:spPr bwMode="auto">
                <a:xfrm>
                  <a:off x="1680" y="1584"/>
                  <a:ext cx="0" cy="210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924" name="Line 324"/>
                <p:cNvSpPr>
                  <a:spLocks noChangeShapeType="1"/>
                </p:cNvSpPr>
                <p:nvPr/>
              </p:nvSpPr>
              <p:spPr bwMode="auto">
                <a:xfrm>
                  <a:off x="1824" y="1584"/>
                  <a:ext cx="0" cy="210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</p:grpSp>
          <p:grpSp>
            <p:nvGrpSpPr>
              <p:cNvPr id="153925" name="Group 325"/>
              <p:cNvGrpSpPr>
                <a:grpSpLocks/>
              </p:cNvGrpSpPr>
              <p:nvPr/>
            </p:nvGrpSpPr>
            <p:grpSpPr bwMode="auto">
              <a:xfrm>
                <a:off x="2064" y="2736"/>
                <a:ext cx="96" cy="804"/>
                <a:chOff x="1680" y="1584"/>
                <a:chExt cx="144" cy="2100"/>
              </a:xfrm>
            </p:grpSpPr>
            <p:sp>
              <p:nvSpPr>
                <p:cNvPr id="153926" name="Rectangle 326"/>
                <p:cNvSpPr>
                  <a:spLocks noChangeArrowheads="1"/>
                </p:cNvSpPr>
                <p:nvPr/>
              </p:nvSpPr>
              <p:spPr bwMode="auto">
                <a:xfrm>
                  <a:off x="1680" y="357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927" name="Rectangle 327"/>
                <p:cNvSpPr>
                  <a:spLocks noChangeArrowheads="1"/>
                </p:cNvSpPr>
                <p:nvPr/>
              </p:nvSpPr>
              <p:spPr bwMode="auto">
                <a:xfrm>
                  <a:off x="1680" y="347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928" name="Rectangle 328"/>
                <p:cNvSpPr>
                  <a:spLocks noChangeArrowheads="1"/>
                </p:cNvSpPr>
                <p:nvPr/>
              </p:nvSpPr>
              <p:spPr bwMode="auto">
                <a:xfrm>
                  <a:off x="1680" y="336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929" name="Rectangle 329"/>
                <p:cNvSpPr>
                  <a:spLocks noChangeArrowheads="1"/>
                </p:cNvSpPr>
                <p:nvPr/>
              </p:nvSpPr>
              <p:spPr bwMode="auto">
                <a:xfrm>
                  <a:off x="1680" y="326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930" name="Rectangle 330"/>
                <p:cNvSpPr>
                  <a:spLocks noChangeArrowheads="1"/>
                </p:cNvSpPr>
                <p:nvPr/>
              </p:nvSpPr>
              <p:spPr bwMode="auto">
                <a:xfrm>
                  <a:off x="1680" y="315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931" name="Rectangle 331"/>
                <p:cNvSpPr>
                  <a:spLocks noChangeArrowheads="1"/>
                </p:cNvSpPr>
                <p:nvPr/>
              </p:nvSpPr>
              <p:spPr bwMode="auto">
                <a:xfrm>
                  <a:off x="1680" y="305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932" name="Rectangle 332"/>
                <p:cNvSpPr>
                  <a:spLocks noChangeArrowheads="1"/>
                </p:cNvSpPr>
                <p:nvPr/>
              </p:nvSpPr>
              <p:spPr bwMode="auto">
                <a:xfrm>
                  <a:off x="1680" y="294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933" name="Rectangle 333"/>
                <p:cNvSpPr>
                  <a:spLocks noChangeArrowheads="1"/>
                </p:cNvSpPr>
                <p:nvPr/>
              </p:nvSpPr>
              <p:spPr bwMode="auto">
                <a:xfrm>
                  <a:off x="1680" y="284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934" name="Rectangle 334"/>
                <p:cNvSpPr>
                  <a:spLocks noChangeArrowheads="1"/>
                </p:cNvSpPr>
                <p:nvPr/>
              </p:nvSpPr>
              <p:spPr bwMode="auto">
                <a:xfrm>
                  <a:off x="1680" y="273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935" name="Rectangle 335"/>
                <p:cNvSpPr>
                  <a:spLocks noChangeArrowheads="1"/>
                </p:cNvSpPr>
                <p:nvPr/>
              </p:nvSpPr>
              <p:spPr bwMode="auto">
                <a:xfrm>
                  <a:off x="1680" y="263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936" name="Rectangle 336"/>
                <p:cNvSpPr>
                  <a:spLocks noChangeArrowheads="1"/>
                </p:cNvSpPr>
                <p:nvPr/>
              </p:nvSpPr>
              <p:spPr bwMode="auto">
                <a:xfrm>
                  <a:off x="1680" y="252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937" name="Rectangle 337"/>
                <p:cNvSpPr>
                  <a:spLocks noChangeArrowheads="1"/>
                </p:cNvSpPr>
                <p:nvPr/>
              </p:nvSpPr>
              <p:spPr bwMode="auto">
                <a:xfrm>
                  <a:off x="1680" y="242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938" name="Rectangle 338"/>
                <p:cNvSpPr>
                  <a:spLocks noChangeArrowheads="1"/>
                </p:cNvSpPr>
                <p:nvPr/>
              </p:nvSpPr>
              <p:spPr bwMode="auto">
                <a:xfrm>
                  <a:off x="1680" y="231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939" name="Rectangle 339"/>
                <p:cNvSpPr>
                  <a:spLocks noChangeArrowheads="1"/>
                </p:cNvSpPr>
                <p:nvPr/>
              </p:nvSpPr>
              <p:spPr bwMode="auto">
                <a:xfrm>
                  <a:off x="1680" y="221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940" name="Rectangle 340"/>
                <p:cNvSpPr>
                  <a:spLocks noChangeArrowheads="1"/>
                </p:cNvSpPr>
                <p:nvPr/>
              </p:nvSpPr>
              <p:spPr bwMode="auto">
                <a:xfrm>
                  <a:off x="1680" y="210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941" name="Rectangle 341"/>
                <p:cNvSpPr>
                  <a:spLocks noChangeArrowheads="1"/>
                </p:cNvSpPr>
                <p:nvPr/>
              </p:nvSpPr>
              <p:spPr bwMode="auto">
                <a:xfrm>
                  <a:off x="1680" y="200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942" name="Rectangle 342"/>
                <p:cNvSpPr>
                  <a:spLocks noChangeArrowheads="1"/>
                </p:cNvSpPr>
                <p:nvPr/>
              </p:nvSpPr>
              <p:spPr bwMode="auto">
                <a:xfrm>
                  <a:off x="1680" y="189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943" name="Rectangle 343"/>
                <p:cNvSpPr>
                  <a:spLocks noChangeArrowheads="1"/>
                </p:cNvSpPr>
                <p:nvPr/>
              </p:nvSpPr>
              <p:spPr bwMode="auto">
                <a:xfrm>
                  <a:off x="1680" y="179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944" name="Rectangle 344"/>
                <p:cNvSpPr>
                  <a:spLocks noChangeArrowheads="1"/>
                </p:cNvSpPr>
                <p:nvPr/>
              </p:nvSpPr>
              <p:spPr bwMode="auto">
                <a:xfrm>
                  <a:off x="1680" y="168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945" name="Rectangle 345"/>
                <p:cNvSpPr>
                  <a:spLocks noChangeArrowheads="1"/>
                </p:cNvSpPr>
                <p:nvPr/>
              </p:nvSpPr>
              <p:spPr bwMode="auto">
                <a:xfrm>
                  <a:off x="1680" y="158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946" name="Line 346"/>
                <p:cNvSpPr>
                  <a:spLocks noChangeShapeType="1"/>
                </p:cNvSpPr>
                <p:nvPr/>
              </p:nvSpPr>
              <p:spPr bwMode="auto">
                <a:xfrm>
                  <a:off x="1680" y="1584"/>
                  <a:ext cx="144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947" name="Line 347"/>
                <p:cNvSpPr>
                  <a:spLocks noChangeShapeType="1"/>
                </p:cNvSpPr>
                <p:nvPr/>
              </p:nvSpPr>
              <p:spPr bwMode="auto">
                <a:xfrm>
                  <a:off x="1680" y="168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948" name="Line 348"/>
                <p:cNvSpPr>
                  <a:spLocks noChangeShapeType="1"/>
                </p:cNvSpPr>
                <p:nvPr/>
              </p:nvSpPr>
              <p:spPr bwMode="auto">
                <a:xfrm>
                  <a:off x="1680" y="179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949" name="Line 349"/>
                <p:cNvSpPr>
                  <a:spLocks noChangeShapeType="1"/>
                </p:cNvSpPr>
                <p:nvPr/>
              </p:nvSpPr>
              <p:spPr bwMode="auto">
                <a:xfrm>
                  <a:off x="1680" y="189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950" name="Line 350"/>
                <p:cNvSpPr>
                  <a:spLocks noChangeShapeType="1"/>
                </p:cNvSpPr>
                <p:nvPr/>
              </p:nvSpPr>
              <p:spPr bwMode="auto">
                <a:xfrm>
                  <a:off x="1680" y="200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951" name="Line 351"/>
                <p:cNvSpPr>
                  <a:spLocks noChangeShapeType="1"/>
                </p:cNvSpPr>
                <p:nvPr/>
              </p:nvSpPr>
              <p:spPr bwMode="auto">
                <a:xfrm>
                  <a:off x="1680" y="210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952" name="Line 352"/>
                <p:cNvSpPr>
                  <a:spLocks noChangeShapeType="1"/>
                </p:cNvSpPr>
                <p:nvPr/>
              </p:nvSpPr>
              <p:spPr bwMode="auto">
                <a:xfrm>
                  <a:off x="1680" y="221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953" name="Line 353"/>
                <p:cNvSpPr>
                  <a:spLocks noChangeShapeType="1"/>
                </p:cNvSpPr>
                <p:nvPr/>
              </p:nvSpPr>
              <p:spPr bwMode="auto">
                <a:xfrm>
                  <a:off x="1680" y="231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954" name="Line 354"/>
                <p:cNvSpPr>
                  <a:spLocks noChangeShapeType="1"/>
                </p:cNvSpPr>
                <p:nvPr/>
              </p:nvSpPr>
              <p:spPr bwMode="auto">
                <a:xfrm>
                  <a:off x="1680" y="242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955" name="Line 355"/>
                <p:cNvSpPr>
                  <a:spLocks noChangeShapeType="1"/>
                </p:cNvSpPr>
                <p:nvPr/>
              </p:nvSpPr>
              <p:spPr bwMode="auto">
                <a:xfrm>
                  <a:off x="1680" y="252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956" name="Line 356"/>
                <p:cNvSpPr>
                  <a:spLocks noChangeShapeType="1"/>
                </p:cNvSpPr>
                <p:nvPr/>
              </p:nvSpPr>
              <p:spPr bwMode="auto">
                <a:xfrm>
                  <a:off x="1680" y="263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957" name="Line 357"/>
                <p:cNvSpPr>
                  <a:spLocks noChangeShapeType="1"/>
                </p:cNvSpPr>
                <p:nvPr/>
              </p:nvSpPr>
              <p:spPr bwMode="auto">
                <a:xfrm>
                  <a:off x="1680" y="273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958" name="Line 358"/>
                <p:cNvSpPr>
                  <a:spLocks noChangeShapeType="1"/>
                </p:cNvSpPr>
                <p:nvPr/>
              </p:nvSpPr>
              <p:spPr bwMode="auto">
                <a:xfrm>
                  <a:off x="1680" y="284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959" name="Line 359"/>
                <p:cNvSpPr>
                  <a:spLocks noChangeShapeType="1"/>
                </p:cNvSpPr>
                <p:nvPr/>
              </p:nvSpPr>
              <p:spPr bwMode="auto">
                <a:xfrm>
                  <a:off x="1680" y="294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960" name="Line 360"/>
                <p:cNvSpPr>
                  <a:spLocks noChangeShapeType="1"/>
                </p:cNvSpPr>
                <p:nvPr/>
              </p:nvSpPr>
              <p:spPr bwMode="auto">
                <a:xfrm>
                  <a:off x="1680" y="305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961" name="Line 361"/>
                <p:cNvSpPr>
                  <a:spLocks noChangeShapeType="1"/>
                </p:cNvSpPr>
                <p:nvPr/>
              </p:nvSpPr>
              <p:spPr bwMode="auto">
                <a:xfrm>
                  <a:off x="1680" y="315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962" name="Line 362"/>
                <p:cNvSpPr>
                  <a:spLocks noChangeShapeType="1"/>
                </p:cNvSpPr>
                <p:nvPr/>
              </p:nvSpPr>
              <p:spPr bwMode="auto">
                <a:xfrm>
                  <a:off x="1680" y="326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963" name="Line 363"/>
                <p:cNvSpPr>
                  <a:spLocks noChangeShapeType="1"/>
                </p:cNvSpPr>
                <p:nvPr/>
              </p:nvSpPr>
              <p:spPr bwMode="auto">
                <a:xfrm>
                  <a:off x="1680" y="336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964" name="Line 364"/>
                <p:cNvSpPr>
                  <a:spLocks noChangeShapeType="1"/>
                </p:cNvSpPr>
                <p:nvPr/>
              </p:nvSpPr>
              <p:spPr bwMode="auto">
                <a:xfrm>
                  <a:off x="1680" y="347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965" name="Line 365"/>
                <p:cNvSpPr>
                  <a:spLocks noChangeShapeType="1"/>
                </p:cNvSpPr>
                <p:nvPr/>
              </p:nvSpPr>
              <p:spPr bwMode="auto">
                <a:xfrm>
                  <a:off x="1680" y="357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966" name="Line 366"/>
                <p:cNvSpPr>
                  <a:spLocks noChangeShapeType="1"/>
                </p:cNvSpPr>
                <p:nvPr/>
              </p:nvSpPr>
              <p:spPr bwMode="auto">
                <a:xfrm>
                  <a:off x="1680" y="3684"/>
                  <a:ext cx="144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967" name="Line 367"/>
                <p:cNvSpPr>
                  <a:spLocks noChangeShapeType="1"/>
                </p:cNvSpPr>
                <p:nvPr/>
              </p:nvSpPr>
              <p:spPr bwMode="auto">
                <a:xfrm>
                  <a:off x="1680" y="1584"/>
                  <a:ext cx="0" cy="210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968" name="Line 368"/>
                <p:cNvSpPr>
                  <a:spLocks noChangeShapeType="1"/>
                </p:cNvSpPr>
                <p:nvPr/>
              </p:nvSpPr>
              <p:spPr bwMode="auto">
                <a:xfrm>
                  <a:off x="1824" y="1584"/>
                  <a:ext cx="0" cy="210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</p:grpSp>
        </p:grpSp>
      </p:grpSp>
      <p:grpSp>
        <p:nvGrpSpPr>
          <p:cNvPr id="153969" name="Group 369"/>
          <p:cNvGrpSpPr>
            <a:grpSpLocks/>
          </p:cNvGrpSpPr>
          <p:nvPr/>
        </p:nvGrpSpPr>
        <p:grpSpPr bwMode="auto">
          <a:xfrm>
            <a:off x="6858000" y="1905000"/>
            <a:ext cx="1492250" cy="1981200"/>
            <a:chOff x="4320" y="1200"/>
            <a:chExt cx="940" cy="1248"/>
          </a:xfrm>
        </p:grpSpPr>
        <p:grpSp>
          <p:nvGrpSpPr>
            <p:cNvPr id="153970" name="Group 370"/>
            <p:cNvGrpSpPr>
              <a:grpSpLocks/>
            </p:cNvGrpSpPr>
            <p:nvPr/>
          </p:nvGrpSpPr>
          <p:grpSpPr bwMode="auto">
            <a:xfrm>
              <a:off x="4368" y="1200"/>
              <a:ext cx="892" cy="635"/>
              <a:chOff x="2518" y="1869"/>
              <a:chExt cx="892" cy="635"/>
            </a:xfrm>
          </p:grpSpPr>
          <p:sp>
            <p:nvSpPr>
              <p:cNvPr id="153971" name="Rectangle 371"/>
              <p:cNvSpPr>
                <a:spLocks noChangeArrowheads="1"/>
              </p:cNvSpPr>
              <p:nvPr/>
            </p:nvSpPr>
            <p:spPr bwMode="auto">
              <a:xfrm>
                <a:off x="2518" y="1869"/>
                <a:ext cx="581" cy="294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/>
                  <a:t>Proxy</a:t>
                </a:r>
              </a:p>
            </p:txBody>
          </p:sp>
          <p:sp>
            <p:nvSpPr>
              <p:cNvPr id="153972" name="AutoShape 372"/>
              <p:cNvSpPr>
                <a:spLocks noChangeArrowheads="1"/>
              </p:cNvSpPr>
              <p:nvPr/>
            </p:nvSpPr>
            <p:spPr bwMode="auto">
              <a:xfrm>
                <a:off x="2928" y="2112"/>
                <a:ext cx="482" cy="392"/>
              </a:xfrm>
              <a:prstGeom prst="flowChartMagneticDisk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1800"/>
                  <a:t>Cache</a:t>
                </a:r>
              </a:p>
            </p:txBody>
          </p:sp>
        </p:grpSp>
        <p:grpSp>
          <p:nvGrpSpPr>
            <p:cNvPr id="153973" name="Group 373"/>
            <p:cNvGrpSpPr>
              <a:grpSpLocks/>
            </p:cNvGrpSpPr>
            <p:nvPr/>
          </p:nvGrpSpPr>
          <p:grpSpPr bwMode="auto">
            <a:xfrm>
              <a:off x="4320" y="1644"/>
              <a:ext cx="432" cy="804"/>
              <a:chOff x="1728" y="2736"/>
              <a:chExt cx="432" cy="804"/>
            </a:xfrm>
          </p:grpSpPr>
          <p:grpSp>
            <p:nvGrpSpPr>
              <p:cNvPr id="153974" name="Group 374"/>
              <p:cNvGrpSpPr>
                <a:grpSpLocks/>
              </p:cNvGrpSpPr>
              <p:nvPr/>
            </p:nvGrpSpPr>
            <p:grpSpPr bwMode="auto">
              <a:xfrm>
                <a:off x="1728" y="2736"/>
                <a:ext cx="96" cy="804"/>
                <a:chOff x="1680" y="1584"/>
                <a:chExt cx="144" cy="2100"/>
              </a:xfrm>
            </p:grpSpPr>
            <p:sp>
              <p:nvSpPr>
                <p:cNvPr id="153975" name="Rectangle 375"/>
                <p:cNvSpPr>
                  <a:spLocks noChangeArrowheads="1"/>
                </p:cNvSpPr>
                <p:nvPr/>
              </p:nvSpPr>
              <p:spPr bwMode="auto">
                <a:xfrm>
                  <a:off x="1680" y="3579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976" name="Rectangle 376"/>
                <p:cNvSpPr>
                  <a:spLocks noChangeArrowheads="1"/>
                </p:cNvSpPr>
                <p:nvPr/>
              </p:nvSpPr>
              <p:spPr bwMode="auto">
                <a:xfrm>
                  <a:off x="1680" y="3474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977" name="Rectangle 377"/>
                <p:cNvSpPr>
                  <a:spLocks noChangeArrowheads="1"/>
                </p:cNvSpPr>
                <p:nvPr/>
              </p:nvSpPr>
              <p:spPr bwMode="auto">
                <a:xfrm>
                  <a:off x="1680" y="3369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978" name="Rectangle 378"/>
                <p:cNvSpPr>
                  <a:spLocks noChangeArrowheads="1"/>
                </p:cNvSpPr>
                <p:nvPr/>
              </p:nvSpPr>
              <p:spPr bwMode="auto">
                <a:xfrm>
                  <a:off x="1680" y="3264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979" name="Rectangle 379"/>
                <p:cNvSpPr>
                  <a:spLocks noChangeArrowheads="1"/>
                </p:cNvSpPr>
                <p:nvPr/>
              </p:nvSpPr>
              <p:spPr bwMode="auto">
                <a:xfrm>
                  <a:off x="1680" y="3159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980" name="Rectangle 380"/>
                <p:cNvSpPr>
                  <a:spLocks noChangeArrowheads="1"/>
                </p:cNvSpPr>
                <p:nvPr/>
              </p:nvSpPr>
              <p:spPr bwMode="auto">
                <a:xfrm>
                  <a:off x="1680" y="3054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981" name="Rectangle 381"/>
                <p:cNvSpPr>
                  <a:spLocks noChangeArrowheads="1"/>
                </p:cNvSpPr>
                <p:nvPr/>
              </p:nvSpPr>
              <p:spPr bwMode="auto">
                <a:xfrm>
                  <a:off x="1680" y="2949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982" name="Rectangle 382"/>
                <p:cNvSpPr>
                  <a:spLocks noChangeArrowheads="1"/>
                </p:cNvSpPr>
                <p:nvPr/>
              </p:nvSpPr>
              <p:spPr bwMode="auto">
                <a:xfrm>
                  <a:off x="1680" y="2844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983" name="Rectangle 383"/>
                <p:cNvSpPr>
                  <a:spLocks noChangeArrowheads="1"/>
                </p:cNvSpPr>
                <p:nvPr/>
              </p:nvSpPr>
              <p:spPr bwMode="auto">
                <a:xfrm>
                  <a:off x="1680" y="2739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984" name="Rectangle 384"/>
                <p:cNvSpPr>
                  <a:spLocks noChangeArrowheads="1"/>
                </p:cNvSpPr>
                <p:nvPr/>
              </p:nvSpPr>
              <p:spPr bwMode="auto">
                <a:xfrm>
                  <a:off x="1680" y="2634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985" name="Rectangle 385"/>
                <p:cNvSpPr>
                  <a:spLocks noChangeArrowheads="1"/>
                </p:cNvSpPr>
                <p:nvPr/>
              </p:nvSpPr>
              <p:spPr bwMode="auto">
                <a:xfrm>
                  <a:off x="1680" y="2529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986" name="Rectangle 386"/>
                <p:cNvSpPr>
                  <a:spLocks noChangeArrowheads="1"/>
                </p:cNvSpPr>
                <p:nvPr/>
              </p:nvSpPr>
              <p:spPr bwMode="auto">
                <a:xfrm>
                  <a:off x="1680" y="2424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987" name="Rectangle 387"/>
                <p:cNvSpPr>
                  <a:spLocks noChangeArrowheads="1"/>
                </p:cNvSpPr>
                <p:nvPr/>
              </p:nvSpPr>
              <p:spPr bwMode="auto">
                <a:xfrm>
                  <a:off x="1680" y="2319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988" name="Rectangle 388"/>
                <p:cNvSpPr>
                  <a:spLocks noChangeArrowheads="1"/>
                </p:cNvSpPr>
                <p:nvPr/>
              </p:nvSpPr>
              <p:spPr bwMode="auto">
                <a:xfrm>
                  <a:off x="1680" y="2214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989" name="Rectangle 389"/>
                <p:cNvSpPr>
                  <a:spLocks noChangeArrowheads="1"/>
                </p:cNvSpPr>
                <p:nvPr/>
              </p:nvSpPr>
              <p:spPr bwMode="auto">
                <a:xfrm>
                  <a:off x="1680" y="2109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990" name="Rectangle 390"/>
                <p:cNvSpPr>
                  <a:spLocks noChangeArrowheads="1"/>
                </p:cNvSpPr>
                <p:nvPr/>
              </p:nvSpPr>
              <p:spPr bwMode="auto">
                <a:xfrm>
                  <a:off x="1680" y="2004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991" name="Rectangle 391"/>
                <p:cNvSpPr>
                  <a:spLocks noChangeArrowheads="1"/>
                </p:cNvSpPr>
                <p:nvPr/>
              </p:nvSpPr>
              <p:spPr bwMode="auto">
                <a:xfrm>
                  <a:off x="1680" y="1899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992" name="Rectangle 392"/>
                <p:cNvSpPr>
                  <a:spLocks noChangeArrowheads="1"/>
                </p:cNvSpPr>
                <p:nvPr/>
              </p:nvSpPr>
              <p:spPr bwMode="auto">
                <a:xfrm>
                  <a:off x="1680" y="1794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993" name="Rectangle 393"/>
                <p:cNvSpPr>
                  <a:spLocks noChangeArrowheads="1"/>
                </p:cNvSpPr>
                <p:nvPr/>
              </p:nvSpPr>
              <p:spPr bwMode="auto">
                <a:xfrm>
                  <a:off x="1680" y="1689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994" name="Rectangle 394"/>
                <p:cNvSpPr>
                  <a:spLocks noChangeArrowheads="1"/>
                </p:cNvSpPr>
                <p:nvPr/>
              </p:nvSpPr>
              <p:spPr bwMode="auto">
                <a:xfrm>
                  <a:off x="1680" y="1584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3995" name="Line 395"/>
                <p:cNvSpPr>
                  <a:spLocks noChangeShapeType="1"/>
                </p:cNvSpPr>
                <p:nvPr/>
              </p:nvSpPr>
              <p:spPr bwMode="auto">
                <a:xfrm>
                  <a:off x="1680" y="1584"/>
                  <a:ext cx="144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996" name="Line 396"/>
                <p:cNvSpPr>
                  <a:spLocks noChangeShapeType="1"/>
                </p:cNvSpPr>
                <p:nvPr/>
              </p:nvSpPr>
              <p:spPr bwMode="auto">
                <a:xfrm>
                  <a:off x="1680" y="168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997" name="Line 397"/>
                <p:cNvSpPr>
                  <a:spLocks noChangeShapeType="1"/>
                </p:cNvSpPr>
                <p:nvPr/>
              </p:nvSpPr>
              <p:spPr bwMode="auto">
                <a:xfrm>
                  <a:off x="1680" y="179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998" name="Line 398"/>
                <p:cNvSpPr>
                  <a:spLocks noChangeShapeType="1"/>
                </p:cNvSpPr>
                <p:nvPr/>
              </p:nvSpPr>
              <p:spPr bwMode="auto">
                <a:xfrm>
                  <a:off x="1680" y="189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3999" name="Line 399"/>
                <p:cNvSpPr>
                  <a:spLocks noChangeShapeType="1"/>
                </p:cNvSpPr>
                <p:nvPr/>
              </p:nvSpPr>
              <p:spPr bwMode="auto">
                <a:xfrm>
                  <a:off x="1680" y="200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000" name="Line 400"/>
                <p:cNvSpPr>
                  <a:spLocks noChangeShapeType="1"/>
                </p:cNvSpPr>
                <p:nvPr/>
              </p:nvSpPr>
              <p:spPr bwMode="auto">
                <a:xfrm>
                  <a:off x="1680" y="210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001" name="Line 401"/>
                <p:cNvSpPr>
                  <a:spLocks noChangeShapeType="1"/>
                </p:cNvSpPr>
                <p:nvPr/>
              </p:nvSpPr>
              <p:spPr bwMode="auto">
                <a:xfrm>
                  <a:off x="1680" y="221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002" name="Line 402"/>
                <p:cNvSpPr>
                  <a:spLocks noChangeShapeType="1"/>
                </p:cNvSpPr>
                <p:nvPr/>
              </p:nvSpPr>
              <p:spPr bwMode="auto">
                <a:xfrm>
                  <a:off x="1680" y="231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003" name="Line 403"/>
                <p:cNvSpPr>
                  <a:spLocks noChangeShapeType="1"/>
                </p:cNvSpPr>
                <p:nvPr/>
              </p:nvSpPr>
              <p:spPr bwMode="auto">
                <a:xfrm>
                  <a:off x="1680" y="242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004" name="Line 404"/>
                <p:cNvSpPr>
                  <a:spLocks noChangeShapeType="1"/>
                </p:cNvSpPr>
                <p:nvPr/>
              </p:nvSpPr>
              <p:spPr bwMode="auto">
                <a:xfrm>
                  <a:off x="1680" y="252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005" name="Line 405"/>
                <p:cNvSpPr>
                  <a:spLocks noChangeShapeType="1"/>
                </p:cNvSpPr>
                <p:nvPr/>
              </p:nvSpPr>
              <p:spPr bwMode="auto">
                <a:xfrm>
                  <a:off x="1680" y="263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006" name="Line 406"/>
                <p:cNvSpPr>
                  <a:spLocks noChangeShapeType="1"/>
                </p:cNvSpPr>
                <p:nvPr/>
              </p:nvSpPr>
              <p:spPr bwMode="auto">
                <a:xfrm>
                  <a:off x="1680" y="273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007" name="Line 407"/>
                <p:cNvSpPr>
                  <a:spLocks noChangeShapeType="1"/>
                </p:cNvSpPr>
                <p:nvPr/>
              </p:nvSpPr>
              <p:spPr bwMode="auto">
                <a:xfrm>
                  <a:off x="1680" y="284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008" name="Line 408"/>
                <p:cNvSpPr>
                  <a:spLocks noChangeShapeType="1"/>
                </p:cNvSpPr>
                <p:nvPr/>
              </p:nvSpPr>
              <p:spPr bwMode="auto">
                <a:xfrm>
                  <a:off x="1680" y="294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009" name="Line 409"/>
                <p:cNvSpPr>
                  <a:spLocks noChangeShapeType="1"/>
                </p:cNvSpPr>
                <p:nvPr/>
              </p:nvSpPr>
              <p:spPr bwMode="auto">
                <a:xfrm>
                  <a:off x="1680" y="305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010" name="Line 410"/>
                <p:cNvSpPr>
                  <a:spLocks noChangeShapeType="1"/>
                </p:cNvSpPr>
                <p:nvPr/>
              </p:nvSpPr>
              <p:spPr bwMode="auto">
                <a:xfrm>
                  <a:off x="1680" y="315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011" name="Line 411"/>
                <p:cNvSpPr>
                  <a:spLocks noChangeShapeType="1"/>
                </p:cNvSpPr>
                <p:nvPr/>
              </p:nvSpPr>
              <p:spPr bwMode="auto">
                <a:xfrm>
                  <a:off x="1680" y="326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012" name="Line 412"/>
                <p:cNvSpPr>
                  <a:spLocks noChangeShapeType="1"/>
                </p:cNvSpPr>
                <p:nvPr/>
              </p:nvSpPr>
              <p:spPr bwMode="auto">
                <a:xfrm>
                  <a:off x="1680" y="336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013" name="Line 413"/>
                <p:cNvSpPr>
                  <a:spLocks noChangeShapeType="1"/>
                </p:cNvSpPr>
                <p:nvPr/>
              </p:nvSpPr>
              <p:spPr bwMode="auto">
                <a:xfrm>
                  <a:off x="1680" y="347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014" name="Line 414"/>
                <p:cNvSpPr>
                  <a:spLocks noChangeShapeType="1"/>
                </p:cNvSpPr>
                <p:nvPr/>
              </p:nvSpPr>
              <p:spPr bwMode="auto">
                <a:xfrm>
                  <a:off x="1680" y="357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015" name="Line 415"/>
                <p:cNvSpPr>
                  <a:spLocks noChangeShapeType="1"/>
                </p:cNvSpPr>
                <p:nvPr/>
              </p:nvSpPr>
              <p:spPr bwMode="auto">
                <a:xfrm>
                  <a:off x="1680" y="3684"/>
                  <a:ext cx="144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016" name="Line 416"/>
                <p:cNvSpPr>
                  <a:spLocks noChangeShapeType="1"/>
                </p:cNvSpPr>
                <p:nvPr/>
              </p:nvSpPr>
              <p:spPr bwMode="auto">
                <a:xfrm>
                  <a:off x="1680" y="1584"/>
                  <a:ext cx="0" cy="210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017" name="Line 417"/>
                <p:cNvSpPr>
                  <a:spLocks noChangeShapeType="1"/>
                </p:cNvSpPr>
                <p:nvPr/>
              </p:nvSpPr>
              <p:spPr bwMode="auto">
                <a:xfrm>
                  <a:off x="1824" y="1584"/>
                  <a:ext cx="0" cy="210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</p:grpSp>
          <p:grpSp>
            <p:nvGrpSpPr>
              <p:cNvPr id="154018" name="Group 418"/>
              <p:cNvGrpSpPr>
                <a:grpSpLocks/>
              </p:cNvGrpSpPr>
              <p:nvPr/>
            </p:nvGrpSpPr>
            <p:grpSpPr bwMode="auto">
              <a:xfrm>
                <a:off x="1872" y="2736"/>
                <a:ext cx="96" cy="804"/>
                <a:chOff x="1680" y="1584"/>
                <a:chExt cx="144" cy="2100"/>
              </a:xfrm>
            </p:grpSpPr>
            <p:sp>
              <p:nvSpPr>
                <p:cNvPr id="154019" name="Rectangle 419"/>
                <p:cNvSpPr>
                  <a:spLocks noChangeArrowheads="1"/>
                </p:cNvSpPr>
                <p:nvPr/>
              </p:nvSpPr>
              <p:spPr bwMode="auto">
                <a:xfrm>
                  <a:off x="1680" y="357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020" name="Rectangle 420"/>
                <p:cNvSpPr>
                  <a:spLocks noChangeArrowheads="1"/>
                </p:cNvSpPr>
                <p:nvPr/>
              </p:nvSpPr>
              <p:spPr bwMode="auto">
                <a:xfrm>
                  <a:off x="1680" y="347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021" name="Rectangle 421"/>
                <p:cNvSpPr>
                  <a:spLocks noChangeArrowheads="1"/>
                </p:cNvSpPr>
                <p:nvPr/>
              </p:nvSpPr>
              <p:spPr bwMode="auto">
                <a:xfrm>
                  <a:off x="1680" y="336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022" name="Rectangle 422"/>
                <p:cNvSpPr>
                  <a:spLocks noChangeArrowheads="1"/>
                </p:cNvSpPr>
                <p:nvPr/>
              </p:nvSpPr>
              <p:spPr bwMode="auto">
                <a:xfrm>
                  <a:off x="1680" y="326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023" name="Rectangle 423"/>
                <p:cNvSpPr>
                  <a:spLocks noChangeArrowheads="1"/>
                </p:cNvSpPr>
                <p:nvPr/>
              </p:nvSpPr>
              <p:spPr bwMode="auto">
                <a:xfrm>
                  <a:off x="1680" y="315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024" name="Rectangle 424"/>
                <p:cNvSpPr>
                  <a:spLocks noChangeArrowheads="1"/>
                </p:cNvSpPr>
                <p:nvPr/>
              </p:nvSpPr>
              <p:spPr bwMode="auto">
                <a:xfrm>
                  <a:off x="1680" y="305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025" name="Rectangle 425"/>
                <p:cNvSpPr>
                  <a:spLocks noChangeArrowheads="1"/>
                </p:cNvSpPr>
                <p:nvPr/>
              </p:nvSpPr>
              <p:spPr bwMode="auto">
                <a:xfrm>
                  <a:off x="1680" y="294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026" name="Rectangle 426"/>
                <p:cNvSpPr>
                  <a:spLocks noChangeArrowheads="1"/>
                </p:cNvSpPr>
                <p:nvPr/>
              </p:nvSpPr>
              <p:spPr bwMode="auto">
                <a:xfrm>
                  <a:off x="1680" y="284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027" name="Rectangle 427"/>
                <p:cNvSpPr>
                  <a:spLocks noChangeArrowheads="1"/>
                </p:cNvSpPr>
                <p:nvPr/>
              </p:nvSpPr>
              <p:spPr bwMode="auto">
                <a:xfrm>
                  <a:off x="1680" y="273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028" name="Rectangle 428"/>
                <p:cNvSpPr>
                  <a:spLocks noChangeArrowheads="1"/>
                </p:cNvSpPr>
                <p:nvPr/>
              </p:nvSpPr>
              <p:spPr bwMode="auto">
                <a:xfrm>
                  <a:off x="1680" y="263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029" name="Rectangle 429"/>
                <p:cNvSpPr>
                  <a:spLocks noChangeArrowheads="1"/>
                </p:cNvSpPr>
                <p:nvPr/>
              </p:nvSpPr>
              <p:spPr bwMode="auto">
                <a:xfrm>
                  <a:off x="1680" y="252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030" name="Rectangle 430"/>
                <p:cNvSpPr>
                  <a:spLocks noChangeArrowheads="1"/>
                </p:cNvSpPr>
                <p:nvPr/>
              </p:nvSpPr>
              <p:spPr bwMode="auto">
                <a:xfrm>
                  <a:off x="1680" y="242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031" name="Rectangle 431"/>
                <p:cNvSpPr>
                  <a:spLocks noChangeArrowheads="1"/>
                </p:cNvSpPr>
                <p:nvPr/>
              </p:nvSpPr>
              <p:spPr bwMode="auto">
                <a:xfrm>
                  <a:off x="1680" y="231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032" name="Rectangle 432"/>
                <p:cNvSpPr>
                  <a:spLocks noChangeArrowheads="1"/>
                </p:cNvSpPr>
                <p:nvPr/>
              </p:nvSpPr>
              <p:spPr bwMode="auto">
                <a:xfrm>
                  <a:off x="1680" y="221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033" name="Rectangle 433"/>
                <p:cNvSpPr>
                  <a:spLocks noChangeArrowheads="1"/>
                </p:cNvSpPr>
                <p:nvPr/>
              </p:nvSpPr>
              <p:spPr bwMode="auto">
                <a:xfrm>
                  <a:off x="1680" y="210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034" name="Rectangle 434"/>
                <p:cNvSpPr>
                  <a:spLocks noChangeArrowheads="1"/>
                </p:cNvSpPr>
                <p:nvPr/>
              </p:nvSpPr>
              <p:spPr bwMode="auto">
                <a:xfrm>
                  <a:off x="1680" y="200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035" name="Rectangle 435"/>
                <p:cNvSpPr>
                  <a:spLocks noChangeArrowheads="1"/>
                </p:cNvSpPr>
                <p:nvPr/>
              </p:nvSpPr>
              <p:spPr bwMode="auto">
                <a:xfrm>
                  <a:off x="1680" y="189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036" name="Rectangle 436"/>
                <p:cNvSpPr>
                  <a:spLocks noChangeArrowheads="1"/>
                </p:cNvSpPr>
                <p:nvPr/>
              </p:nvSpPr>
              <p:spPr bwMode="auto">
                <a:xfrm>
                  <a:off x="1680" y="179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037" name="Rectangle 437"/>
                <p:cNvSpPr>
                  <a:spLocks noChangeArrowheads="1"/>
                </p:cNvSpPr>
                <p:nvPr/>
              </p:nvSpPr>
              <p:spPr bwMode="auto">
                <a:xfrm>
                  <a:off x="1680" y="168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038" name="Rectangle 438"/>
                <p:cNvSpPr>
                  <a:spLocks noChangeArrowheads="1"/>
                </p:cNvSpPr>
                <p:nvPr/>
              </p:nvSpPr>
              <p:spPr bwMode="auto">
                <a:xfrm>
                  <a:off x="1680" y="158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039" name="Line 439"/>
                <p:cNvSpPr>
                  <a:spLocks noChangeShapeType="1"/>
                </p:cNvSpPr>
                <p:nvPr/>
              </p:nvSpPr>
              <p:spPr bwMode="auto">
                <a:xfrm>
                  <a:off x="1680" y="1584"/>
                  <a:ext cx="144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040" name="Line 440"/>
                <p:cNvSpPr>
                  <a:spLocks noChangeShapeType="1"/>
                </p:cNvSpPr>
                <p:nvPr/>
              </p:nvSpPr>
              <p:spPr bwMode="auto">
                <a:xfrm>
                  <a:off x="1680" y="168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041" name="Line 441"/>
                <p:cNvSpPr>
                  <a:spLocks noChangeShapeType="1"/>
                </p:cNvSpPr>
                <p:nvPr/>
              </p:nvSpPr>
              <p:spPr bwMode="auto">
                <a:xfrm>
                  <a:off x="1680" y="179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042" name="Line 442"/>
                <p:cNvSpPr>
                  <a:spLocks noChangeShapeType="1"/>
                </p:cNvSpPr>
                <p:nvPr/>
              </p:nvSpPr>
              <p:spPr bwMode="auto">
                <a:xfrm>
                  <a:off x="1680" y="189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043" name="Line 443"/>
                <p:cNvSpPr>
                  <a:spLocks noChangeShapeType="1"/>
                </p:cNvSpPr>
                <p:nvPr/>
              </p:nvSpPr>
              <p:spPr bwMode="auto">
                <a:xfrm>
                  <a:off x="1680" y="200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044" name="Line 444"/>
                <p:cNvSpPr>
                  <a:spLocks noChangeShapeType="1"/>
                </p:cNvSpPr>
                <p:nvPr/>
              </p:nvSpPr>
              <p:spPr bwMode="auto">
                <a:xfrm>
                  <a:off x="1680" y="210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045" name="Line 445"/>
                <p:cNvSpPr>
                  <a:spLocks noChangeShapeType="1"/>
                </p:cNvSpPr>
                <p:nvPr/>
              </p:nvSpPr>
              <p:spPr bwMode="auto">
                <a:xfrm>
                  <a:off x="1680" y="221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046" name="Line 446"/>
                <p:cNvSpPr>
                  <a:spLocks noChangeShapeType="1"/>
                </p:cNvSpPr>
                <p:nvPr/>
              </p:nvSpPr>
              <p:spPr bwMode="auto">
                <a:xfrm>
                  <a:off x="1680" y="231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047" name="Line 447"/>
                <p:cNvSpPr>
                  <a:spLocks noChangeShapeType="1"/>
                </p:cNvSpPr>
                <p:nvPr/>
              </p:nvSpPr>
              <p:spPr bwMode="auto">
                <a:xfrm>
                  <a:off x="1680" y="242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048" name="Line 448"/>
                <p:cNvSpPr>
                  <a:spLocks noChangeShapeType="1"/>
                </p:cNvSpPr>
                <p:nvPr/>
              </p:nvSpPr>
              <p:spPr bwMode="auto">
                <a:xfrm>
                  <a:off x="1680" y="252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049" name="Line 449"/>
                <p:cNvSpPr>
                  <a:spLocks noChangeShapeType="1"/>
                </p:cNvSpPr>
                <p:nvPr/>
              </p:nvSpPr>
              <p:spPr bwMode="auto">
                <a:xfrm>
                  <a:off x="1680" y="263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050" name="Line 450"/>
                <p:cNvSpPr>
                  <a:spLocks noChangeShapeType="1"/>
                </p:cNvSpPr>
                <p:nvPr/>
              </p:nvSpPr>
              <p:spPr bwMode="auto">
                <a:xfrm>
                  <a:off x="1680" y="273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051" name="Line 451"/>
                <p:cNvSpPr>
                  <a:spLocks noChangeShapeType="1"/>
                </p:cNvSpPr>
                <p:nvPr/>
              </p:nvSpPr>
              <p:spPr bwMode="auto">
                <a:xfrm>
                  <a:off x="1680" y="284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052" name="Line 452"/>
                <p:cNvSpPr>
                  <a:spLocks noChangeShapeType="1"/>
                </p:cNvSpPr>
                <p:nvPr/>
              </p:nvSpPr>
              <p:spPr bwMode="auto">
                <a:xfrm>
                  <a:off x="1680" y="294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053" name="Line 453"/>
                <p:cNvSpPr>
                  <a:spLocks noChangeShapeType="1"/>
                </p:cNvSpPr>
                <p:nvPr/>
              </p:nvSpPr>
              <p:spPr bwMode="auto">
                <a:xfrm>
                  <a:off x="1680" y="305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054" name="Line 454"/>
                <p:cNvSpPr>
                  <a:spLocks noChangeShapeType="1"/>
                </p:cNvSpPr>
                <p:nvPr/>
              </p:nvSpPr>
              <p:spPr bwMode="auto">
                <a:xfrm>
                  <a:off x="1680" y="315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055" name="Line 455"/>
                <p:cNvSpPr>
                  <a:spLocks noChangeShapeType="1"/>
                </p:cNvSpPr>
                <p:nvPr/>
              </p:nvSpPr>
              <p:spPr bwMode="auto">
                <a:xfrm>
                  <a:off x="1680" y="326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056" name="Line 456"/>
                <p:cNvSpPr>
                  <a:spLocks noChangeShapeType="1"/>
                </p:cNvSpPr>
                <p:nvPr/>
              </p:nvSpPr>
              <p:spPr bwMode="auto">
                <a:xfrm>
                  <a:off x="1680" y="336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057" name="Line 457"/>
                <p:cNvSpPr>
                  <a:spLocks noChangeShapeType="1"/>
                </p:cNvSpPr>
                <p:nvPr/>
              </p:nvSpPr>
              <p:spPr bwMode="auto">
                <a:xfrm>
                  <a:off x="1680" y="347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058" name="Line 458"/>
                <p:cNvSpPr>
                  <a:spLocks noChangeShapeType="1"/>
                </p:cNvSpPr>
                <p:nvPr/>
              </p:nvSpPr>
              <p:spPr bwMode="auto">
                <a:xfrm>
                  <a:off x="1680" y="357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059" name="Line 459"/>
                <p:cNvSpPr>
                  <a:spLocks noChangeShapeType="1"/>
                </p:cNvSpPr>
                <p:nvPr/>
              </p:nvSpPr>
              <p:spPr bwMode="auto">
                <a:xfrm>
                  <a:off x="1680" y="3684"/>
                  <a:ext cx="144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060" name="Line 460"/>
                <p:cNvSpPr>
                  <a:spLocks noChangeShapeType="1"/>
                </p:cNvSpPr>
                <p:nvPr/>
              </p:nvSpPr>
              <p:spPr bwMode="auto">
                <a:xfrm>
                  <a:off x="1680" y="1584"/>
                  <a:ext cx="0" cy="210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061" name="Line 461"/>
                <p:cNvSpPr>
                  <a:spLocks noChangeShapeType="1"/>
                </p:cNvSpPr>
                <p:nvPr/>
              </p:nvSpPr>
              <p:spPr bwMode="auto">
                <a:xfrm>
                  <a:off x="1824" y="1584"/>
                  <a:ext cx="0" cy="210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</p:grpSp>
          <p:grpSp>
            <p:nvGrpSpPr>
              <p:cNvPr id="154062" name="Group 462"/>
              <p:cNvGrpSpPr>
                <a:grpSpLocks/>
              </p:cNvGrpSpPr>
              <p:nvPr/>
            </p:nvGrpSpPr>
            <p:grpSpPr bwMode="auto">
              <a:xfrm>
                <a:off x="1968" y="2736"/>
                <a:ext cx="96" cy="804"/>
                <a:chOff x="1680" y="1584"/>
                <a:chExt cx="144" cy="2100"/>
              </a:xfrm>
            </p:grpSpPr>
            <p:sp>
              <p:nvSpPr>
                <p:cNvPr id="154063" name="Rectangle 463"/>
                <p:cNvSpPr>
                  <a:spLocks noChangeArrowheads="1"/>
                </p:cNvSpPr>
                <p:nvPr/>
              </p:nvSpPr>
              <p:spPr bwMode="auto">
                <a:xfrm>
                  <a:off x="1680" y="357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064" name="Rectangle 464"/>
                <p:cNvSpPr>
                  <a:spLocks noChangeArrowheads="1"/>
                </p:cNvSpPr>
                <p:nvPr/>
              </p:nvSpPr>
              <p:spPr bwMode="auto">
                <a:xfrm>
                  <a:off x="1680" y="347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065" name="Rectangle 465"/>
                <p:cNvSpPr>
                  <a:spLocks noChangeArrowheads="1"/>
                </p:cNvSpPr>
                <p:nvPr/>
              </p:nvSpPr>
              <p:spPr bwMode="auto">
                <a:xfrm>
                  <a:off x="1680" y="336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066" name="Rectangle 466"/>
                <p:cNvSpPr>
                  <a:spLocks noChangeArrowheads="1"/>
                </p:cNvSpPr>
                <p:nvPr/>
              </p:nvSpPr>
              <p:spPr bwMode="auto">
                <a:xfrm>
                  <a:off x="1680" y="326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067" name="Rectangle 467"/>
                <p:cNvSpPr>
                  <a:spLocks noChangeArrowheads="1"/>
                </p:cNvSpPr>
                <p:nvPr/>
              </p:nvSpPr>
              <p:spPr bwMode="auto">
                <a:xfrm>
                  <a:off x="1680" y="315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068" name="Rectangle 468"/>
                <p:cNvSpPr>
                  <a:spLocks noChangeArrowheads="1"/>
                </p:cNvSpPr>
                <p:nvPr/>
              </p:nvSpPr>
              <p:spPr bwMode="auto">
                <a:xfrm>
                  <a:off x="1680" y="305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069" name="Rectangle 469"/>
                <p:cNvSpPr>
                  <a:spLocks noChangeArrowheads="1"/>
                </p:cNvSpPr>
                <p:nvPr/>
              </p:nvSpPr>
              <p:spPr bwMode="auto">
                <a:xfrm>
                  <a:off x="1680" y="294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070" name="Rectangle 470"/>
                <p:cNvSpPr>
                  <a:spLocks noChangeArrowheads="1"/>
                </p:cNvSpPr>
                <p:nvPr/>
              </p:nvSpPr>
              <p:spPr bwMode="auto">
                <a:xfrm>
                  <a:off x="1680" y="284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071" name="Rectangle 471"/>
                <p:cNvSpPr>
                  <a:spLocks noChangeArrowheads="1"/>
                </p:cNvSpPr>
                <p:nvPr/>
              </p:nvSpPr>
              <p:spPr bwMode="auto">
                <a:xfrm>
                  <a:off x="1680" y="273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072" name="Rectangle 472"/>
                <p:cNvSpPr>
                  <a:spLocks noChangeArrowheads="1"/>
                </p:cNvSpPr>
                <p:nvPr/>
              </p:nvSpPr>
              <p:spPr bwMode="auto">
                <a:xfrm>
                  <a:off x="1680" y="263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073" name="Rectangle 473"/>
                <p:cNvSpPr>
                  <a:spLocks noChangeArrowheads="1"/>
                </p:cNvSpPr>
                <p:nvPr/>
              </p:nvSpPr>
              <p:spPr bwMode="auto">
                <a:xfrm>
                  <a:off x="1680" y="252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074" name="Rectangle 474"/>
                <p:cNvSpPr>
                  <a:spLocks noChangeArrowheads="1"/>
                </p:cNvSpPr>
                <p:nvPr/>
              </p:nvSpPr>
              <p:spPr bwMode="auto">
                <a:xfrm>
                  <a:off x="1680" y="242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075" name="Rectangle 475"/>
                <p:cNvSpPr>
                  <a:spLocks noChangeArrowheads="1"/>
                </p:cNvSpPr>
                <p:nvPr/>
              </p:nvSpPr>
              <p:spPr bwMode="auto">
                <a:xfrm>
                  <a:off x="1680" y="231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076" name="Rectangle 476"/>
                <p:cNvSpPr>
                  <a:spLocks noChangeArrowheads="1"/>
                </p:cNvSpPr>
                <p:nvPr/>
              </p:nvSpPr>
              <p:spPr bwMode="auto">
                <a:xfrm>
                  <a:off x="1680" y="221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077" name="Rectangle 477"/>
                <p:cNvSpPr>
                  <a:spLocks noChangeArrowheads="1"/>
                </p:cNvSpPr>
                <p:nvPr/>
              </p:nvSpPr>
              <p:spPr bwMode="auto">
                <a:xfrm>
                  <a:off x="1680" y="210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078" name="Rectangle 478"/>
                <p:cNvSpPr>
                  <a:spLocks noChangeArrowheads="1"/>
                </p:cNvSpPr>
                <p:nvPr/>
              </p:nvSpPr>
              <p:spPr bwMode="auto">
                <a:xfrm>
                  <a:off x="1680" y="200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079" name="Rectangle 479"/>
                <p:cNvSpPr>
                  <a:spLocks noChangeArrowheads="1"/>
                </p:cNvSpPr>
                <p:nvPr/>
              </p:nvSpPr>
              <p:spPr bwMode="auto">
                <a:xfrm>
                  <a:off x="1680" y="189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080" name="Rectangle 480"/>
                <p:cNvSpPr>
                  <a:spLocks noChangeArrowheads="1"/>
                </p:cNvSpPr>
                <p:nvPr/>
              </p:nvSpPr>
              <p:spPr bwMode="auto">
                <a:xfrm>
                  <a:off x="1680" y="179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081" name="Rectangle 481"/>
                <p:cNvSpPr>
                  <a:spLocks noChangeArrowheads="1"/>
                </p:cNvSpPr>
                <p:nvPr/>
              </p:nvSpPr>
              <p:spPr bwMode="auto">
                <a:xfrm>
                  <a:off x="1680" y="168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082" name="Rectangle 482"/>
                <p:cNvSpPr>
                  <a:spLocks noChangeArrowheads="1"/>
                </p:cNvSpPr>
                <p:nvPr/>
              </p:nvSpPr>
              <p:spPr bwMode="auto">
                <a:xfrm>
                  <a:off x="1680" y="158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083" name="Line 483"/>
                <p:cNvSpPr>
                  <a:spLocks noChangeShapeType="1"/>
                </p:cNvSpPr>
                <p:nvPr/>
              </p:nvSpPr>
              <p:spPr bwMode="auto">
                <a:xfrm>
                  <a:off x="1680" y="1584"/>
                  <a:ext cx="144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084" name="Line 484"/>
                <p:cNvSpPr>
                  <a:spLocks noChangeShapeType="1"/>
                </p:cNvSpPr>
                <p:nvPr/>
              </p:nvSpPr>
              <p:spPr bwMode="auto">
                <a:xfrm>
                  <a:off x="1680" y="168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085" name="Line 485"/>
                <p:cNvSpPr>
                  <a:spLocks noChangeShapeType="1"/>
                </p:cNvSpPr>
                <p:nvPr/>
              </p:nvSpPr>
              <p:spPr bwMode="auto">
                <a:xfrm>
                  <a:off x="1680" y="179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086" name="Line 486"/>
                <p:cNvSpPr>
                  <a:spLocks noChangeShapeType="1"/>
                </p:cNvSpPr>
                <p:nvPr/>
              </p:nvSpPr>
              <p:spPr bwMode="auto">
                <a:xfrm>
                  <a:off x="1680" y="189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087" name="Line 487"/>
                <p:cNvSpPr>
                  <a:spLocks noChangeShapeType="1"/>
                </p:cNvSpPr>
                <p:nvPr/>
              </p:nvSpPr>
              <p:spPr bwMode="auto">
                <a:xfrm>
                  <a:off x="1680" y="200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088" name="Line 488"/>
                <p:cNvSpPr>
                  <a:spLocks noChangeShapeType="1"/>
                </p:cNvSpPr>
                <p:nvPr/>
              </p:nvSpPr>
              <p:spPr bwMode="auto">
                <a:xfrm>
                  <a:off x="1680" y="210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089" name="Line 489"/>
                <p:cNvSpPr>
                  <a:spLocks noChangeShapeType="1"/>
                </p:cNvSpPr>
                <p:nvPr/>
              </p:nvSpPr>
              <p:spPr bwMode="auto">
                <a:xfrm>
                  <a:off x="1680" y="221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090" name="Line 490"/>
                <p:cNvSpPr>
                  <a:spLocks noChangeShapeType="1"/>
                </p:cNvSpPr>
                <p:nvPr/>
              </p:nvSpPr>
              <p:spPr bwMode="auto">
                <a:xfrm>
                  <a:off x="1680" y="231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091" name="Line 491"/>
                <p:cNvSpPr>
                  <a:spLocks noChangeShapeType="1"/>
                </p:cNvSpPr>
                <p:nvPr/>
              </p:nvSpPr>
              <p:spPr bwMode="auto">
                <a:xfrm>
                  <a:off x="1680" y="242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092" name="Line 492"/>
                <p:cNvSpPr>
                  <a:spLocks noChangeShapeType="1"/>
                </p:cNvSpPr>
                <p:nvPr/>
              </p:nvSpPr>
              <p:spPr bwMode="auto">
                <a:xfrm>
                  <a:off x="1680" y="252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093" name="Line 493"/>
                <p:cNvSpPr>
                  <a:spLocks noChangeShapeType="1"/>
                </p:cNvSpPr>
                <p:nvPr/>
              </p:nvSpPr>
              <p:spPr bwMode="auto">
                <a:xfrm>
                  <a:off x="1680" y="263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094" name="Line 494"/>
                <p:cNvSpPr>
                  <a:spLocks noChangeShapeType="1"/>
                </p:cNvSpPr>
                <p:nvPr/>
              </p:nvSpPr>
              <p:spPr bwMode="auto">
                <a:xfrm>
                  <a:off x="1680" y="273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095" name="Line 495"/>
                <p:cNvSpPr>
                  <a:spLocks noChangeShapeType="1"/>
                </p:cNvSpPr>
                <p:nvPr/>
              </p:nvSpPr>
              <p:spPr bwMode="auto">
                <a:xfrm>
                  <a:off x="1680" y="284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096" name="Line 496"/>
                <p:cNvSpPr>
                  <a:spLocks noChangeShapeType="1"/>
                </p:cNvSpPr>
                <p:nvPr/>
              </p:nvSpPr>
              <p:spPr bwMode="auto">
                <a:xfrm>
                  <a:off x="1680" y="294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097" name="Line 497"/>
                <p:cNvSpPr>
                  <a:spLocks noChangeShapeType="1"/>
                </p:cNvSpPr>
                <p:nvPr/>
              </p:nvSpPr>
              <p:spPr bwMode="auto">
                <a:xfrm>
                  <a:off x="1680" y="305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098" name="Line 498"/>
                <p:cNvSpPr>
                  <a:spLocks noChangeShapeType="1"/>
                </p:cNvSpPr>
                <p:nvPr/>
              </p:nvSpPr>
              <p:spPr bwMode="auto">
                <a:xfrm>
                  <a:off x="1680" y="315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099" name="Line 499"/>
                <p:cNvSpPr>
                  <a:spLocks noChangeShapeType="1"/>
                </p:cNvSpPr>
                <p:nvPr/>
              </p:nvSpPr>
              <p:spPr bwMode="auto">
                <a:xfrm>
                  <a:off x="1680" y="326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100" name="Line 500"/>
                <p:cNvSpPr>
                  <a:spLocks noChangeShapeType="1"/>
                </p:cNvSpPr>
                <p:nvPr/>
              </p:nvSpPr>
              <p:spPr bwMode="auto">
                <a:xfrm>
                  <a:off x="1680" y="336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101" name="Line 501"/>
                <p:cNvSpPr>
                  <a:spLocks noChangeShapeType="1"/>
                </p:cNvSpPr>
                <p:nvPr/>
              </p:nvSpPr>
              <p:spPr bwMode="auto">
                <a:xfrm>
                  <a:off x="1680" y="347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102" name="Line 502"/>
                <p:cNvSpPr>
                  <a:spLocks noChangeShapeType="1"/>
                </p:cNvSpPr>
                <p:nvPr/>
              </p:nvSpPr>
              <p:spPr bwMode="auto">
                <a:xfrm>
                  <a:off x="1680" y="357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103" name="Line 503"/>
                <p:cNvSpPr>
                  <a:spLocks noChangeShapeType="1"/>
                </p:cNvSpPr>
                <p:nvPr/>
              </p:nvSpPr>
              <p:spPr bwMode="auto">
                <a:xfrm>
                  <a:off x="1680" y="3684"/>
                  <a:ext cx="144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104" name="Line 504"/>
                <p:cNvSpPr>
                  <a:spLocks noChangeShapeType="1"/>
                </p:cNvSpPr>
                <p:nvPr/>
              </p:nvSpPr>
              <p:spPr bwMode="auto">
                <a:xfrm>
                  <a:off x="1680" y="1584"/>
                  <a:ext cx="0" cy="210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105" name="Line 505"/>
                <p:cNvSpPr>
                  <a:spLocks noChangeShapeType="1"/>
                </p:cNvSpPr>
                <p:nvPr/>
              </p:nvSpPr>
              <p:spPr bwMode="auto">
                <a:xfrm>
                  <a:off x="1824" y="1584"/>
                  <a:ext cx="0" cy="210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</p:grpSp>
          <p:grpSp>
            <p:nvGrpSpPr>
              <p:cNvPr id="154106" name="Group 506"/>
              <p:cNvGrpSpPr>
                <a:grpSpLocks/>
              </p:cNvGrpSpPr>
              <p:nvPr/>
            </p:nvGrpSpPr>
            <p:grpSpPr bwMode="auto">
              <a:xfrm>
                <a:off x="2064" y="2736"/>
                <a:ext cx="96" cy="804"/>
                <a:chOff x="1680" y="1584"/>
                <a:chExt cx="144" cy="2100"/>
              </a:xfrm>
            </p:grpSpPr>
            <p:sp>
              <p:nvSpPr>
                <p:cNvPr id="154107" name="Rectangle 507"/>
                <p:cNvSpPr>
                  <a:spLocks noChangeArrowheads="1"/>
                </p:cNvSpPr>
                <p:nvPr/>
              </p:nvSpPr>
              <p:spPr bwMode="auto">
                <a:xfrm>
                  <a:off x="1680" y="357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108" name="Rectangle 508"/>
                <p:cNvSpPr>
                  <a:spLocks noChangeArrowheads="1"/>
                </p:cNvSpPr>
                <p:nvPr/>
              </p:nvSpPr>
              <p:spPr bwMode="auto">
                <a:xfrm>
                  <a:off x="1680" y="347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109" name="Rectangle 509"/>
                <p:cNvSpPr>
                  <a:spLocks noChangeArrowheads="1"/>
                </p:cNvSpPr>
                <p:nvPr/>
              </p:nvSpPr>
              <p:spPr bwMode="auto">
                <a:xfrm>
                  <a:off x="1680" y="336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110" name="Rectangle 510"/>
                <p:cNvSpPr>
                  <a:spLocks noChangeArrowheads="1"/>
                </p:cNvSpPr>
                <p:nvPr/>
              </p:nvSpPr>
              <p:spPr bwMode="auto">
                <a:xfrm>
                  <a:off x="1680" y="326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111" name="Rectangle 511"/>
                <p:cNvSpPr>
                  <a:spLocks noChangeArrowheads="1"/>
                </p:cNvSpPr>
                <p:nvPr/>
              </p:nvSpPr>
              <p:spPr bwMode="auto">
                <a:xfrm>
                  <a:off x="1680" y="315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112" name="Rectangle 512"/>
                <p:cNvSpPr>
                  <a:spLocks noChangeArrowheads="1"/>
                </p:cNvSpPr>
                <p:nvPr/>
              </p:nvSpPr>
              <p:spPr bwMode="auto">
                <a:xfrm>
                  <a:off x="1680" y="305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113" name="Rectangle 513"/>
                <p:cNvSpPr>
                  <a:spLocks noChangeArrowheads="1"/>
                </p:cNvSpPr>
                <p:nvPr/>
              </p:nvSpPr>
              <p:spPr bwMode="auto">
                <a:xfrm>
                  <a:off x="1680" y="294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114" name="Rectangle 514"/>
                <p:cNvSpPr>
                  <a:spLocks noChangeArrowheads="1"/>
                </p:cNvSpPr>
                <p:nvPr/>
              </p:nvSpPr>
              <p:spPr bwMode="auto">
                <a:xfrm>
                  <a:off x="1680" y="284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115" name="Rectangle 515"/>
                <p:cNvSpPr>
                  <a:spLocks noChangeArrowheads="1"/>
                </p:cNvSpPr>
                <p:nvPr/>
              </p:nvSpPr>
              <p:spPr bwMode="auto">
                <a:xfrm>
                  <a:off x="1680" y="273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116" name="Rectangle 516"/>
                <p:cNvSpPr>
                  <a:spLocks noChangeArrowheads="1"/>
                </p:cNvSpPr>
                <p:nvPr/>
              </p:nvSpPr>
              <p:spPr bwMode="auto">
                <a:xfrm>
                  <a:off x="1680" y="263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117" name="Rectangle 517"/>
                <p:cNvSpPr>
                  <a:spLocks noChangeArrowheads="1"/>
                </p:cNvSpPr>
                <p:nvPr/>
              </p:nvSpPr>
              <p:spPr bwMode="auto">
                <a:xfrm>
                  <a:off x="1680" y="252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118" name="Rectangle 518"/>
                <p:cNvSpPr>
                  <a:spLocks noChangeArrowheads="1"/>
                </p:cNvSpPr>
                <p:nvPr/>
              </p:nvSpPr>
              <p:spPr bwMode="auto">
                <a:xfrm>
                  <a:off x="1680" y="242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119" name="Rectangle 519"/>
                <p:cNvSpPr>
                  <a:spLocks noChangeArrowheads="1"/>
                </p:cNvSpPr>
                <p:nvPr/>
              </p:nvSpPr>
              <p:spPr bwMode="auto">
                <a:xfrm>
                  <a:off x="1680" y="231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120" name="Rectangle 520"/>
                <p:cNvSpPr>
                  <a:spLocks noChangeArrowheads="1"/>
                </p:cNvSpPr>
                <p:nvPr/>
              </p:nvSpPr>
              <p:spPr bwMode="auto">
                <a:xfrm>
                  <a:off x="1680" y="221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121" name="Rectangle 521"/>
                <p:cNvSpPr>
                  <a:spLocks noChangeArrowheads="1"/>
                </p:cNvSpPr>
                <p:nvPr/>
              </p:nvSpPr>
              <p:spPr bwMode="auto">
                <a:xfrm>
                  <a:off x="1680" y="210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122" name="Rectangle 522"/>
                <p:cNvSpPr>
                  <a:spLocks noChangeArrowheads="1"/>
                </p:cNvSpPr>
                <p:nvPr/>
              </p:nvSpPr>
              <p:spPr bwMode="auto">
                <a:xfrm>
                  <a:off x="1680" y="200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123" name="Rectangle 523"/>
                <p:cNvSpPr>
                  <a:spLocks noChangeArrowheads="1"/>
                </p:cNvSpPr>
                <p:nvPr/>
              </p:nvSpPr>
              <p:spPr bwMode="auto">
                <a:xfrm>
                  <a:off x="1680" y="189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124" name="Rectangle 524"/>
                <p:cNvSpPr>
                  <a:spLocks noChangeArrowheads="1"/>
                </p:cNvSpPr>
                <p:nvPr/>
              </p:nvSpPr>
              <p:spPr bwMode="auto">
                <a:xfrm>
                  <a:off x="1680" y="179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125" name="Rectangle 525"/>
                <p:cNvSpPr>
                  <a:spLocks noChangeArrowheads="1"/>
                </p:cNvSpPr>
                <p:nvPr/>
              </p:nvSpPr>
              <p:spPr bwMode="auto">
                <a:xfrm>
                  <a:off x="1680" y="168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126" name="Rectangle 526"/>
                <p:cNvSpPr>
                  <a:spLocks noChangeArrowheads="1"/>
                </p:cNvSpPr>
                <p:nvPr/>
              </p:nvSpPr>
              <p:spPr bwMode="auto">
                <a:xfrm>
                  <a:off x="1680" y="158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127" name="Line 527"/>
                <p:cNvSpPr>
                  <a:spLocks noChangeShapeType="1"/>
                </p:cNvSpPr>
                <p:nvPr/>
              </p:nvSpPr>
              <p:spPr bwMode="auto">
                <a:xfrm>
                  <a:off x="1680" y="1584"/>
                  <a:ext cx="144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128" name="Line 528"/>
                <p:cNvSpPr>
                  <a:spLocks noChangeShapeType="1"/>
                </p:cNvSpPr>
                <p:nvPr/>
              </p:nvSpPr>
              <p:spPr bwMode="auto">
                <a:xfrm>
                  <a:off x="1680" y="168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129" name="Line 529"/>
                <p:cNvSpPr>
                  <a:spLocks noChangeShapeType="1"/>
                </p:cNvSpPr>
                <p:nvPr/>
              </p:nvSpPr>
              <p:spPr bwMode="auto">
                <a:xfrm>
                  <a:off x="1680" y="179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130" name="Line 530"/>
                <p:cNvSpPr>
                  <a:spLocks noChangeShapeType="1"/>
                </p:cNvSpPr>
                <p:nvPr/>
              </p:nvSpPr>
              <p:spPr bwMode="auto">
                <a:xfrm>
                  <a:off x="1680" y="189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131" name="Line 531"/>
                <p:cNvSpPr>
                  <a:spLocks noChangeShapeType="1"/>
                </p:cNvSpPr>
                <p:nvPr/>
              </p:nvSpPr>
              <p:spPr bwMode="auto">
                <a:xfrm>
                  <a:off x="1680" y="200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132" name="Line 532"/>
                <p:cNvSpPr>
                  <a:spLocks noChangeShapeType="1"/>
                </p:cNvSpPr>
                <p:nvPr/>
              </p:nvSpPr>
              <p:spPr bwMode="auto">
                <a:xfrm>
                  <a:off x="1680" y="210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133" name="Line 533"/>
                <p:cNvSpPr>
                  <a:spLocks noChangeShapeType="1"/>
                </p:cNvSpPr>
                <p:nvPr/>
              </p:nvSpPr>
              <p:spPr bwMode="auto">
                <a:xfrm>
                  <a:off x="1680" y="221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134" name="Line 534"/>
                <p:cNvSpPr>
                  <a:spLocks noChangeShapeType="1"/>
                </p:cNvSpPr>
                <p:nvPr/>
              </p:nvSpPr>
              <p:spPr bwMode="auto">
                <a:xfrm>
                  <a:off x="1680" y="231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135" name="Line 535"/>
                <p:cNvSpPr>
                  <a:spLocks noChangeShapeType="1"/>
                </p:cNvSpPr>
                <p:nvPr/>
              </p:nvSpPr>
              <p:spPr bwMode="auto">
                <a:xfrm>
                  <a:off x="1680" y="242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136" name="Line 536"/>
                <p:cNvSpPr>
                  <a:spLocks noChangeShapeType="1"/>
                </p:cNvSpPr>
                <p:nvPr/>
              </p:nvSpPr>
              <p:spPr bwMode="auto">
                <a:xfrm>
                  <a:off x="1680" y="252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137" name="Line 537"/>
                <p:cNvSpPr>
                  <a:spLocks noChangeShapeType="1"/>
                </p:cNvSpPr>
                <p:nvPr/>
              </p:nvSpPr>
              <p:spPr bwMode="auto">
                <a:xfrm>
                  <a:off x="1680" y="263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138" name="Line 538"/>
                <p:cNvSpPr>
                  <a:spLocks noChangeShapeType="1"/>
                </p:cNvSpPr>
                <p:nvPr/>
              </p:nvSpPr>
              <p:spPr bwMode="auto">
                <a:xfrm>
                  <a:off x="1680" y="273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139" name="Line 539"/>
                <p:cNvSpPr>
                  <a:spLocks noChangeShapeType="1"/>
                </p:cNvSpPr>
                <p:nvPr/>
              </p:nvSpPr>
              <p:spPr bwMode="auto">
                <a:xfrm>
                  <a:off x="1680" y="284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140" name="Line 540"/>
                <p:cNvSpPr>
                  <a:spLocks noChangeShapeType="1"/>
                </p:cNvSpPr>
                <p:nvPr/>
              </p:nvSpPr>
              <p:spPr bwMode="auto">
                <a:xfrm>
                  <a:off x="1680" y="294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141" name="Line 541"/>
                <p:cNvSpPr>
                  <a:spLocks noChangeShapeType="1"/>
                </p:cNvSpPr>
                <p:nvPr/>
              </p:nvSpPr>
              <p:spPr bwMode="auto">
                <a:xfrm>
                  <a:off x="1680" y="305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142" name="Line 542"/>
                <p:cNvSpPr>
                  <a:spLocks noChangeShapeType="1"/>
                </p:cNvSpPr>
                <p:nvPr/>
              </p:nvSpPr>
              <p:spPr bwMode="auto">
                <a:xfrm>
                  <a:off x="1680" y="315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143" name="Line 543"/>
                <p:cNvSpPr>
                  <a:spLocks noChangeShapeType="1"/>
                </p:cNvSpPr>
                <p:nvPr/>
              </p:nvSpPr>
              <p:spPr bwMode="auto">
                <a:xfrm>
                  <a:off x="1680" y="326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144" name="Line 544"/>
                <p:cNvSpPr>
                  <a:spLocks noChangeShapeType="1"/>
                </p:cNvSpPr>
                <p:nvPr/>
              </p:nvSpPr>
              <p:spPr bwMode="auto">
                <a:xfrm>
                  <a:off x="1680" y="336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145" name="Line 545"/>
                <p:cNvSpPr>
                  <a:spLocks noChangeShapeType="1"/>
                </p:cNvSpPr>
                <p:nvPr/>
              </p:nvSpPr>
              <p:spPr bwMode="auto">
                <a:xfrm>
                  <a:off x="1680" y="347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146" name="Line 546"/>
                <p:cNvSpPr>
                  <a:spLocks noChangeShapeType="1"/>
                </p:cNvSpPr>
                <p:nvPr/>
              </p:nvSpPr>
              <p:spPr bwMode="auto">
                <a:xfrm>
                  <a:off x="1680" y="357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147" name="Line 547"/>
                <p:cNvSpPr>
                  <a:spLocks noChangeShapeType="1"/>
                </p:cNvSpPr>
                <p:nvPr/>
              </p:nvSpPr>
              <p:spPr bwMode="auto">
                <a:xfrm>
                  <a:off x="1680" y="3684"/>
                  <a:ext cx="144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148" name="Line 548"/>
                <p:cNvSpPr>
                  <a:spLocks noChangeShapeType="1"/>
                </p:cNvSpPr>
                <p:nvPr/>
              </p:nvSpPr>
              <p:spPr bwMode="auto">
                <a:xfrm>
                  <a:off x="1680" y="1584"/>
                  <a:ext cx="0" cy="210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149" name="Line 549"/>
                <p:cNvSpPr>
                  <a:spLocks noChangeShapeType="1"/>
                </p:cNvSpPr>
                <p:nvPr/>
              </p:nvSpPr>
              <p:spPr bwMode="auto">
                <a:xfrm>
                  <a:off x="1824" y="1584"/>
                  <a:ext cx="0" cy="210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</p:grpSp>
        </p:grpSp>
      </p:grpSp>
      <p:grpSp>
        <p:nvGrpSpPr>
          <p:cNvPr id="154150" name="Group 550"/>
          <p:cNvGrpSpPr>
            <a:grpSpLocks/>
          </p:cNvGrpSpPr>
          <p:nvPr/>
        </p:nvGrpSpPr>
        <p:grpSpPr bwMode="auto">
          <a:xfrm>
            <a:off x="3733800" y="2514600"/>
            <a:ext cx="228600" cy="228600"/>
            <a:chOff x="2352" y="1584"/>
            <a:chExt cx="144" cy="144"/>
          </a:xfrm>
        </p:grpSpPr>
        <p:sp>
          <p:nvSpPr>
            <p:cNvPr id="154151" name="Line 551"/>
            <p:cNvSpPr>
              <a:spLocks noChangeShapeType="1"/>
            </p:cNvSpPr>
            <p:nvPr/>
          </p:nvSpPr>
          <p:spPr bwMode="auto">
            <a:xfrm flipH="1">
              <a:off x="2400" y="1584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l-GR"/>
            </a:p>
          </p:txBody>
        </p:sp>
        <p:sp>
          <p:nvSpPr>
            <p:cNvPr id="154152" name="Line 552"/>
            <p:cNvSpPr>
              <a:spLocks noChangeShapeType="1"/>
            </p:cNvSpPr>
            <p:nvPr/>
          </p:nvSpPr>
          <p:spPr bwMode="auto">
            <a:xfrm flipV="1">
              <a:off x="2352" y="1584"/>
              <a:ext cx="96" cy="14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l-GR"/>
            </a:p>
          </p:txBody>
        </p:sp>
      </p:grpSp>
      <p:grpSp>
        <p:nvGrpSpPr>
          <p:cNvPr id="154153" name="Group 553"/>
          <p:cNvGrpSpPr>
            <a:grpSpLocks/>
          </p:cNvGrpSpPr>
          <p:nvPr/>
        </p:nvGrpSpPr>
        <p:grpSpPr bwMode="auto">
          <a:xfrm>
            <a:off x="4267200" y="4724400"/>
            <a:ext cx="1492250" cy="1962150"/>
            <a:chOff x="1920" y="2352"/>
            <a:chExt cx="940" cy="1236"/>
          </a:xfrm>
        </p:grpSpPr>
        <p:grpSp>
          <p:nvGrpSpPr>
            <p:cNvPr id="154154" name="Group 554"/>
            <p:cNvGrpSpPr>
              <a:grpSpLocks/>
            </p:cNvGrpSpPr>
            <p:nvPr/>
          </p:nvGrpSpPr>
          <p:grpSpPr bwMode="auto">
            <a:xfrm>
              <a:off x="1968" y="2352"/>
              <a:ext cx="892" cy="635"/>
              <a:chOff x="2518" y="1869"/>
              <a:chExt cx="892" cy="635"/>
            </a:xfrm>
          </p:grpSpPr>
          <p:sp>
            <p:nvSpPr>
              <p:cNvPr id="154155" name="Rectangle 555"/>
              <p:cNvSpPr>
                <a:spLocks noChangeArrowheads="1"/>
              </p:cNvSpPr>
              <p:nvPr/>
            </p:nvSpPr>
            <p:spPr bwMode="auto">
              <a:xfrm>
                <a:off x="2518" y="1869"/>
                <a:ext cx="581" cy="294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/>
                  <a:t>Proxy</a:t>
                </a:r>
              </a:p>
            </p:txBody>
          </p:sp>
          <p:sp>
            <p:nvSpPr>
              <p:cNvPr id="154156" name="AutoShape 556"/>
              <p:cNvSpPr>
                <a:spLocks noChangeArrowheads="1"/>
              </p:cNvSpPr>
              <p:nvPr/>
            </p:nvSpPr>
            <p:spPr bwMode="auto">
              <a:xfrm>
                <a:off x="2928" y="2112"/>
                <a:ext cx="482" cy="392"/>
              </a:xfrm>
              <a:prstGeom prst="flowChartMagneticDisk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1800"/>
                  <a:t>Cache</a:t>
                </a:r>
              </a:p>
            </p:txBody>
          </p:sp>
        </p:grpSp>
        <p:grpSp>
          <p:nvGrpSpPr>
            <p:cNvPr id="154157" name="Group 557"/>
            <p:cNvGrpSpPr>
              <a:grpSpLocks/>
            </p:cNvGrpSpPr>
            <p:nvPr/>
          </p:nvGrpSpPr>
          <p:grpSpPr bwMode="auto">
            <a:xfrm>
              <a:off x="1920" y="2784"/>
              <a:ext cx="432" cy="804"/>
              <a:chOff x="1728" y="2736"/>
              <a:chExt cx="432" cy="804"/>
            </a:xfrm>
          </p:grpSpPr>
          <p:grpSp>
            <p:nvGrpSpPr>
              <p:cNvPr id="154158" name="Group 558"/>
              <p:cNvGrpSpPr>
                <a:grpSpLocks/>
              </p:cNvGrpSpPr>
              <p:nvPr/>
            </p:nvGrpSpPr>
            <p:grpSpPr bwMode="auto">
              <a:xfrm>
                <a:off x="1728" y="2736"/>
                <a:ext cx="96" cy="804"/>
                <a:chOff x="1680" y="1584"/>
                <a:chExt cx="144" cy="2100"/>
              </a:xfrm>
            </p:grpSpPr>
            <p:sp>
              <p:nvSpPr>
                <p:cNvPr id="154159" name="Rectangle 559"/>
                <p:cNvSpPr>
                  <a:spLocks noChangeArrowheads="1"/>
                </p:cNvSpPr>
                <p:nvPr/>
              </p:nvSpPr>
              <p:spPr bwMode="auto">
                <a:xfrm>
                  <a:off x="1680" y="3579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160" name="Rectangle 560"/>
                <p:cNvSpPr>
                  <a:spLocks noChangeArrowheads="1"/>
                </p:cNvSpPr>
                <p:nvPr/>
              </p:nvSpPr>
              <p:spPr bwMode="auto">
                <a:xfrm>
                  <a:off x="1680" y="3474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161" name="Rectangle 561"/>
                <p:cNvSpPr>
                  <a:spLocks noChangeArrowheads="1"/>
                </p:cNvSpPr>
                <p:nvPr/>
              </p:nvSpPr>
              <p:spPr bwMode="auto">
                <a:xfrm>
                  <a:off x="1680" y="3369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162" name="Rectangle 562"/>
                <p:cNvSpPr>
                  <a:spLocks noChangeArrowheads="1"/>
                </p:cNvSpPr>
                <p:nvPr/>
              </p:nvSpPr>
              <p:spPr bwMode="auto">
                <a:xfrm>
                  <a:off x="1680" y="3264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163" name="Rectangle 563"/>
                <p:cNvSpPr>
                  <a:spLocks noChangeArrowheads="1"/>
                </p:cNvSpPr>
                <p:nvPr/>
              </p:nvSpPr>
              <p:spPr bwMode="auto">
                <a:xfrm>
                  <a:off x="1680" y="3159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164" name="Rectangle 564"/>
                <p:cNvSpPr>
                  <a:spLocks noChangeArrowheads="1"/>
                </p:cNvSpPr>
                <p:nvPr/>
              </p:nvSpPr>
              <p:spPr bwMode="auto">
                <a:xfrm>
                  <a:off x="1680" y="3054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165" name="Rectangle 565"/>
                <p:cNvSpPr>
                  <a:spLocks noChangeArrowheads="1"/>
                </p:cNvSpPr>
                <p:nvPr/>
              </p:nvSpPr>
              <p:spPr bwMode="auto">
                <a:xfrm>
                  <a:off x="1680" y="2949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166" name="Rectangle 566"/>
                <p:cNvSpPr>
                  <a:spLocks noChangeArrowheads="1"/>
                </p:cNvSpPr>
                <p:nvPr/>
              </p:nvSpPr>
              <p:spPr bwMode="auto">
                <a:xfrm>
                  <a:off x="1680" y="2844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167" name="Rectangle 567"/>
                <p:cNvSpPr>
                  <a:spLocks noChangeArrowheads="1"/>
                </p:cNvSpPr>
                <p:nvPr/>
              </p:nvSpPr>
              <p:spPr bwMode="auto">
                <a:xfrm>
                  <a:off x="1680" y="2739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168" name="Rectangle 568"/>
                <p:cNvSpPr>
                  <a:spLocks noChangeArrowheads="1"/>
                </p:cNvSpPr>
                <p:nvPr/>
              </p:nvSpPr>
              <p:spPr bwMode="auto">
                <a:xfrm>
                  <a:off x="1680" y="2634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169" name="Rectangle 569"/>
                <p:cNvSpPr>
                  <a:spLocks noChangeArrowheads="1"/>
                </p:cNvSpPr>
                <p:nvPr/>
              </p:nvSpPr>
              <p:spPr bwMode="auto">
                <a:xfrm>
                  <a:off x="1680" y="2529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170" name="Rectangle 570"/>
                <p:cNvSpPr>
                  <a:spLocks noChangeArrowheads="1"/>
                </p:cNvSpPr>
                <p:nvPr/>
              </p:nvSpPr>
              <p:spPr bwMode="auto">
                <a:xfrm>
                  <a:off x="1680" y="2424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171" name="Rectangle 571"/>
                <p:cNvSpPr>
                  <a:spLocks noChangeArrowheads="1"/>
                </p:cNvSpPr>
                <p:nvPr/>
              </p:nvSpPr>
              <p:spPr bwMode="auto">
                <a:xfrm>
                  <a:off x="1680" y="2319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172" name="Rectangle 572"/>
                <p:cNvSpPr>
                  <a:spLocks noChangeArrowheads="1"/>
                </p:cNvSpPr>
                <p:nvPr/>
              </p:nvSpPr>
              <p:spPr bwMode="auto">
                <a:xfrm>
                  <a:off x="1680" y="2214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173" name="Rectangle 573"/>
                <p:cNvSpPr>
                  <a:spLocks noChangeArrowheads="1"/>
                </p:cNvSpPr>
                <p:nvPr/>
              </p:nvSpPr>
              <p:spPr bwMode="auto">
                <a:xfrm>
                  <a:off x="1680" y="2109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174" name="Rectangle 574"/>
                <p:cNvSpPr>
                  <a:spLocks noChangeArrowheads="1"/>
                </p:cNvSpPr>
                <p:nvPr/>
              </p:nvSpPr>
              <p:spPr bwMode="auto">
                <a:xfrm>
                  <a:off x="1680" y="2004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175" name="Rectangle 575"/>
                <p:cNvSpPr>
                  <a:spLocks noChangeArrowheads="1"/>
                </p:cNvSpPr>
                <p:nvPr/>
              </p:nvSpPr>
              <p:spPr bwMode="auto">
                <a:xfrm>
                  <a:off x="1680" y="1899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176" name="Rectangle 576"/>
                <p:cNvSpPr>
                  <a:spLocks noChangeArrowheads="1"/>
                </p:cNvSpPr>
                <p:nvPr/>
              </p:nvSpPr>
              <p:spPr bwMode="auto">
                <a:xfrm>
                  <a:off x="1680" y="1794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177" name="Rectangle 577"/>
                <p:cNvSpPr>
                  <a:spLocks noChangeArrowheads="1"/>
                </p:cNvSpPr>
                <p:nvPr/>
              </p:nvSpPr>
              <p:spPr bwMode="auto">
                <a:xfrm>
                  <a:off x="1680" y="1689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178" name="Rectangle 578"/>
                <p:cNvSpPr>
                  <a:spLocks noChangeArrowheads="1"/>
                </p:cNvSpPr>
                <p:nvPr/>
              </p:nvSpPr>
              <p:spPr bwMode="auto">
                <a:xfrm>
                  <a:off x="1680" y="1584"/>
                  <a:ext cx="144" cy="105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179" name="Line 579"/>
                <p:cNvSpPr>
                  <a:spLocks noChangeShapeType="1"/>
                </p:cNvSpPr>
                <p:nvPr/>
              </p:nvSpPr>
              <p:spPr bwMode="auto">
                <a:xfrm>
                  <a:off x="1680" y="1584"/>
                  <a:ext cx="144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180" name="Line 580"/>
                <p:cNvSpPr>
                  <a:spLocks noChangeShapeType="1"/>
                </p:cNvSpPr>
                <p:nvPr/>
              </p:nvSpPr>
              <p:spPr bwMode="auto">
                <a:xfrm>
                  <a:off x="1680" y="168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181" name="Line 581"/>
                <p:cNvSpPr>
                  <a:spLocks noChangeShapeType="1"/>
                </p:cNvSpPr>
                <p:nvPr/>
              </p:nvSpPr>
              <p:spPr bwMode="auto">
                <a:xfrm>
                  <a:off x="1680" y="179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182" name="Line 582"/>
                <p:cNvSpPr>
                  <a:spLocks noChangeShapeType="1"/>
                </p:cNvSpPr>
                <p:nvPr/>
              </p:nvSpPr>
              <p:spPr bwMode="auto">
                <a:xfrm>
                  <a:off x="1680" y="189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183" name="Line 583"/>
                <p:cNvSpPr>
                  <a:spLocks noChangeShapeType="1"/>
                </p:cNvSpPr>
                <p:nvPr/>
              </p:nvSpPr>
              <p:spPr bwMode="auto">
                <a:xfrm>
                  <a:off x="1680" y="200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184" name="Line 584"/>
                <p:cNvSpPr>
                  <a:spLocks noChangeShapeType="1"/>
                </p:cNvSpPr>
                <p:nvPr/>
              </p:nvSpPr>
              <p:spPr bwMode="auto">
                <a:xfrm>
                  <a:off x="1680" y="210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185" name="Line 585"/>
                <p:cNvSpPr>
                  <a:spLocks noChangeShapeType="1"/>
                </p:cNvSpPr>
                <p:nvPr/>
              </p:nvSpPr>
              <p:spPr bwMode="auto">
                <a:xfrm>
                  <a:off x="1680" y="221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186" name="Line 586"/>
                <p:cNvSpPr>
                  <a:spLocks noChangeShapeType="1"/>
                </p:cNvSpPr>
                <p:nvPr/>
              </p:nvSpPr>
              <p:spPr bwMode="auto">
                <a:xfrm>
                  <a:off x="1680" y="231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187" name="Line 587"/>
                <p:cNvSpPr>
                  <a:spLocks noChangeShapeType="1"/>
                </p:cNvSpPr>
                <p:nvPr/>
              </p:nvSpPr>
              <p:spPr bwMode="auto">
                <a:xfrm>
                  <a:off x="1680" y="242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188" name="Line 588"/>
                <p:cNvSpPr>
                  <a:spLocks noChangeShapeType="1"/>
                </p:cNvSpPr>
                <p:nvPr/>
              </p:nvSpPr>
              <p:spPr bwMode="auto">
                <a:xfrm>
                  <a:off x="1680" y="252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189" name="Line 589"/>
                <p:cNvSpPr>
                  <a:spLocks noChangeShapeType="1"/>
                </p:cNvSpPr>
                <p:nvPr/>
              </p:nvSpPr>
              <p:spPr bwMode="auto">
                <a:xfrm>
                  <a:off x="1680" y="263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190" name="Line 590"/>
                <p:cNvSpPr>
                  <a:spLocks noChangeShapeType="1"/>
                </p:cNvSpPr>
                <p:nvPr/>
              </p:nvSpPr>
              <p:spPr bwMode="auto">
                <a:xfrm>
                  <a:off x="1680" y="273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191" name="Line 591"/>
                <p:cNvSpPr>
                  <a:spLocks noChangeShapeType="1"/>
                </p:cNvSpPr>
                <p:nvPr/>
              </p:nvSpPr>
              <p:spPr bwMode="auto">
                <a:xfrm>
                  <a:off x="1680" y="284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192" name="Line 592"/>
                <p:cNvSpPr>
                  <a:spLocks noChangeShapeType="1"/>
                </p:cNvSpPr>
                <p:nvPr/>
              </p:nvSpPr>
              <p:spPr bwMode="auto">
                <a:xfrm>
                  <a:off x="1680" y="294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193" name="Line 593"/>
                <p:cNvSpPr>
                  <a:spLocks noChangeShapeType="1"/>
                </p:cNvSpPr>
                <p:nvPr/>
              </p:nvSpPr>
              <p:spPr bwMode="auto">
                <a:xfrm>
                  <a:off x="1680" y="305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194" name="Line 594"/>
                <p:cNvSpPr>
                  <a:spLocks noChangeShapeType="1"/>
                </p:cNvSpPr>
                <p:nvPr/>
              </p:nvSpPr>
              <p:spPr bwMode="auto">
                <a:xfrm>
                  <a:off x="1680" y="315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195" name="Line 595"/>
                <p:cNvSpPr>
                  <a:spLocks noChangeShapeType="1"/>
                </p:cNvSpPr>
                <p:nvPr/>
              </p:nvSpPr>
              <p:spPr bwMode="auto">
                <a:xfrm>
                  <a:off x="1680" y="326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196" name="Line 596"/>
                <p:cNvSpPr>
                  <a:spLocks noChangeShapeType="1"/>
                </p:cNvSpPr>
                <p:nvPr/>
              </p:nvSpPr>
              <p:spPr bwMode="auto">
                <a:xfrm>
                  <a:off x="1680" y="336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197" name="Line 597"/>
                <p:cNvSpPr>
                  <a:spLocks noChangeShapeType="1"/>
                </p:cNvSpPr>
                <p:nvPr/>
              </p:nvSpPr>
              <p:spPr bwMode="auto">
                <a:xfrm>
                  <a:off x="1680" y="347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198" name="Line 598"/>
                <p:cNvSpPr>
                  <a:spLocks noChangeShapeType="1"/>
                </p:cNvSpPr>
                <p:nvPr/>
              </p:nvSpPr>
              <p:spPr bwMode="auto">
                <a:xfrm>
                  <a:off x="1680" y="357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199" name="Line 599"/>
                <p:cNvSpPr>
                  <a:spLocks noChangeShapeType="1"/>
                </p:cNvSpPr>
                <p:nvPr/>
              </p:nvSpPr>
              <p:spPr bwMode="auto">
                <a:xfrm>
                  <a:off x="1680" y="3684"/>
                  <a:ext cx="144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200" name="Line 600"/>
                <p:cNvSpPr>
                  <a:spLocks noChangeShapeType="1"/>
                </p:cNvSpPr>
                <p:nvPr/>
              </p:nvSpPr>
              <p:spPr bwMode="auto">
                <a:xfrm>
                  <a:off x="1680" y="1584"/>
                  <a:ext cx="0" cy="210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201" name="Line 601"/>
                <p:cNvSpPr>
                  <a:spLocks noChangeShapeType="1"/>
                </p:cNvSpPr>
                <p:nvPr/>
              </p:nvSpPr>
              <p:spPr bwMode="auto">
                <a:xfrm>
                  <a:off x="1824" y="1584"/>
                  <a:ext cx="0" cy="210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</p:grpSp>
          <p:grpSp>
            <p:nvGrpSpPr>
              <p:cNvPr id="154202" name="Group 602"/>
              <p:cNvGrpSpPr>
                <a:grpSpLocks/>
              </p:cNvGrpSpPr>
              <p:nvPr/>
            </p:nvGrpSpPr>
            <p:grpSpPr bwMode="auto">
              <a:xfrm>
                <a:off x="1872" y="2736"/>
                <a:ext cx="96" cy="804"/>
                <a:chOff x="1680" y="1584"/>
                <a:chExt cx="144" cy="2100"/>
              </a:xfrm>
            </p:grpSpPr>
            <p:sp>
              <p:nvSpPr>
                <p:cNvPr id="154203" name="Rectangle 603"/>
                <p:cNvSpPr>
                  <a:spLocks noChangeArrowheads="1"/>
                </p:cNvSpPr>
                <p:nvPr/>
              </p:nvSpPr>
              <p:spPr bwMode="auto">
                <a:xfrm>
                  <a:off x="1680" y="357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204" name="Rectangle 604"/>
                <p:cNvSpPr>
                  <a:spLocks noChangeArrowheads="1"/>
                </p:cNvSpPr>
                <p:nvPr/>
              </p:nvSpPr>
              <p:spPr bwMode="auto">
                <a:xfrm>
                  <a:off x="1680" y="347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205" name="Rectangle 605"/>
                <p:cNvSpPr>
                  <a:spLocks noChangeArrowheads="1"/>
                </p:cNvSpPr>
                <p:nvPr/>
              </p:nvSpPr>
              <p:spPr bwMode="auto">
                <a:xfrm>
                  <a:off x="1680" y="336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206" name="Rectangle 606"/>
                <p:cNvSpPr>
                  <a:spLocks noChangeArrowheads="1"/>
                </p:cNvSpPr>
                <p:nvPr/>
              </p:nvSpPr>
              <p:spPr bwMode="auto">
                <a:xfrm>
                  <a:off x="1680" y="326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207" name="Rectangle 607"/>
                <p:cNvSpPr>
                  <a:spLocks noChangeArrowheads="1"/>
                </p:cNvSpPr>
                <p:nvPr/>
              </p:nvSpPr>
              <p:spPr bwMode="auto">
                <a:xfrm>
                  <a:off x="1680" y="315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208" name="Rectangle 608"/>
                <p:cNvSpPr>
                  <a:spLocks noChangeArrowheads="1"/>
                </p:cNvSpPr>
                <p:nvPr/>
              </p:nvSpPr>
              <p:spPr bwMode="auto">
                <a:xfrm>
                  <a:off x="1680" y="305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209" name="Rectangle 609"/>
                <p:cNvSpPr>
                  <a:spLocks noChangeArrowheads="1"/>
                </p:cNvSpPr>
                <p:nvPr/>
              </p:nvSpPr>
              <p:spPr bwMode="auto">
                <a:xfrm>
                  <a:off x="1680" y="294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210" name="Rectangle 610"/>
                <p:cNvSpPr>
                  <a:spLocks noChangeArrowheads="1"/>
                </p:cNvSpPr>
                <p:nvPr/>
              </p:nvSpPr>
              <p:spPr bwMode="auto">
                <a:xfrm>
                  <a:off x="1680" y="284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211" name="Rectangle 611"/>
                <p:cNvSpPr>
                  <a:spLocks noChangeArrowheads="1"/>
                </p:cNvSpPr>
                <p:nvPr/>
              </p:nvSpPr>
              <p:spPr bwMode="auto">
                <a:xfrm>
                  <a:off x="1680" y="273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212" name="Rectangle 612"/>
                <p:cNvSpPr>
                  <a:spLocks noChangeArrowheads="1"/>
                </p:cNvSpPr>
                <p:nvPr/>
              </p:nvSpPr>
              <p:spPr bwMode="auto">
                <a:xfrm>
                  <a:off x="1680" y="263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213" name="Rectangle 613"/>
                <p:cNvSpPr>
                  <a:spLocks noChangeArrowheads="1"/>
                </p:cNvSpPr>
                <p:nvPr/>
              </p:nvSpPr>
              <p:spPr bwMode="auto">
                <a:xfrm>
                  <a:off x="1680" y="252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214" name="Rectangle 614"/>
                <p:cNvSpPr>
                  <a:spLocks noChangeArrowheads="1"/>
                </p:cNvSpPr>
                <p:nvPr/>
              </p:nvSpPr>
              <p:spPr bwMode="auto">
                <a:xfrm>
                  <a:off x="1680" y="242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215" name="Rectangle 615"/>
                <p:cNvSpPr>
                  <a:spLocks noChangeArrowheads="1"/>
                </p:cNvSpPr>
                <p:nvPr/>
              </p:nvSpPr>
              <p:spPr bwMode="auto">
                <a:xfrm>
                  <a:off x="1680" y="231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216" name="Rectangle 616"/>
                <p:cNvSpPr>
                  <a:spLocks noChangeArrowheads="1"/>
                </p:cNvSpPr>
                <p:nvPr/>
              </p:nvSpPr>
              <p:spPr bwMode="auto">
                <a:xfrm>
                  <a:off x="1680" y="221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217" name="Rectangle 617"/>
                <p:cNvSpPr>
                  <a:spLocks noChangeArrowheads="1"/>
                </p:cNvSpPr>
                <p:nvPr/>
              </p:nvSpPr>
              <p:spPr bwMode="auto">
                <a:xfrm>
                  <a:off x="1680" y="210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218" name="Rectangle 618"/>
                <p:cNvSpPr>
                  <a:spLocks noChangeArrowheads="1"/>
                </p:cNvSpPr>
                <p:nvPr/>
              </p:nvSpPr>
              <p:spPr bwMode="auto">
                <a:xfrm>
                  <a:off x="1680" y="200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219" name="Rectangle 619"/>
                <p:cNvSpPr>
                  <a:spLocks noChangeArrowheads="1"/>
                </p:cNvSpPr>
                <p:nvPr/>
              </p:nvSpPr>
              <p:spPr bwMode="auto">
                <a:xfrm>
                  <a:off x="1680" y="189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220" name="Rectangle 620"/>
                <p:cNvSpPr>
                  <a:spLocks noChangeArrowheads="1"/>
                </p:cNvSpPr>
                <p:nvPr/>
              </p:nvSpPr>
              <p:spPr bwMode="auto">
                <a:xfrm>
                  <a:off x="1680" y="179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221" name="Rectangle 621"/>
                <p:cNvSpPr>
                  <a:spLocks noChangeArrowheads="1"/>
                </p:cNvSpPr>
                <p:nvPr/>
              </p:nvSpPr>
              <p:spPr bwMode="auto">
                <a:xfrm>
                  <a:off x="1680" y="168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222" name="Rectangle 622"/>
                <p:cNvSpPr>
                  <a:spLocks noChangeArrowheads="1"/>
                </p:cNvSpPr>
                <p:nvPr/>
              </p:nvSpPr>
              <p:spPr bwMode="auto">
                <a:xfrm>
                  <a:off x="1680" y="158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223" name="Line 623"/>
                <p:cNvSpPr>
                  <a:spLocks noChangeShapeType="1"/>
                </p:cNvSpPr>
                <p:nvPr/>
              </p:nvSpPr>
              <p:spPr bwMode="auto">
                <a:xfrm>
                  <a:off x="1680" y="1584"/>
                  <a:ext cx="144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224" name="Line 624"/>
                <p:cNvSpPr>
                  <a:spLocks noChangeShapeType="1"/>
                </p:cNvSpPr>
                <p:nvPr/>
              </p:nvSpPr>
              <p:spPr bwMode="auto">
                <a:xfrm>
                  <a:off x="1680" y="168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225" name="Line 625"/>
                <p:cNvSpPr>
                  <a:spLocks noChangeShapeType="1"/>
                </p:cNvSpPr>
                <p:nvPr/>
              </p:nvSpPr>
              <p:spPr bwMode="auto">
                <a:xfrm>
                  <a:off x="1680" y="179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226" name="Line 626"/>
                <p:cNvSpPr>
                  <a:spLocks noChangeShapeType="1"/>
                </p:cNvSpPr>
                <p:nvPr/>
              </p:nvSpPr>
              <p:spPr bwMode="auto">
                <a:xfrm>
                  <a:off x="1680" y="189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227" name="Line 627"/>
                <p:cNvSpPr>
                  <a:spLocks noChangeShapeType="1"/>
                </p:cNvSpPr>
                <p:nvPr/>
              </p:nvSpPr>
              <p:spPr bwMode="auto">
                <a:xfrm>
                  <a:off x="1680" y="200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228" name="Line 628"/>
                <p:cNvSpPr>
                  <a:spLocks noChangeShapeType="1"/>
                </p:cNvSpPr>
                <p:nvPr/>
              </p:nvSpPr>
              <p:spPr bwMode="auto">
                <a:xfrm>
                  <a:off x="1680" y="210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229" name="Line 629"/>
                <p:cNvSpPr>
                  <a:spLocks noChangeShapeType="1"/>
                </p:cNvSpPr>
                <p:nvPr/>
              </p:nvSpPr>
              <p:spPr bwMode="auto">
                <a:xfrm>
                  <a:off x="1680" y="221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230" name="Line 630"/>
                <p:cNvSpPr>
                  <a:spLocks noChangeShapeType="1"/>
                </p:cNvSpPr>
                <p:nvPr/>
              </p:nvSpPr>
              <p:spPr bwMode="auto">
                <a:xfrm>
                  <a:off x="1680" y="231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231" name="Line 631"/>
                <p:cNvSpPr>
                  <a:spLocks noChangeShapeType="1"/>
                </p:cNvSpPr>
                <p:nvPr/>
              </p:nvSpPr>
              <p:spPr bwMode="auto">
                <a:xfrm>
                  <a:off x="1680" y="242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232" name="Line 632"/>
                <p:cNvSpPr>
                  <a:spLocks noChangeShapeType="1"/>
                </p:cNvSpPr>
                <p:nvPr/>
              </p:nvSpPr>
              <p:spPr bwMode="auto">
                <a:xfrm>
                  <a:off x="1680" y="252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233" name="Line 633"/>
                <p:cNvSpPr>
                  <a:spLocks noChangeShapeType="1"/>
                </p:cNvSpPr>
                <p:nvPr/>
              </p:nvSpPr>
              <p:spPr bwMode="auto">
                <a:xfrm>
                  <a:off x="1680" y="263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234" name="Line 634"/>
                <p:cNvSpPr>
                  <a:spLocks noChangeShapeType="1"/>
                </p:cNvSpPr>
                <p:nvPr/>
              </p:nvSpPr>
              <p:spPr bwMode="auto">
                <a:xfrm>
                  <a:off x="1680" y="273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235" name="Line 635"/>
                <p:cNvSpPr>
                  <a:spLocks noChangeShapeType="1"/>
                </p:cNvSpPr>
                <p:nvPr/>
              </p:nvSpPr>
              <p:spPr bwMode="auto">
                <a:xfrm>
                  <a:off x="1680" y="284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236" name="Line 636"/>
                <p:cNvSpPr>
                  <a:spLocks noChangeShapeType="1"/>
                </p:cNvSpPr>
                <p:nvPr/>
              </p:nvSpPr>
              <p:spPr bwMode="auto">
                <a:xfrm>
                  <a:off x="1680" y="294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237" name="Line 637"/>
                <p:cNvSpPr>
                  <a:spLocks noChangeShapeType="1"/>
                </p:cNvSpPr>
                <p:nvPr/>
              </p:nvSpPr>
              <p:spPr bwMode="auto">
                <a:xfrm>
                  <a:off x="1680" y="305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238" name="Line 638"/>
                <p:cNvSpPr>
                  <a:spLocks noChangeShapeType="1"/>
                </p:cNvSpPr>
                <p:nvPr/>
              </p:nvSpPr>
              <p:spPr bwMode="auto">
                <a:xfrm>
                  <a:off x="1680" y="315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239" name="Line 639"/>
                <p:cNvSpPr>
                  <a:spLocks noChangeShapeType="1"/>
                </p:cNvSpPr>
                <p:nvPr/>
              </p:nvSpPr>
              <p:spPr bwMode="auto">
                <a:xfrm>
                  <a:off x="1680" y="326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240" name="Line 640"/>
                <p:cNvSpPr>
                  <a:spLocks noChangeShapeType="1"/>
                </p:cNvSpPr>
                <p:nvPr/>
              </p:nvSpPr>
              <p:spPr bwMode="auto">
                <a:xfrm>
                  <a:off x="1680" y="336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241" name="Line 641"/>
                <p:cNvSpPr>
                  <a:spLocks noChangeShapeType="1"/>
                </p:cNvSpPr>
                <p:nvPr/>
              </p:nvSpPr>
              <p:spPr bwMode="auto">
                <a:xfrm>
                  <a:off x="1680" y="347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242" name="Line 642"/>
                <p:cNvSpPr>
                  <a:spLocks noChangeShapeType="1"/>
                </p:cNvSpPr>
                <p:nvPr/>
              </p:nvSpPr>
              <p:spPr bwMode="auto">
                <a:xfrm>
                  <a:off x="1680" y="357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243" name="Line 643"/>
                <p:cNvSpPr>
                  <a:spLocks noChangeShapeType="1"/>
                </p:cNvSpPr>
                <p:nvPr/>
              </p:nvSpPr>
              <p:spPr bwMode="auto">
                <a:xfrm>
                  <a:off x="1680" y="3684"/>
                  <a:ext cx="144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244" name="Line 644"/>
                <p:cNvSpPr>
                  <a:spLocks noChangeShapeType="1"/>
                </p:cNvSpPr>
                <p:nvPr/>
              </p:nvSpPr>
              <p:spPr bwMode="auto">
                <a:xfrm>
                  <a:off x="1680" y="1584"/>
                  <a:ext cx="0" cy="210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245" name="Line 645"/>
                <p:cNvSpPr>
                  <a:spLocks noChangeShapeType="1"/>
                </p:cNvSpPr>
                <p:nvPr/>
              </p:nvSpPr>
              <p:spPr bwMode="auto">
                <a:xfrm>
                  <a:off x="1824" y="1584"/>
                  <a:ext cx="0" cy="210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</p:grpSp>
          <p:grpSp>
            <p:nvGrpSpPr>
              <p:cNvPr id="154246" name="Group 646"/>
              <p:cNvGrpSpPr>
                <a:grpSpLocks/>
              </p:cNvGrpSpPr>
              <p:nvPr/>
            </p:nvGrpSpPr>
            <p:grpSpPr bwMode="auto">
              <a:xfrm>
                <a:off x="1968" y="2736"/>
                <a:ext cx="96" cy="804"/>
                <a:chOff x="1680" y="1584"/>
                <a:chExt cx="144" cy="2100"/>
              </a:xfrm>
            </p:grpSpPr>
            <p:sp>
              <p:nvSpPr>
                <p:cNvPr id="154247" name="Rectangle 647"/>
                <p:cNvSpPr>
                  <a:spLocks noChangeArrowheads="1"/>
                </p:cNvSpPr>
                <p:nvPr/>
              </p:nvSpPr>
              <p:spPr bwMode="auto">
                <a:xfrm>
                  <a:off x="1680" y="357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248" name="Rectangle 648"/>
                <p:cNvSpPr>
                  <a:spLocks noChangeArrowheads="1"/>
                </p:cNvSpPr>
                <p:nvPr/>
              </p:nvSpPr>
              <p:spPr bwMode="auto">
                <a:xfrm>
                  <a:off x="1680" y="347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249" name="Rectangle 649"/>
                <p:cNvSpPr>
                  <a:spLocks noChangeArrowheads="1"/>
                </p:cNvSpPr>
                <p:nvPr/>
              </p:nvSpPr>
              <p:spPr bwMode="auto">
                <a:xfrm>
                  <a:off x="1680" y="336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250" name="Rectangle 650"/>
                <p:cNvSpPr>
                  <a:spLocks noChangeArrowheads="1"/>
                </p:cNvSpPr>
                <p:nvPr/>
              </p:nvSpPr>
              <p:spPr bwMode="auto">
                <a:xfrm>
                  <a:off x="1680" y="326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251" name="Rectangle 651"/>
                <p:cNvSpPr>
                  <a:spLocks noChangeArrowheads="1"/>
                </p:cNvSpPr>
                <p:nvPr/>
              </p:nvSpPr>
              <p:spPr bwMode="auto">
                <a:xfrm>
                  <a:off x="1680" y="315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252" name="Rectangle 652"/>
                <p:cNvSpPr>
                  <a:spLocks noChangeArrowheads="1"/>
                </p:cNvSpPr>
                <p:nvPr/>
              </p:nvSpPr>
              <p:spPr bwMode="auto">
                <a:xfrm>
                  <a:off x="1680" y="305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253" name="Rectangle 653"/>
                <p:cNvSpPr>
                  <a:spLocks noChangeArrowheads="1"/>
                </p:cNvSpPr>
                <p:nvPr/>
              </p:nvSpPr>
              <p:spPr bwMode="auto">
                <a:xfrm>
                  <a:off x="1680" y="294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254" name="Rectangle 654"/>
                <p:cNvSpPr>
                  <a:spLocks noChangeArrowheads="1"/>
                </p:cNvSpPr>
                <p:nvPr/>
              </p:nvSpPr>
              <p:spPr bwMode="auto">
                <a:xfrm>
                  <a:off x="1680" y="284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255" name="Rectangle 655"/>
                <p:cNvSpPr>
                  <a:spLocks noChangeArrowheads="1"/>
                </p:cNvSpPr>
                <p:nvPr/>
              </p:nvSpPr>
              <p:spPr bwMode="auto">
                <a:xfrm>
                  <a:off x="1680" y="273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256" name="Rectangle 656"/>
                <p:cNvSpPr>
                  <a:spLocks noChangeArrowheads="1"/>
                </p:cNvSpPr>
                <p:nvPr/>
              </p:nvSpPr>
              <p:spPr bwMode="auto">
                <a:xfrm>
                  <a:off x="1680" y="263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257" name="Rectangle 657"/>
                <p:cNvSpPr>
                  <a:spLocks noChangeArrowheads="1"/>
                </p:cNvSpPr>
                <p:nvPr/>
              </p:nvSpPr>
              <p:spPr bwMode="auto">
                <a:xfrm>
                  <a:off x="1680" y="252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258" name="Rectangle 658"/>
                <p:cNvSpPr>
                  <a:spLocks noChangeArrowheads="1"/>
                </p:cNvSpPr>
                <p:nvPr/>
              </p:nvSpPr>
              <p:spPr bwMode="auto">
                <a:xfrm>
                  <a:off x="1680" y="242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259" name="Rectangle 659"/>
                <p:cNvSpPr>
                  <a:spLocks noChangeArrowheads="1"/>
                </p:cNvSpPr>
                <p:nvPr/>
              </p:nvSpPr>
              <p:spPr bwMode="auto">
                <a:xfrm>
                  <a:off x="1680" y="231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260" name="Rectangle 660"/>
                <p:cNvSpPr>
                  <a:spLocks noChangeArrowheads="1"/>
                </p:cNvSpPr>
                <p:nvPr/>
              </p:nvSpPr>
              <p:spPr bwMode="auto">
                <a:xfrm>
                  <a:off x="1680" y="221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261" name="Rectangle 661"/>
                <p:cNvSpPr>
                  <a:spLocks noChangeArrowheads="1"/>
                </p:cNvSpPr>
                <p:nvPr/>
              </p:nvSpPr>
              <p:spPr bwMode="auto">
                <a:xfrm>
                  <a:off x="1680" y="210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262" name="Rectangle 662"/>
                <p:cNvSpPr>
                  <a:spLocks noChangeArrowheads="1"/>
                </p:cNvSpPr>
                <p:nvPr/>
              </p:nvSpPr>
              <p:spPr bwMode="auto">
                <a:xfrm>
                  <a:off x="1680" y="200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263" name="Rectangle 663"/>
                <p:cNvSpPr>
                  <a:spLocks noChangeArrowheads="1"/>
                </p:cNvSpPr>
                <p:nvPr/>
              </p:nvSpPr>
              <p:spPr bwMode="auto">
                <a:xfrm>
                  <a:off x="1680" y="189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264" name="Rectangle 664"/>
                <p:cNvSpPr>
                  <a:spLocks noChangeArrowheads="1"/>
                </p:cNvSpPr>
                <p:nvPr/>
              </p:nvSpPr>
              <p:spPr bwMode="auto">
                <a:xfrm>
                  <a:off x="1680" y="179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265" name="Rectangle 665"/>
                <p:cNvSpPr>
                  <a:spLocks noChangeArrowheads="1"/>
                </p:cNvSpPr>
                <p:nvPr/>
              </p:nvSpPr>
              <p:spPr bwMode="auto">
                <a:xfrm>
                  <a:off x="1680" y="168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266" name="Rectangle 666"/>
                <p:cNvSpPr>
                  <a:spLocks noChangeArrowheads="1"/>
                </p:cNvSpPr>
                <p:nvPr/>
              </p:nvSpPr>
              <p:spPr bwMode="auto">
                <a:xfrm>
                  <a:off x="1680" y="158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267" name="Line 667"/>
                <p:cNvSpPr>
                  <a:spLocks noChangeShapeType="1"/>
                </p:cNvSpPr>
                <p:nvPr/>
              </p:nvSpPr>
              <p:spPr bwMode="auto">
                <a:xfrm>
                  <a:off x="1680" y="1584"/>
                  <a:ext cx="144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268" name="Line 668"/>
                <p:cNvSpPr>
                  <a:spLocks noChangeShapeType="1"/>
                </p:cNvSpPr>
                <p:nvPr/>
              </p:nvSpPr>
              <p:spPr bwMode="auto">
                <a:xfrm>
                  <a:off x="1680" y="168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269" name="Line 669"/>
                <p:cNvSpPr>
                  <a:spLocks noChangeShapeType="1"/>
                </p:cNvSpPr>
                <p:nvPr/>
              </p:nvSpPr>
              <p:spPr bwMode="auto">
                <a:xfrm>
                  <a:off x="1680" y="179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270" name="Line 670"/>
                <p:cNvSpPr>
                  <a:spLocks noChangeShapeType="1"/>
                </p:cNvSpPr>
                <p:nvPr/>
              </p:nvSpPr>
              <p:spPr bwMode="auto">
                <a:xfrm>
                  <a:off x="1680" y="189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271" name="Line 671"/>
                <p:cNvSpPr>
                  <a:spLocks noChangeShapeType="1"/>
                </p:cNvSpPr>
                <p:nvPr/>
              </p:nvSpPr>
              <p:spPr bwMode="auto">
                <a:xfrm>
                  <a:off x="1680" y="200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272" name="Line 672"/>
                <p:cNvSpPr>
                  <a:spLocks noChangeShapeType="1"/>
                </p:cNvSpPr>
                <p:nvPr/>
              </p:nvSpPr>
              <p:spPr bwMode="auto">
                <a:xfrm>
                  <a:off x="1680" y="210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273" name="Line 673"/>
                <p:cNvSpPr>
                  <a:spLocks noChangeShapeType="1"/>
                </p:cNvSpPr>
                <p:nvPr/>
              </p:nvSpPr>
              <p:spPr bwMode="auto">
                <a:xfrm>
                  <a:off x="1680" y="221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274" name="Line 674"/>
                <p:cNvSpPr>
                  <a:spLocks noChangeShapeType="1"/>
                </p:cNvSpPr>
                <p:nvPr/>
              </p:nvSpPr>
              <p:spPr bwMode="auto">
                <a:xfrm>
                  <a:off x="1680" y="231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275" name="Line 675"/>
                <p:cNvSpPr>
                  <a:spLocks noChangeShapeType="1"/>
                </p:cNvSpPr>
                <p:nvPr/>
              </p:nvSpPr>
              <p:spPr bwMode="auto">
                <a:xfrm>
                  <a:off x="1680" y="242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276" name="Line 676"/>
                <p:cNvSpPr>
                  <a:spLocks noChangeShapeType="1"/>
                </p:cNvSpPr>
                <p:nvPr/>
              </p:nvSpPr>
              <p:spPr bwMode="auto">
                <a:xfrm>
                  <a:off x="1680" y="252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277" name="Line 677"/>
                <p:cNvSpPr>
                  <a:spLocks noChangeShapeType="1"/>
                </p:cNvSpPr>
                <p:nvPr/>
              </p:nvSpPr>
              <p:spPr bwMode="auto">
                <a:xfrm>
                  <a:off x="1680" y="263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278" name="Line 678"/>
                <p:cNvSpPr>
                  <a:spLocks noChangeShapeType="1"/>
                </p:cNvSpPr>
                <p:nvPr/>
              </p:nvSpPr>
              <p:spPr bwMode="auto">
                <a:xfrm>
                  <a:off x="1680" y="273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279" name="Line 679"/>
                <p:cNvSpPr>
                  <a:spLocks noChangeShapeType="1"/>
                </p:cNvSpPr>
                <p:nvPr/>
              </p:nvSpPr>
              <p:spPr bwMode="auto">
                <a:xfrm>
                  <a:off x="1680" y="284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280" name="Line 680"/>
                <p:cNvSpPr>
                  <a:spLocks noChangeShapeType="1"/>
                </p:cNvSpPr>
                <p:nvPr/>
              </p:nvSpPr>
              <p:spPr bwMode="auto">
                <a:xfrm>
                  <a:off x="1680" y="294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281" name="Line 681"/>
                <p:cNvSpPr>
                  <a:spLocks noChangeShapeType="1"/>
                </p:cNvSpPr>
                <p:nvPr/>
              </p:nvSpPr>
              <p:spPr bwMode="auto">
                <a:xfrm>
                  <a:off x="1680" y="305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282" name="Line 682"/>
                <p:cNvSpPr>
                  <a:spLocks noChangeShapeType="1"/>
                </p:cNvSpPr>
                <p:nvPr/>
              </p:nvSpPr>
              <p:spPr bwMode="auto">
                <a:xfrm>
                  <a:off x="1680" y="315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283" name="Line 683"/>
                <p:cNvSpPr>
                  <a:spLocks noChangeShapeType="1"/>
                </p:cNvSpPr>
                <p:nvPr/>
              </p:nvSpPr>
              <p:spPr bwMode="auto">
                <a:xfrm>
                  <a:off x="1680" y="326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284" name="Line 684"/>
                <p:cNvSpPr>
                  <a:spLocks noChangeShapeType="1"/>
                </p:cNvSpPr>
                <p:nvPr/>
              </p:nvSpPr>
              <p:spPr bwMode="auto">
                <a:xfrm>
                  <a:off x="1680" y="336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285" name="Line 685"/>
                <p:cNvSpPr>
                  <a:spLocks noChangeShapeType="1"/>
                </p:cNvSpPr>
                <p:nvPr/>
              </p:nvSpPr>
              <p:spPr bwMode="auto">
                <a:xfrm>
                  <a:off x="1680" y="347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286" name="Line 686"/>
                <p:cNvSpPr>
                  <a:spLocks noChangeShapeType="1"/>
                </p:cNvSpPr>
                <p:nvPr/>
              </p:nvSpPr>
              <p:spPr bwMode="auto">
                <a:xfrm>
                  <a:off x="1680" y="357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287" name="Line 687"/>
                <p:cNvSpPr>
                  <a:spLocks noChangeShapeType="1"/>
                </p:cNvSpPr>
                <p:nvPr/>
              </p:nvSpPr>
              <p:spPr bwMode="auto">
                <a:xfrm>
                  <a:off x="1680" y="3684"/>
                  <a:ext cx="144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288" name="Line 688"/>
                <p:cNvSpPr>
                  <a:spLocks noChangeShapeType="1"/>
                </p:cNvSpPr>
                <p:nvPr/>
              </p:nvSpPr>
              <p:spPr bwMode="auto">
                <a:xfrm>
                  <a:off x="1680" y="1584"/>
                  <a:ext cx="0" cy="210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289" name="Line 689"/>
                <p:cNvSpPr>
                  <a:spLocks noChangeShapeType="1"/>
                </p:cNvSpPr>
                <p:nvPr/>
              </p:nvSpPr>
              <p:spPr bwMode="auto">
                <a:xfrm>
                  <a:off x="1824" y="1584"/>
                  <a:ext cx="0" cy="210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</p:grpSp>
          <p:grpSp>
            <p:nvGrpSpPr>
              <p:cNvPr id="154290" name="Group 690"/>
              <p:cNvGrpSpPr>
                <a:grpSpLocks/>
              </p:cNvGrpSpPr>
              <p:nvPr/>
            </p:nvGrpSpPr>
            <p:grpSpPr bwMode="auto">
              <a:xfrm>
                <a:off x="2064" y="2736"/>
                <a:ext cx="96" cy="804"/>
                <a:chOff x="1680" y="1584"/>
                <a:chExt cx="144" cy="2100"/>
              </a:xfrm>
            </p:grpSpPr>
            <p:sp>
              <p:nvSpPr>
                <p:cNvPr id="154291" name="Rectangle 691"/>
                <p:cNvSpPr>
                  <a:spLocks noChangeArrowheads="1"/>
                </p:cNvSpPr>
                <p:nvPr/>
              </p:nvSpPr>
              <p:spPr bwMode="auto">
                <a:xfrm>
                  <a:off x="1680" y="357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292" name="Rectangle 692"/>
                <p:cNvSpPr>
                  <a:spLocks noChangeArrowheads="1"/>
                </p:cNvSpPr>
                <p:nvPr/>
              </p:nvSpPr>
              <p:spPr bwMode="auto">
                <a:xfrm>
                  <a:off x="1680" y="347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293" name="Rectangle 693"/>
                <p:cNvSpPr>
                  <a:spLocks noChangeArrowheads="1"/>
                </p:cNvSpPr>
                <p:nvPr/>
              </p:nvSpPr>
              <p:spPr bwMode="auto">
                <a:xfrm>
                  <a:off x="1680" y="336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294" name="Rectangle 694"/>
                <p:cNvSpPr>
                  <a:spLocks noChangeArrowheads="1"/>
                </p:cNvSpPr>
                <p:nvPr/>
              </p:nvSpPr>
              <p:spPr bwMode="auto">
                <a:xfrm>
                  <a:off x="1680" y="326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295" name="Rectangle 695"/>
                <p:cNvSpPr>
                  <a:spLocks noChangeArrowheads="1"/>
                </p:cNvSpPr>
                <p:nvPr/>
              </p:nvSpPr>
              <p:spPr bwMode="auto">
                <a:xfrm>
                  <a:off x="1680" y="315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296" name="Rectangle 696"/>
                <p:cNvSpPr>
                  <a:spLocks noChangeArrowheads="1"/>
                </p:cNvSpPr>
                <p:nvPr/>
              </p:nvSpPr>
              <p:spPr bwMode="auto">
                <a:xfrm>
                  <a:off x="1680" y="305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297" name="Rectangle 697"/>
                <p:cNvSpPr>
                  <a:spLocks noChangeArrowheads="1"/>
                </p:cNvSpPr>
                <p:nvPr/>
              </p:nvSpPr>
              <p:spPr bwMode="auto">
                <a:xfrm>
                  <a:off x="1680" y="294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298" name="Rectangle 698"/>
                <p:cNvSpPr>
                  <a:spLocks noChangeArrowheads="1"/>
                </p:cNvSpPr>
                <p:nvPr/>
              </p:nvSpPr>
              <p:spPr bwMode="auto">
                <a:xfrm>
                  <a:off x="1680" y="284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299" name="Rectangle 699"/>
                <p:cNvSpPr>
                  <a:spLocks noChangeArrowheads="1"/>
                </p:cNvSpPr>
                <p:nvPr/>
              </p:nvSpPr>
              <p:spPr bwMode="auto">
                <a:xfrm>
                  <a:off x="1680" y="273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300" name="Rectangle 700"/>
                <p:cNvSpPr>
                  <a:spLocks noChangeArrowheads="1"/>
                </p:cNvSpPr>
                <p:nvPr/>
              </p:nvSpPr>
              <p:spPr bwMode="auto">
                <a:xfrm>
                  <a:off x="1680" y="263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301" name="Rectangle 701"/>
                <p:cNvSpPr>
                  <a:spLocks noChangeArrowheads="1"/>
                </p:cNvSpPr>
                <p:nvPr/>
              </p:nvSpPr>
              <p:spPr bwMode="auto">
                <a:xfrm>
                  <a:off x="1680" y="252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302" name="Rectangle 702"/>
                <p:cNvSpPr>
                  <a:spLocks noChangeArrowheads="1"/>
                </p:cNvSpPr>
                <p:nvPr/>
              </p:nvSpPr>
              <p:spPr bwMode="auto">
                <a:xfrm>
                  <a:off x="1680" y="242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303" name="Rectangle 703"/>
                <p:cNvSpPr>
                  <a:spLocks noChangeArrowheads="1"/>
                </p:cNvSpPr>
                <p:nvPr/>
              </p:nvSpPr>
              <p:spPr bwMode="auto">
                <a:xfrm>
                  <a:off x="1680" y="231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304" name="Rectangle 704"/>
                <p:cNvSpPr>
                  <a:spLocks noChangeArrowheads="1"/>
                </p:cNvSpPr>
                <p:nvPr/>
              </p:nvSpPr>
              <p:spPr bwMode="auto">
                <a:xfrm>
                  <a:off x="1680" y="221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305" name="Rectangle 705"/>
                <p:cNvSpPr>
                  <a:spLocks noChangeArrowheads="1"/>
                </p:cNvSpPr>
                <p:nvPr/>
              </p:nvSpPr>
              <p:spPr bwMode="auto">
                <a:xfrm>
                  <a:off x="1680" y="210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306" name="Rectangle 706"/>
                <p:cNvSpPr>
                  <a:spLocks noChangeArrowheads="1"/>
                </p:cNvSpPr>
                <p:nvPr/>
              </p:nvSpPr>
              <p:spPr bwMode="auto">
                <a:xfrm>
                  <a:off x="1680" y="200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307" name="Rectangle 707"/>
                <p:cNvSpPr>
                  <a:spLocks noChangeArrowheads="1"/>
                </p:cNvSpPr>
                <p:nvPr/>
              </p:nvSpPr>
              <p:spPr bwMode="auto">
                <a:xfrm>
                  <a:off x="1680" y="189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308" name="Rectangle 708"/>
                <p:cNvSpPr>
                  <a:spLocks noChangeArrowheads="1"/>
                </p:cNvSpPr>
                <p:nvPr/>
              </p:nvSpPr>
              <p:spPr bwMode="auto">
                <a:xfrm>
                  <a:off x="1680" y="179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309" name="Rectangle 709"/>
                <p:cNvSpPr>
                  <a:spLocks noChangeArrowheads="1"/>
                </p:cNvSpPr>
                <p:nvPr/>
              </p:nvSpPr>
              <p:spPr bwMode="auto">
                <a:xfrm>
                  <a:off x="1680" y="1689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310" name="Rectangle 710"/>
                <p:cNvSpPr>
                  <a:spLocks noChangeArrowheads="1"/>
                </p:cNvSpPr>
                <p:nvPr/>
              </p:nvSpPr>
              <p:spPr bwMode="auto">
                <a:xfrm>
                  <a:off x="1680" y="1584"/>
                  <a:ext cx="144" cy="105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" pitchFamily="2" charset="2"/>
                    <a:buNone/>
                  </a:pPr>
                  <a:endParaRPr lang="el-GR" sz="500">
                    <a:latin typeface="Arial" charset="0"/>
                  </a:endParaRPr>
                </a:p>
              </p:txBody>
            </p:sp>
            <p:sp>
              <p:nvSpPr>
                <p:cNvPr id="154311" name="Line 711"/>
                <p:cNvSpPr>
                  <a:spLocks noChangeShapeType="1"/>
                </p:cNvSpPr>
                <p:nvPr/>
              </p:nvSpPr>
              <p:spPr bwMode="auto">
                <a:xfrm>
                  <a:off x="1680" y="1584"/>
                  <a:ext cx="144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312" name="Line 712"/>
                <p:cNvSpPr>
                  <a:spLocks noChangeShapeType="1"/>
                </p:cNvSpPr>
                <p:nvPr/>
              </p:nvSpPr>
              <p:spPr bwMode="auto">
                <a:xfrm>
                  <a:off x="1680" y="168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313" name="Line 713"/>
                <p:cNvSpPr>
                  <a:spLocks noChangeShapeType="1"/>
                </p:cNvSpPr>
                <p:nvPr/>
              </p:nvSpPr>
              <p:spPr bwMode="auto">
                <a:xfrm>
                  <a:off x="1680" y="179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314" name="Line 714"/>
                <p:cNvSpPr>
                  <a:spLocks noChangeShapeType="1"/>
                </p:cNvSpPr>
                <p:nvPr/>
              </p:nvSpPr>
              <p:spPr bwMode="auto">
                <a:xfrm>
                  <a:off x="1680" y="189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315" name="Line 715"/>
                <p:cNvSpPr>
                  <a:spLocks noChangeShapeType="1"/>
                </p:cNvSpPr>
                <p:nvPr/>
              </p:nvSpPr>
              <p:spPr bwMode="auto">
                <a:xfrm>
                  <a:off x="1680" y="200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316" name="Line 716"/>
                <p:cNvSpPr>
                  <a:spLocks noChangeShapeType="1"/>
                </p:cNvSpPr>
                <p:nvPr/>
              </p:nvSpPr>
              <p:spPr bwMode="auto">
                <a:xfrm>
                  <a:off x="1680" y="210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317" name="Line 717"/>
                <p:cNvSpPr>
                  <a:spLocks noChangeShapeType="1"/>
                </p:cNvSpPr>
                <p:nvPr/>
              </p:nvSpPr>
              <p:spPr bwMode="auto">
                <a:xfrm>
                  <a:off x="1680" y="221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318" name="Line 718"/>
                <p:cNvSpPr>
                  <a:spLocks noChangeShapeType="1"/>
                </p:cNvSpPr>
                <p:nvPr/>
              </p:nvSpPr>
              <p:spPr bwMode="auto">
                <a:xfrm>
                  <a:off x="1680" y="231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319" name="Line 719"/>
                <p:cNvSpPr>
                  <a:spLocks noChangeShapeType="1"/>
                </p:cNvSpPr>
                <p:nvPr/>
              </p:nvSpPr>
              <p:spPr bwMode="auto">
                <a:xfrm>
                  <a:off x="1680" y="242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320" name="Line 720"/>
                <p:cNvSpPr>
                  <a:spLocks noChangeShapeType="1"/>
                </p:cNvSpPr>
                <p:nvPr/>
              </p:nvSpPr>
              <p:spPr bwMode="auto">
                <a:xfrm>
                  <a:off x="1680" y="252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321" name="Line 721"/>
                <p:cNvSpPr>
                  <a:spLocks noChangeShapeType="1"/>
                </p:cNvSpPr>
                <p:nvPr/>
              </p:nvSpPr>
              <p:spPr bwMode="auto">
                <a:xfrm>
                  <a:off x="1680" y="263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322" name="Line 722"/>
                <p:cNvSpPr>
                  <a:spLocks noChangeShapeType="1"/>
                </p:cNvSpPr>
                <p:nvPr/>
              </p:nvSpPr>
              <p:spPr bwMode="auto">
                <a:xfrm>
                  <a:off x="1680" y="273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323" name="Line 723"/>
                <p:cNvSpPr>
                  <a:spLocks noChangeShapeType="1"/>
                </p:cNvSpPr>
                <p:nvPr/>
              </p:nvSpPr>
              <p:spPr bwMode="auto">
                <a:xfrm>
                  <a:off x="1680" y="284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324" name="Line 724"/>
                <p:cNvSpPr>
                  <a:spLocks noChangeShapeType="1"/>
                </p:cNvSpPr>
                <p:nvPr/>
              </p:nvSpPr>
              <p:spPr bwMode="auto">
                <a:xfrm>
                  <a:off x="1680" y="294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325" name="Line 725"/>
                <p:cNvSpPr>
                  <a:spLocks noChangeShapeType="1"/>
                </p:cNvSpPr>
                <p:nvPr/>
              </p:nvSpPr>
              <p:spPr bwMode="auto">
                <a:xfrm>
                  <a:off x="1680" y="305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326" name="Line 726"/>
                <p:cNvSpPr>
                  <a:spLocks noChangeShapeType="1"/>
                </p:cNvSpPr>
                <p:nvPr/>
              </p:nvSpPr>
              <p:spPr bwMode="auto">
                <a:xfrm>
                  <a:off x="1680" y="315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327" name="Line 727"/>
                <p:cNvSpPr>
                  <a:spLocks noChangeShapeType="1"/>
                </p:cNvSpPr>
                <p:nvPr/>
              </p:nvSpPr>
              <p:spPr bwMode="auto">
                <a:xfrm>
                  <a:off x="1680" y="326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328" name="Line 728"/>
                <p:cNvSpPr>
                  <a:spLocks noChangeShapeType="1"/>
                </p:cNvSpPr>
                <p:nvPr/>
              </p:nvSpPr>
              <p:spPr bwMode="auto">
                <a:xfrm>
                  <a:off x="1680" y="336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329" name="Line 729"/>
                <p:cNvSpPr>
                  <a:spLocks noChangeShapeType="1"/>
                </p:cNvSpPr>
                <p:nvPr/>
              </p:nvSpPr>
              <p:spPr bwMode="auto">
                <a:xfrm>
                  <a:off x="1680" y="347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330" name="Line 730"/>
                <p:cNvSpPr>
                  <a:spLocks noChangeShapeType="1"/>
                </p:cNvSpPr>
                <p:nvPr/>
              </p:nvSpPr>
              <p:spPr bwMode="auto">
                <a:xfrm>
                  <a:off x="1680" y="3579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331" name="Line 731"/>
                <p:cNvSpPr>
                  <a:spLocks noChangeShapeType="1"/>
                </p:cNvSpPr>
                <p:nvPr/>
              </p:nvSpPr>
              <p:spPr bwMode="auto">
                <a:xfrm>
                  <a:off x="1680" y="3684"/>
                  <a:ext cx="144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332" name="Line 732"/>
                <p:cNvSpPr>
                  <a:spLocks noChangeShapeType="1"/>
                </p:cNvSpPr>
                <p:nvPr/>
              </p:nvSpPr>
              <p:spPr bwMode="auto">
                <a:xfrm>
                  <a:off x="1680" y="1584"/>
                  <a:ext cx="0" cy="210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  <p:sp>
              <p:nvSpPr>
                <p:cNvPr id="154333" name="Line 733"/>
                <p:cNvSpPr>
                  <a:spLocks noChangeShapeType="1"/>
                </p:cNvSpPr>
                <p:nvPr/>
              </p:nvSpPr>
              <p:spPr bwMode="auto">
                <a:xfrm>
                  <a:off x="1824" y="1584"/>
                  <a:ext cx="0" cy="210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l-GR"/>
                </a:p>
              </p:txBody>
            </p:sp>
          </p:grpSp>
        </p:grpSp>
      </p:grpSp>
      <p:grpSp>
        <p:nvGrpSpPr>
          <p:cNvPr id="154334" name="Group 734"/>
          <p:cNvGrpSpPr>
            <a:grpSpLocks/>
          </p:cNvGrpSpPr>
          <p:nvPr/>
        </p:nvGrpSpPr>
        <p:grpSpPr bwMode="auto">
          <a:xfrm>
            <a:off x="3886200" y="2514600"/>
            <a:ext cx="228600" cy="228600"/>
            <a:chOff x="2352" y="1584"/>
            <a:chExt cx="144" cy="144"/>
          </a:xfrm>
        </p:grpSpPr>
        <p:sp>
          <p:nvSpPr>
            <p:cNvPr id="154335" name="Line 735"/>
            <p:cNvSpPr>
              <a:spLocks noChangeShapeType="1"/>
            </p:cNvSpPr>
            <p:nvPr/>
          </p:nvSpPr>
          <p:spPr bwMode="auto">
            <a:xfrm flipH="1">
              <a:off x="2400" y="1584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l-GR"/>
            </a:p>
          </p:txBody>
        </p:sp>
        <p:sp>
          <p:nvSpPr>
            <p:cNvPr id="154336" name="Line 736"/>
            <p:cNvSpPr>
              <a:spLocks noChangeShapeType="1"/>
            </p:cNvSpPr>
            <p:nvPr/>
          </p:nvSpPr>
          <p:spPr bwMode="auto">
            <a:xfrm flipV="1">
              <a:off x="2352" y="1584"/>
              <a:ext cx="96" cy="14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l-GR"/>
            </a:p>
          </p:txBody>
        </p:sp>
      </p:grpSp>
      <p:grpSp>
        <p:nvGrpSpPr>
          <p:cNvPr id="154337" name="Group 737"/>
          <p:cNvGrpSpPr>
            <a:grpSpLocks/>
          </p:cNvGrpSpPr>
          <p:nvPr/>
        </p:nvGrpSpPr>
        <p:grpSpPr bwMode="auto">
          <a:xfrm>
            <a:off x="4038600" y="2514600"/>
            <a:ext cx="228600" cy="228600"/>
            <a:chOff x="2544" y="1584"/>
            <a:chExt cx="144" cy="144"/>
          </a:xfrm>
        </p:grpSpPr>
        <p:sp>
          <p:nvSpPr>
            <p:cNvPr id="154338" name="Line 738"/>
            <p:cNvSpPr>
              <a:spLocks noChangeShapeType="1"/>
            </p:cNvSpPr>
            <p:nvPr/>
          </p:nvSpPr>
          <p:spPr bwMode="auto">
            <a:xfrm flipH="1">
              <a:off x="2592" y="1584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l-GR"/>
            </a:p>
          </p:txBody>
        </p:sp>
        <p:sp>
          <p:nvSpPr>
            <p:cNvPr id="154339" name="Line 739"/>
            <p:cNvSpPr>
              <a:spLocks noChangeShapeType="1"/>
            </p:cNvSpPr>
            <p:nvPr/>
          </p:nvSpPr>
          <p:spPr bwMode="auto">
            <a:xfrm flipV="1">
              <a:off x="2544" y="1584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l-GR"/>
            </a:p>
          </p:txBody>
        </p:sp>
      </p:grpSp>
      <p:grpSp>
        <p:nvGrpSpPr>
          <p:cNvPr id="154340" name="Group 740"/>
          <p:cNvGrpSpPr>
            <a:grpSpLocks/>
          </p:cNvGrpSpPr>
          <p:nvPr/>
        </p:nvGrpSpPr>
        <p:grpSpPr bwMode="auto">
          <a:xfrm>
            <a:off x="4724400" y="2133600"/>
            <a:ext cx="2133600" cy="152400"/>
            <a:chOff x="2976" y="1344"/>
            <a:chExt cx="1344" cy="96"/>
          </a:xfrm>
        </p:grpSpPr>
        <p:sp>
          <p:nvSpPr>
            <p:cNvPr id="154341" name="Line 741"/>
            <p:cNvSpPr>
              <a:spLocks noChangeShapeType="1"/>
            </p:cNvSpPr>
            <p:nvPr/>
          </p:nvSpPr>
          <p:spPr bwMode="auto">
            <a:xfrm flipV="1">
              <a:off x="2976" y="1392"/>
              <a:ext cx="134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l-GR"/>
            </a:p>
          </p:txBody>
        </p:sp>
        <p:sp>
          <p:nvSpPr>
            <p:cNvPr id="154342" name="Line 742"/>
            <p:cNvSpPr>
              <a:spLocks noChangeShapeType="1"/>
            </p:cNvSpPr>
            <p:nvPr/>
          </p:nvSpPr>
          <p:spPr bwMode="auto">
            <a:xfrm flipH="1">
              <a:off x="2976" y="1344"/>
              <a:ext cx="134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l-GR"/>
            </a:p>
          </p:txBody>
        </p:sp>
      </p:grpSp>
      <p:grpSp>
        <p:nvGrpSpPr>
          <p:cNvPr id="154343" name="Group 743"/>
          <p:cNvGrpSpPr>
            <a:grpSpLocks/>
          </p:cNvGrpSpPr>
          <p:nvPr/>
        </p:nvGrpSpPr>
        <p:grpSpPr bwMode="auto">
          <a:xfrm>
            <a:off x="4038600" y="2514600"/>
            <a:ext cx="381000" cy="228600"/>
            <a:chOff x="2544" y="1584"/>
            <a:chExt cx="240" cy="144"/>
          </a:xfrm>
        </p:grpSpPr>
        <p:grpSp>
          <p:nvGrpSpPr>
            <p:cNvPr id="154344" name="Group 744"/>
            <p:cNvGrpSpPr>
              <a:grpSpLocks/>
            </p:cNvGrpSpPr>
            <p:nvPr/>
          </p:nvGrpSpPr>
          <p:grpSpPr bwMode="auto">
            <a:xfrm>
              <a:off x="2544" y="1584"/>
              <a:ext cx="144" cy="144"/>
              <a:chOff x="2352" y="1584"/>
              <a:chExt cx="144" cy="144"/>
            </a:xfrm>
          </p:grpSpPr>
          <p:sp>
            <p:nvSpPr>
              <p:cNvPr id="154345" name="Line 745"/>
              <p:cNvSpPr>
                <a:spLocks noChangeShapeType="1"/>
              </p:cNvSpPr>
              <p:nvPr/>
            </p:nvSpPr>
            <p:spPr bwMode="auto">
              <a:xfrm flipH="1">
                <a:off x="2400" y="1584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spAutoFit/>
              </a:bodyPr>
              <a:lstStyle/>
              <a:p>
                <a:endParaRPr lang="el-GR"/>
              </a:p>
            </p:txBody>
          </p:sp>
          <p:sp>
            <p:nvSpPr>
              <p:cNvPr id="154346" name="Line 746"/>
              <p:cNvSpPr>
                <a:spLocks noChangeShapeType="1"/>
              </p:cNvSpPr>
              <p:nvPr/>
            </p:nvSpPr>
            <p:spPr bwMode="auto">
              <a:xfrm flipV="1">
                <a:off x="2352" y="1584"/>
                <a:ext cx="96" cy="144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l-GR"/>
              </a:p>
            </p:txBody>
          </p:sp>
        </p:grpSp>
        <p:grpSp>
          <p:nvGrpSpPr>
            <p:cNvPr id="154347" name="Group 747"/>
            <p:cNvGrpSpPr>
              <a:grpSpLocks/>
            </p:cNvGrpSpPr>
            <p:nvPr/>
          </p:nvGrpSpPr>
          <p:grpSpPr bwMode="auto">
            <a:xfrm>
              <a:off x="2640" y="1584"/>
              <a:ext cx="144" cy="144"/>
              <a:chOff x="2352" y="1584"/>
              <a:chExt cx="144" cy="144"/>
            </a:xfrm>
          </p:grpSpPr>
          <p:sp>
            <p:nvSpPr>
              <p:cNvPr id="154348" name="Line 748"/>
              <p:cNvSpPr>
                <a:spLocks noChangeShapeType="1"/>
              </p:cNvSpPr>
              <p:nvPr/>
            </p:nvSpPr>
            <p:spPr bwMode="auto">
              <a:xfrm flipH="1">
                <a:off x="2400" y="1584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spAutoFit/>
              </a:bodyPr>
              <a:lstStyle/>
              <a:p>
                <a:endParaRPr lang="el-GR"/>
              </a:p>
            </p:txBody>
          </p:sp>
          <p:sp>
            <p:nvSpPr>
              <p:cNvPr id="154349" name="Line 749"/>
              <p:cNvSpPr>
                <a:spLocks noChangeShapeType="1"/>
              </p:cNvSpPr>
              <p:nvPr/>
            </p:nvSpPr>
            <p:spPr bwMode="auto">
              <a:xfrm flipV="1">
                <a:off x="2352" y="1584"/>
                <a:ext cx="96" cy="144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l-G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5" grpId="0" animBg="1"/>
      <p:bldP spid="15360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8793163" cy="762000"/>
          </a:xfrm>
        </p:spPr>
        <p:txBody>
          <a:bodyPr/>
          <a:lstStyle/>
          <a:p>
            <a:r>
              <a:rPr lang="en-US" sz="3600" dirty="0"/>
              <a:t>Unstructured P2P Network of proxy servers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505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Each Node maintains a cache bloom filter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Generate 128 bits using MD5 on the URL.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Lookup URL Documents via Bloom Filters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Each Node executes flooding </a:t>
            </a:r>
            <a:r>
              <a:rPr lang="en-US" sz="2800"/>
              <a:t>based lookup </a:t>
            </a:r>
            <a:r>
              <a:rPr lang="en-US" sz="2800" dirty="0"/>
              <a:t>protocol.</a:t>
            </a:r>
          </a:p>
          <a:p>
            <a:pPr marL="0" indent="0">
              <a:lnSpc>
                <a:spcPct val="90000"/>
              </a:lnSpc>
              <a:buNone/>
            </a:pPr>
            <a:endParaRPr lang="en-US" sz="28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Bloom Filters</a:t>
            </a: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he-IL" sz="2800"/>
              <a:t>Lookup questions: Does item </a:t>
            </a:r>
            <a:r>
              <a:rPr lang="en-US" altLang="he-IL" sz="2800">
                <a:latin typeface="Times New Roman"/>
              </a:rPr>
              <a:t>“</a:t>
            </a:r>
            <a:r>
              <a:rPr lang="en-US" altLang="he-IL" sz="2800"/>
              <a:t>x</a:t>
            </a:r>
            <a:r>
              <a:rPr lang="en-US" altLang="he-IL" sz="2800">
                <a:latin typeface="Times New Roman"/>
              </a:rPr>
              <a:t>”</a:t>
            </a:r>
            <a:r>
              <a:rPr lang="en-US" altLang="he-IL" sz="2800"/>
              <a:t> exist in a set or multiset?</a:t>
            </a:r>
          </a:p>
          <a:p>
            <a:pPr>
              <a:lnSpc>
                <a:spcPct val="90000"/>
              </a:lnSpc>
            </a:pPr>
            <a:r>
              <a:rPr lang="en-US" altLang="he-IL" sz="2800"/>
              <a:t>Data set may be very big or expensive to access. Filter lookup questions with negative results before accessing data.</a:t>
            </a:r>
          </a:p>
          <a:p>
            <a:pPr>
              <a:lnSpc>
                <a:spcPct val="90000"/>
              </a:lnSpc>
            </a:pPr>
            <a:r>
              <a:rPr lang="en-US" altLang="he-IL" sz="2800"/>
              <a:t>Allow false positive errors, as they only cost us an extra data access.</a:t>
            </a:r>
          </a:p>
          <a:p>
            <a:pPr>
              <a:lnSpc>
                <a:spcPct val="90000"/>
              </a:lnSpc>
            </a:pPr>
            <a:r>
              <a:rPr lang="en-US" altLang="he-IL" sz="2800"/>
              <a:t>Don</a:t>
            </a:r>
            <a:r>
              <a:rPr lang="en-US" altLang="he-IL" sz="2800">
                <a:latin typeface="Times New Roman"/>
              </a:rPr>
              <a:t>’</a:t>
            </a:r>
            <a:r>
              <a:rPr lang="en-US" altLang="he-IL" sz="2800"/>
              <a:t>t allow false negative errors, because they result in wrong answers.</a:t>
            </a:r>
            <a:endParaRPr lang="en-US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Bloom Filter [B70]</a:t>
            </a: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e-IL" sz="2800"/>
              <a:t>Encoding an attribute a</a:t>
            </a:r>
            <a:r>
              <a:rPr lang="en-US" altLang="he-IL" sz="2800">
                <a:sym typeface="Symbol" pitchFamily="18" charset="2"/>
              </a:rPr>
              <a:t>U</a:t>
            </a:r>
            <a:endParaRPr lang="en-US" altLang="he-IL" sz="2800"/>
          </a:p>
          <a:p>
            <a:r>
              <a:rPr lang="en-US" altLang="he-IL" sz="2800"/>
              <a:t>Maintain a Bit Vector V of size m</a:t>
            </a:r>
          </a:p>
          <a:p>
            <a:r>
              <a:rPr lang="en-US" altLang="he-IL" sz="2800"/>
              <a:t>Use k hash functions (h</a:t>
            </a:r>
            <a:r>
              <a:rPr lang="en-US" altLang="he-IL" sz="2800" baseline="-25000"/>
              <a:t>1</a:t>
            </a:r>
            <a:r>
              <a:rPr lang="en-US" altLang="he-IL" sz="2800"/>
              <a:t>..h</a:t>
            </a:r>
            <a:r>
              <a:rPr lang="en-US" altLang="he-IL" sz="2800" baseline="-25000"/>
              <a:t>k</a:t>
            </a:r>
            <a:r>
              <a:rPr lang="en-US" altLang="he-IL" sz="2800"/>
              <a:t>) , </a:t>
            </a:r>
            <a:br>
              <a:rPr lang="en-US" altLang="he-IL" sz="2800"/>
            </a:br>
            <a:r>
              <a:rPr lang="en-US" altLang="he-IL" sz="2800"/>
              <a:t>h</a:t>
            </a:r>
            <a:r>
              <a:rPr lang="en-US" altLang="he-IL" sz="2800" baseline="-25000"/>
              <a:t>i</a:t>
            </a:r>
            <a:r>
              <a:rPr lang="en-US" altLang="he-IL" sz="2800"/>
              <a:t>: U</a:t>
            </a:r>
            <a:r>
              <a:rPr lang="en-US" altLang="he-IL" sz="2800">
                <a:sym typeface="Symbol" pitchFamily="18" charset="2"/>
              </a:rPr>
              <a:t>[1..m]</a:t>
            </a:r>
            <a:endParaRPr lang="en-US" altLang="he-IL" sz="2800"/>
          </a:p>
          <a:p>
            <a:r>
              <a:rPr lang="en-US" altLang="he-IL" sz="2800"/>
              <a:t>Encoding: For item x, </a:t>
            </a:r>
            <a:r>
              <a:rPr lang="en-US" altLang="he-IL" sz="2800">
                <a:latin typeface="Times New Roman"/>
              </a:rPr>
              <a:t>“</a:t>
            </a:r>
            <a:r>
              <a:rPr lang="en-US" altLang="he-IL" sz="2800"/>
              <a:t>turn on</a:t>
            </a:r>
            <a:r>
              <a:rPr lang="en-US" altLang="he-IL" sz="2800">
                <a:latin typeface="Times New Roman"/>
              </a:rPr>
              <a:t>”</a:t>
            </a:r>
            <a:r>
              <a:rPr lang="en-US" altLang="he-IL" sz="2800"/>
              <a:t> bits V[h</a:t>
            </a:r>
            <a:r>
              <a:rPr lang="en-US" altLang="he-IL" sz="2800" baseline="-25000"/>
              <a:t>1</a:t>
            </a:r>
            <a:r>
              <a:rPr lang="en-US" altLang="he-IL" sz="2800"/>
              <a:t>(x)]..V[h</a:t>
            </a:r>
            <a:r>
              <a:rPr lang="en-US" altLang="he-IL" sz="2800" baseline="-25000"/>
              <a:t>k</a:t>
            </a:r>
            <a:r>
              <a:rPr lang="en-US" altLang="he-IL" sz="2800"/>
              <a:t>(x)].</a:t>
            </a:r>
          </a:p>
          <a:p>
            <a:r>
              <a:rPr lang="en-US" altLang="he-IL" sz="2800"/>
              <a:t>Lookup: Check bits V[h</a:t>
            </a:r>
            <a:r>
              <a:rPr lang="en-US" altLang="he-IL" sz="2800" baseline="-25000"/>
              <a:t>1</a:t>
            </a:r>
            <a:r>
              <a:rPr lang="en-US" altLang="he-IL" sz="2800"/>
              <a:t>(i)]..V[h</a:t>
            </a:r>
            <a:r>
              <a:rPr lang="en-US" altLang="he-IL" sz="2800" baseline="-25000"/>
              <a:t>k</a:t>
            </a:r>
            <a:r>
              <a:rPr lang="en-US" altLang="he-IL" sz="2800"/>
              <a:t>(i)] . If all equal 1, return </a:t>
            </a:r>
            <a:r>
              <a:rPr lang="en-US" altLang="he-IL" sz="2800">
                <a:latin typeface="Times New Roman"/>
              </a:rPr>
              <a:t>“</a:t>
            </a:r>
            <a:r>
              <a:rPr lang="en-US" altLang="he-IL" sz="2800"/>
              <a:t>Probably Yes</a:t>
            </a:r>
            <a:r>
              <a:rPr lang="en-US" altLang="he-IL" sz="2800">
                <a:latin typeface="Times New Roman"/>
              </a:rPr>
              <a:t>”</a:t>
            </a:r>
            <a:r>
              <a:rPr lang="en-US" altLang="he-IL" sz="2800"/>
              <a:t>. Else </a:t>
            </a:r>
            <a:r>
              <a:rPr lang="en-US" altLang="he-IL" sz="2800">
                <a:latin typeface="Times New Roman"/>
              </a:rPr>
              <a:t>“</a:t>
            </a:r>
            <a:r>
              <a:rPr lang="en-US" altLang="he-IL" sz="2800"/>
              <a:t>Definitely No</a:t>
            </a:r>
            <a:r>
              <a:rPr lang="en-US" altLang="he-IL" sz="2800">
                <a:latin typeface="Times New Roman"/>
              </a:rPr>
              <a:t>”</a:t>
            </a:r>
            <a:r>
              <a:rPr lang="en-US" altLang="he-IL" sz="2800"/>
              <a:t>.</a:t>
            </a:r>
            <a:endParaRPr lang="en-US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Bloom Filter</a:t>
            </a:r>
            <a:endParaRPr lang="en-US"/>
          </a:p>
        </p:txBody>
      </p:sp>
      <p:grpSp>
        <p:nvGrpSpPr>
          <p:cNvPr id="29699" name="Group 3"/>
          <p:cNvGrpSpPr>
            <a:grpSpLocks/>
          </p:cNvGrpSpPr>
          <p:nvPr/>
        </p:nvGrpSpPr>
        <p:grpSpPr bwMode="auto">
          <a:xfrm>
            <a:off x="1066800" y="4953000"/>
            <a:ext cx="3924300" cy="517525"/>
            <a:chOff x="768" y="1968"/>
            <a:chExt cx="2688" cy="326"/>
          </a:xfrm>
        </p:grpSpPr>
        <p:sp>
          <p:nvSpPr>
            <p:cNvPr id="29700" name="AutoShape 4"/>
            <p:cNvSpPr>
              <a:spLocks noChangeArrowheads="1"/>
            </p:cNvSpPr>
            <p:nvPr/>
          </p:nvSpPr>
          <p:spPr bwMode="auto">
            <a:xfrm>
              <a:off x="1843" y="1968"/>
              <a:ext cx="269" cy="326"/>
            </a:xfrm>
            <a:prstGeom prst="flowChartDocumen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</a:pPr>
              <a:r>
                <a:rPr lang="en-US" altLang="en-US" sz="2800">
                  <a:latin typeface="Arial" charset="0"/>
                </a:rPr>
                <a:t>0</a:t>
              </a:r>
              <a:endParaRPr lang="en-US" sz="2800">
                <a:latin typeface="Arial" charset="0"/>
              </a:endParaRPr>
            </a:p>
          </p:txBody>
        </p:sp>
        <p:sp>
          <p:nvSpPr>
            <p:cNvPr id="29701" name="AutoShape 5"/>
            <p:cNvSpPr>
              <a:spLocks noChangeArrowheads="1"/>
            </p:cNvSpPr>
            <p:nvPr/>
          </p:nvSpPr>
          <p:spPr bwMode="auto">
            <a:xfrm>
              <a:off x="1574" y="1968"/>
              <a:ext cx="269" cy="326"/>
            </a:xfrm>
            <a:prstGeom prst="flowChartDocumen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</a:pPr>
              <a:r>
                <a:rPr lang="en-US" altLang="en-US" sz="2800">
                  <a:solidFill>
                    <a:schemeClr val="accent2"/>
                  </a:solidFill>
                  <a:latin typeface="Arial" charset="0"/>
                </a:rPr>
                <a:t>1</a:t>
              </a:r>
              <a:endParaRPr lang="en-US" sz="280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29702" name="AutoShape 6"/>
            <p:cNvSpPr>
              <a:spLocks noChangeArrowheads="1"/>
            </p:cNvSpPr>
            <p:nvPr/>
          </p:nvSpPr>
          <p:spPr bwMode="auto">
            <a:xfrm>
              <a:off x="1306" y="1968"/>
              <a:ext cx="268" cy="326"/>
            </a:xfrm>
            <a:prstGeom prst="flowChartDocumen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</a:pPr>
              <a:r>
                <a:rPr lang="en-US" altLang="en-US" sz="2800">
                  <a:latin typeface="Arial" charset="0"/>
                </a:rPr>
                <a:t>0</a:t>
              </a:r>
              <a:endParaRPr lang="en-US" sz="2800">
                <a:latin typeface="Arial" charset="0"/>
              </a:endParaRPr>
            </a:p>
          </p:txBody>
        </p:sp>
        <p:sp>
          <p:nvSpPr>
            <p:cNvPr id="29703" name="AutoShape 7"/>
            <p:cNvSpPr>
              <a:spLocks noChangeArrowheads="1"/>
            </p:cNvSpPr>
            <p:nvPr/>
          </p:nvSpPr>
          <p:spPr bwMode="auto">
            <a:xfrm>
              <a:off x="1037" y="1968"/>
              <a:ext cx="269" cy="326"/>
            </a:xfrm>
            <a:prstGeom prst="flowChartDocumen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</a:pPr>
              <a:r>
                <a:rPr lang="en-US" altLang="en-US" sz="2800">
                  <a:latin typeface="Arial" charset="0"/>
                </a:rPr>
                <a:t>0</a:t>
              </a:r>
              <a:endParaRPr lang="en-US" sz="2800">
                <a:latin typeface="Arial" charset="0"/>
              </a:endParaRPr>
            </a:p>
          </p:txBody>
        </p:sp>
        <p:sp>
          <p:nvSpPr>
            <p:cNvPr id="29704" name="AutoShape 8"/>
            <p:cNvSpPr>
              <a:spLocks noChangeArrowheads="1"/>
            </p:cNvSpPr>
            <p:nvPr/>
          </p:nvSpPr>
          <p:spPr bwMode="auto">
            <a:xfrm>
              <a:off x="768" y="1968"/>
              <a:ext cx="269" cy="326"/>
            </a:xfrm>
            <a:prstGeom prst="flowChartDocumen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</a:pPr>
              <a:r>
                <a:rPr lang="en-US" altLang="en-US" sz="2800">
                  <a:latin typeface="Arial" charset="0"/>
                </a:rPr>
                <a:t>0</a:t>
              </a:r>
              <a:endParaRPr lang="en-US" sz="2800">
                <a:latin typeface="Arial" charset="0"/>
              </a:endParaRPr>
            </a:p>
          </p:txBody>
        </p:sp>
        <p:sp>
          <p:nvSpPr>
            <p:cNvPr id="29705" name="Line 9"/>
            <p:cNvSpPr>
              <a:spLocks noChangeShapeType="1"/>
            </p:cNvSpPr>
            <p:nvPr/>
          </p:nvSpPr>
          <p:spPr bwMode="auto">
            <a:xfrm>
              <a:off x="768" y="1968"/>
              <a:ext cx="134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9706" name="Line 10"/>
            <p:cNvSpPr>
              <a:spLocks noChangeShapeType="1"/>
            </p:cNvSpPr>
            <p:nvPr/>
          </p:nvSpPr>
          <p:spPr bwMode="auto">
            <a:xfrm>
              <a:off x="768" y="2294"/>
              <a:ext cx="134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9707" name="Line 11"/>
            <p:cNvSpPr>
              <a:spLocks noChangeShapeType="1"/>
            </p:cNvSpPr>
            <p:nvPr/>
          </p:nvSpPr>
          <p:spPr bwMode="auto">
            <a:xfrm>
              <a:off x="768" y="1968"/>
              <a:ext cx="0" cy="32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9708" name="Line 12"/>
            <p:cNvSpPr>
              <a:spLocks noChangeShapeType="1"/>
            </p:cNvSpPr>
            <p:nvPr/>
          </p:nvSpPr>
          <p:spPr bwMode="auto">
            <a:xfrm>
              <a:off x="1037" y="1968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9709" name="Line 13"/>
            <p:cNvSpPr>
              <a:spLocks noChangeShapeType="1"/>
            </p:cNvSpPr>
            <p:nvPr/>
          </p:nvSpPr>
          <p:spPr bwMode="auto">
            <a:xfrm>
              <a:off x="1306" y="1968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9710" name="Line 14"/>
            <p:cNvSpPr>
              <a:spLocks noChangeShapeType="1"/>
            </p:cNvSpPr>
            <p:nvPr/>
          </p:nvSpPr>
          <p:spPr bwMode="auto">
            <a:xfrm>
              <a:off x="1574" y="1968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9711" name="Line 15"/>
            <p:cNvSpPr>
              <a:spLocks noChangeShapeType="1"/>
            </p:cNvSpPr>
            <p:nvPr/>
          </p:nvSpPr>
          <p:spPr bwMode="auto">
            <a:xfrm>
              <a:off x="1843" y="1968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9712" name="Line 16"/>
            <p:cNvSpPr>
              <a:spLocks noChangeShapeType="1"/>
            </p:cNvSpPr>
            <p:nvPr/>
          </p:nvSpPr>
          <p:spPr bwMode="auto">
            <a:xfrm>
              <a:off x="2112" y="1968"/>
              <a:ext cx="0" cy="32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9713" name="AutoShape 17"/>
            <p:cNvSpPr>
              <a:spLocks noChangeArrowheads="1"/>
            </p:cNvSpPr>
            <p:nvPr/>
          </p:nvSpPr>
          <p:spPr bwMode="auto">
            <a:xfrm>
              <a:off x="3187" y="1968"/>
              <a:ext cx="269" cy="326"/>
            </a:xfrm>
            <a:prstGeom prst="flowChartDocumen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</a:pPr>
              <a:r>
                <a:rPr lang="en-US" altLang="en-US" sz="2800">
                  <a:solidFill>
                    <a:schemeClr val="accent2"/>
                  </a:solidFill>
                  <a:latin typeface="Arial" charset="0"/>
                </a:rPr>
                <a:t>1</a:t>
              </a:r>
              <a:endParaRPr lang="en-US" sz="280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29714" name="AutoShape 18"/>
            <p:cNvSpPr>
              <a:spLocks noChangeArrowheads="1"/>
            </p:cNvSpPr>
            <p:nvPr/>
          </p:nvSpPr>
          <p:spPr bwMode="auto">
            <a:xfrm>
              <a:off x="2918" y="1968"/>
              <a:ext cx="269" cy="326"/>
            </a:xfrm>
            <a:prstGeom prst="flowChartDocumen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</a:pPr>
              <a:r>
                <a:rPr lang="en-US" altLang="en-US" sz="2800">
                  <a:latin typeface="Arial" charset="0"/>
                </a:rPr>
                <a:t>0</a:t>
              </a:r>
              <a:endParaRPr lang="en-US" sz="2800">
                <a:latin typeface="Arial" charset="0"/>
              </a:endParaRPr>
            </a:p>
          </p:txBody>
        </p:sp>
        <p:sp>
          <p:nvSpPr>
            <p:cNvPr id="29715" name="AutoShape 19"/>
            <p:cNvSpPr>
              <a:spLocks noChangeArrowheads="1"/>
            </p:cNvSpPr>
            <p:nvPr/>
          </p:nvSpPr>
          <p:spPr bwMode="auto">
            <a:xfrm>
              <a:off x="2650" y="1968"/>
              <a:ext cx="268" cy="326"/>
            </a:xfrm>
            <a:prstGeom prst="flowChartDocumen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</a:pPr>
              <a:r>
                <a:rPr lang="en-US" altLang="en-US" sz="2800">
                  <a:solidFill>
                    <a:schemeClr val="accent2"/>
                  </a:solidFill>
                  <a:latin typeface="Arial" charset="0"/>
                </a:rPr>
                <a:t>1</a:t>
              </a:r>
              <a:endParaRPr lang="en-US" sz="280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29716" name="AutoShape 20"/>
            <p:cNvSpPr>
              <a:spLocks noChangeArrowheads="1"/>
            </p:cNvSpPr>
            <p:nvPr/>
          </p:nvSpPr>
          <p:spPr bwMode="auto">
            <a:xfrm>
              <a:off x="2381" y="1968"/>
              <a:ext cx="269" cy="326"/>
            </a:xfrm>
            <a:prstGeom prst="flowChartDocumen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</a:pPr>
              <a:r>
                <a:rPr lang="en-US" altLang="en-US" sz="2800">
                  <a:latin typeface="Arial" charset="0"/>
                </a:rPr>
                <a:t>0</a:t>
              </a:r>
              <a:endParaRPr lang="en-US" sz="2800">
                <a:latin typeface="Arial" charset="0"/>
              </a:endParaRPr>
            </a:p>
          </p:txBody>
        </p:sp>
        <p:sp>
          <p:nvSpPr>
            <p:cNvPr id="29717" name="AutoShape 21"/>
            <p:cNvSpPr>
              <a:spLocks noChangeArrowheads="1"/>
            </p:cNvSpPr>
            <p:nvPr/>
          </p:nvSpPr>
          <p:spPr bwMode="auto">
            <a:xfrm>
              <a:off x="2112" y="1968"/>
              <a:ext cx="269" cy="326"/>
            </a:xfrm>
            <a:prstGeom prst="flowChartDocumen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</a:pPr>
              <a:r>
                <a:rPr lang="en-US" altLang="en-US" sz="2800">
                  <a:latin typeface="Arial" charset="0"/>
                </a:rPr>
                <a:t>0</a:t>
              </a:r>
              <a:endParaRPr lang="en-US" sz="2800">
                <a:latin typeface="Arial" charset="0"/>
              </a:endParaRPr>
            </a:p>
          </p:txBody>
        </p:sp>
        <p:sp>
          <p:nvSpPr>
            <p:cNvPr id="29718" name="Line 22"/>
            <p:cNvSpPr>
              <a:spLocks noChangeShapeType="1"/>
            </p:cNvSpPr>
            <p:nvPr/>
          </p:nvSpPr>
          <p:spPr bwMode="auto">
            <a:xfrm>
              <a:off x="2112" y="1968"/>
              <a:ext cx="134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9719" name="Line 23"/>
            <p:cNvSpPr>
              <a:spLocks noChangeShapeType="1"/>
            </p:cNvSpPr>
            <p:nvPr/>
          </p:nvSpPr>
          <p:spPr bwMode="auto">
            <a:xfrm>
              <a:off x="2112" y="2294"/>
              <a:ext cx="134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9720" name="Line 24"/>
            <p:cNvSpPr>
              <a:spLocks noChangeShapeType="1"/>
            </p:cNvSpPr>
            <p:nvPr/>
          </p:nvSpPr>
          <p:spPr bwMode="auto">
            <a:xfrm>
              <a:off x="2112" y="1968"/>
              <a:ext cx="0" cy="32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9721" name="Line 25"/>
            <p:cNvSpPr>
              <a:spLocks noChangeShapeType="1"/>
            </p:cNvSpPr>
            <p:nvPr/>
          </p:nvSpPr>
          <p:spPr bwMode="auto">
            <a:xfrm>
              <a:off x="2381" y="1968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9722" name="Line 26"/>
            <p:cNvSpPr>
              <a:spLocks noChangeShapeType="1"/>
            </p:cNvSpPr>
            <p:nvPr/>
          </p:nvSpPr>
          <p:spPr bwMode="auto">
            <a:xfrm>
              <a:off x="2650" y="1968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9723" name="Line 27"/>
            <p:cNvSpPr>
              <a:spLocks noChangeShapeType="1"/>
            </p:cNvSpPr>
            <p:nvPr/>
          </p:nvSpPr>
          <p:spPr bwMode="auto">
            <a:xfrm>
              <a:off x="2918" y="1968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9724" name="Line 28"/>
            <p:cNvSpPr>
              <a:spLocks noChangeShapeType="1"/>
            </p:cNvSpPr>
            <p:nvPr/>
          </p:nvSpPr>
          <p:spPr bwMode="auto">
            <a:xfrm>
              <a:off x="3187" y="1968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9725" name="Line 29"/>
            <p:cNvSpPr>
              <a:spLocks noChangeShapeType="1"/>
            </p:cNvSpPr>
            <p:nvPr/>
          </p:nvSpPr>
          <p:spPr bwMode="auto">
            <a:xfrm>
              <a:off x="3456" y="1968"/>
              <a:ext cx="0" cy="32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</p:grpSp>
      <p:sp>
        <p:nvSpPr>
          <p:cNvPr id="29726" name="AutoShape 30"/>
          <p:cNvSpPr>
            <a:spLocks noChangeArrowheads="1"/>
          </p:cNvSpPr>
          <p:nvPr/>
        </p:nvSpPr>
        <p:spPr bwMode="auto">
          <a:xfrm>
            <a:off x="6561138" y="4953000"/>
            <a:ext cx="392112" cy="517525"/>
          </a:xfrm>
          <a:prstGeom prst="flowChartDocumen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rtl="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endParaRPr lang="en-US" altLang="en-US" sz="2800">
              <a:latin typeface="Arial" charset="0"/>
            </a:endParaRPr>
          </a:p>
        </p:txBody>
      </p:sp>
      <p:sp>
        <p:nvSpPr>
          <p:cNvPr id="29727" name="AutoShape 31"/>
          <p:cNvSpPr>
            <a:spLocks noChangeArrowheads="1"/>
          </p:cNvSpPr>
          <p:nvPr/>
        </p:nvSpPr>
        <p:spPr bwMode="auto">
          <a:xfrm>
            <a:off x="6167438" y="4953000"/>
            <a:ext cx="393700" cy="517525"/>
          </a:xfrm>
          <a:prstGeom prst="flowChartDocumen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rtl="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endParaRPr lang="en-US" altLang="en-US" sz="2800">
              <a:latin typeface="Arial" charset="0"/>
            </a:endParaRPr>
          </a:p>
        </p:txBody>
      </p:sp>
      <p:sp>
        <p:nvSpPr>
          <p:cNvPr id="29728" name="Line 32"/>
          <p:cNvSpPr>
            <a:spLocks noChangeShapeType="1"/>
          </p:cNvSpPr>
          <p:nvPr/>
        </p:nvSpPr>
        <p:spPr bwMode="auto">
          <a:xfrm>
            <a:off x="4991100" y="4953000"/>
            <a:ext cx="0" cy="51752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l-GR"/>
          </a:p>
        </p:txBody>
      </p:sp>
      <p:grpSp>
        <p:nvGrpSpPr>
          <p:cNvPr id="29729" name="Group 33"/>
          <p:cNvGrpSpPr>
            <a:grpSpLocks/>
          </p:cNvGrpSpPr>
          <p:nvPr/>
        </p:nvGrpSpPr>
        <p:grpSpPr bwMode="auto">
          <a:xfrm>
            <a:off x="6705600" y="4953000"/>
            <a:ext cx="1962150" cy="517525"/>
            <a:chOff x="4380" y="2976"/>
            <a:chExt cx="1236" cy="326"/>
          </a:xfrm>
        </p:grpSpPr>
        <p:sp>
          <p:nvSpPr>
            <p:cNvPr id="29730" name="Line 34"/>
            <p:cNvSpPr>
              <a:spLocks noChangeShapeType="1"/>
            </p:cNvSpPr>
            <p:nvPr/>
          </p:nvSpPr>
          <p:spPr bwMode="auto">
            <a:xfrm>
              <a:off x="4380" y="2976"/>
              <a:ext cx="0" cy="32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9731" name="AutoShape 35"/>
            <p:cNvSpPr>
              <a:spLocks noChangeArrowheads="1"/>
            </p:cNvSpPr>
            <p:nvPr/>
          </p:nvSpPr>
          <p:spPr bwMode="auto">
            <a:xfrm>
              <a:off x="5369" y="2976"/>
              <a:ext cx="247" cy="326"/>
            </a:xfrm>
            <a:prstGeom prst="flowChartDocumen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</a:pPr>
              <a:r>
                <a:rPr lang="en-US" altLang="en-US" sz="2800">
                  <a:latin typeface="Arial" charset="0"/>
                </a:rPr>
                <a:t>0</a:t>
              </a:r>
              <a:endParaRPr lang="en-US" sz="2800">
                <a:latin typeface="Arial" charset="0"/>
              </a:endParaRPr>
            </a:p>
          </p:txBody>
        </p:sp>
        <p:sp>
          <p:nvSpPr>
            <p:cNvPr id="29732" name="AutoShape 36"/>
            <p:cNvSpPr>
              <a:spLocks noChangeArrowheads="1"/>
            </p:cNvSpPr>
            <p:nvPr/>
          </p:nvSpPr>
          <p:spPr bwMode="auto">
            <a:xfrm>
              <a:off x="5121" y="2976"/>
              <a:ext cx="248" cy="326"/>
            </a:xfrm>
            <a:prstGeom prst="flowChartDocumen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</a:pPr>
              <a:r>
                <a:rPr lang="en-US" altLang="en-US" sz="2800">
                  <a:latin typeface="Arial" charset="0"/>
                </a:rPr>
                <a:t>0</a:t>
              </a:r>
              <a:endParaRPr lang="en-US" sz="2800">
                <a:latin typeface="Arial" charset="0"/>
              </a:endParaRPr>
            </a:p>
          </p:txBody>
        </p:sp>
        <p:sp>
          <p:nvSpPr>
            <p:cNvPr id="29733" name="AutoShape 37"/>
            <p:cNvSpPr>
              <a:spLocks noChangeArrowheads="1"/>
            </p:cNvSpPr>
            <p:nvPr/>
          </p:nvSpPr>
          <p:spPr bwMode="auto">
            <a:xfrm>
              <a:off x="4875" y="2976"/>
              <a:ext cx="246" cy="326"/>
            </a:xfrm>
            <a:prstGeom prst="flowChartDocumen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</a:pPr>
              <a:r>
                <a:rPr lang="en-US" altLang="en-US" sz="2800">
                  <a:latin typeface="Arial" charset="0"/>
                </a:rPr>
                <a:t>0</a:t>
              </a:r>
              <a:endParaRPr lang="en-US" sz="2800">
                <a:latin typeface="Arial" charset="0"/>
              </a:endParaRPr>
            </a:p>
          </p:txBody>
        </p:sp>
        <p:sp>
          <p:nvSpPr>
            <p:cNvPr id="29734" name="AutoShape 38"/>
            <p:cNvSpPr>
              <a:spLocks noChangeArrowheads="1"/>
            </p:cNvSpPr>
            <p:nvPr/>
          </p:nvSpPr>
          <p:spPr bwMode="auto">
            <a:xfrm>
              <a:off x="4627" y="2976"/>
              <a:ext cx="248" cy="326"/>
            </a:xfrm>
            <a:prstGeom prst="flowChartDocumen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</a:pPr>
              <a:r>
                <a:rPr lang="en-US" altLang="en-US" sz="2800">
                  <a:solidFill>
                    <a:schemeClr val="accent2"/>
                  </a:solidFill>
                  <a:latin typeface="Arial" charset="0"/>
                </a:rPr>
                <a:t>1</a:t>
              </a:r>
              <a:endParaRPr lang="en-US" sz="280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29735" name="AutoShape 39"/>
            <p:cNvSpPr>
              <a:spLocks noChangeArrowheads="1"/>
            </p:cNvSpPr>
            <p:nvPr/>
          </p:nvSpPr>
          <p:spPr bwMode="auto">
            <a:xfrm>
              <a:off x="4380" y="2976"/>
              <a:ext cx="247" cy="326"/>
            </a:xfrm>
            <a:prstGeom prst="flowChartDocumen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</a:pPr>
              <a:r>
                <a:rPr lang="en-US" altLang="en-US" sz="2800">
                  <a:latin typeface="Arial" charset="0"/>
                </a:rPr>
                <a:t>0</a:t>
              </a:r>
              <a:endParaRPr lang="en-US" sz="2800">
                <a:latin typeface="Arial" charset="0"/>
              </a:endParaRPr>
            </a:p>
          </p:txBody>
        </p:sp>
        <p:sp>
          <p:nvSpPr>
            <p:cNvPr id="29736" name="Line 40"/>
            <p:cNvSpPr>
              <a:spLocks noChangeShapeType="1"/>
            </p:cNvSpPr>
            <p:nvPr/>
          </p:nvSpPr>
          <p:spPr bwMode="auto">
            <a:xfrm>
              <a:off x="4380" y="2976"/>
              <a:ext cx="123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9737" name="Line 41"/>
            <p:cNvSpPr>
              <a:spLocks noChangeShapeType="1"/>
            </p:cNvSpPr>
            <p:nvPr/>
          </p:nvSpPr>
          <p:spPr bwMode="auto">
            <a:xfrm>
              <a:off x="4380" y="3302"/>
              <a:ext cx="123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9738" name="Line 42"/>
            <p:cNvSpPr>
              <a:spLocks noChangeShapeType="1"/>
            </p:cNvSpPr>
            <p:nvPr/>
          </p:nvSpPr>
          <p:spPr bwMode="auto">
            <a:xfrm>
              <a:off x="4380" y="2976"/>
              <a:ext cx="0" cy="32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9739" name="Line 43"/>
            <p:cNvSpPr>
              <a:spLocks noChangeShapeType="1"/>
            </p:cNvSpPr>
            <p:nvPr/>
          </p:nvSpPr>
          <p:spPr bwMode="auto">
            <a:xfrm>
              <a:off x="4627" y="2976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9740" name="Line 44"/>
            <p:cNvSpPr>
              <a:spLocks noChangeShapeType="1"/>
            </p:cNvSpPr>
            <p:nvPr/>
          </p:nvSpPr>
          <p:spPr bwMode="auto">
            <a:xfrm>
              <a:off x="4875" y="2976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9741" name="Line 45"/>
            <p:cNvSpPr>
              <a:spLocks noChangeShapeType="1"/>
            </p:cNvSpPr>
            <p:nvPr/>
          </p:nvSpPr>
          <p:spPr bwMode="auto">
            <a:xfrm>
              <a:off x="5121" y="2976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9742" name="Line 46"/>
            <p:cNvSpPr>
              <a:spLocks noChangeShapeType="1"/>
            </p:cNvSpPr>
            <p:nvPr/>
          </p:nvSpPr>
          <p:spPr bwMode="auto">
            <a:xfrm>
              <a:off x="5369" y="2976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9743" name="Line 47"/>
            <p:cNvSpPr>
              <a:spLocks noChangeShapeType="1"/>
            </p:cNvSpPr>
            <p:nvPr/>
          </p:nvSpPr>
          <p:spPr bwMode="auto">
            <a:xfrm>
              <a:off x="5616" y="2976"/>
              <a:ext cx="0" cy="32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</p:grpSp>
      <p:sp>
        <p:nvSpPr>
          <p:cNvPr id="29744" name="Text Box 48"/>
          <p:cNvSpPr txBox="1">
            <a:spLocks noChangeArrowheads="1"/>
          </p:cNvSpPr>
          <p:nvPr/>
        </p:nvSpPr>
        <p:spPr bwMode="auto">
          <a:xfrm>
            <a:off x="4267200" y="1828800"/>
            <a:ext cx="6096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Ctr="1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he-IL"/>
              <a:t>x</a:t>
            </a:r>
            <a:endParaRPr lang="en-US"/>
          </a:p>
        </p:txBody>
      </p:sp>
      <p:sp>
        <p:nvSpPr>
          <p:cNvPr id="29745" name="Line 49"/>
          <p:cNvSpPr>
            <a:spLocks noChangeShapeType="1"/>
          </p:cNvSpPr>
          <p:nvPr/>
        </p:nvSpPr>
        <p:spPr bwMode="auto">
          <a:xfrm flipH="1">
            <a:off x="2514600" y="2362200"/>
            <a:ext cx="19050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29746" name="Line 50"/>
          <p:cNvSpPr>
            <a:spLocks noChangeShapeType="1"/>
          </p:cNvSpPr>
          <p:nvPr/>
        </p:nvSpPr>
        <p:spPr bwMode="auto">
          <a:xfrm flipH="1">
            <a:off x="4038600" y="2362200"/>
            <a:ext cx="4572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29747" name="Line 51"/>
          <p:cNvSpPr>
            <a:spLocks noChangeShapeType="1"/>
          </p:cNvSpPr>
          <p:nvPr/>
        </p:nvSpPr>
        <p:spPr bwMode="auto">
          <a:xfrm>
            <a:off x="4572000" y="2362200"/>
            <a:ext cx="2286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29748" name="Line 52"/>
          <p:cNvSpPr>
            <a:spLocks noChangeShapeType="1"/>
          </p:cNvSpPr>
          <p:nvPr/>
        </p:nvSpPr>
        <p:spPr bwMode="auto">
          <a:xfrm>
            <a:off x="4724400" y="2362200"/>
            <a:ext cx="25146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29749" name="Text Box 53"/>
          <p:cNvSpPr txBox="1">
            <a:spLocks noChangeArrowheads="1"/>
          </p:cNvSpPr>
          <p:nvPr/>
        </p:nvSpPr>
        <p:spPr bwMode="auto">
          <a:xfrm>
            <a:off x="2209800" y="54864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altLang="he-IL"/>
              <a:t>h</a:t>
            </a:r>
            <a:r>
              <a:rPr lang="en-US" altLang="he-IL" baseline="-25000"/>
              <a:t>1</a:t>
            </a:r>
            <a:r>
              <a:rPr lang="en-US" altLang="he-IL"/>
              <a:t>(x)</a:t>
            </a:r>
            <a:endParaRPr lang="en-US"/>
          </a:p>
        </p:txBody>
      </p:sp>
      <p:sp>
        <p:nvSpPr>
          <p:cNvPr id="29750" name="Text Box 54"/>
          <p:cNvSpPr txBox="1">
            <a:spLocks noChangeArrowheads="1"/>
          </p:cNvSpPr>
          <p:nvPr/>
        </p:nvSpPr>
        <p:spPr bwMode="auto">
          <a:xfrm>
            <a:off x="3810000" y="54864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altLang="he-IL"/>
              <a:t>h</a:t>
            </a:r>
            <a:r>
              <a:rPr lang="en-US" altLang="he-IL" baseline="-25000"/>
              <a:t>2</a:t>
            </a:r>
            <a:r>
              <a:rPr lang="en-US" altLang="he-IL"/>
              <a:t>(x)</a:t>
            </a:r>
            <a:endParaRPr lang="en-US"/>
          </a:p>
        </p:txBody>
      </p:sp>
      <p:sp>
        <p:nvSpPr>
          <p:cNvPr id="29751" name="Text Box 55"/>
          <p:cNvSpPr txBox="1">
            <a:spLocks noChangeArrowheads="1"/>
          </p:cNvSpPr>
          <p:nvPr/>
        </p:nvSpPr>
        <p:spPr bwMode="auto">
          <a:xfrm>
            <a:off x="7010400" y="54864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altLang="he-IL"/>
              <a:t>h</a:t>
            </a:r>
            <a:r>
              <a:rPr lang="en-US" altLang="he-IL" baseline="-25000"/>
              <a:t>k</a:t>
            </a:r>
            <a:r>
              <a:rPr lang="en-US" altLang="he-IL"/>
              <a:t>(x)</a:t>
            </a:r>
            <a:endParaRPr lang="en-US"/>
          </a:p>
        </p:txBody>
      </p:sp>
      <p:sp>
        <p:nvSpPr>
          <p:cNvPr id="29752" name="Oval 56"/>
          <p:cNvSpPr>
            <a:spLocks noChangeArrowheads="1"/>
          </p:cNvSpPr>
          <p:nvPr/>
        </p:nvSpPr>
        <p:spPr bwMode="auto">
          <a:xfrm>
            <a:off x="5257800" y="5181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9753" name="Oval 57"/>
          <p:cNvSpPr>
            <a:spLocks noChangeArrowheads="1"/>
          </p:cNvSpPr>
          <p:nvPr/>
        </p:nvSpPr>
        <p:spPr bwMode="auto">
          <a:xfrm>
            <a:off x="5638800" y="5181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9754" name="Oval 58"/>
          <p:cNvSpPr>
            <a:spLocks noChangeArrowheads="1"/>
          </p:cNvSpPr>
          <p:nvPr/>
        </p:nvSpPr>
        <p:spPr bwMode="auto">
          <a:xfrm>
            <a:off x="6019800" y="5181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9755" name="Oval 59"/>
          <p:cNvSpPr>
            <a:spLocks noChangeArrowheads="1"/>
          </p:cNvSpPr>
          <p:nvPr/>
        </p:nvSpPr>
        <p:spPr bwMode="auto">
          <a:xfrm>
            <a:off x="6400800" y="5181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9756" name="Text Box 60"/>
          <p:cNvSpPr txBox="1">
            <a:spLocks noChangeArrowheads="1"/>
          </p:cNvSpPr>
          <p:nvPr/>
        </p:nvSpPr>
        <p:spPr bwMode="auto">
          <a:xfrm>
            <a:off x="990600" y="4495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he-IL"/>
              <a:t>V</a:t>
            </a:r>
            <a:r>
              <a:rPr lang="en-US" altLang="he-IL" baseline="-25000"/>
              <a:t>0</a:t>
            </a:r>
            <a:endParaRPr lang="en-US"/>
          </a:p>
        </p:txBody>
      </p:sp>
      <p:sp>
        <p:nvSpPr>
          <p:cNvPr id="29757" name="Text Box 61"/>
          <p:cNvSpPr txBox="1">
            <a:spLocks noChangeArrowheads="1"/>
          </p:cNvSpPr>
          <p:nvPr/>
        </p:nvSpPr>
        <p:spPr bwMode="auto">
          <a:xfrm>
            <a:off x="8229600" y="4495800"/>
            <a:ext cx="733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he-IL"/>
              <a:t>V</a:t>
            </a:r>
            <a:r>
              <a:rPr lang="en-US" altLang="he-IL" baseline="-25000"/>
              <a:t>m-1</a:t>
            </a:r>
            <a:endParaRPr lang="en-US"/>
          </a:p>
        </p:txBody>
      </p:sp>
      <p:sp>
        <p:nvSpPr>
          <p:cNvPr id="29758" name="Text Box 62"/>
          <p:cNvSpPr txBox="1">
            <a:spLocks noChangeArrowheads="1"/>
          </p:cNvSpPr>
          <p:nvPr/>
        </p:nvSpPr>
        <p:spPr bwMode="auto">
          <a:xfrm>
            <a:off x="4572000" y="54864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altLang="he-IL"/>
              <a:t>h</a:t>
            </a:r>
            <a:r>
              <a:rPr lang="en-US" altLang="he-IL" baseline="-25000"/>
              <a:t>3</a:t>
            </a:r>
            <a:r>
              <a:rPr lang="en-US" altLang="he-IL"/>
              <a:t>(x)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Bloom Errors</a:t>
            </a:r>
            <a:endParaRPr lang="en-US"/>
          </a:p>
        </p:txBody>
      </p:sp>
      <p:grpSp>
        <p:nvGrpSpPr>
          <p:cNvPr id="30723" name="Group 3"/>
          <p:cNvGrpSpPr>
            <a:grpSpLocks/>
          </p:cNvGrpSpPr>
          <p:nvPr/>
        </p:nvGrpSpPr>
        <p:grpSpPr bwMode="auto">
          <a:xfrm>
            <a:off x="1066800" y="4724400"/>
            <a:ext cx="3924300" cy="517525"/>
            <a:chOff x="768" y="1968"/>
            <a:chExt cx="2688" cy="326"/>
          </a:xfrm>
        </p:grpSpPr>
        <p:sp>
          <p:nvSpPr>
            <p:cNvPr id="30724" name="AutoShape 4"/>
            <p:cNvSpPr>
              <a:spLocks noChangeArrowheads="1"/>
            </p:cNvSpPr>
            <p:nvPr/>
          </p:nvSpPr>
          <p:spPr bwMode="auto">
            <a:xfrm>
              <a:off x="1843" y="1968"/>
              <a:ext cx="269" cy="326"/>
            </a:xfrm>
            <a:prstGeom prst="flowChartDocumen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</a:pPr>
              <a:r>
                <a:rPr lang="en-US" altLang="en-US" sz="2800">
                  <a:latin typeface="Arial" charset="0"/>
                </a:rPr>
                <a:t>0</a:t>
              </a:r>
              <a:endParaRPr lang="en-US" sz="2800">
                <a:latin typeface="Arial" charset="0"/>
              </a:endParaRPr>
            </a:p>
          </p:txBody>
        </p:sp>
        <p:sp>
          <p:nvSpPr>
            <p:cNvPr id="30725" name="AutoShape 5"/>
            <p:cNvSpPr>
              <a:spLocks noChangeArrowheads="1"/>
            </p:cNvSpPr>
            <p:nvPr/>
          </p:nvSpPr>
          <p:spPr bwMode="auto">
            <a:xfrm>
              <a:off x="1574" y="1968"/>
              <a:ext cx="269" cy="326"/>
            </a:xfrm>
            <a:prstGeom prst="flowChartDocumen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</a:pPr>
              <a:r>
                <a:rPr lang="en-US" altLang="en-US" sz="2800">
                  <a:solidFill>
                    <a:srgbClr val="FF0000"/>
                  </a:solidFill>
                  <a:latin typeface="Arial" charset="0"/>
                </a:rPr>
                <a:t>1</a:t>
              </a:r>
              <a:endParaRPr lang="en-US" sz="280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30726" name="AutoShape 6"/>
            <p:cNvSpPr>
              <a:spLocks noChangeArrowheads="1"/>
            </p:cNvSpPr>
            <p:nvPr/>
          </p:nvSpPr>
          <p:spPr bwMode="auto">
            <a:xfrm>
              <a:off x="1306" y="1968"/>
              <a:ext cx="268" cy="326"/>
            </a:xfrm>
            <a:prstGeom prst="flowChartDocumen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</a:pPr>
              <a:r>
                <a:rPr lang="en-US" altLang="en-US" sz="2800">
                  <a:latin typeface="Arial" charset="0"/>
                </a:rPr>
                <a:t>0</a:t>
              </a:r>
              <a:endParaRPr lang="en-US" sz="2800">
                <a:latin typeface="Arial" charset="0"/>
              </a:endParaRPr>
            </a:p>
          </p:txBody>
        </p:sp>
        <p:sp>
          <p:nvSpPr>
            <p:cNvPr id="30727" name="AutoShape 7"/>
            <p:cNvSpPr>
              <a:spLocks noChangeArrowheads="1"/>
            </p:cNvSpPr>
            <p:nvPr/>
          </p:nvSpPr>
          <p:spPr bwMode="auto">
            <a:xfrm>
              <a:off x="1037" y="1968"/>
              <a:ext cx="269" cy="326"/>
            </a:xfrm>
            <a:prstGeom prst="flowChartDocumen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</a:pPr>
              <a:r>
                <a:rPr lang="en-US" altLang="en-US" sz="2800">
                  <a:latin typeface="Arial" charset="0"/>
                </a:rPr>
                <a:t>0</a:t>
              </a:r>
              <a:endParaRPr lang="en-US" sz="2800">
                <a:latin typeface="Arial" charset="0"/>
              </a:endParaRPr>
            </a:p>
          </p:txBody>
        </p:sp>
        <p:sp>
          <p:nvSpPr>
            <p:cNvPr id="30728" name="AutoShape 8"/>
            <p:cNvSpPr>
              <a:spLocks noChangeArrowheads="1"/>
            </p:cNvSpPr>
            <p:nvPr/>
          </p:nvSpPr>
          <p:spPr bwMode="auto">
            <a:xfrm>
              <a:off x="768" y="1968"/>
              <a:ext cx="269" cy="326"/>
            </a:xfrm>
            <a:prstGeom prst="flowChartDocumen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</a:pPr>
              <a:r>
                <a:rPr lang="en-US" altLang="en-US" sz="2800">
                  <a:latin typeface="Arial" charset="0"/>
                </a:rPr>
                <a:t>0</a:t>
              </a:r>
              <a:endParaRPr lang="en-US" sz="2800">
                <a:latin typeface="Arial" charset="0"/>
              </a:endParaRPr>
            </a:p>
          </p:txBody>
        </p:sp>
        <p:sp>
          <p:nvSpPr>
            <p:cNvPr id="30729" name="Line 9"/>
            <p:cNvSpPr>
              <a:spLocks noChangeShapeType="1"/>
            </p:cNvSpPr>
            <p:nvPr/>
          </p:nvSpPr>
          <p:spPr bwMode="auto">
            <a:xfrm>
              <a:off x="768" y="1968"/>
              <a:ext cx="134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0730" name="Line 10"/>
            <p:cNvSpPr>
              <a:spLocks noChangeShapeType="1"/>
            </p:cNvSpPr>
            <p:nvPr/>
          </p:nvSpPr>
          <p:spPr bwMode="auto">
            <a:xfrm>
              <a:off x="768" y="2294"/>
              <a:ext cx="134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0731" name="Line 11"/>
            <p:cNvSpPr>
              <a:spLocks noChangeShapeType="1"/>
            </p:cNvSpPr>
            <p:nvPr/>
          </p:nvSpPr>
          <p:spPr bwMode="auto">
            <a:xfrm>
              <a:off x="768" y="1968"/>
              <a:ext cx="0" cy="32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0732" name="Line 12"/>
            <p:cNvSpPr>
              <a:spLocks noChangeShapeType="1"/>
            </p:cNvSpPr>
            <p:nvPr/>
          </p:nvSpPr>
          <p:spPr bwMode="auto">
            <a:xfrm>
              <a:off x="1037" y="1968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>
              <a:off x="1306" y="1968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0734" name="Line 14"/>
            <p:cNvSpPr>
              <a:spLocks noChangeShapeType="1"/>
            </p:cNvSpPr>
            <p:nvPr/>
          </p:nvSpPr>
          <p:spPr bwMode="auto">
            <a:xfrm>
              <a:off x="1574" y="1968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0735" name="Line 15"/>
            <p:cNvSpPr>
              <a:spLocks noChangeShapeType="1"/>
            </p:cNvSpPr>
            <p:nvPr/>
          </p:nvSpPr>
          <p:spPr bwMode="auto">
            <a:xfrm>
              <a:off x="1843" y="1968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0736" name="Line 16"/>
            <p:cNvSpPr>
              <a:spLocks noChangeShapeType="1"/>
            </p:cNvSpPr>
            <p:nvPr/>
          </p:nvSpPr>
          <p:spPr bwMode="auto">
            <a:xfrm>
              <a:off x="2112" y="1968"/>
              <a:ext cx="0" cy="32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0737" name="AutoShape 17"/>
            <p:cNvSpPr>
              <a:spLocks noChangeArrowheads="1"/>
            </p:cNvSpPr>
            <p:nvPr/>
          </p:nvSpPr>
          <p:spPr bwMode="auto">
            <a:xfrm>
              <a:off x="3187" y="1968"/>
              <a:ext cx="269" cy="326"/>
            </a:xfrm>
            <a:prstGeom prst="flowChartDocumen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</a:pPr>
              <a:r>
                <a:rPr lang="en-US" altLang="en-US" sz="2800">
                  <a:solidFill>
                    <a:srgbClr val="FF0000"/>
                  </a:solidFill>
                  <a:latin typeface="Arial" charset="0"/>
                </a:rPr>
                <a:t>1</a:t>
              </a:r>
              <a:endParaRPr lang="en-US" sz="280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30738" name="AutoShape 18"/>
            <p:cNvSpPr>
              <a:spLocks noChangeArrowheads="1"/>
            </p:cNvSpPr>
            <p:nvPr/>
          </p:nvSpPr>
          <p:spPr bwMode="auto">
            <a:xfrm>
              <a:off x="2918" y="1968"/>
              <a:ext cx="269" cy="326"/>
            </a:xfrm>
            <a:prstGeom prst="flowChartDocumen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</a:pPr>
              <a:r>
                <a:rPr lang="en-US" altLang="en-US" sz="2800">
                  <a:latin typeface="Arial" charset="0"/>
                </a:rPr>
                <a:t>0</a:t>
              </a:r>
              <a:endParaRPr lang="en-US" sz="2800">
                <a:latin typeface="Arial" charset="0"/>
              </a:endParaRPr>
            </a:p>
          </p:txBody>
        </p:sp>
        <p:sp>
          <p:nvSpPr>
            <p:cNvPr id="30739" name="AutoShape 19"/>
            <p:cNvSpPr>
              <a:spLocks noChangeArrowheads="1"/>
            </p:cNvSpPr>
            <p:nvPr/>
          </p:nvSpPr>
          <p:spPr bwMode="auto">
            <a:xfrm>
              <a:off x="2650" y="1968"/>
              <a:ext cx="268" cy="326"/>
            </a:xfrm>
            <a:prstGeom prst="flowChartDocumen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</a:pPr>
              <a:r>
                <a:rPr lang="en-US" altLang="en-US" sz="2800">
                  <a:solidFill>
                    <a:srgbClr val="FF0000"/>
                  </a:solidFill>
                  <a:latin typeface="Arial" charset="0"/>
                </a:rPr>
                <a:t>1</a:t>
              </a:r>
              <a:endParaRPr lang="en-US" sz="280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30740" name="AutoShape 20"/>
            <p:cNvSpPr>
              <a:spLocks noChangeArrowheads="1"/>
            </p:cNvSpPr>
            <p:nvPr/>
          </p:nvSpPr>
          <p:spPr bwMode="auto">
            <a:xfrm>
              <a:off x="2381" y="1968"/>
              <a:ext cx="269" cy="326"/>
            </a:xfrm>
            <a:prstGeom prst="flowChartDocumen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</a:pPr>
              <a:r>
                <a:rPr lang="en-US" altLang="en-US" sz="2800">
                  <a:latin typeface="Arial" charset="0"/>
                </a:rPr>
                <a:t>0</a:t>
              </a:r>
              <a:endParaRPr lang="en-US" sz="2800">
                <a:latin typeface="Arial" charset="0"/>
              </a:endParaRPr>
            </a:p>
          </p:txBody>
        </p:sp>
        <p:sp>
          <p:nvSpPr>
            <p:cNvPr id="30741" name="AutoShape 21"/>
            <p:cNvSpPr>
              <a:spLocks noChangeArrowheads="1"/>
            </p:cNvSpPr>
            <p:nvPr/>
          </p:nvSpPr>
          <p:spPr bwMode="auto">
            <a:xfrm>
              <a:off x="2112" y="1968"/>
              <a:ext cx="269" cy="326"/>
            </a:xfrm>
            <a:prstGeom prst="flowChartDocumen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</a:pPr>
              <a:r>
                <a:rPr lang="en-US" altLang="en-US" sz="2800">
                  <a:latin typeface="Arial" charset="0"/>
                </a:rPr>
                <a:t>0</a:t>
              </a:r>
              <a:endParaRPr lang="en-US" sz="2800">
                <a:latin typeface="Arial" charset="0"/>
              </a:endParaRPr>
            </a:p>
          </p:txBody>
        </p:sp>
        <p:sp>
          <p:nvSpPr>
            <p:cNvPr id="30742" name="Line 22"/>
            <p:cNvSpPr>
              <a:spLocks noChangeShapeType="1"/>
            </p:cNvSpPr>
            <p:nvPr/>
          </p:nvSpPr>
          <p:spPr bwMode="auto">
            <a:xfrm>
              <a:off x="2112" y="1968"/>
              <a:ext cx="134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0743" name="Line 23"/>
            <p:cNvSpPr>
              <a:spLocks noChangeShapeType="1"/>
            </p:cNvSpPr>
            <p:nvPr/>
          </p:nvSpPr>
          <p:spPr bwMode="auto">
            <a:xfrm>
              <a:off x="2112" y="2294"/>
              <a:ext cx="134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0744" name="Line 24"/>
            <p:cNvSpPr>
              <a:spLocks noChangeShapeType="1"/>
            </p:cNvSpPr>
            <p:nvPr/>
          </p:nvSpPr>
          <p:spPr bwMode="auto">
            <a:xfrm>
              <a:off x="2112" y="1968"/>
              <a:ext cx="0" cy="32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0745" name="Line 25"/>
            <p:cNvSpPr>
              <a:spLocks noChangeShapeType="1"/>
            </p:cNvSpPr>
            <p:nvPr/>
          </p:nvSpPr>
          <p:spPr bwMode="auto">
            <a:xfrm>
              <a:off x="2381" y="1968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0746" name="Line 26"/>
            <p:cNvSpPr>
              <a:spLocks noChangeShapeType="1"/>
            </p:cNvSpPr>
            <p:nvPr/>
          </p:nvSpPr>
          <p:spPr bwMode="auto">
            <a:xfrm>
              <a:off x="2650" y="1968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0747" name="Line 27"/>
            <p:cNvSpPr>
              <a:spLocks noChangeShapeType="1"/>
            </p:cNvSpPr>
            <p:nvPr/>
          </p:nvSpPr>
          <p:spPr bwMode="auto">
            <a:xfrm>
              <a:off x="2918" y="1968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0748" name="Line 28"/>
            <p:cNvSpPr>
              <a:spLocks noChangeShapeType="1"/>
            </p:cNvSpPr>
            <p:nvPr/>
          </p:nvSpPr>
          <p:spPr bwMode="auto">
            <a:xfrm>
              <a:off x="3187" y="1968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0749" name="Line 29"/>
            <p:cNvSpPr>
              <a:spLocks noChangeShapeType="1"/>
            </p:cNvSpPr>
            <p:nvPr/>
          </p:nvSpPr>
          <p:spPr bwMode="auto">
            <a:xfrm>
              <a:off x="3456" y="1968"/>
              <a:ext cx="0" cy="32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</p:grpSp>
      <p:sp>
        <p:nvSpPr>
          <p:cNvPr id="30750" name="AutoShape 30"/>
          <p:cNvSpPr>
            <a:spLocks noChangeArrowheads="1"/>
          </p:cNvSpPr>
          <p:nvPr/>
        </p:nvSpPr>
        <p:spPr bwMode="auto">
          <a:xfrm>
            <a:off x="6561138" y="4724400"/>
            <a:ext cx="392112" cy="517525"/>
          </a:xfrm>
          <a:prstGeom prst="flowChartDocumen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rtl="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endParaRPr lang="en-US" altLang="en-US" sz="2800">
              <a:latin typeface="Arial" charset="0"/>
            </a:endParaRPr>
          </a:p>
        </p:txBody>
      </p:sp>
      <p:sp>
        <p:nvSpPr>
          <p:cNvPr id="30751" name="AutoShape 31"/>
          <p:cNvSpPr>
            <a:spLocks noChangeArrowheads="1"/>
          </p:cNvSpPr>
          <p:nvPr/>
        </p:nvSpPr>
        <p:spPr bwMode="auto">
          <a:xfrm>
            <a:off x="6167438" y="4724400"/>
            <a:ext cx="393700" cy="517525"/>
          </a:xfrm>
          <a:prstGeom prst="flowChartDocumen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rtl="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endParaRPr lang="en-US" altLang="en-US" sz="2800">
              <a:latin typeface="Arial" charset="0"/>
            </a:endParaRPr>
          </a:p>
        </p:txBody>
      </p:sp>
      <p:sp>
        <p:nvSpPr>
          <p:cNvPr id="30752" name="Line 32"/>
          <p:cNvSpPr>
            <a:spLocks noChangeShapeType="1"/>
          </p:cNvSpPr>
          <p:nvPr/>
        </p:nvSpPr>
        <p:spPr bwMode="auto">
          <a:xfrm>
            <a:off x="4991100" y="4724400"/>
            <a:ext cx="0" cy="51752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l-GR"/>
          </a:p>
        </p:txBody>
      </p:sp>
      <p:grpSp>
        <p:nvGrpSpPr>
          <p:cNvPr id="30753" name="Group 33"/>
          <p:cNvGrpSpPr>
            <a:grpSpLocks/>
          </p:cNvGrpSpPr>
          <p:nvPr/>
        </p:nvGrpSpPr>
        <p:grpSpPr bwMode="auto">
          <a:xfrm>
            <a:off x="6705600" y="4724400"/>
            <a:ext cx="1962150" cy="517525"/>
            <a:chOff x="4380" y="2976"/>
            <a:chExt cx="1236" cy="326"/>
          </a:xfrm>
        </p:grpSpPr>
        <p:sp>
          <p:nvSpPr>
            <p:cNvPr id="30754" name="Line 34"/>
            <p:cNvSpPr>
              <a:spLocks noChangeShapeType="1"/>
            </p:cNvSpPr>
            <p:nvPr/>
          </p:nvSpPr>
          <p:spPr bwMode="auto">
            <a:xfrm>
              <a:off x="4380" y="2976"/>
              <a:ext cx="0" cy="32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0755" name="AutoShape 35"/>
            <p:cNvSpPr>
              <a:spLocks noChangeArrowheads="1"/>
            </p:cNvSpPr>
            <p:nvPr/>
          </p:nvSpPr>
          <p:spPr bwMode="auto">
            <a:xfrm>
              <a:off x="5369" y="2976"/>
              <a:ext cx="247" cy="326"/>
            </a:xfrm>
            <a:prstGeom prst="flowChartDocumen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</a:pPr>
              <a:r>
                <a:rPr lang="en-US" altLang="en-US" sz="2800">
                  <a:latin typeface="Arial" charset="0"/>
                </a:rPr>
                <a:t>0</a:t>
              </a:r>
              <a:endParaRPr lang="en-US" sz="2800">
                <a:latin typeface="Arial" charset="0"/>
              </a:endParaRPr>
            </a:p>
          </p:txBody>
        </p:sp>
        <p:sp>
          <p:nvSpPr>
            <p:cNvPr id="30756" name="AutoShape 36"/>
            <p:cNvSpPr>
              <a:spLocks noChangeArrowheads="1"/>
            </p:cNvSpPr>
            <p:nvPr/>
          </p:nvSpPr>
          <p:spPr bwMode="auto">
            <a:xfrm>
              <a:off x="5121" y="2976"/>
              <a:ext cx="248" cy="326"/>
            </a:xfrm>
            <a:prstGeom prst="flowChartDocumen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</a:pPr>
              <a:r>
                <a:rPr lang="en-US" altLang="en-US" sz="2800">
                  <a:latin typeface="Arial" charset="0"/>
                </a:rPr>
                <a:t>0</a:t>
              </a:r>
              <a:endParaRPr lang="en-US" sz="2800">
                <a:latin typeface="Arial" charset="0"/>
              </a:endParaRPr>
            </a:p>
          </p:txBody>
        </p:sp>
        <p:sp>
          <p:nvSpPr>
            <p:cNvPr id="30757" name="AutoShape 37"/>
            <p:cNvSpPr>
              <a:spLocks noChangeArrowheads="1"/>
            </p:cNvSpPr>
            <p:nvPr/>
          </p:nvSpPr>
          <p:spPr bwMode="auto">
            <a:xfrm>
              <a:off x="4875" y="2976"/>
              <a:ext cx="246" cy="326"/>
            </a:xfrm>
            <a:prstGeom prst="flowChartDocumen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</a:pPr>
              <a:r>
                <a:rPr lang="en-US" altLang="en-US" sz="2800">
                  <a:latin typeface="Arial" charset="0"/>
                </a:rPr>
                <a:t>0</a:t>
              </a:r>
              <a:endParaRPr lang="en-US" sz="2800">
                <a:latin typeface="Arial" charset="0"/>
              </a:endParaRPr>
            </a:p>
          </p:txBody>
        </p:sp>
        <p:sp>
          <p:nvSpPr>
            <p:cNvPr id="30758" name="AutoShape 38"/>
            <p:cNvSpPr>
              <a:spLocks noChangeArrowheads="1"/>
            </p:cNvSpPr>
            <p:nvPr/>
          </p:nvSpPr>
          <p:spPr bwMode="auto">
            <a:xfrm>
              <a:off x="4627" y="2976"/>
              <a:ext cx="248" cy="326"/>
            </a:xfrm>
            <a:prstGeom prst="flowChartDocumen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</a:pPr>
              <a:r>
                <a:rPr lang="en-US" altLang="en-US" sz="2800">
                  <a:solidFill>
                    <a:srgbClr val="FF0000"/>
                  </a:solidFill>
                  <a:latin typeface="Arial" charset="0"/>
                </a:rPr>
                <a:t>1</a:t>
              </a:r>
              <a:endParaRPr lang="en-US" sz="280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30759" name="AutoShape 39"/>
            <p:cNvSpPr>
              <a:spLocks noChangeArrowheads="1"/>
            </p:cNvSpPr>
            <p:nvPr/>
          </p:nvSpPr>
          <p:spPr bwMode="auto">
            <a:xfrm>
              <a:off x="4380" y="2976"/>
              <a:ext cx="247" cy="326"/>
            </a:xfrm>
            <a:prstGeom prst="flowChartDocumen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</a:pPr>
              <a:r>
                <a:rPr lang="en-US" altLang="en-US" sz="2800">
                  <a:latin typeface="Arial" charset="0"/>
                </a:rPr>
                <a:t>0</a:t>
              </a:r>
              <a:endParaRPr lang="en-US" sz="2800">
                <a:latin typeface="Arial" charset="0"/>
              </a:endParaRPr>
            </a:p>
          </p:txBody>
        </p:sp>
        <p:sp>
          <p:nvSpPr>
            <p:cNvPr id="30760" name="Line 40"/>
            <p:cNvSpPr>
              <a:spLocks noChangeShapeType="1"/>
            </p:cNvSpPr>
            <p:nvPr/>
          </p:nvSpPr>
          <p:spPr bwMode="auto">
            <a:xfrm>
              <a:off x="4380" y="2976"/>
              <a:ext cx="123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0761" name="Line 41"/>
            <p:cNvSpPr>
              <a:spLocks noChangeShapeType="1"/>
            </p:cNvSpPr>
            <p:nvPr/>
          </p:nvSpPr>
          <p:spPr bwMode="auto">
            <a:xfrm>
              <a:off x="4380" y="3302"/>
              <a:ext cx="123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0762" name="Line 42"/>
            <p:cNvSpPr>
              <a:spLocks noChangeShapeType="1"/>
            </p:cNvSpPr>
            <p:nvPr/>
          </p:nvSpPr>
          <p:spPr bwMode="auto">
            <a:xfrm>
              <a:off x="4380" y="2976"/>
              <a:ext cx="0" cy="32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0763" name="Line 43"/>
            <p:cNvSpPr>
              <a:spLocks noChangeShapeType="1"/>
            </p:cNvSpPr>
            <p:nvPr/>
          </p:nvSpPr>
          <p:spPr bwMode="auto">
            <a:xfrm>
              <a:off x="4627" y="2976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0764" name="Line 44"/>
            <p:cNvSpPr>
              <a:spLocks noChangeShapeType="1"/>
            </p:cNvSpPr>
            <p:nvPr/>
          </p:nvSpPr>
          <p:spPr bwMode="auto">
            <a:xfrm>
              <a:off x="4875" y="2976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0765" name="Line 45"/>
            <p:cNvSpPr>
              <a:spLocks noChangeShapeType="1"/>
            </p:cNvSpPr>
            <p:nvPr/>
          </p:nvSpPr>
          <p:spPr bwMode="auto">
            <a:xfrm>
              <a:off x="5121" y="2976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0766" name="Line 46"/>
            <p:cNvSpPr>
              <a:spLocks noChangeShapeType="1"/>
            </p:cNvSpPr>
            <p:nvPr/>
          </p:nvSpPr>
          <p:spPr bwMode="auto">
            <a:xfrm>
              <a:off x="5369" y="2976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0767" name="Line 47"/>
            <p:cNvSpPr>
              <a:spLocks noChangeShapeType="1"/>
            </p:cNvSpPr>
            <p:nvPr/>
          </p:nvSpPr>
          <p:spPr bwMode="auto">
            <a:xfrm>
              <a:off x="5616" y="2976"/>
              <a:ext cx="0" cy="32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</p:grpSp>
      <p:sp>
        <p:nvSpPr>
          <p:cNvPr id="30768" name="Text Box 48"/>
          <p:cNvSpPr txBox="1">
            <a:spLocks noChangeArrowheads="1"/>
          </p:cNvSpPr>
          <p:nvPr/>
        </p:nvSpPr>
        <p:spPr bwMode="auto">
          <a:xfrm>
            <a:off x="2209800" y="52578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altLang="he-IL"/>
              <a:t>h</a:t>
            </a:r>
            <a:r>
              <a:rPr lang="en-US" altLang="he-IL" baseline="-25000"/>
              <a:t>1</a:t>
            </a:r>
            <a:r>
              <a:rPr lang="en-US" altLang="he-IL"/>
              <a:t>(x)</a:t>
            </a:r>
            <a:endParaRPr lang="en-US"/>
          </a:p>
        </p:txBody>
      </p:sp>
      <p:sp>
        <p:nvSpPr>
          <p:cNvPr id="30769" name="Text Box 49"/>
          <p:cNvSpPr txBox="1">
            <a:spLocks noChangeArrowheads="1"/>
          </p:cNvSpPr>
          <p:nvPr/>
        </p:nvSpPr>
        <p:spPr bwMode="auto">
          <a:xfrm>
            <a:off x="3733800" y="52578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altLang="he-IL"/>
              <a:t>h</a:t>
            </a:r>
            <a:r>
              <a:rPr lang="en-US" altLang="he-IL" baseline="-25000"/>
              <a:t>2</a:t>
            </a:r>
            <a:r>
              <a:rPr lang="en-US" altLang="he-IL"/>
              <a:t>(x)</a:t>
            </a:r>
            <a:endParaRPr lang="en-US"/>
          </a:p>
        </p:txBody>
      </p:sp>
      <p:sp>
        <p:nvSpPr>
          <p:cNvPr id="30770" name="Text Box 50"/>
          <p:cNvSpPr txBox="1">
            <a:spLocks noChangeArrowheads="1"/>
          </p:cNvSpPr>
          <p:nvPr/>
        </p:nvSpPr>
        <p:spPr bwMode="auto">
          <a:xfrm>
            <a:off x="7010400" y="52578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altLang="he-IL"/>
              <a:t>h</a:t>
            </a:r>
            <a:r>
              <a:rPr lang="en-US" altLang="he-IL" baseline="-25000"/>
              <a:t>k</a:t>
            </a:r>
            <a:r>
              <a:rPr lang="en-US" altLang="he-IL"/>
              <a:t>(x)</a:t>
            </a:r>
            <a:endParaRPr lang="en-US"/>
          </a:p>
        </p:txBody>
      </p:sp>
      <p:sp>
        <p:nvSpPr>
          <p:cNvPr id="30771" name="Oval 51"/>
          <p:cNvSpPr>
            <a:spLocks noChangeArrowheads="1"/>
          </p:cNvSpPr>
          <p:nvPr/>
        </p:nvSpPr>
        <p:spPr bwMode="auto">
          <a:xfrm>
            <a:off x="5257800" y="4953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0772" name="Oval 52"/>
          <p:cNvSpPr>
            <a:spLocks noChangeArrowheads="1"/>
          </p:cNvSpPr>
          <p:nvPr/>
        </p:nvSpPr>
        <p:spPr bwMode="auto">
          <a:xfrm>
            <a:off x="5638800" y="4953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0773" name="Oval 53"/>
          <p:cNvSpPr>
            <a:spLocks noChangeArrowheads="1"/>
          </p:cNvSpPr>
          <p:nvPr/>
        </p:nvSpPr>
        <p:spPr bwMode="auto">
          <a:xfrm>
            <a:off x="6019800" y="4953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0774" name="Oval 54"/>
          <p:cNvSpPr>
            <a:spLocks noChangeArrowheads="1"/>
          </p:cNvSpPr>
          <p:nvPr/>
        </p:nvSpPr>
        <p:spPr bwMode="auto">
          <a:xfrm>
            <a:off x="6400800" y="4953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0775" name="Text Box 55"/>
          <p:cNvSpPr txBox="1">
            <a:spLocks noChangeArrowheads="1"/>
          </p:cNvSpPr>
          <p:nvPr/>
        </p:nvSpPr>
        <p:spPr bwMode="auto">
          <a:xfrm>
            <a:off x="990600" y="42672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he-IL"/>
              <a:t>V</a:t>
            </a:r>
            <a:r>
              <a:rPr lang="en-US" altLang="he-IL" baseline="-25000"/>
              <a:t>0</a:t>
            </a:r>
            <a:endParaRPr lang="en-US"/>
          </a:p>
        </p:txBody>
      </p:sp>
      <p:sp>
        <p:nvSpPr>
          <p:cNvPr id="30776" name="Text Box 56"/>
          <p:cNvSpPr txBox="1">
            <a:spLocks noChangeArrowheads="1"/>
          </p:cNvSpPr>
          <p:nvPr/>
        </p:nvSpPr>
        <p:spPr bwMode="auto">
          <a:xfrm>
            <a:off x="8229600" y="4267200"/>
            <a:ext cx="733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he-IL"/>
              <a:t>V</a:t>
            </a:r>
            <a:r>
              <a:rPr lang="en-US" altLang="he-IL" baseline="-25000"/>
              <a:t>m-1</a:t>
            </a:r>
            <a:endParaRPr lang="en-US"/>
          </a:p>
        </p:txBody>
      </p:sp>
      <p:sp>
        <p:nvSpPr>
          <p:cNvPr id="30777" name="Text Box 57"/>
          <p:cNvSpPr txBox="1">
            <a:spLocks noChangeArrowheads="1"/>
          </p:cNvSpPr>
          <p:nvPr/>
        </p:nvSpPr>
        <p:spPr bwMode="auto">
          <a:xfrm>
            <a:off x="4572000" y="52578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altLang="he-IL"/>
              <a:t>h</a:t>
            </a:r>
            <a:r>
              <a:rPr lang="en-US" altLang="he-IL" baseline="-25000"/>
              <a:t>3</a:t>
            </a:r>
            <a:r>
              <a:rPr lang="en-US" altLang="he-IL"/>
              <a:t>(x)</a:t>
            </a:r>
            <a:endParaRPr lang="en-US"/>
          </a:p>
        </p:txBody>
      </p:sp>
      <p:sp>
        <p:nvSpPr>
          <p:cNvPr id="30778" name="Text Box 58"/>
          <p:cNvSpPr txBox="1">
            <a:spLocks noChangeArrowheads="1"/>
          </p:cNvSpPr>
          <p:nvPr/>
        </p:nvSpPr>
        <p:spPr bwMode="auto">
          <a:xfrm>
            <a:off x="1676400" y="1600200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Ctr="1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he-IL"/>
              <a:t>a</a:t>
            </a:r>
            <a:endParaRPr lang="en-US"/>
          </a:p>
        </p:txBody>
      </p:sp>
      <p:sp>
        <p:nvSpPr>
          <p:cNvPr id="30779" name="Text Box 59"/>
          <p:cNvSpPr txBox="1">
            <a:spLocks noChangeArrowheads="1"/>
          </p:cNvSpPr>
          <p:nvPr/>
        </p:nvSpPr>
        <p:spPr bwMode="auto">
          <a:xfrm>
            <a:off x="2895600" y="1600200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Ctr="1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he-IL"/>
              <a:t>b</a:t>
            </a:r>
            <a:endParaRPr lang="en-US"/>
          </a:p>
        </p:txBody>
      </p:sp>
      <p:sp>
        <p:nvSpPr>
          <p:cNvPr id="30780" name="Text Box 60"/>
          <p:cNvSpPr txBox="1">
            <a:spLocks noChangeArrowheads="1"/>
          </p:cNvSpPr>
          <p:nvPr/>
        </p:nvSpPr>
        <p:spPr bwMode="auto">
          <a:xfrm>
            <a:off x="5562600" y="1600200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Ctr="1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he-IL"/>
              <a:t>c</a:t>
            </a:r>
            <a:endParaRPr lang="en-US"/>
          </a:p>
        </p:txBody>
      </p:sp>
      <p:sp>
        <p:nvSpPr>
          <p:cNvPr id="30781" name="Text Box 61"/>
          <p:cNvSpPr txBox="1">
            <a:spLocks noChangeArrowheads="1"/>
          </p:cNvSpPr>
          <p:nvPr/>
        </p:nvSpPr>
        <p:spPr bwMode="auto">
          <a:xfrm>
            <a:off x="6781800" y="1600200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Ctr="1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he-IL"/>
              <a:t>d</a:t>
            </a:r>
            <a:endParaRPr lang="en-US"/>
          </a:p>
        </p:txBody>
      </p:sp>
      <p:sp>
        <p:nvSpPr>
          <p:cNvPr id="30782" name="Line 62"/>
          <p:cNvSpPr>
            <a:spLocks noChangeShapeType="1"/>
          </p:cNvSpPr>
          <p:nvPr/>
        </p:nvSpPr>
        <p:spPr bwMode="auto">
          <a:xfrm>
            <a:off x="1981200" y="2057400"/>
            <a:ext cx="457200" cy="2514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30783" name="Line 63"/>
          <p:cNvSpPr>
            <a:spLocks noChangeShapeType="1"/>
          </p:cNvSpPr>
          <p:nvPr/>
        </p:nvSpPr>
        <p:spPr bwMode="auto">
          <a:xfrm>
            <a:off x="3200400" y="2057400"/>
            <a:ext cx="762000" cy="2514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l-GR"/>
          </a:p>
        </p:txBody>
      </p:sp>
      <p:sp>
        <p:nvSpPr>
          <p:cNvPr id="30784" name="Line 64"/>
          <p:cNvSpPr>
            <a:spLocks noChangeShapeType="1"/>
          </p:cNvSpPr>
          <p:nvPr/>
        </p:nvSpPr>
        <p:spPr bwMode="auto">
          <a:xfrm flipH="1">
            <a:off x="4876800" y="2057400"/>
            <a:ext cx="990600" cy="2514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l-GR"/>
          </a:p>
        </p:txBody>
      </p:sp>
      <p:sp>
        <p:nvSpPr>
          <p:cNvPr id="30785" name="Line 65"/>
          <p:cNvSpPr>
            <a:spLocks noChangeShapeType="1"/>
          </p:cNvSpPr>
          <p:nvPr/>
        </p:nvSpPr>
        <p:spPr bwMode="auto">
          <a:xfrm>
            <a:off x="7086600" y="2057400"/>
            <a:ext cx="228600" cy="2514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l-GR"/>
          </a:p>
        </p:txBody>
      </p:sp>
      <p:sp>
        <p:nvSpPr>
          <p:cNvPr id="30786" name="Line 66"/>
          <p:cNvSpPr>
            <a:spLocks noChangeShapeType="1"/>
          </p:cNvSpPr>
          <p:nvPr/>
        </p:nvSpPr>
        <p:spPr bwMode="auto">
          <a:xfrm flipH="1">
            <a:off x="1676400" y="2057400"/>
            <a:ext cx="304800" cy="762000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l-GR"/>
          </a:p>
        </p:txBody>
      </p:sp>
      <p:sp>
        <p:nvSpPr>
          <p:cNvPr id="30787" name="Line 67"/>
          <p:cNvSpPr>
            <a:spLocks noChangeShapeType="1"/>
          </p:cNvSpPr>
          <p:nvPr/>
        </p:nvSpPr>
        <p:spPr bwMode="auto">
          <a:xfrm flipH="1">
            <a:off x="1828800" y="2057400"/>
            <a:ext cx="152400" cy="990600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l-GR"/>
          </a:p>
        </p:txBody>
      </p:sp>
      <p:sp>
        <p:nvSpPr>
          <p:cNvPr id="30788" name="Line 68"/>
          <p:cNvSpPr>
            <a:spLocks noChangeShapeType="1"/>
          </p:cNvSpPr>
          <p:nvPr/>
        </p:nvSpPr>
        <p:spPr bwMode="auto">
          <a:xfrm>
            <a:off x="1981200" y="2057400"/>
            <a:ext cx="381000" cy="609600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l-GR"/>
          </a:p>
        </p:txBody>
      </p:sp>
      <p:sp>
        <p:nvSpPr>
          <p:cNvPr id="30789" name="Line 69"/>
          <p:cNvSpPr>
            <a:spLocks noChangeShapeType="1"/>
          </p:cNvSpPr>
          <p:nvPr/>
        </p:nvSpPr>
        <p:spPr bwMode="auto">
          <a:xfrm>
            <a:off x="3200400" y="2057400"/>
            <a:ext cx="381000" cy="609600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l-GR"/>
          </a:p>
        </p:txBody>
      </p:sp>
      <p:sp>
        <p:nvSpPr>
          <p:cNvPr id="30790" name="Line 70"/>
          <p:cNvSpPr>
            <a:spLocks noChangeShapeType="1"/>
          </p:cNvSpPr>
          <p:nvPr/>
        </p:nvSpPr>
        <p:spPr bwMode="auto">
          <a:xfrm>
            <a:off x="3200400" y="2057400"/>
            <a:ext cx="762000" cy="533400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l-GR"/>
          </a:p>
        </p:txBody>
      </p:sp>
      <p:sp>
        <p:nvSpPr>
          <p:cNvPr id="30791" name="Line 71"/>
          <p:cNvSpPr>
            <a:spLocks noChangeShapeType="1"/>
          </p:cNvSpPr>
          <p:nvPr/>
        </p:nvSpPr>
        <p:spPr bwMode="auto">
          <a:xfrm flipH="1">
            <a:off x="2819400" y="2057400"/>
            <a:ext cx="381000" cy="609600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l-GR"/>
          </a:p>
        </p:txBody>
      </p:sp>
      <p:sp>
        <p:nvSpPr>
          <p:cNvPr id="30792" name="Line 72"/>
          <p:cNvSpPr>
            <a:spLocks noChangeShapeType="1"/>
          </p:cNvSpPr>
          <p:nvPr/>
        </p:nvSpPr>
        <p:spPr bwMode="auto">
          <a:xfrm>
            <a:off x="5867400" y="2057400"/>
            <a:ext cx="76200" cy="762000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l-GR"/>
          </a:p>
        </p:txBody>
      </p:sp>
      <p:sp>
        <p:nvSpPr>
          <p:cNvPr id="30793" name="Line 73"/>
          <p:cNvSpPr>
            <a:spLocks noChangeShapeType="1"/>
          </p:cNvSpPr>
          <p:nvPr/>
        </p:nvSpPr>
        <p:spPr bwMode="auto">
          <a:xfrm flipH="1">
            <a:off x="5334000" y="2057400"/>
            <a:ext cx="533400" cy="609600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l-GR"/>
          </a:p>
        </p:txBody>
      </p:sp>
      <p:sp>
        <p:nvSpPr>
          <p:cNvPr id="30794" name="Line 74"/>
          <p:cNvSpPr>
            <a:spLocks noChangeShapeType="1"/>
          </p:cNvSpPr>
          <p:nvPr/>
        </p:nvSpPr>
        <p:spPr bwMode="auto">
          <a:xfrm>
            <a:off x="5867400" y="2057400"/>
            <a:ext cx="381000" cy="533400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l-GR"/>
          </a:p>
        </p:txBody>
      </p:sp>
      <p:sp>
        <p:nvSpPr>
          <p:cNvPr id="30795" name="Line 75"/>
          <p:cNvSpPr>
            <a:spLocks noChangeShapeType="1"/>
          </p:cNvSpPr>
          <p:nvPr/>
        </p:nvSpPr>
        <p:spPr bwMode="auto">
          <a:xfrm flipH="1">
            <a:off x="6781800" y="2057400"/>
            <a:ext cx="304800" cy="762000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l-GR"/>
          </a:p>
        </p:txBody>
      </p:sp>
      <p:sp>
        <p:nvSpPr>
          <p:cNvPr id="30796" name="Line 76"/>
          <p:cNvSpPr>
            <a:spLocks noChangeShapeType="1"/>
          </p:cNvSpPr>
          <p:nvPr/>
        </p:nvSpPr>
        <p:spPr bwMode="auto">
          <a:xfrm>
            <a:off x="7086600" y="2057400"/>
            <a:ext cx="304800" cy="762000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l-GR"/>
          </a:p>
        </p:txBody>
      </p:sp>
      <p:sp>
        <p:nvSpPr>
          <p:cNvPr id="30797" name="Line 77"/>
          <p:cNvSpPr>
            <a:spLocks noChangeShapeType="1"/>
          </p:cNvSpPr>
          <p:nvPr/>
        </p:nvSpPr>
        <p:spPr bwMode="auto">
          <a:xfrm flipH="1">
            <a:off x="6553200" y="2057400"/>
            <a:ext cx="533400" cy="533400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l-GR"/>
          </a:p>
        </p:txBody>
      </p:sp>
      <p:sp>
        <p:nvSpPr>
          <p:cNvPr id="30798" name="Text Box 78"/>
          <p:cNvSpPr txBox="1">
            <a:spLocks noChangeArrowheads="1"/>
          </p:cNvSpPr>
          <p:nvPr/>
        </p:nvSpPr>
        <p:spPr bwMode="auto">
          <a:xfrm>
            <a:off x="1371600" y="6073775"/>
            <a:ext cx="6970713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he-IL" sz="3200"/>
              <a:t>x didn’t appear, yet its bits are already set</a:t>
            </a:r>
            <a:endParaRPr lang="en-US" sz="3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Error Estimation</a:t>
            </a: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793163" cy="4572000"/>
          </a:xfrm>
        </p:spPr>
        <p:txBody>
          <a:bodyPr/>
          <a:lstStyle/>
          <a:p>
            <a:r>
              <a:rPr lang="en-US" altLang="he-IL" sz="2400"/>
              <a:t>Assumption: Hash functions are perfectly random</a:t>
            </a:r>
          </a:p>
          <a:p>
            <a:r>
              <a:rPr lang="en-US" altLang="he-IL" sz="2400"/>
              <a:t>Probability of a bit being 0 after hashing all elements:</a:t>
            </a:r>
          </a:p>
          <a:p>
            <a:endParaRPr lang="en-US" altLang="he-IL" sz="2400"/>
          </a:p>
          <a:p>
            <a:r>
              <a:rPr lang="en-US" altLang="he-IL" sz="2400"/>
              <a:t>Let p=e</a:t>
            </a:r>
            <a:r>
              <a:rPr lang="en-US" altLang="he-IL" sz="2400" baseline="30000"/>
              <a:t>-kn/m</a:t>
            </a:r>
            <a:r>
              <a:rPr lang="en-US" altLang="he-IL" sz="2400"/>
              <a:t>, probability of a false positive is:</a:t>
            </a:r>
          </a:p>
          <a:p>
            <a:endParaRPr lang="en-US" altLang="he-IL" sz="2400"/>
          </a:p>
          <a:p>
            <a:endParaRPr lang="en-US" altLang="he-IL" sz="2400"/>
          </a:p>
          <a:p>
            <a:r>
              <a:rPr lang="en-US" altLang="he-IL" sz="2400"/>
              <a:t>Assuming we are given m and n, the optimal k is:</a:t>
            </a:r>
          </a:p>
          <a:p>
            <a:endParaRPr lang="en-US" altLang="he-IL" sz="2400"/>
          </a:p>
          <a:p>
            <a:pPr>
              <a:buFont typeface="Wingdings" pitchFamily="2" charset="2"/>
              <a:buNone/>
            </a:pPr>
            <a:endParaRPr lang="en-US" altLang="en-US" sz="2400"/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1839913" y="2297113"/>
          <a:ext cx="3635375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68480" imgH="393480" progId="Equation.3">
                  <p:embed/>
                </p:oleObj>
              </mc:Choice>
              <mc:Fallback>
                <p:oleObj name="Equation" r:id="rId2" imgW="1968480" imgH="393480" progId="Equation.3">
                  <p:embed/>
                  <p:pic>
                    <p:nvPicPr>
                      <p:cNvPr id="3174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9913" y="2297113"/>
                        <a:ext cx="3635375" cy="728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2667000" y="3200400"/>
          <a:ext cx="4800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666880" imgH="558720" progId="Equation.3">
                  <p:embed/>
                </p:oleObj>
              </mc:Choice>
              <mc:Fallback>
                <p:oleObj name="Equation" r:id="rId4" imgW="2666880" imgH="558720" progId="Equation.3">
                  <p:embed/>
                  <p:pic>
                    <p:nvPicPr>
                      <p:cNvPr id="3174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200400"/>
                        <a:ext cx="48006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914400" y="4572000"/>
          <a:ext cx="4191000" cy="157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993680" imgH="914400" progId="Equation.3">
                  <p:embed/>
                </p:oleObj>
              </mc:Choice>
              <mc:Fallback>
                <p:oleObj name="Equation" r:id="rId6" imgW="1993680" imgH="914400" progId="Equation.3">
                  <p:embed/>
                  <p:pic>
                    <p:nvPicPr>
                      <p:cNvPr id="3175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572000"/>
                        <a:ext cx="4191000" cy="157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1" name="Object 7"/>
          <p:cNvGraphicFramePr>
            <a:graphicFrameLocks noChangeAspect="1"/>
          </p:cNvGraphicFramePr>
          <p:nvPr/>
        </p:nvGraphicFramePr>
        <p:xfrm>
          <a:off x="5410200" y="5451475"/>
          <a:ext cx="3429000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879560" imgH="685800" progId="Equation.3">
                  <p:embed/>
                </p:oleObj>
              </mc:Choice>
              <mc:Fallback>
                <p:oleObj name="Equation" r:id="rId8" imgW="1879560" imgH="685800" progId="Equation.3">
                  <p:embed/>
                  <p:pic>
                    <p:nvPicPr>
                      <p:cNvPr id="3175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5451475"/>
                        <a:ext cx="3429000" cy="1250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 dirty="0"/>
              <a:t>Bloom Filter Tradeoffs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e-IL" sz="2400" dirty="0"/>
              <a:t>Three factors: </a:t>
            </a:r>
            <a:r>
              <a:rPr lang="en-US" altLang="he-IL" sz="2400" dirty="0" err="1"/>
              <a:t>m,k</a:t>
            </a:r>
            <a:r>
              <a:rPr lang="en-US" altLang="he-IL" sz="2400" dirty="0"/>
              <a:t> and n.</a:t>
            </a:r>
          </a:p>
          <a:p>
            <a:r>
              <a:rPr lang="en-US" altLang="he-IL" sz="2400" dirty="0"/>
              <a:t>Normally, n and m are given, and we select k.</a:t>
            </a:r>
          </a:p>
          <a:p>
            <a:r>
              <a:rPr lang="en-US" altLang="he-IL" sz="2400" dirty="0"/>
              <a:t>Small k</a:t>
            </a:r>
          </a:p>
          <a:p>
            <a:pPr lvl="1"/>
            <a:r>
              <a:rPr lang="en-US" altLang="he-IL" sz="2000" dirty="0"/>
              <a:t>Less computations.</a:t>
            </a:r>
          </a:p>
          <a:p>
            <a:pPr lvl="1"/>
            <a:r>
              <a:rPr lang="en-US" altLang="he-IL" sz="2000" dirty="0"/>
              <a:t>Actual number of bits accessed (</a:t>
            </a:r>
            <a:r>
              <a:rPr lang="en-US" altLang="he-IL" sz="2000" dirty="0" err="1"/>
              <a:t>nk</a:t>
            </a:r>
            <a:r>
              <a:rPr lang="en-US" altLang="he-IL" sz="2000" dirty="0"/>
              <a:t>) is smaller.</a:t>
            </a:r>
          </a:p>
          <a:p>
            <a:pPr marL="457200" lvl="1" indent="0">
              <a:buNone/>
            </a:pPr>
            <a:endParaRPr lang="en-US" altLang="he-IL" sz="2000" dirty="0"/>
          </a:p>
          <a:p>
            <a:r>
              <a:rPr lang="en-US" altLang="he-IL" sz="2400" dirty="0"/>
              <a:t>For big k, the exact opposite holds.</a:t>
            </a:r>
          </a:p>
          <a:p>
            <a:endParaRPr lang="en-US" altLang="he-IL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Cache [FCAB00]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9812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Proxy servers maintain local cache to minimize expensive internet requests.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Proxy must maintain an efficient lookup method into the cache.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lookup structure must be stored in DRAM for performance.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Pages are usually replaced in the cache using an LRU algorithm.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ICP – Request Handling</a:t>
            </a:r>
          </a:p>
        </p:txBody>
      </p:sp>
      <p:sp>
        <p:nvSpPr>
          <p:cNvPr id="158723" name="AutoShape 3"/>
          <p:cNvSpPr>
            <a:spLocks noChangeArrowheads="1"/>
          </p:cNvSpPr>
          <p:nvPr/>
        </p:nvSpPr>
        <p:spPr bwMode="auto">
          <a:xfrm>
            <a:off x="1096963" y="3386138"/>
            <a:ext cx="936625" cy="466725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>Client</a:t>
            </a:r>
          </a:p>
        </p:txBody>
      </p:sp>
      <p:grpSp>
        <p:nvGrpSpPr>
          <p:cNvPr id="158724" name="Group 4"/>
          <p:cNvGrpSpPr>
            <a:grpSpLocks/>
          </p:cNvGrpSpPr>
          <p:nvPr/>
        </p:nvGrpSpPr>
        <p:grpSpPr bwMode="auto">
          <a:xfrm>
            <a:off x="3124200" y="3733800"/>
            <a:ext cx="1416050" cy="1008063"/>
            <a:chOff x="2518" y="1869"/>
            <a:chExt cx="892" cy="635"/>
          </a:xfrm>
        </p:grpSpPr>
        <p:sp>
          <p:nvSpPr>
            <p:cNvPr id="158725" name="Rectangle 5"/>
            <p:cNvSpPr>
              <a:spLocks noChangeArrowheads="1"/>
            </p:cNvSpPr>
            <p:nvPr/>
          </p:nvSpPr>
          <p:spPr bwMode="auto">
            <a:xfrm>
              <a:off x="2518" y="1869"/>
              <a:ext cx="581" cy="29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/>
                <a:t>Proxy</a:t>
              </a:r>
            </a:p>
          </p:txBody>
        </p:sp>
        <p:sp>
          <p:nvSpPr>
            <p:cNvPr id="158726" name="AutoShape 6"/>
            <p:cNvSpPr>
              <a:spLocks noChangeArrowheads="1"/>
            </p:cNvSpPr>
            <p:nvPr/>
          </p:nvSpPr>
          <p:spPr bwMode="auto">
            <a:xfrm>
              <a:off x="2928" y="2112"/>
              <a:ext cx="482" cy="392"/>
            </a:xfrm>
            <a:prstGeom prst="flowChartMagneticDisk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/>
                <a:t>Cache</a:t>
              </a:r>
            </a:p>
          </p:txBody>
        </p:sp>
      </p:grpSp>
      <p:grpSp>
        <p:nvGrpSpPr>
          <p:cNvPr id="158727" name="Group 7"/>
          <p:cNvGrpSpPr>
            <a:grpSpLocks/>
          </p:cNvGrpSpPr>
          <p:nvPr/>
        </p:nvGrpSpPr>
        <p:grpSpPr bwMode="auto">
          <a:xfrm>
            <a:off x="3733800" y="1524000"/>
            <a:ext cx="1416050" cy="1008063"/>
            <a:chOff x="2518" y="1869"/>
            <a:chExt cx="892" cy="635"/>
          </a:xfrm>
        </p:grpSpPr>
        <p:sp>
          <p:nvSpPr>
            <p:cNvPr id="158728" name="Rectangle 8"/>
            <p:cNvSpPr>
              <a:spLocks noChangeArrowheads="1"/>
            </p:cNvSpPr>
            <p:nvPr/>
          </p:nvSpPr>
          <p:spPr bwMode="auto">
            <a:xfrm>
              <a:off x="2518" y="1869"/>
              <a:ext cx="581" cy="29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/>
                <a:t>Proxy</a:t>
              </a:r>
            </a:p>
          </p:txBody>
        </p:sp>
        <p:sp>
          <p:nvSpPr>
            <p:cNvPr id="158729" name="AutoShape 9"/>
            <p:cNvSpPr>
              <a:spLocks noChangeArrowheads="1"/>
            </p:cNvSpPr>
            <p:nvPr/>
          </p:nvSpPr>
          <p:spPr bwMode="auto">
            <a:xfrm>
              <a:off x="2928" y="2112"/>
              <a:ext cx="482" cy="392"/>
            </a:xfrm>
            <a:prstGeom prst="flowChartMagneticDisk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/>
                <a:t>Cache</a:t>
              </a:r>
            </a:p>
          </p:txBody>
        </p:sp>
      </p:grpSp>
      <p:grpSp>
        <p:nvGrpSpPr>
          <p:cNvPr id="158730" name="Group 10"/>
          <p:cNvGrpSpPr>
            <a:grpSpLocks/>
          </p:cNvGrpSpPr>
          <p:nvPr/>
        </p:nvGrpSpPr>
        <p:grpSpPr bwMode="auto">
          <a:xfrm>
            <a:off x="6934200" y="1905000"/>
            <a:ext cx="1416050" cy="1008063"/>
            <a:chOff x="2518" y="1869"/>
            <a:chExt cx="892" cy="635"/>
          </a:xfrm>
        </p:grpSpPr>
        <p:sp>
          <p:nvSpPr>
            <p:cNvPr id="158731" name="Rectangle 11"/>
            <p:cNvSpPr>
              <a:spLocks noChangeArrowheads="1"/>
            </p:cNvSpPr>
            <p:nvPr/>
          </p:nvSpPr>
          <p:spPr bwMode="auto">
            <a:xfrm>
              <a:off x="2518" y="1869"/>
              <a:ext cx="581" cy="29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/>
                <a:t>Proxy</a:t>
              </a:r>
            </a:p>
          </p:txBody>
        </p:sp>
        <p:sp>
          <p:nvSpPr>
            <p:cNvPr id="158732" name="AutoShape 12"/>
            <p:cNvSpPr>
              <a:spLocks noChangeArrowheads="1"/>
            </p:cNvSpPr>
            <p:nvPr/>
          </p:nvSpPr>
          <p:spPr bwMode="auto">
            <a:xfrm>
              <a:off x="2928" y="2112"/>
              <a:ext cx="482" cy="392"/>
            </a:xfrm>
            <a:prstGeom prst="flowChartMagneticDisk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/>
                <a:t>Cache</a:t>
              </a:r>
            </a:p>
          </p:txBody>
        </p:sp>
      </p:grpSp>
      <p:grpSp>
        <p:nvGrpSpPr>
          <p:cNvPr id="158733" name="Group 13"/>
          <p:cNvGrpSpPr>
            <a:grpSpLocks/>
          </p:cNvGrpSpPr>
          <p:nvPr/>
        </p:nvGrpSpPr>
        <p:grpSpPr bwMode="auto">
          <a:xfrm>
            <a:off x="3733800" y="5562600"/>
            <a:ext cx="1416050" cy="1008063"/>
            <a:chOff x="2518" y="1869"/>
            <a:chExt cx="892" cy="635"/>
          </a:xfrm>
        </p:grpSpPr>
        <p:sp>
          <p:nvSpPr>
            <p:cNvPr id="158734" name="Rectangle 14"/>
            <p:cNvSpPr>
              <a:spLocks noChangeArrowheads="1"/>
            </p:cNvSpPr>
            <p:nvPr/>
          </p:nvSpPr>
          <p:spPr bwMode="auto">
            <a:xfrm>
              <a:off x="2518" y="1869"/>
              <a:ext cx="581" cy="29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/>
                <a:t>Proxy</a:t>
              </a:r>
            </a:p>
          </p:txBody>
        </p:sp>
        <p:sp>
          <p:nvSpPr>
            <p:cNvPr id="158735" name="AutoShape 15"/>
            <p:cNvSpPr>
              <a:spLocks noChangeArrowheads="1"/>
            </p:cNvSpPr>
            <p:nvPr/>
          </p:nvSpPr>
          <p:spPr bwMode="auto">
            <a:xfrm>
              <a:off x="2928" y="2112"/>
              <a:ext cx="482" cy="392"/>
            </a:xfrm>
            <a:prstGeom prst="flowChartMagneticDisk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/>
                <a:t>Cache</a:t>
              </a:r>
            </a:p>
          </p:txBody>
        </p:sp>
      </p:grpSp>
      <p:sp>
        <p:nvSpPr>
          <p:cNvPr id="158736" name="Cloud"/>
          <p:cNvSpPr>
            <a:spLocks noChangeAspect="1" noEditPoints="1" noChangeArrowheads="1"/>
          </p:cNvSpPr>
          <p:nvPr/>
        </p:nvSpPr>
        <p:spPr bwMode="auto">
          <a:xfrm>
            <a:off x="6096000" y="3657600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/>
          <a:lstStyle/>
          <a:p>
            <a:pPr algn="ctr"/>
            <a:r>
              <a:rPr lang="en-US"/>
              <a:t>Internet</a:t>
            </a:r>
          </a:p>
        </p:txBody>
      </p:sp>
      <p:sp>
        <p:nvSpPr>
          <p:cNvPr id="158737" name="Line 17"/>
          <p:cNvSpPr>
            <a:spLocks noChangeShapeType="1"/>
          </p:cNvSpPr>
          <p:nvPr/>
        </p:nvSpPr>
        <p:spPr bwMode="auto">
          <a:xfrm>
            <a:off x="2057400" y="35814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158738" name="Freeform 18"/>
          <p:cNvSpPr>
            <a:spLocks/>
          </p:cNvSpPr>
          <p:nvPr/>
        </p:nvSpPr>
        <p:spPr bwMode="auto">
          <a:xfrm>
            <a:off x="3378200" y="4191000"/>
            <a:ext cx="355600" cy="355600"/>
          </a:xfrm>
          <a:custGeom>
            <a:avLst/>
            <a:gdLst/>
            <a:ahLst/>
            <a:cxnLst>
              <a:cxn ang="0">
                <a:pos x="32" y="0"/>
              </a:cxn>
              <a:cxn ang="0">
                <a:pos x="32" y="192"/>
              </a:cxn>
              <a:cxn ang="0">
                <a:pos x="224" y="192"/>
              </a:cxn>
            </a:cxnLst>
            <a:rect l="0" t="0" r="r" b="b"/>
            <a:pathLst>
              <a:path w="224" h="224">
                <a:moveTo>
                  <a:pt x="32" y="0"/>
                </a:moveTo>
                <a:cubicBezTo>
                  <a:pt x="16" y="80"/>
                  <a:pt x="0" y="160"/>
                  <a:pt x="32" y="192"/>
                </a:cubicBezTo>
                <a:cubicBezTo>
                  <a:pt x="64" y="224"/>
                  <a:pt x="144" y="208"/>
                  <a:pt x="224" y="19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l-GR"/>
          </a:p>
        </p:txBody>
      </p:sp>
      <p:grpSp>
        <p:nvGrpSpPr>
          <p:cNvPr id="158739" name="Group 19"/>
          <p:cNvGrpSpPr>
            <a:grpSpLocks/>
          </p:cNvGrpSpPr>
          <p:nvPr/>
        </p:nvGrpSpPr>
        <p:grpSpPr bwMode="auto">
          <a:xfrm>
            <a:off x="3505200" y="2057400"/>
            <a:ext cx="3352800" cy="3429000"/>
            <a:chOff x="2208" y="1296"/>
            <a:chExt cx="2112" cy="2160"/>
          </a:xfrm>
        </p:grpSpPr>
        <p:sp>
          <p:nvSpPr>
            <p:cNvPr id="158740" name="Line 20"/>
            <p:cNvSpPr>
              <a:spLocks noChangeShapeType="1"/>
            </p:cNvSpPr>
            <p:nvPr/>
          </p:nvSpPr>
          <p:spPr bwMode="auto">
            <a:xfrm flipV="1">
              <a:off x="2304" y="1296"/>
              <a:ext cx="192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l-GR"/>
            </a:p>
          </p:txBody>
        </p:sp>
        <p:sp>
          <p:nvSpPr>
            <p:cNvPr id="158741" name="Line 21"/>
            <p:cNvSpPr>
              <a:spLocks noChangeShapeType="1"/>
            </p:cNvSpPr>
            <p:nvPr/>
          </p:nvSpPr>
          <p:spPr bwMode="auto">
            <a:xfrm flipV="1">
              <a:off x="2592" y="1392"/>
              <a:ext cx="1728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l-GR"/>
            </a:p>
          </p:txBody>
        </p:sp>
        <p:sp>
          <p:nvSpPr>
            <p:cNvPr id="158742" name="Line 22"/>
            <p:cNvSpPr>
              <a:spLocks noChangeShapeType="1"/>
            </p:cNvSpPr>
            <p:nvPr/>
          </p:nvSpPr>
          <p:spPr bwMode="auto">
            <a:xfrm>
              <a:off x="2208" y="2688"/>
              <a:ext cx="384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l-GR"/>
            </a:p>
          </p:txBody>
        </p:sp>
      </p:grpSp>
      <p:sp>
        <p:nvSpPr>
          <p:cNvPr id="158743" name="Line 23"/>
          <p:cNvSpPr>
            <a:spLocks noChangeShapeType="1"/>
          </p:cNvSpPr>
          <p:nvPr/>
        </p:nvSpPr>
        <p:spPr bwMode="auto">
          <a:xfrm>
            <a:off x="4114800" y="3962400"/>
            <a:ext cx="1828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l-GR"/>
          </a:p>
        </p:txBody>
      </p:sp>
      <p:sp>
        <p:nvSpPr>
          <p:cNvPr id="158744" name="Freeform 24"/>
          <p:cNvSpPr>
            <a:spLocks/>
          </p:cNvSpPr>
          <p:nvPr/>
        </p:nvSpPr>
        <p:spPr bwMode="auto">
          <a:xfrm rot="-10800000">
            <a:off x="4038600" y="3810000"/>
            <a:ext cx="355600" cy="304800"/>
          </a:xfrm>
          <a:custGeom>
            <a:avLst/>
            <a:gdLst/>
            <a:ahLst/>
            <a:cxnLst>
              <a:cxn ang="0">
                <a:pos x="32" y="0"/>
              </a:cxn>
              <a:cxn ang="0">
                <a:pos x="32" y="192"/>
              </a:cxn>
              <a:cxn ang="0">
                <a:pos x="224" y="192"/>
              </a:cxn>
            </a:cxnLst>
            <a:rect l="0" t="0" r="r" b="b"/>
            <a:pathLst>
              <a:path w="224" h="224">
                <a:moveTo>
                  <a:pt x="32" y="0"/>
                </a:moveTo>
                <a:cubicBezTo>
                  <a:pt x="16" y="80"/>
                  <a:pt x="0" y="160"/>
                  <a:pt x="32" y="192"/>
                </a:cubicBezTo>
                <a:cubicBezTo>
                  <a:pt x="64" y="224"/>
                  <a:pt x="144" y="208"/>
                  <a:pt x="224" y="192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l-GR"/>
          </a:p>
        </p:txBody>
      </p:sp>
      <p:grpSp>
        <p:nvGrpSpPr>
          <p:cNvPr id="158745" name="Group 25"/>
          <p:cNvGrpSpPr>
            <a:grpSpLocks/>
          </p:cNvGrpSpPr>
          <p:nvPr/>
        </p:nvGrpSpPr>
        <p:grpSpPr bwMode="auto">
          <a:xfrm>
            <a:off x="3352800" y="2057400"/>
            <a:ext cx="3505200" cy="3429000"/>
            <a:chOff x="2112" y="1296"/>
            <a:chExt cx="2208" cy="2160"/>
          </a:xfrm>
        </p:grpSpPr>
        <p:sp>
          <p:nvSpPr>
            <p:cNvPr id="158746" name="Line 26"/>
            <p:cNvSpPr>
              <a:spLocks noChangeShapeType="1"/>
            </p:cNvSpPr>
            <p:nvPr/>
          </p:nvSpPr>
          <p:spPr bwMode="auto">
            <a:xfrm flipH="1">
              <a:off x="2400" y="1296"/>
              <a:ext cx="192" cy="100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l-GR"/>
            </a:p>
          </p:txBody>
        </p:sp>
        <p:sp>
          <p:nvSpPr>
            <p:cNvPr id="158747" name="Line 27"/>
            <p:cNvSpPr>
              <a:spLocks noChangeShapeType="1"/>
            </p:cNvSpPr>
            <p:nvPr/>
          </p:nvSpPr>
          <p:spPr bwMode="auto">
            <a:xfrm flipH="1">
              <a:off x="2592" y="1488"/>
              <a:ext cx="1728" cy="105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l-GR"/>
            </a:p>
          </p:txBody>
        </p:sp>
        <p:sp>
          <p:nvSpPr>
            <p:cNvPr id="158748" name="Line 28"/>
            <p:cNvSpPr>
              <a:spLocks noChangeShapeType="1"/>
            </p:cNvSpPr>
            <p:nvPr/>
          </p:nvSpPr>
          <p:spPr bwMode="auto">
            <a:xfrm flipH="1" flipV="1">
              <a:off x="2112" y="2688"/>
              <a:ext cx="384" cy="76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l-G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37" grpId="0" animBg="1"/>
      <p:bldP spid="158738" grpId="0" animBg="1"/>
      <p:bldP spid="158743" grpId="0" animBg="1"/>
      <p:bldP spid="158744" grpId="0" animBg="1"/>
    </p:bldLst>
  </p:timing>
</p:sld>
</file>

<file path=ppt/theme/theme1.xml><?xml version="1.0" encoding="utf-8"?>
<a:theme xmlns:a="http://schemas.openxmlformats.org/drawingml/2006/main" name="Dad`s Tie">
  <a:themeElements>
    <a:clrScheme name="Dad`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`s Tie">
      <a:majorFont>
        <a:latin typeface="Times New Roman"/>
        <a:ea typeface=""/>
        <a:cs typeface="Times New Roman (Hebrew)"/>
      </a:majorFont>
      <a:minorFont>
        <a:latin typeface="Arial"/>
        <a:ea typeface=""/>
        <a:cs typeface="Times New Roman (Hebrew)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 (Hebrew)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 (Hebrew)" charset="-79"/>
          </a:defRPr>
        </a:defPPr>
      </a:lstStyle>
    </a:lnDef>
  </a:objectDefaults>
  <a:extraClrSchemeLst>
    <a:extraClrScheme>
      <a:clrScheme name="Dad`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`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Designs\Dad`s Tie.pot</Template>
  <TotalTime>488</TotalTime>
  <Words>618</Words>
  <Application>Microsoft Office PowerPoint</Application>
  <PresentationFormat>On-screen Show (4:3)</PresentationFormat>
  <Paragraphs>138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Times New Roman</vt:lpstr>
      <vt:lpstr>Wingdings</vt:lpstr>
      <vt:lpstr>Dad`s Tie</vt:lpstr>
      <vt:lpstr>Equation</vt:lpstr>
      <vt:lpstr>ICP – Web Caching -- Bloom-Filters</vt:lpstr>
      <vt:lpstr>Bloom Filters</vt:lpstr>
      <vt:lpstr>Bloom Filter [B70]</vt:lpstr>
      <vt:lpstr>Bloom Filter</vt:lpstr>
      <vt:lpstr>Bloom Errors</vt:lpstr>
      <vt:lpstr>Error Estimation</vt:lpstr>
      <vt:lpstr>Bloom Filter Tradeoffs</vt:lpstr>
      <vt:lpstr>Summary Cache [FCAB00]</vt:lpstr>
      <vt:lpstr>ICP – Request Handling</vt:lpstr>
      <vt:lpstr>Internet Cache Protocol (ICP)</vt:lpstr>
      <vt:lpstr>ICP – Request Handling</vt:lpstr>
      <vt:lpstr>Summary Cache</vt:lpstr>
      <vt:lpstr>ICP – With Summary Cache</vt:lpstr>
      <vt:lpstr>Unstructured P2P Network of proxy servers</vt:lpstr>
    </vt:vector>
  </TitlesOfParts>
  <Company>PARA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Spectral Bloom Filters</dc:title>
  <dc:creator>TS</dc:creator>
  <cp:lastModifiedBy>Spyros Sioutas</cp:lastModifiedBy>
  <cp:revision>42</cp:revision>
  <cp:lastPrinted>1601-01-01T00:00:00Z</cp:lastPrinted>
  <dcterms:created xsi:type="dcterms:W3CDTF">2003-03-16T19:51:24Z</dcterms:created>
  <dcterms:modified xsi:type="dcterms:W3CDTF">2023-11-21T15:52:28Z</dcterms:modified>
</cp:coreProperties>
</file>