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5" r:id="rId4"/>
    <p:sldId id="274" r:id="rId5"/>
    <p:sldId id="301" r:id="rId6"/>
    <p:sldId id="312" r:id="rId7"/>
    <p:sldId id="303" r:id="rId8"/>
    <p:sldId id="305" r:id="rId9"/>
    <p:sldId id="280" r:id="rId10"/>
    <p:sldId id="314" r:id="rId11"/>
    <p:sldId id="290" r:id="rId12"/>
    <p:sldId id="291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74" d="100"/>
          <a:sy n="74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FC9A0-0A2B-4456-A130-2A7866B442D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15F8F56-BA0C-4C16-BCC8-021638DA66DE}">
      <dgm:prSet phldrT="[Text]" custT="1"/>
      <dgm:spPr/>
      <dgm:t>
        <a:bodyPr/>
        <a:lstStyle/>
        <a:p>
          <a:r>
            <a:rPr lang="el-GR" sz="2400" dirty="0" smtClean="0"/>
            <a:t>2 είδη κινήτρων</a:t>
          </a:r>
          <a:endParaRPr lang="el-GR" sz="2400" dirty="0"/>
        </a:p>
      </dgm:t>
    </dgm:pt>
    <dgm:pt modelId="{CB0C5AA0-49B3-41EE-90D7-9DA4EB231596}" type="parTrans" cxnId="{1871F7DE-24CA-4C7B-A8AC-D3F2339FE350}">
      <dgm:prSet/>
      <dgm:spPr/>
      <dgm:t>
        <a:bodyPr/>
        <a:lstStyle/>
        <a:p>
          <a:endParaRPr lang="el-GR"/>
        </a:p>
      </dgm:t>
    </dgm:pt>
    <dgm:pt modelId="{82F30DA1-0B0C-4808-B79D-DB0181ECF7DC}" type="sibTrans" cxnId="{1871F7DE-24CA-4C7B-A8AC-D3F2339FE350}">
      <dgm:prSet/>
      <dgm:spPr/>
      <dgm:t>
        <a:bodyPr/>
        <a:lstStyle/>
        <a:p>
          <a:endParaRPr lang="el-GR"/>
        </a:p>
      </dgm:t>
    </dgm:pt>
    <dgm:pt modelId="{482AE6AE-234C-4F4A-B8C7-79BFF6286D55}">
      <dgm:prSet phldrT="[Text]" custT="1"/>
      <dgm:spPr/>
      <dgm:t>
        <a:bodyPr/>
        <a:lstStyle/>
        <a:p>
          <a:r>
            <a:rPr lang="el-GR" sz="2400" dirty="0" smtClean="0"/>
            <a:t>Ο ηθικός νόμος =  πράξεις από καθήκον</a:t>
          </a:r>
          <a:endParaRPr lang="el-GR" sz="2400" dirty="0"/>
        </a:p>
      </dgm:t>
    </dgm:pt>
    <dgm:pt modelId="{7DCE39BD-6A4D-4D65-B45F-A40975948E12}" type="parTrans" cxnId="{77A5629D-9B91-4FBA-B32D-BA28CBD5F69D}">
      <dgm:prSet/>
      <dgm:spPr/>
      <dgm:t>
        <a:bodyPr/>
        <a:lstStyle/>
        <a:p>
          <a:endParaRPr lang="el-GR"/>
        </a:p>
      </dgm:t>
    </dgm:pt>
    <dgm:pt modelId="{2B3490EB-B14B-4D54-A0F1-6AF09FC6C70C}" type="sibTrans" cxnId="{77A5629D-9B91-4FBA-B32D-BA28CBD5F69D}">
      <dgm:prSet/>
      <dgm:spPr/>
      <dgm:t>
        <a:bodyPr/>
        <a:lstStyle/>
        <a:p>
          <a:endParaRPr lang="el-GR"/>
        </a:p>
      </dgm:t>
    </dgm:pt>
    <dgm:pt modelId="{91F6693C-E3E0-4BCD-9AA3-0D38D64C15D3}">
      <dgm:prSet phldrT="[Text]" custT="1"/>
      <dgm:spPr/>
      <dgm:t>
        <a:bodyPr/>
        <a:lstStyle/>
        <a:p>
          <a:r>
            <a:rPr lang="el-GR" sz="2400" dirty="0" smtClean="0"/>
            <a:t>Οι ροπές = πράξεις από ροπή</a:t>
          </a:r>
          <a:endParaRPr lang="el-GR" sz="2400" dirty="0"/>
        </a:p>
      </dgm:t>
    </dgm:pt>
    <dgm:pt modelId="{A29D938A-EC3B-4635-891F-EFD5BE46ECE7}" type="parTrans" cxnId="{26909A5E-1985-4E64-BC1D-990EB193EF42}">
      <dgm:prSet/>
      <dgm:spPr/>
      <dgm:t>
        <a:bodyPr/>
        <a:lstStyle/>
        <a:p>
          <a:endParaRPr lang="el-GR"/>
        </a:p>
      </dgm:t>
    </dgm:pt>
    <dgm:pt modelId="{EAE25BAE-138E-471F-A9F0-3592D83BD552}" type="sibTrans" cxnId="{26909A5E-1985-4E64-BC1D-990EB193EF42}">
      <dgm:prSet/>
      <dgm:spPr/>
      <dgm:t>
        <a:bodyPr/>
        <a:lstStyle/>
        <a:p>
          <a:endParaRPr lang="el-GR"/>
        </a:p>
      </dgm:t>
    </dgm:pt>
    <dgm:pt modelId="{C9CC8401-BAB2-48BB-9C9F-E97A2067C88F}" type="pres">
      <dgm:prSet presAssocID="{173FC9A0-0A2B-4456-A130-2A7866B442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721CF36-1769-4DE7-B1AC-5A495A10A60E}" type="pres">
      <dgm:prSet presAssocID="{815F8F56-BA0C-4C16-BCC8-021638DA66DE}" presName="root1" presStyleCnt="0"/>
      <dgm:spPr/>
    </dgm:pt>
    <dgm:pt modelId="{00B13010-CBF4-4324-9BAE-737FE6145771}" type="pres">
      <dgm:prSet presAssocID="{815F8F56-BA0C-4C16-BCC8-021638DA66DE}" presName="LevelOneTextNode" presStyleLbl="node0" presStyleIdx="0" presStyleCnt="1" custScaleX="84116" custScaleY="566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DB21349-88C0-4EB8-8BEC-DD8337DE0AE4}" type="pres">
      <dgm:prSet presAssocID="{815F8F56-BA0C-4C16-BCC8-021638DA66DE}" presName="level2hierChild" presStyleCnt="0"/>
      <dgm:spPr/>
    </dgm:pt>
    <dgm:pt modelId="{06F381BD-34FC-4641-B3D2-4F24DFC8DBA0}" type="pres">
      <dgm:prSet presAssocID="{7DCE39BD-6A4D-4D65-B45F-A40975948E12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65D02188-AD7A-43DA-BC06-C4BD6E56E1DF}" type="pres">
      <dgm:prSet presAssocID="{7DCE39BD-6A4D-4D65-B45F-A40975948E12}" presName="connTx" presStyleLbl="parChTrans1D2" presStyleIdx="0" presStyleCnt="2"/>
      <dgm:spPr/>
      <dgm:t>
        <a:bodyPr/>
        <a:lstStyle/>
        <a:p>
          <a:endParaRPr lang="el-GR"/>
        </a:p>
      </dgm:t>
    </dgm:pt>
    <dgm:pt modelId="{CA705B6E-3D3E-47D3-AD31-2EC41065FE51}" type="pres">
      <dgm:prSet presAssocID="{482AE6AE-234C-4F4A-B8C7-79BFF6286D55}" presName="root2" presStyleCnt="0"/>
      <dgm:spPr/>
    </dgm:pt>
    <dgm:pt modelId="{2C1AE33C-A748-4744-A04E-3573A013C6AC}" type="pres">
      <dgm:prSet presAssocID="{482AE6AE-234C-4F4A-B8C7-79BFF6286D55}" presName="LevelTwoTextNode" presStyleLbl="node2" presStyleIdx="0" presStyleCnt="2" custScaleX="93665" custScaleY="6588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1F392AB-5C57-45CC-809C-1E4E663D2B49}" type="pres">
      <dgm:prSet presAssocID="{482AE6AE-234C-4F4A-B8C7-79BFF6286D55}" presName="level3hierChild" presStyleCnt="0"/>
      <dgm:spPr/>
    </dgm:pt>
    <dgm:pt modelId="{E8937D67-9ACE-47FE-A132-36C9C2890DC7}" type="pres">
      <dgm:prSet presAssocID="{A29D938A-EC3B-4635-891F-EFD5BE46ECE7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6BB37F38-05B3-4209-9A25-CAB355A2D176}" type="pres">
      <dgm:prSet presAssocID="{A29D938A-EC3B-4635-891F-EFD5BE46ECE7}" presName="connTx" presStyleLbl="parChTrans1D2" presStyleIdx="1" presStyleCnt="2"/>
      <dgm:spPr/>
      <dgm:t>
        <a:bodyPr/>
        <a:lstStyle/>
        <a:p>
          <a:endParaRPr lang="el-GR"/>
        </a:p>
      </dgm:t>
    </dgm:pt>
    <dgm:pt modelId="{C3995D8D-F882-49F5-8621-713C5C74B1D7}" type="pres">
      <dgm:prSet presAssocID="{91F6693C-E3E0-4BCD-9AA3-0D38D64C15D3}" presName="root2" presStyleCnt="0"/>
      <dgm:spPr/>
    </dgm:pt>
    <dgm:pt modelId="{87168EE7-27D0-442C-9296-2D0CFB91A608}" type="pres">
      <dgm:prSet presAssocID="{91F6693C-E3E0-4BCD-9AA3-0D38D64C15D3}" presName="LevelTwoTextNode" presStyleLbl="node2" presStyleIdx="1" presStyleCnt="2" custScaleX="98762" custScaleY="5950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6C069E0-3157-44A0-B728-1BA2DB69D3F2}" type="pres">
      <dgm:prSet presAssocID="{91F6693C-E3E0-4BCD-9AA3-0D38D64C15D3}" presName="level3hierChild" presStyleCnt="0"/>
      <dgm:spPr/>
    </dgm:pt>
  </dgm:ptLst>
  <dgm:cxnLst>
    <dgm:cxn modelId="{26909A5E-1985-4E64-BC1D-990EB193EF42}" srcId="{815F8F56-BA0C-4C16-BCC8-021638DA66DE}" destId="{91F6693C-E3E0-4BCD-9AA3-0D38D64C15D3}" srcOrd="1" destOrd="0" parTransId="{A29D938A-EC3B-4635-891F-EFD5BE46ECE7}" sibTransId="{EAE25BAE-138E-471F-A9F0-3592D83BD552}"/>
    <dgm:cxn modelId="{00047CF1-17F9-43E9-87FA-322696BC8106}" type="presOf" srcId="{7DCE39BD-6A4D-4D65-B45F-A40975948E12}" destId="{06F381BD-34FC-4641-B3D2-4F24DFC8DBA0}" srcOrd="0" destOrd="0" presId="urn:microsoft.com/office/officeart/2005/8/layout/hierarchy2"/>
    <dgm:cxn modelId="{1871F7DE-24CA-4C7B-A8AC-D3F2339FE350}" srcId="{173FC9A0-0A2B-4456-A130-2A7866B442D8}" destId="{815F8F56-BA0C-4C16-BCC8-021638DA66DE}" srcOrd="0" destOrd="0" parTransId="{CB0C5AA0-49B3-41EE-90D7-9DA4EB231596}" sibTransId="{82F30DA1-0B0C-4808-B79D-DB0181ECF7DC}"/>
    <dgm:cxn modelId="{1DD4C079-EDCB-40B8-AC05-39B067F6E3CA}" type="presOf" srcId="{A29D938A-EC3B-4635-891F-EFD5BE46ECE7}" destId="{6BB37F38-05B3-4209-9A25-CAB355A2D176}" srcOrd="1" destOrd="0" presId="urn:microsoft.com/office/officeart/2005/8/layout/hierarchy2"/>
    <dgm:cxn modelId="{4ECF26B4-F173-4B62-80E1-66D893BF3E3D}" type="presOf" srcId="{173FC9A0-0A2B-4456-A130-2A7866B442D8}" destId="{C9CC8401-BAB2-48BB-9C9F-E97A2067C88F}" srcOrd="0" destOrd="0" presId="urn:microsoft.com/office/officeart/2005/8/layout/hierarchy2"/>
    <dgm:cxn modelId="{77D25FBF-6FDF-4A6E-A98D-EC63879A709B}" type="presOf" srcId="{A29D938A-EC3B-4635-891F-EFD5BE46ECE7}" destId="{E8937D67-9ACE-47FE-A132-36C9C2890DC7}" srcOrd="0" destOrd="0" presId="urn:microsoft.com/office/officeart/2005/8/layout/hierarchy2"/>
    <dgm:cxn modelId="{B460CD2D-5821-44E7-9246-930B40E7C80D}" type="presOf" srcId="{7DCE39BD-6A4D-4D65-B45F-A40975948E12}" destId="{65D02188-AD7A-43DA-BC06-C4BD6E56E1DF}" srcOrd="1" destOrd="0" presId="urn:microsoft.com/office/officeart/2005/8/layout/hierarchy2"/>
    <dgm:cxn modelId="{7AFCA7BA-448F-40E2-8753-AA4694D1546D}" type="presOf" srcId="{91F6693C-E3E0-4BCD-9AA3-0D38D64C15D3}" destId="{87168EE7-27D0-442C-9296-2D0CFB91A608}" srcOrd="0" destOrd="0" presId="urn:microsoft.com/office/officeart/2005/8/layout/hierarchy2"/>
    <dgm:cxn modelId="{C2D074F1-789C-4C7F-988C-5BD55717E917}" type="presOf" srcId="{482AE6AE-234C-4F4A-B8C7-79BFF6286D55}" destId="{2C1AE33C-A748-4744-A04E-3573A013C6AC}" srcOrd="0" destOrd="0" presId="urn:microsoft.com/office/officeart/2005/8/layout/hierarchy2"/>
    <dgm:cxn modelId="{C6CC3F1E-05D6-4D84-872F-4C4A367A7381}" type="presOf" srcId="{815F8F56-BA0C-4C16-BCC8-021638DA66DE}" destId="{00B13010-CBF4-4324-9BAE-737FE6145771}" srcOrd="0" destOrd="0" presId="urn:microsoft.com/office/officeart/2005/8/layout/hierarchy2"/>
    <dgm:cxn modelId="{77A5629D-9B91-4FBA-B32D-BA28CBD5F69D}" srcId="{815F8F56-BA0C-4C16-BCC8-021638DA66DE}" destId="{482AE6AE-234C-4F4A-B8C7-79BFF6286D55}" srcOrd="0" destOrd="0" parTransId="{7DCE39BD-6A4D-4D65-B45F-A40975948E12}" sibTransId="{2B3490EB-B14B-4D54-A0F1-6AF09FC6C70C}"/>
    <dgm:cxn modelId="{99FC348A-6AAD-43E4-9D3B-FE9BE8ACAB73}" type="presParOf" srcId="{C9CC8401-BAB2-48BB-9C9F-E97A2067C88F}" destId="{5721CF36-1769-4DE7-B1AC-5A495A10A60E}" srcOrd="0" destOrd="0" presId="urn:microsoft.com/office/officeart/2005/8/layout/hierarchy2"/>
    <dgm:cxn modelId="{AE2D1721-A19A-4132-BADC-8C7E268811E7}" type="presParOf" srcId="{5721CF36-1769-4DE7-B1AC-5A495A10A60E}" destId="{00B13010-CBF4-4324-9BAE-737FE6145771}" srcOrd="0" destOrd="0" presId="urn:microsoft.com/office/officeart/2005/8/layout/hierarchy2"/>
    <dgm:cxn modelId="{C8665578-8939-4D7A-B8E7-FECE209DED4C}" type="presParOf" srcId="{5721CF36-1769-4DE7-B1AC-5A495A10A60E}" destId="{7DB21349-88C0-4EB8-8BEC-DD8337DE0AE4}" srcOrd="1" destOrd="0" presId="urn:microsoft.com/office/officeart/2005/8/layout/hierarchy2"/>
    <dgm:cxn modelId="{7004B80B-95B0-4E80-9F12-FF9E8A090F16}" type="presParOf" srcId="{7DB21349-88C0-4EB8-8BEC-DD8337DE0AE4}" destId="{06F381BD-34FC-4641-B3D2-4F24DFC8DBA0}" srcOrd="0" destOrd="0" presId="urn:microsoft.com/office/officeart/2005/8/layout/hierarchy2"/>
    <dgm:cxn modelId="{74A7036A-7760-42FB-BADF-A7205F5A087C}" type="presParOf" srcId="{06F381BD-34FC-4641-B3D2-4F24DFC8DBA0}" destId="{65D02188-AD7A-43DA-BC06-C4BD6E56E1DF}" srcOrd="0" destOrd="0" presId="urn:microsoft.com/office/officeart/2005/8/layout/hierarchy2"/>
    <dgm:cxn modelId="{7190C7D7-08FB-4317-A990-7D3200A2EB21}" type="presParOf" srcId="{7DB21349-88C0-4EB8-8BEC-DD8337DE0AE4}" destId="{CA705B6E-3D3E-47D3-AD31-2EC41065FE51}" srcOrd="1" destOrd="0" presId="urn:microsoft.com/office/officeart/2005/8/layout/hierarchy2"/>
    <dgm:cxn modelId="{8D3175B7-1838-4320-9A62-AD279027E373}" type="presParOf" srcId="{CA705B6E-3D3E-47D3-AD31-2EC41065FE51}" destId="{2C1AE33C-A748-4744-A04E-3573A013C6AC}" srcOrd="0" destOrd="0" presId="urn:microsoft.com/office/officeart/2005/8/layout/hierarchy2"/>
    <dgm:cxn modelId="{1F29619C-B446-435C-ADBA-A18761D6793C}" type="presParOf" srcId="{CA705B6E-3D3E-47D3-AD31-2EC41065FE51}" destId="{31F392AB-5C57-45CC-809C-1E4E663D2B49}" srcOrd="1" destOrd="0" presId="urn:microsoft.com/office/officeart/2005/8/layout/hierarchy2"/>
    <dgm:cxn modelId="{5356B6DC-A0AD-4C01-83F5-3C1B4EE6210B}" type="presParOf" srcId="{7DB21349-88C0-4EB8-8BEC-DD8337DE0AE4}" destId="{E8937D67-9ACE-47FE-A132-36C9C2890DC7}" srcOrd="2" destOrd="0" presId="urn:microsoft.com/office/officeart/2005/8/layout/hierarchy2"/>
    <dgm:cxn modelId="{FD228206-396B-4324-ADFD-2DB69CA9068A}" type="presParOf" srcId="{E8937D67-9ACE-47FE-A132-36C9C2890DC7}" destId="{6BB37F38-05B3-4209-9A25-CAB355A2D176}" srcOrd="0" destOrd="0" presId="urn:microsoft.com/office/officeart/2005/8/layout/hierarchy2"/>
    <dgm:cxn modelId="{57E1F335-E95A-4154-BCDE-AEE679A0C6DE}" type="presParOf" srcId="{7DB21349-88C0-4EB8-8BEC-DD8337DE0AE4}" destId="{C3995D8D-F882-49F5-8621-713C5C74B1D7}" srcOrd="3" destOrd="0" presId="urn:microsoft.com/office/officeart/2005/8/layout/hierarchy2"/>
    <dgm:cxn modelId="{212C6C45-B6DD-47A4-A27C-6F0D6B9FF79E}" type="presParOf" srcId="{C3995D8D-F882-49F5-8621-713C5C74B1D7}" destId="{87168EE7-27D0-442C-9296-2D0CFB91A608}" srcOrd="0" destOrd="0" presId="urn:microsoft.com/office/officeart/2005/8/layout/hierarchy2"/>
    <dgm:cxn modelId="{7D996CE9-1589-481C-B199-2803F5639D03}" type="presParOf" srcId="{C3995D8D-F882-49F5-8621-713C5C74B1D7}" destId="{86C069E0-3157-44A0-B728-1BA2DB69D3F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FC9A0-0A2B-4456-A130-2A7866B442D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15F8F56-BA0C-4C16-BCC8-021638DA66DE}">
      <dgm:prSet phldrT="[Text]" custT="1"/>
      <dgm:spPr/>
      <dgm:t>
        <a:bodyPr/>
        <a:lstStyle/>
        <a:p>
          <a:r>
            <a:rPr lang="el-GR" sz="2400" dirty="0" smtClean="0"/>
            <a:t>Πράξεις από καθήκον</a:t>
          </a:r>
          <a:endParaRPr lang="el-GR" sz="2400" dirty="0"/>
        </a:p>
      </dgm:t>
    </dgm:pt>
    <dgm:pt modelId="{CB0C5AA0-49B3-41EE-90D7-9DA4EB231596}" type="parTrans" cxnId="{1871F7DE-24CA-4C7B-A8AC-D3F2339FE350}">
      <dgm:prSet/>
      <dgm:spPr/>
      <dgm:t>
        <a:bodyPr/>
        <a:lstStyle/>
        <a:p>
          <a:endParaRPr lang="el-GR"/>
        </a:p>
      </dgm:t>
    </dgm:pt>
    <dgm:pt modelId="{82F30DA1-0B0C-4808-B79D-DB0181ECF7DC}" type="sibTrans" cxnId="{1871F7DE-24CA-4C7B-A8AC-D3F2339FE350}">
      <dgm:prSet/>
      <dgm:spPr/>
      <dgm:t>
        <a:bodyPr/>
        <a:lstStyle/>
        <a:p>
          <a:endParaRPr lang="el-GR"/>
        </a:p>
      </dgm:t>
    </dgm:pt>
    <dgm:pt modelId="{482AE6AE-234C-4F4A-B8C7-79BFF6286D55}">
      <dgm:prSet phldrT="[Text]"/>
      <dgm:spPr/>
      <dgm:t>
        <a:bodyPr/>
        <a:lstStyle/>
        <a:p>
          <a:r>
            <a:rPr lang="el-GR" dirty="0" smtClean="0">
              <a:solidFill>
                <a:srgbClr val="FF0000"/>
              </a:solidFill>
            </a:rPr>
            <a:t>1. Σύμφωνα με τη ροπή</a:t>
          </a:r>
        </a:p>
        <a:p>
          <a:r>
            <a:rPr lang="el-GR" dirty="0" smtClean="0"/>
            <a:t>π.χ. Πράττω τίμια επειδή πιστεύω στην αρχή της τιμιότητας (συμπαθώ, όμως, ταυτόχρονα αυτόν που έχω απέναντί μου).</a:t>
          </a:r>
          <a:endParaRPr lang="el-GR" dirty="0"/>
        </a:p>
      </dgm:t>
    </dgm:pt>
    <dgm:pt modelId="{7DCE39BD-6A4D-4D65-B45F-A40975948E12}" type="parTrans" cxnId="{77A5629D-9B91-4FBA-B32D-BA28CBD5F69D}">
      <dgm:prSet/>
      <dgm:spPr/>
      <dgm:t>
        <a:bodyPr/>
        <a:lstStyle/>
        <a:p>
          <a:endParaRPr lang="el-GR"/>
        </a:p>
      </dgm:t>
    </dgm:pt>
    <dgm:pt modelId="{2B3490EB-B14B-4D54-A0F1-6AF09FC6C70C}" type="sibTrans" cxnId="{77A5629D-9B91-4FBA-B32D-BA28CBD5F69D}">
      <dgm:prSet/>
      <dgm:spPr/>
      <dgm:t>
        <a:bodyPr/>
        <a:lstStyle/>
        <a:p>
          <a:endParaRPr lang="el-GR"/>
        </a:p>
      </dgm:t>
    </dgm:pt>
    <dgm:pt modelId="{91F6693C-E3E0-4BCD-9AA3-0D38D64C15D3}">
      <dgm:prSet phldrT="[Text]" custT="1"/>
      <dgm:spPr/>
      <dgm:t>
        <a:bodyPr/>
        <a:lstStyle/>
        <a:p>
          <a:r>
            <a:rPr lang="el-GR" sz="2000" dirty="0" smtClean="0">
              <a:solidFill>
                <a:srgbClr val="FF0000"/>
              </a:solidFill>
            </a:rPr>
            <a:t>2. Ενάντια στη ροπή</a:t>
          </a:r>
        </a:p>
        <a:p>
          <a:r>
            <a:rPr lang="el-GR" sz="2000" dirty="0" smtClean="0"/>
            <a:t>π.χ. Πράττω τίμια επειδή πιστεύω στην αρχή της τιμιότητας (ενώ δεν συμπαθώ αυτόν που έχω απέναντί μου).</a:t>
          </a:r>
          <a:endParaRPr lang="el-GR" sz="2000" dirty="0"/>
        </a:p>
      </dgm:t>
    </dgm:pt>
    <dgm:pt modelId="{A29D938A-EC3B-4635-891F-EFD5BE46ECE7}" type="parTrans" cxnId="{26909A5E-1985-4E64-BC1D-990EB193EF42}">
      <dgm:prSet/>
      <dgm:spPr/>
      <dgm:t>
        <a:bodyPr/>
        <a:lstStyle/>
        <a:p>
          <a:endParaRPr lang="el-GR"/>
        </a:p>
      </dgm:t>
    </dgm:pt>
    <dgm:pt modelId="{EAE25BAE-138E-471F-A9F0-3592D83BD552}" type="sibTrans" cxnId="{26909A5E-1985-4E64-BC1D-990EB193EF42}">
      <dgm:prSet/>
      <dgm:spPr/>
      <dgm:t>
        <a:bodyPr/>
        <a:lstStyle/>
        <a:p>
          <a:endParaRPr lang="el-GR"/>
        </a:p>
      </dgm:t>
    </dgm:pt>
    <dgm:pt modelId="{C9CC8401-BAB2-48BB-9C9F-E97A2067C88F}" type="pres">
      <dgm:prSet presAssocID="{173FC9A0-0A2B-4456-A130-2A7866B442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721CF36-1769-4DE7-B1AC-5A495A10A60E}" type="pres">
      <dgm:prSet presAssocID="{815F8F56-BA0C-4C16-BCC8-021638DA66DE}" presName="root1" presStyleCnt="0"/>
      <dgm:spPr/>
    </dgm:pt>
    <dgm:pt modelId="{00B13010-CBF4-4324-9BAE-737FE6145771}" type="pres">
      <dgm:prSet presAssocID="{815F8F56-BA0C-4C16-BCC8-021638DA66DE}" presName="LevelOneTextNode" presStyleLbl="node0" presStyleIdx="0" presStyleCnt="1" custScaleX="99491" custScaleY="163124" custLinFactNeighborX="-3" custLinFactNeighborY="-4437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DB21349-88C0-4EB8-8BEC-DD8337DE0AE4}" type="pres">
      <dgm:prSet presAssocID="{815F8F56-BA0C-4C16-BCC8-021638DA66DE}" presName="level2hierChild" presStyleCnt="0"/>
      <dgm:spPr/>
    </dgm:pt>
    <dgm:pt modelId="{06F381BD-34FC-4641-B3D2-4F24DFC8DBA0}" type="pres">
      <dgm:prSet presAssocID="{7DCE39BD-6A4D-4D65-B45F-A40975948E12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65D02188-AD7A-43DA-BC06-C4BD6E56E1DF}" type="pres">
      <dgm:prSet presAssocID="{7DCE39BD-6A4D-4D65-B45F-A40975948E12}" presName="connTx" presStyleLbl="parChTrans1D2" presStyleIdx="0" presStyleCnt="2"/>
      <dgm:spPr/>
      <dgm:t>
        <a:bodyPr/>
        <a:lstStyle/>
        <a:p>
          <a:endParaRPr lang="el-GR"/>
        </a:p>
      </dgm:t>
    </dgm:pt>
    <dgm:pt modelId="{CA705B6E-3D3E-47D3-AD31-2EC41065FE51}" type="pres">
      <dgm:prSet presAssocID="{482AE6AE-234C-4F4A-B8C7-79BFF6286D55}" presName="root2" presStyleCnt="0"/>
      <dgm:spPr/>
    </dgm:pt>
    <dgm:pt modelId="{2C1AE33C-A748-4744-A04E-3573A013C6AC}" type="pres">
      <dgm:prSet presAssocID="{482AE6AE-234C-4F4A-B8C7-79BFF6286D55}" presName="LevelTwoTextNode" presStyleLbl="node2" presStyleIdx="0" presStyleCnt="2" custScaleX="407437" custScaleY="230897" custLinFactNeighborX="-10686" custLinFactNeighborY="-7612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1F392AB-5C57-45CC-809C-1E4E663D2B49}" type="pres">
      <dgm:prSet presAssocID="{482AE6AE-234C-4F4A-B8C7-79BFF6286D55}" presName="level3hierChild" presStyleCnt="0"/>
      <dgm:spPr/>
    </dgm:pt>
    <dgm:pt modelId="{E8937D67-9ACE-47FE-A132-36C9C2890DC7}" type="pres">
      <dgm:prSet presAssocID="{A29D938A-EC3B-4635-891F-EFD5BE46ECE7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6BB37F38-05B3-4209-9A25-CAB355A2D176}" type="pres">
      <dgm:prSet presAssocID="{A29D938A-EC3B-4635-891F-EFD5BE46ECE7}" presName="connTx" presStyleLbl="parChTrans1D2" presStyleIdx="1" presStyleCnt="2"/>
      <dgm:spPr/>
      <dgm:t>
        <a:bodyPr/>
        <a:lstStyle/>
        <a:p>
          <a:endParaRPr lang="el-GR"/>
        </a:p>
      </dgm:t>
    </dgm:pt>
    <dgm:pt modelId="{C3995D8D-F882-49F5-8621-713C5C74B1D7}" type="pres">
      <dgm:prSet presAssocID="{91F6693C-E3E0-4BCD-9AA3-0D38D64C15D3}" presName="root2" presStyleCnt="0"/>
      <dgm:spPr/>
    </dgm:pt>
    <dgm:pt modelId="{87168EE7-27D0-442C-9296-2D0CFB91A608}" type="pres">
      <dgm:prSet presAssocID="{91F6693C-E3E0-4BCD-9AA3-0D38D64C15D3}" presName="LevelTwoTextNode" presStyleLbl="node2" presStyleIdx="1" presStyleCnt="2" custScaleX="401156" custScaleY="219567" custLinFactNeighborX="-9866" custLinFactNeighborY="4017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6C069E0-3157-44A0-B728-1BA2DB69D3F2}" type="pres">
      <dgm:prSet presAssocID="{91F6693C-E3E0-4BCD-9AA3-0D38D64C15D3}" presName="level3hierChild" presStyleCnt="0"/>
      <dgm:spPr/>
    </dgm:pt>
  </dgm:ptLst>
  <dgm:cxnLst>
    <dgm:cxn modelId="{26909A5E-1985-4E64-BC1D-990EB193EF42}" srcId="{815F8F56-BA0C-4C16-BCC8-021638DA66DE}" destId="{91F6693C-E3E0-4BCD-9AA3-0D38D64C15D3}" srcOrd="1" destOrd="0" parTransId="{A29D938A-EC3B-4635-891F-EFD5BE46ECE7}" sibTransId="{EAE25BAE-138E-471F-A9F0-3592D83BD552}"/>
    <dgm:cxn modelId="{E1182B47-502F-474A-AD66-2A570AB4A3E9}" type="presOf" srcId="{A29D938A-EC3B-4635-891F-EFD5BE46ECE7}" destId="{E8937D67-9ACE-47FE-A132-36C9C2890DC7}" srcOrd="0" destOrd="0" presId="urn:microsoft.com/office/officeart/2005/8/layout/hierarchy2"/>
    <dgm:cxn modelId="{1871F7DE-24CA-4C7B-A8AC-D3F2339FE350}" srcId="{173FC9A0-0A2B-4456-A130-2A7866B442D8}" destId="{815F8F56-BA0C-4C16-BCC8-021638DA66DE}" srcOrd="0" destOrd="0" parTransId="{CB0C5AA0-49B3-41EE-90D7-9DA4EB231596}" sibTransId="{82F30DA1-0B0C-4808-B79D-DB0181ECF7DC}"/>
    <dgm:cxn modelId="{E95FD5CD-DE3D-4A44-9728-8C803A02CBEF}" type="presOf" srcId="{482AE6AE-234C-4F4A-B8C7-79BFF6286D55}" destId="{2C1AE33C-A748-4744-A04E-3573A013C6AC}" srcOrd="0" destOrd="0" presId="urn:microsoft.com/office/officeart/2005/8/layout/hierarchy2"/>
    <dgm:cxn modelId="{19CC7A92-89F6-4E6A-8D99-8251BD1F1641}" type="presOf" srcId="{7DCE39BD-6A4D-4D65-B45F-A40975948E12}" destId="{06F381BD-34FC-4641-B3D2-4F24DFC8DBA0}" srcOrd="0" destOrd="0" presId="urn:microsoft.com/office/officeart/2005/8/layout/hierarchy2"/>
    <dgm:cxn modelId="{A64848FE-091B-492D-AA12-34A82EC0D66B}" type="presOf" srcId="{91F6693C-E3E0-4BCD-9AA3-0D38D64C15D3}" destId="{87168EE7-27D0-442C-9296-2D0CFB91A608}" srcOrd="0" destOrd="0" presId="urn:microsoft.com/office/officeart/2005/8/layout/hierarchy2"/>
    <dgm:cxn modelId="{F2B0DB5E-402C-4D4C-8511-0F6996AC2763}" type="presOf" srcId="{A29D938A-EC3B-4635-891F-EFD5BE46ECE7}" destId="{6BB37F38-05B3-4209-9A25-CAB355A2D176}" srcOrd="1" destOrd="0" presId="urn:microsoft.com/office/officeart/2005/8/layout/hierarchy2"/>
    <dgm:cxn modelId="{C5EF2054-41C0-4F92-935A-BE82AE9D03C3}" type="presOf" srcId="{173FC9A0-0A2B-4456-A130-2A7866B442D8}" destId="{C9CC8401-BAB2-48BB-9C9F-E97A2067C88F}" srcOrd="0" destOrd="0" presId="urn:microsoft.com/office/officeart/2005/8/layout/hierarchy2"/>
    <dgm:cxn modelId="{77A5629D-9B91-4FBA-B32D-BA28CBD5F69D}" srcId="{815F8F56-BA0C-4C16-BCC8-021638DA66DE}" destId="{482AE6AE-234C-4F4A-B8C7-79BFF6286D55}" srcOrd="0" destOrd="0" parTransId="{7DCE39BD-6A4D-4D65-B45F-A40975948E12}" sibTransId="{2B3490EB-B14B-4D54-A0F1-6AF09FC6C70C}"/>
    <dgm:cxn modelId="{360A0782-B39C-46A3-8EA5-1A62D058A3B4}" type="presOf" srcId="{7DCE39BD-6A4D-4D65-B45F-A40975948E12}" destId="{65D02188-AD7A-43DA-BC06-C4BD6E56E1DF}" srcOrd="1" destOrd="0" presId="urn:microsoft.com/office/officeart/2005/8/layout/hierarchy2"/>
    <dgm:cxn modelId="{1F905309-DAFB-4AAD-9A00-EA2EABC1527E}" type="presOf" srcId="{815F8F56-BA0C-4C16-BCC8-021638DA66DE}" destId="{00B13010-CBF4-4324-9BAE-737FE6145771}" srcOrd="0" destOrd="0" presId="urn:microsoft.com/office/officeart/2005/8/layout/hierarchy2"/>
    <dgm:cxn modelId="{A96FE220-42B6-42EE-9EBC-B4D7EB5E2067}" type="presParOf" srcId="{C9CC8401-BAB2-48BB-9C9F-E97A2067C88F}" destId="{5721CF36-1769-4DE7-B1AC-5A495A10A60E}" srcOrd="0" destOrd="0" presId="urn:microsoft.com/office/officeart/2005/8/layout/hierarchy2"/>
    <dgm:cxn modelId="{EE7A96EF-43ED-437E-BA0D-33F96A762805}" type="presParOf" srcId="{5721CF36-1769-4DE7-B1AC-5A495A10A60E}" destId="{00B13010-CBF4-4324-9BAE-737FE6145771}" srcOrd="0" destOrd="0" presId="urn:microsoft.com/office/officeart/2005/8/layout/hierarchy2"/>
    <dgm:cxn modelId="{404A152A-3426-477F-A1C2-67FDEF14865E}" type="presParOf" srcId="{5721CF36-1769-4DE7-B1AC-5A495A10A60E}" destId="{7DB21349-88C0-4EB8-8BEC-DD8337DE0AE4}" srcOrd="1" destOrd="0" presId="urn:microsoft.com/office/officeart/2005/8/layout/hierarchy2"/>
    <dgm:cxn modelId="{EA146B10-9264-4AC8-B2D3-C45B1BEE9645}" type="presParOf" srcId="{7DB21349-88C0-4EB8-8BEC-DD8337DE0AE4}" destId="{06F381BD-34FC-4641-B3D2-4F24DFC8DBA0}" srcOrd="0" destOrd="0" presId="urn:microsoft.com/office/officeart/2005/8/layout/hierarchy2"/>
    <dgm:cxn modelId="{0CEDEFA8-D4AD-4B16-BF27-D210E059DFB3}" type="presParOf" srcId="{06F381BD-34FC-4641-B3D2-4F24DFC8DBA0}" destId="{65D02188-AD7A-43DA-BC06-C4BD6E56E1DF}" srcOrd="0" destOrd="0" presId="urn:microsoft.com/office/officeart/2005/8/layout/hierarchy2"/>
    <dgm:cxn modelId="{996C15AF-34AA-4AC9-89A6-6343428A2C35}" type="presParOf" srcId="{7DB21349-88C0-4EB8-8BEC-DD8337DE0AE4}" destId="{CA705B6E-3D3E-47D3-AD31-2EC41065FE51}" srcOrd="1" destOrd="0" presId="urn:microsoft.com/office/officeart/2005/8/layout/hierarchy2"/>
    <dgm:cxn modelId="{6BC136F3-B494-4A8B-9D72-BAE65247B236}" type="presParOf" srcId="{CA705B6E-3D3E-47D3-AD31-2EC41065FE51}" destId="{2C1AE33C-A748-4744-A04E-3573A013C6AC}" srcOrd="0" destOrd="0" presId="urn:microsoft.com/office/officeart/2005/8/layout/hierarchy2"/>
    <dgm:cxn modelId="{9A7B9951-B2CE-49C1-9075-000702D2E8E6}" type="presParOf" srcId="{CA705B6E-3D3E-47D3-AD31-2EC41065FE51}" destId="{31F392AB-5C57-45CC-809C-1E4E663D2B49}" srcOrd="1" destOrd="0" presId="urn:microsoft.com/office/officeart/2005/8/layout/hierarchy2"/>
    <dgm:cxn modelId="{91D573A0-5C35-4AF1-85B2-18C01B2EBD70}" type="presParOf" srcId="{7DB21349-88C0-4EB8-8BEC-DD8337DE0AE4}" destId="{E8937D67-9ACE-47FE-A132-36C9C2890DC7}" srcOrd="2" destOrd="0" presId="urn:microsoft.com/office/officeart/2005/8/layout/hierarchy2"/>
    <dgm:cxn modelId="{85C9049A-8B89-404B-A8AB-8DF4D0EFF165}" type="presParOf" srcId="{E8937D67-9ACE-47FE-A132-36C9C2890DC7}" destId="{6BB37F38-05B3-4209-9A25-CAB355A2D176}" srcOrd="0" destOrd="0" presId="urn:microsoft.com/office/officeart/2005/8/layout/hierarchy2"/>
    <dgm:cxn modelId="{6155E24F-89A1-4731-8778-03E234C47680}" type="presParOf" srcId="{7DB21349-88C0-4EB8-8BEC-DD8337DE0AE4}" destId="{C3995D8D-F882-49F5-8621-713C5C74B1D7}" srcOrd="3" destOrd="0" presId="urn:microsoft.com/office/officeart/2005/8/layout/hierarchy2"/>
    <dgm:cxn modelId="{396A0765-DA73-47D1-99D8-4E84EF9791CB}" type="presParOf" srcId="{C3995D8D-F882-49F5-8621-713C5C74B1D7}" destId="{87168EE7-27D0-442C-9296-2D0CFB91A608}" srcOrd="0" destOrd="0" presId="urn:microsoft.com/office/officeart/2005/8/layout/hierarchy2"/>
    <dgm:cxn modelId="{3B69AC0C-5161-461C-84F6-38DC8B6C2C61}" type="presParOf" srcId="{C3995D8D-F882-49F5-8621-713C5C74B1D7}" destId="{86C069E0-3157-44A0-B728-1BA2DB69D3F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FA97E8-2D35-4AE4-A7A8-F09AD2579DE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CA78809-1098-489E-B2AB-BE1C078DD398}">
      <dgm:prSet phldrT="[Text]" custT="1"/>
      <dgm:spPr/>
      <dgm:t>
        <a:bodyPr/>
        <a:lstStyle/>
        <a:p>
          <a:r>
            <a:rPr lang="el-GR" sz="2400" dirty="0" smtClean="0"/>
            <a:t>Πράξεις </a:t>
          </a:r>
        </a:p>
        <a:p>
          <a:r>
            <a:rPr lang="el-GR" sz="2400" dirty="0" smtClean="0"/>
            <a:t>από </a:t>
          </a:r>
        </a:p>
        <a:p>
          <a:r>
            <a:rPr lang="el-GR" sz="2400" dirty="0" smtClean="0"/>
            <a:t>ροπή</a:t>
          </a:r>
          <a:endParaRPr lang="el-GR" sz="2400" dirty="0"/>
        </a:p>
      </dgm:t>
    </dgm:pt>
    <dgm:pt modelId="{5BFDFF3F-23B7-4831-8175-6B69D98EFDE1}" type="parTrans" cxnId="{7735B7C4-3E2B-4775-864F-FF0F408A708E}">
      <dgm:prSet/>
      <dgm:spPr/>
      <dgm:t>
        <a:bodyPr/>
        <a:lstStyle/>
        <a:p>
          <a:endParaRPr lang="el-GR"/>
        </a:p>
      </dgm:t>
    </dgm:pt>
    <dgm:pt modelId="{8305611D-C971-4F7D-A34F-3E0B816B17AB}" type="sibTrans" cxnId="{7735B7C4-3E2B-4775-864F-FF0F408A708E}">
      <dgm:prSet/>
      <dgm:spPr/>
      <dgm:t>
        <a:bodyPr/>
        <a:lstStyle/>
        <a:p>
          <a:endParaRPr lang="el-GR"/>
        </a:p>
      </dgm:t>
    </dgm:pt>
    <dgm:pt modelId="{33EC4F5D-A350-4FA7-A677-8B207B88F451}">
      <dgm:prSet phldrT="[Text]" custT="1"/>
      <dgm:spPr/>
      <dgm:t>
        <a:bodyPr/>
        <a:lstStyle/>
        <a:p>
          <a:r>
            <a:rPr lang="el-GR" sz="2400" b="1" dirty="0" smtClean="0">
              <a:solidFill>
                <a:schemeClr val="accent2">
                  <a:lumMod val="75000"/>
                </a:schemeClr>
              </a:solidFill>
            </a:rPr>
            <a:t>Ετερονομία</a:t>
          </a:r>
          <a:r>
            <a:rPr lang="el-GR" sz="2400" dirty="0" smtClean="0"/>
            <a:t> </a:t>
          </a:r>
        </a:p>
        <a:p>
          <a:r>
            <a:rPr lang="el-GR" sz="2400" dirty="0" smtClean="0"/>
            <a:t>= ο ηθικός νόμος </a:t>
          </a:r>
          <a:r>
            <a:rPr lang="el-GR" sz="2400" b="1" dirty="0" smtClean="0">
              <a:solidFill>
                <a:schemeClr val="accent2">
                  <a:lumMod val="75000"/>
                </a:schemeClr>
              </a:solidFill>
            </a:rPr>
            <a:t>δεν</a:t>
          </a:r>
          <a:r>
            <a:rPr lang="el-GR" sz="2400" dirty="0" smtClean="0"/>
            <a:t> είναι επαρκές κίνητρο για πράξη</a:t>
          </a:r>
          <a:endParaRPr lang="el-GR" sz="2400" dirty="0"/>
        </a:p>
      </dgm:t>
    </dgm:pt>
    <dgm:pt modelId="{3E1DF6ED-C003-4E91-8136-D5306079AD24}" type="parTrans" cxnId="{58FBB6BC-790C-451C-90F2-15A7C9F081B0}">
      <dgm:prSet/>
      <dgm:spPr/>
      <dgm:t>
        <a:bodyPr/>
        <a:lstStyle/>
        <a:p>
          <a:endParaRPr lang="el-GR"/>
        </a:p>
      </dgm:t>
    </dgm:pt>
    <dgm:pt modelId="{F630E767-F2ED-47DB-8FEE-4A1F546C579A}" type="sibTrans" cxnId="{58FBB6BC-790C-451C-90F2-15A7C9F081B0}">
      <dgm:prSet/>
      <dgm:spPr/>
      <dgm:t>
        <a:bodyPr/>
        <a:lstStyle/>
        <a:p>
          <a:endParaRPr lang="el-GR"/>
        </a:p>
      </dgm:t>
    </dgm:pt>
    <dgm:pt modelId="{D0A77D75-DB65-4C94-9C1A-741970FEA5D7}">
      <dgm:prSet phldrT="[Text]"/>
      <dgm:spPr/>
      <dgm:t>
        <a:bodyPr/>
        <a:lstStyle/>
        <a:p>
          <a:r>
            <a:rPr lang="el-GR" smtClean="0"/>
            <a:t>ενάντια </a:t>
          </a:r>
          <a:r>
            <a:rPr lang="el-GR" dirty="0" smtClean="0"/>
            <a:t>στον </a:t>
          </a:r>
          <a:r>
            <a:rPr lang="el-GR" smtClean="0"/>
            <a:t>ηθικό νόμο</a:t>
          </a:r>
          <a:endParaRPr lang="el-GR" dirty="0"/>
        </a:p>
      </dgm:t>
    </dgm:pt>
    <dgm:pt modelId="{6C6CBA5F-90F4-4D9F-A4FE-E2A5AD563BA0}" type="parTrans" cxnId="{63C6467E-94F4-4765-B4AD-5AB95009B4F9}">
      <dgm:prSet/>
      <dgm:spPr/>
      <dgm:t>
        <a:bodyPr/>
        <a:lstStyle/>
        <a:p>
          <a:endParaRPr lang="el-GR"/>
        </a:p>
      </dgm:t>
    </dgm:pt>
    <dgm:pt modelId="{3B9DD326-9B12-4956-A22F-9B63AE171090}" type="sibTrans" cxnId="{63C6467E-94F4-4765-B4AD-5AB95009B4F9}">
      <dgm:prSet/>
      <dgm:spPr/>
      <dgm:t>
        <a:bodyPr/>
        <a:lstStyle/>
        <a:p>
          <a:endParaRPr lang="el-GR"/>
        </a:p>
      </dgm:t>
    </dgm:pt>
    <dgm:pt modelId="{4B8EE10F-9C32-4867-82BA-54A25CF94762}">
      <dgm:prSet custT="1"/>
      <dgm:spPr/>
      <dgm:t>
        <a:bodyPr/>
        <a:lstStyle/>
        <a:p>
          <a:r>
            <a:rPr lang="el-GR" sz="2400" dirty="0" smtClean="0"/>
            <a:t>Πράξεις </a:t>
          </a:r>
        </a:p>
        <a:p>
          <a:r>
            <a:rPr lang="el-GR" sz="2400" dirty="0" smtClean="0"/>
            <a:t>Από</a:t>
          </a:r>
        </a:p>
        <a:p>
          <a:r>
            <a:rPr lang="el-GR" sz="2400" dirty="0" smtClean="0"/>
            <a:t> καθήκον</a:t>
          </a:r>
          <a:endParaRPr lang="el-GR" sz="2400" dirty="0"/>
        </a:p>
      </dgm:t>
    </dgm:pt>
    <dgm:pt modelId="{88BE5CD9-530F-4C8E-A64D-FF57798CF1A1}" type="parTrans" cxnId="{60AC1BD0-A01D-43CD-95F2-0E15A2099794}">
      <dgm:prSet/>
      <dgm:spPr/>
      <dgm:t>
        <a:bodyPr/>
        <a:lstStyle/>
        <a:p>
          <a:endParaRPr lang="el-GR"/>
        </a:p>
      </dgm:t>
    </dgm:pt>
    <dgm:pt modelId="{36D0D9E0-E117-4FAE-BD3B-7291D0AE00AE}" type="sibTrans" cxnId="{60AC1BD0-A01D-43CD-95F2-0E15A2099794}">
      <dgm:prSet/>
      <dgm:spPr/>
      <dgm:t>
        <a:bodyPr/>
        <a:lstStyle/>
        <a:p>
          <a:endParaRPr lang="el-GR"/>
        </a:p>
      </dgm:t>
    </dgm:pt>
    <dgm:pt modelId="{E3AEE314-1EB4-4666-965D-689E18966AA3}">
      <dgm:prSet custT="1"/>
      <dgm:spPr/>
      <dgm:t>
        <a:bodyPr/>
        <a:lstStyle/>
        <a:p>
          <a:r>
            <a:rPr lang="el-GR" sz="2400" b="1" dirty="0" smtClean="0">
              <a:solidFill>
                <a:schemeClr val="accent2">
                  <a:lumMod val="75000"/>
                </a:schemeClr>
              </a:solidFill>
            </a:rPr>
            <a:t>Αυτονομία</a:t>
          </a:r>
          <a:r>
            <a:rPr lang="el-GR" sz="2400" dirty="0" smtClean="0"/>
            <a:t> =</a:t>
          </a:r>
        </a:p>
        <a:p>
          <a:r>
            <a:rPr lang="el-GR" sz="2400" dirty="0" smtClean="0"/>
            <a:t>υιοθετώ τον ηθικό νόμο ως επαρκές κίνητρο για πράξη</a:t>
          </a:r>
          <a:endParaRPr lang="el-GR" sz="2400" dirty="0"/>
        </a:p>
      </dgm:t>
    </dgm:pt>
    <dgm:pt modelId="{46CA347B-EACA-44D4-BD12-7550CDFBDADC}" type="parTrans" cxnId="{568BC98B-246F-4E0A-8D0B-5712B879F3BA}">
      <dgm:prSet/>
      <dgm:spPr/>
      <dgm:t>
        <a:bodyPr/>
        <a:lstStyle/>
        <a:p>
          <a:r>
            <a:rPr lang="el-GR" dirty="0" smtClean="0"/>
            <a:t>  </a:t>
          </a:r>
          <a:endParaRPr lang="el-GR" dirty="0"/>
        </a:p>
      </dgm:t>
    </dgm:pt>
    <dgm:pt modelId="{5ACF5436-84AE-4B26-84A6-4D68DD30DE2B}" type="sibTrans" cxnId="{568BC98B-246F-4E0A-8D0B-5712B879F3BA}">
      <dgm:prSet/>
      <dgm:spPr/>
      <dgm:t>
        <a:bodyPr/>
        <a:lstStyle/>
        <a:p>
          <a:endParaRPr lang="el-GR"/>
        </a:p>
      </dgm:t>
    </dgm:pt>
    <dgm:pt modelId="{A27A84AC-810B-4B1A-9DEC-2C4CB793D662}">
      <dgm:prSet/>
      <dgm:spPr/>
      <dgm:t>
        <a:bodyPr/>
        <a:lstStyle/>
        <a:p>
          <a:r>
            <a:rPr lang="el-GR" dirty="0" smtClean="0"/>
            <a:t>ο ηθικός νόμος ως «περιοριστική συνθήκη»</a:t>
          </a:r>
          <a:endParaRPr lang="el-GR" dirty="0"/>
        </a:p>
      </dgm:t>
    </dgm:pt>
    <dgm:pt modelId="{0AE43556-2F88-4B65-8405-CD066BFCC37F}" type="parTrans" cxnId="{1566C291-C758-41BD-8408-9B6B317093B8}">
      <dgm:prSet/>
      <dgm:spPr/>
      <dgm:t>
        <a:bodyPr/>
        <a:lstStyle/>
        <a:p>
          <a:endParaRPr lang="el-GR"/>
        </a:p>
      </dgm:t>
    </dgm:pt>
    <dgm:pt modelId="{75144DB6-869F-4BD5-BDFA-0399B52F6305}" type="sibTrans" cxnId="{1566C291-C758-41BD-8408-9B6B317093B8}">
      <dgm:prSet/>
      <dgm:spPr/>
      <dgm:t>
        <a:bodyPr/>
        <a:lstStyle/>
        <a:p>
          <a:endParaRPr lang="el-GR"/>
        </a:p>
      </dgm:t>
    </dgm:pt>
    <dgm:pt modelId="{E265BA8F-C122-430A-A95F-71A48D5676C3}" type="pres">
      <dgm:prSet presAssocID="{C7FA97E8-2D35-4AE4-A7A8-F09AD2579DE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2AAF331-03E8-4444-BD61-151EC7EA943C}" type="pres">
      <dgm:prSet presAssocID="{4B8EE10F-9C32-4867-82BA-54A25CF94762}" presName="root1" presStyleCnt="0"/>
      <dgm:spPr/>
    </dgm:pt>
    <dgm:pt modelId="{8CB93E03-B813-41CD-985C-A51AABCE3263}" type="pres">
      <dgm:prSet presAssocID="{4B8EE10F-9C32-4867-82BA-54A25CF94762}" presName="LevelOneTextNode" presStyleLbl="node0" presStyleIdx="0" presStyleCnt="2" custScaleX="151045" custScaleY="308664" custLinFactNeighborX="-482" custLinFactNeighborY="-6265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F9AE171-4CDD-448D-B742-AA015E232B48}" type="pres">
      <dgm:prSet presAssocID="{4B8EE10F-9C32-4867-82BA-54A25CF94762}" presName="level2hierChild" presStyleCnt="0"/>
      <dgm:spPr/>
    </dgm:pt>
    <dgm:pt modelId="{2E4EFBFF-F731-44A0-B6F6-1AF222D85A7C}" type="pres">
      <dgm:prSet presAssocID="{46CA347B-EACA-44D4-BD12-7550CDFBDADC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C4C0C9D8-1E30-432C-9A87-67B0E74F889C}" type="pres">
      <dgm:prSet presAssocID="{46CA347B-EACA-44D4-BD12-7550CDFBDADC}" presName="connTx" presStyleLbl="parChTrans1D2" presStyleIdx="0" presStyleCnt="2"/>
      <dgm:spPr/>
      <dgm:t>
        <a:bodyPr/>
        <a:lstStyle/>
        <a:p>
          <a:endParaRPr lang="el-GR"/>
        </a:p>
      </dgm:t>
    </dgm:pt>
    <dgm:pt modelId="{68D6111E-FC17-4200-881D-411DF51EAEF5}" type="pres">
      <dgm:prSet presAssocID="{E3AEE314-1EB4-4666-965D-689E18966AA3}" presName="root2" presStyleCnt="0"/>
      <dgm:spPr/>
    </dgm:pt>
    <dgm:pt modelId="{EBC4295E-2AB1-42C4-AF94-C3E8546DD4C4}" type="pres">
      <dgm:prSet presAssocID="{E3AEE314-1EB4-4666-965D-689E18966AA3}" presName="LevelTwoTextNode" presStyleLbl="node2" presStyleIdx="0" presStyleCnt="2" custScaleX="360036" custScaleY="228962" custLinFactNeighborX="46373" custLinFactNeighborY="-8808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0829B2C-E845-4BF8-B99E-92D7FAAC1F76}" type="pres">
      <dgm:prSet presAssocID="{E3AEE314-1EB4-4666-965D-689E18966AA3}" presName="level3hierChild" presStyleCnt="0"/>
      <dgm:spPr/>
    </dgm:pt>
    <dgm:pt modelId="{958CE551-67D1-4B37-A338-75D4AF28175D}" type="pres">
      <dgm:prSet presAssocID="{5CA78809-1098-489E-B2AB-BE1C078DD398}" presName="root1" presStyleCnt="0"/>
      <dgm:spPr/>
    </dgm:pt>
    <dgm:pt modelId="{3366571A-0FFE-413E-A886-E7A64FC9F463}" type="pres">
      <dgm:prSet presAssocID="{5CA78809-1098-489E-B2AB-BE1C078DD398}" presName="LevelOneTextNode" presStyleLbl="node0" presStyleIdx="1" presStyleCnt="2" custScaleX="151567" custScaleY="40230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89DC89C-4C1F-44DD-95FC-F872F3E203D5}" type="pres">
      <dgm:prSet presAssocID="{5CA78809-1098-489E-B2AB-BE1C078DD398}" presName="level2hierChild" presStyleCnt="0"/>
      <dgm:spPr/>
    </dgm:pt>
    <dgm:pt modelId="{4B2238FD-2246-45DB-B759-6CFF7EEFE505}" type="pres">
      <dgm:prSet presAssocID="{3E1DF6ED-C003-4E91-8136-D5306079AD24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B3BD6A26-AC30-4ACD-B1E8-B3F6AD2D8FC2}" type="pres">
      <dgm:prSet presAssocID="{3E1DF6ED-C003-4E91-8136-D5306079AD24}" presName="connTx" presStyleLbl="parChTrans1D2" presStyleIdx="1" presStyleCnt="2"/>
      <dgm:spPr/>
      <dgm:t>
        <a:bodyPr/>
        <a:lstStyle/>
        <a:p>
          <a:endParaRPr lang="el-GR"/>
        </a:p>
      </dgm:t>
    </dgm:pt>
    <dgm:pt modelId="{19191E8F-0285-4CE1-A8FD-2F4D16054040}" type="pres">
      <dgm:prSet presAssocID="{33EC4F5D-A350-4FA7-A677-8B207B88F451}" presName="root2" presStyleCnt="0"/>
      <dgm:spPr/>
    </dgm:pt>
    <dgm:pt modelId="{B513A906-E4F0-4114-8C5C-04290A821471}" type="pres">
      <dgm:prSet presAssocID="{33EC4F5D-A350-4FA7-A677-8B207B88F451}" presName="LevelTwoTextNode" presStyleLbl="node2" presStyleIdx="1" presStyleCnt="2" custScaleX="200925" custScaleY="45247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C0B3945-4283-45C8-B6FB-8EEDF1A147E1}" type="pres">
      <dgm:prSet presAssocID="{33EC4F5D-A350-4FA7-A677-8B207B88F451}" presName="level3hierChild" presStyleCnt="0"/>
      <dgm:spPr/>
    </dgm:pt>
    <dgm:pt modelId="{CB172BC6-F972-4CA0-96CF-BD7E6C5BA394}" type="pres">
      <dgm:prSet presAssocID="{0AE43556-2F88-4B65-8405-CD066BFCC37F}" presName="conn2-1" presStyleLbl="parChTrans1D3" presStyleIdx="0" presStyleCnt="2"/>
      <dgm:spPr/>
      <dgm:t>
        <a:bodyPr/>
        <a:lstStyle/>
        <a:p>
          <a:endParaRPr lang="el-GR"/>
        </a:p>
      </dgm:t>
    </dgm:pt>
    <dgm:pt modelId="{91C69E27-F32F-4F3F-9B26-9F796A5EE199}" type="pres">
      <dgm:prSet presAssocID="{0AE43556-2F88-4B65-8405-CD066BFCC37F}" presName="connTx" presStyleLbl="parChTrans1D3" presStyleIdx="0" presStyleCnt="2"/>
      <dgm:spPr/>
      <dgm:t>
        <a:bodyPr/>
        <a:lstStyle/>
        <a:p>
          <a:endParaRPr lang="el-GR"/>
        </a:p>
      </dgm:t>
    </dgm:pt>
    <dgm:pt modelId="{BEC855E1-7DDC-4869-9E57-2FCF76B73B6A}" type="pres">
      <dgm:prSet presAssocID="{A27A84AC-810B-4B1A-9DEC-2C4CB793D662}" presName="root2" presStyleCnt="0"/>
      <dgm:spPr/>
    </dgm:pt>
    <dgm:pt modelId="{FBDD2BD4-1A3B-489D-9695-E667AF166F9C}" type="pres">
      <dgm:prSet presAssocID="{A27A84AC-810B-4B1A-9DEC-2C4CB793D662}" presName="LevelTwoTextNode" presStyleLbl="node3" presStyleIdx="0" presStyleCnt="2" custScaleX="249507" custScaleY="221427" custLinFactNeighborX="1323" custLinFactNeighborY="-2709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18F7DA9-41F3-4D36-AE5F-14D5A70C9CB2}" type="pres">
      <dgm:prSet presAssocID="{A27A84AC-810B-4B1A-9DEC-2C4CB793D662}" presName="level3hierChild" presStyleCnt="0"/>
      <dgm:spPr/>
    </dgm:pt>
    <dgm:pt modelId="{8CC5E6BE-7E59-4C5E-A21A-3090E5F3E9BC}" type="pres">
      <dgm:prSet presAssocID="{6C6CBA5F-90F4-4D9F-A4FE-E2A5AD563BA0}" presName="conn2-1" presStyleLbl="parChTrans1D3" presStyleIdx="1" presStyleCnt="2"/>
      <dgm:spPr/>
      <dgm:t>
        <a:bodyPr/>
        <a:lstStyle/>
        <a:p>
          <a:endParaRPr lang="el-GR"/>
        </a:p>
      </dgm:t>
    </dgm:pt>
    <dgm:pt modelId="{20A9BF68-D0DE-4847-B8BC-B6FDA7944F91}" type="pres">
      <dgm:prSet presAssocID="{6C6CBA5F-90F4-4D9F-A4FE-E2A5AD563BA0}" presName="connTx" presStyleLbl="parChTrans1D3" presStyleIdx="1" presStyleCnt="2"/>
      <dgm:spPr/>
      <dgm:t>
        <a:bodyPr/>
        <a:lstStyle/>
        <a:p>
          <a:endParaRPr lang="el-GR"/>
        </a:p>
      </dgm:t>
    </dgm:pt>
    <dgm:pt modelId="{DD95FD60-0A50-407C-AC97-BAC4D7A65336}" type="pres">
      <dgm:prSet presAssocID="{D0A77D75-DB65-4C94-9C1A-741970FEA5D7}" presName="root2" presStyleCnt="0"/>
      <dgm:spPr/>
    </dgm:pt>
    <dgm:pt modelId="{DE71E6CF-3302-4EF0-90FB-76C76E425BD2}" type="pres">
      <dgm:prSet presAssocID="{D0A77D75-DB65-4C94-9C1A-741970FEA5D7}" presName="LevelTwoTextNode" presStyleLbl="node3" presStyleIdx="1" presStyleCnt="2" custScaleX="265827" custScaleY="20572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E8F069A-C85F-4DDE-8CAF-D149AD27C7C4}" type="pres">
      <dgm:prSet presAssocID="{D0A77D75-DB65-4C94-9C1A-741970FEA5D7}" presName="level3hierChild" presStyleCnt="0"/>
      <dgm:spPr/>
    </dgm:pt>
  </dgm:ptLst>
  <dgm:cxnLst>
    <dgm:cxn modelId="{BBD712CB-494D-4E48-8D78-1335A37AB981}" type="presOf" srcId="{D0A77D75-DB65-4C94-9C1A-741970FEA5D7}" destId="{DE71E6CF-3302-4EF0-90FB-76C76E425BD2}" srcOrd="0" destOrd="0" presId="urn:microsoft.com/office/officeart/2005/8/layout/hierarchy2"/>
    <dgm:cxn modelId="{F37540F1-6EEA-4CDD-9283-FB8AB4BC6336}" type="presOf" srcId="{46CA347B-EACA-44D4-BD12-7550CDFBDADC}" destId="{2E4EFBFF-F731-44A0-B6F6-1AF222D85A7C}" srcOrd="0" destOrd="0" presId="urn:microsoft.com/office/officeart/2005/8/layout/hierarchy2"/>
    <dgm:cxn modelId="{1566C291-C758-41BD-8408-9B6B317093B8}" srcId="{33EC4F5D-A350-4FA7-A677-8B207B88F451}" destId="{A27A84AC-810B-4B1A-9DEC-2C4CB793D662}" srcOrd="0" destOrd="0" parTransId="{0AE43556-2F88-4B65-8405-CD066BFCC37F}" sibTransId="{75144DB6-869F-4BD5-BDFA-0399B52F6305}"/>
    <dgm:cxn modelId="{7735B7C4-3E2B-4775-864F-FF0F408A708E}" srcId="{C7FA97E8-2D35-4AE4-A7A8-F09AD2579DE7}" destId="{5CA78809-1098-489E-B2AB-BE1C078DD398}" srcOrd="1" destOrd="0" parTransId="{5BFDFF3F-23B7-4831-8175-6B69D98EFDE1}" sibTransId="{8305611D-C971-4F7D-A34F-3E0B816B17AB}"/>
    <dgm:cxn modelId="{28C28AD0-905B-4DBE-B28F-27FF2D5213F6}" type="presOf" srcId="{5CA78809-1098-489E-B2AB-BE1C078DD398}" destId="{3366571A-0FFE-413E-A886-E7A64FC9F463}" srcOrd="0" destOrd="0" presId="urn:microsoft.com/office/officeart/2005/8/layout/hierarchy2"/>
    <dgm:cxn modelId="{DCB6A573-50FF-49BC-A52F-FD5C9214A6F8}" type="presOf" srcId="{0AE43556-2F88-4B65-8405-CD066BFCC37F}" destId="{91C69E27-F32F-4F3F-9B26-9F796A5EE199}" srcOrd="1" destOrd="0" presId="urn:microsoft.com/office/officeart/2005/8/layout/hierarchy2"/>
    <dgm:cxn modelId="{3E5FABCD-3D87-4CA5-9F1A-AE83679D933C}" type="presOf" srcId="{4B8EE10F-9C32-4867-82BA-54A25CF94762}" destId="{8CB93E03-B813-41CD-985C-A51AABCE3263}" srcOrd="0" destOrd="0" presId="urn:microsoft.com/office/officeart/2005/8/layout/hierarchy2"/>
    <dgm:cxn modelId="{70AE2B9D-AC89-48C1-B089-CE2B9FFA5A82}" type="presOf" srcId="{E3AEE314-1EB4-4666-965D-689E18966AA3}" destId="{EBC4295E-2AB1-42C4-AF94-C3E8546DD4C4}" srcOrd="0" destOrd="0" presId="urn:microsoft.com/office/officeart/2005/8/layout/hierarchy2"/>
    <dgm:cxn modelId="{787DFD3E-5E74-4249-859B-4CAAAEFF7DA1}" type="presOf" srcId="{C7FA97E8-2D35-4AE4-A7A8-F09AD2579DE7}" destId="{E265BA8F-C122-430A-A95F-71A48D5676C3}" srcOrd="0" destOrd="0" presId="urn:microsoft.com/office/officeart/2005/8/layout/hierarchy2"/>
    <dgm:cxn modelId="{7ED764BE-B519-4551-8596-97DAC84DADDE}" type="presOf" srcId="{3E1DF6ED-C003-4E91-8136-D5306079AD24}" destId="{4B2238FD-2246-45DB-B759-6CFF7EEFE505}" srcOrd="0" destOrd="0" presId="urn:microsoft.com/office/officeart/2005/8/layout/hierarchy2"/>
    <dgm:cxn modelId="{76376344-6845-4292-826C-23D1BF593F55}" type="presOf" srcId="{6C6CBA5F-90F4-4D9F-A4FE-E2A5AD563BA0}" destId="{8CC5E6BE-7E59-4C5E-A21A-3090E5F3E9BC}" srcOrd="0" destOrd="0" presId="urn:microsoft.com/office/officeart/2005/8/layout/hierarchy2"/>
    <dgm:cxn modelId="{B13FFADE-63E2-460C-A5B0-823C72AF08F0}" type="presOf" srcId="{0AE43556-2F88-4B65-8405-CD066BFCC37F}" destId="{CB172BC6-F972-4CA0-96CF-BD7E6C5BA394}" srcOrd="0" destOrd="0" presId="urn:microsoft.com/office/officeart/2005/8/layout/hierarchy2"/>
    <dgm:cxn modelId="{BAAC12F1-77D5-4E6A-9E9C-E8B9D255F6C8}" type="presOf" srcId="{6C6CBA5F-90F4-4D9F-A4FE-E2A5AD563BA0}" destId="{20A9BF68-D0DE-4847-B8BC-B6FDA7944F91}" srcOrd="1" destOrd="0" presId="urn:microsoft.com/office/officeart/2005/8/layout/hierarchy2"/>
    <dgm:cxn modelId="{80EA9230-0675-44F1-9B99-403A6DACB499}" type="presOf" srcId="{3E1DF6ED-C003-4E91-8136-D5306079AD24}" destId="{B3BD6A26-AC30-4ACD-B1E8-B3F6AD2D8FC2}" srcOrd="1" destOrd="0" presId="urn:microsoft.com/office/officeart/2005/8/layout/hierarchy2"/>
    <dgm:cxn modelId="{B3834F99-BA1A-476B-9EE7-943B9ADEB976}" type="presOf" srcId="{33EC4F5D-A350-4FA7-A677-8B207B88F451}" destId="{B513A906-E4F0-4114-8C5C-04290A821471}" srcOrd="0" destOrd="0" presId="urn:microsoft.com/office/officeart/2005/8/layout/hierarchy2"/>
    <dgm:cxn modelId="{2DDE7BFB-C7C0-49BB-B318-770799E2BDB4}" type="presOf" srcId="{46CA347B-EACA-44D4-BD12-7550CDFBDADC}" destId="{C4C0C9D8-1E30-432C-9A87-67B0E74F889C}" srcOrd="1" destOrd="0" presId="urn:microsoft.com/office/officeart/2005/8/layout/hierarchy2"/>
    <dgm:cxn modelId="{60AC1BD0-A01D-43CD-95F2-0E15A2099794}" srcId="{C7FA97E8-2D35-4AE4-A7A8-F09AD2579DE7}" destId="{4B8EE10F-9C32-4867-82BA-54A25CF94762}" srcOrd="0" destOrd="0" parTransId="{88BE5CD9-530F-4C8E-A64D-FF57798CF1A1}" sibTransId="{36D0D9E0-E117-4FAE-BD3B-7291D0AE00AE}"/>
    <dgm:cxn modelId="{C60E2DF5-AA2E-466B-85F7-E9BFDC600E09}" type="presOf" srcId="{A27A84AC-810B-4B1A-9DEC-2C4CB793D662}" destId="{FBDD2BD4-1A3B-489D-9695-E667AF166F9C}" srcOrd="0" destOrd="0" presId="urn:microsoft.com/office/officeart/2005/8/layout/hierarchy2"/>
    <dgm:cxn modelId="{58FBB6BC-790C-451C-90F2-15A7C9F081B0}" srcId="{5CA78809-1098-489E-B2AB-BE1C078DD398}" destId="{33EC4F5D-A350-4FA7-A677-8B207B88F451}" srcOrd="0" destOrd="0" parTransId="{3E1DF6ED-C003-4E91-8136-D5306079AD24}" sibTransId="{F630E767-F2ED-47DB-8FEE-4A1F546C579A}"/>
    <dgm:cxn modelId="{568BC98B-246F-4E0A-8D0B-5712B879F3BA}" srcId="{4B8EE10F-9C32-4867-82BA-54A25CF94762}" destId="{E3AEE314-1EB4-4666-965D-689E18966AA3}" srcOrd="0" destOrd="0" parTransId="{46CA347B-EACA-44D4-BD12-7550CDFBDADC}" sibTransId="{5ACF5436-84AE-4B26-84A6-4D68DD30DE2B}"/>
    <dgm:cxn modelId="{63C6467E-94F4-4765-B4AD-5AB95009B4F9}" srcId="{33EC4F5D-A350-4FA7-A677-8B207B88F451}" destId="{D0A77D75-DB65-4C94-9C1A-741970FEA5D7}" srcOrd="1" destOrd="0" parTransId="{6C6CBA5F-90F4-4D9F-A4FE-E2A5AD563BA0}" sibTransId="{3B9DD326-9B12-4956-A22F-9B63AE171090}"/>
    <dgm:cxn modelId="{8496DC1B-C12C-4DAC-88D3-23DF69F09B32}" type="presParOf" srcId="{E265BA8F-C122-430A-A95F-71A48D5676C3}" destId="{E2AAF331-03E8-4444-BD61-151EC7EA943C}" srcOrd="0" destOrd="0" presId="urn:microsoft.com/office/officeart/2005/8/layout/hierarchy2"/>
    <dgm:cxn modelId="{35FB7D1B-FA7F-4AA9-984B-D14DAEF01CC8}" type="presParOf" srcId="{E2AAF331-03E8-4444-BD61-151EC7EA943C}" destId="{8CB93E03-B813-41CD-985C-A51AABCE3263}" srcOrd="0" destOrd="0" presId="urn:microsoft.com/office/officeart/2005/8/layout/hierarchy2"/>
    <dgm:cxn modelId="{2690D9DE-3D47-42A0-9AAF-B202275BC1F0}" type="presParOf" srcId="{E2AAF331-03E8-4444-BD61-151EC7EA943C}" destId="{0F9AE171-4CDD-448D-B742-AA015E232B48}" srcOrd="1" destOrd="0" presId="urn:microsoft.com/office/officeart/2005/8/layout/hierarchy2"/>
    <dgm:cxn modelId="{26473F1D-8FA4-4016-AAD6-6EDAE92B5145}" type="presParOf" srcId="{0F9AE171-4CDD-448D-B742-AA015E232B48}" destId="{2E4EFBFF-F731-44A0-B6F6-1AF222D85A7C}" srcOrd="0" destOrd="0" presId="urn:microsoft.com/office/officeart/2005/8/layout/hierarchy2"/>
    <dgm:cxn modelId="{BA8F966B-96D9-4A78-85A1-00BF6812048C}" type="presParOf" srcId="{2E4EFBFF-F731-44A0-B6F6-1AF222D85A7C}" destId="{C4C0C9D8-1E30-432C-9A87-67B0E74F889C}" srcOrd="0" destOrd="0" presId="urn:microsoft.com/office/officeart/2005/8/layout/hierarchy2"/>
    <dgm:cxn modelId="{882B148D-E48E-4F0F-AD0A-A0F3B3417A25}" type="presParOf" srcId="{0F9AE171-4CDD-448D-B742-AA015E232B48}" destId="{68D6111E-FC17-4200-881D-411DF51EAEF5}" srcOrd="1" destOrd="0" presId="urn:microsoft.com/office/officeart/2005/8/layout/hierarchy2"/>
    <dgm:cxn modelId="{76D40A9C-D394-413A-865C-C18F8410A0B2}" type="presParOf" srcId="{68D6111E-FC17-4200-881D-411DF51EAEF5}" destId="{EBC4295E-2AB1-42C4-AF94-C3E8546DD4C4}" srcOrd="0" destOrd="0" presId="urn:microsoft.com/office/officeart/2005/8/layout/hierarchy2"/>
    <dgm:cxn modelId="{A8A7E4B2-0D9B-4B10-92C7-7FF33D3A0F55}" type="presParOf" srcId="{68D6111E-FC17-4200-881D-411DF51EAEF5}" destId="{60829B2C-E845-4BF8-B99E-92D7FAAC1F76}" srcOrd="1" destOrd="0" presId="urn:microsoft.com/office/officeart/2005/8/layout/hierarchy2"/>
    <dgm:cxn modelId="{DC91D962-9909-4385-BF0A-3350CCBFB09D}" type="presParOf" srcId="{E265BA8F-C122-430A-A95F-71A48D5676C3}" destId="{958CE551-67D1-4B37-A338-75D4AF28175D}" srcOrd="1" destOrd="0" presId="urn:microsoft.com/office/officeart/2005/8/layout/hierarchy2"/>
    <dgm:cxn modelId="{26F18910-FC5C-480E-AF6F-193CC9FCAE84}" type="presParOf" srcId="{958CE551-67D1-4B37-A338-75D4AF28175D}" destId="{3366571A-0FFE-413E-A886-E7A64FC9F463}" srcOrd="0" destOrd="0" presId="urn:microsoft.com/office/officeart/2005/8/layout/hierarchy2"/>
    <dgm:cxn modelId="{8F45B9F7-CE94-473E-ADFA-2BA938F48686}" type="presParOf" srcId="{958CE551-67D1-4B37-A338-75D4AF28175D}" destId="{E89DC89C-4C1F-44DD-95FC-F872F3E203D5}" srcOrd="1" destOrd="0" presId="urn:microsoft.com/office/officeart/2005/8/layout/hierarchy2"/>
    <dgm:cxn modelId="{7E965509-B812-4EAB-B7F0-49AF0B54D7B3}" type="presParOf" srcId="{E89DC89C-4C1F-44DD-95FC-F872F3E203D5}" destId="{4B2238FD-2246-45DB-B759-6CFF7EEFE505}" srcOrd="0" destOrd="0" presId="urn:microsoft.com/office/officeart/2005/8/layout/hierarchy2"/>
    <dgm:cxn modelId="{DCECC359-4634-4BA4-B17C-F20F19BA89FA}" type="presParOf" srcId="{4B2238FD-2246-45DB-B759-6CFF7EEFE505}" destId="{B3BD6A26-AC30-4ACD-B1E8-B3F6AD2D8FC2}" srcOrd="0" destOrd="0" presId="urn:microsoft.com/office/officeart/2005/8/layout/hierarchy2"/>
    <dgm:cxn modelId="{E769ADFD-D524-4822-AA0B-C8D4E0A0C13A}" type="presParOf" srcId="{E89DC89C-4C1F-44DD-95FC-F872F3E203D5}" destId="{19191E8F-0285-4CE1-A8FD-2F4D16054040}" srcOrd="1" destOrd="0" presId="urn:microsoft.com/office/officeart/2005/8/layout/hierarchy2"/>
    <dgm:cxn modelId="{D8E38C49-3523-4D03-81A4-AF83446885E2}" type="presParOf" srcId="{19191E8F-0285-4CE1-A8FD-2F4D16054040}" destId="{B513A906-E4F0-4114-8C5C-04290A821471}" srcOrd="0" destOrd="0" presId="urn:microsoft.com/office/officeart/2005/8/layout/hierarchy2"/>
    <dgm:cxn modelId="{AC62A8F9-1E9C-4F6E-A3FA-2ED55C96B420}" type="presParOf" srcId="{19191E8F-0285-4CE1-A8FD-2F4D16054040}" destId="{CC0B3945-4283-45C8-B6FB-8EEDF1A147E1}" srcOrd="1" destOrd="0" presId="urn:microsoft.com/office/officeart/2005/8/layout/hierarchy2"/>
    <dgm:cxn modelId="{84CA74E8-D1E3-4693-B071-98F63349672D}" type="presParOf" srcId="{CC0B3945-4283-45C8-B6FB-8EEDF1A147E1}" destId="{CB172BC6-F972-4CA0-96CF-BD7E6C5BA394}" srcOrd="0" destOrd="0" presId="urn:microsoft.com/office/officeart/2005/8/layout/hierarchy2"/>
    <dgm:cxn modelId="{CBD30C74-38CA-4A16-B797-2D7D04EFC36C}" type="presParOf" srcId="{CB172BC6-F972-4CA0-96CF-BD7E6C5BA394}" destId="{91C69E27-F32F-4F3F-9B26-9F796A5EE199}" srcOrd="0" destOrd="0" presId="urn:microsoft.com/office/officeart/2005/8/layout/hierarchy2"/>
    <dgm:cxn modelId="{7443ABD1-C791-451D-9249-80ABBB770EFF}" type="presParOf" srcId="{CC0B3945-4283-45C8-B6FB-8EEDF1A147E1}" destId="{BEC855E1-7DDC-4869-9E57-2FCF76B73B6A}" srcOrd="1" destOrd="0" presId="urn:microsoft.com/office/officeart/2005/8/layout/hierarchy2"/>
    <dgm:cxn modelId="{103A6B6E-60FD-4596-AA70-9C05260EB821}" type="presParOf" srcId="{BEC855E1-7DDC-4869-9E57-2FCF76B73B6A}" destId="{FBDD2BD4-1A3B-489D-9695-E667AF166F9C}" srcOrd="0" destOrd="0" presId="urn:microsoft.com/office/officeart/2005/8/layout/hierarchy2"/>
    <dgm:cxn modelId="{CA54E565-0548-4698-8DFC-1E3D7B7FFC9B}" type="presParOf" srcId="{BEC855E1-7DDC-4869-9E57-2FCF76B73B6A}" destId="{918F7DA9-41F3-4D36-AE5F-14D5A70C9CB2}" srcOrd="1" destOrd="0" presId="urn:microsoft.com/office/officeart/2005/8/layout/hierarchy2"/>
    <dgm:cxn modelId="{74887436-D967-432F-8F8E-F79625FD03F8}" type="presParOf" srcId="{CC0B3945-4283-45C8-B6FB-8EEDF1A147E1}" destId="{8CC5E6BE-7E59-4C5E-A21A-3090E5F3E9BC}" srcOrd="2" destOrd="0" presId="urn:microsoft.com/office/officeart/2005/8/layout/hierarchy2"/>
    <dgm:cxn modelId="{AF6C107E-CE4A-48AA-96EE-E4663C52AE84}" type="presParOf" srcId="{8CC5E6BE-7E59-4C5E-A21A-3090E5F3E9BC}" destId="{20A9BF68-D0DE-4847-B8BC-B6FDA7944F91}" srcOrd="0" destOrd="0" presId="urn:microsoft.com/office/officeart/2005/8/layout/hierarchy2"/>
    <dgm:cxn modelId="{11A3D87D-5EFF-4582-9603-4C11B3144A73}" type="presParOf" srcId="{CC0B3945-4283-45C8-B6FB-8EEDF1A147E1}" destId="{DD95FD60-0A50-407C-AC97-BAC4D7A65336}" srcOrd="3" destOrd="0" presId="urn:microsoft.com/office/officeart/2005/8/layout/hierarchy2"/>
    <dgm:cxn modelId="{CB393AA2-409F-496B-A7F3-5883308A4061}" type="presParOf" srcId="{DD95FD60-0A50-407C-AC97-BAC4D7A65336}" destId="{DE71E6CF-3302-4EF0-90FB-76C76E425BD2}" srcOrd="0" destOrd="0" presId="urn:microsoft.com/office/officeart/2005/8/layout/hierarchy2"/>
    <dgm:cxn modelId="{91A1E49A-268C-4D01-B902-A038943C695E}" type="presParOf" srcId="{DD95FD60-0A50-407C-AC97-BAC4D7A65336}" destId="{4E8F069A-C85F-4DDE-8CAF-D149AD27C7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B13010-CBF4-4324-9BAE-737FE6145771}">
      <dsp:nvSpPr>
        <dsp:cNvPr id="0" name=""/>
        <dsp:cNvSpPr/>
      </dsp:nvSpPr>
      <dsp:spPr>
        <a:xfrm>
          <a:off x="581" y="1453333"/>
          <a:ext cx="2535898" cy="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2 είδη κινήτρων</a:t>
          </a:r>
          <a:endParaRPr lang="el-GR" sz="2400" kern="1200" dirty="0"/>
        </a:p>
      </dsp:txBody>
      <dsp:txXfrm>
        <a:off x="581" y="1453333"/>
        <a:ext cx="2535898" cy="853524"/>
      </dsp:txXfrm>
    </dsp:sp>
    <dsp:sp modelId="{06F381BD-34FC-4641-B3D2-4F24DFC8DBA0}">
      <dsp:nvSpPr>
        <dsp:cNvPr id="0" name=""/>
        <dsp:cNvSpPr/>
      </dsp:nvSpPr>
      <dsp:spPr>
        <a:xfrm rot="20101787">
          <a:off x="2474309" y="1563236"/>
          <a:ext cx="1330247" cy="72158"/>
        </a:xfrm>
        <a:custGeom>
          <a:avLst/>
          <a:gdLst/>
          <a:ahLst/>
          <a:cxnLst/>
          <a:rect l="0" t="0" r="0" b="0"/>
          <a:pathLst>
            <a:path>
              <a:moveTo>
                <a:pt x="0" y="36079"/>
              </a:moveTo>
              <a:lnTo>
                <a:pt x="1330247" y="36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20101787">
        <a:off x="3106176" y="1566059"/>
        <a:ext cx="66512" cy="66512"/>
      </dsp:txXfrm>
    </dsp:sp>
    <dsp:sp modelId="{2C1AE33C-A748-4744-A04E-3573A013C6AC}">
      <dsp:nvSpPr>
        <dsp:cNvPr id="0" name=""/>
        <dsp:cNvSpPr/>
      </dsp:nvSpPr>
      <dsp:spPr>
        <a:xfrm>
          <a:off x="3742385" y="821974"/>
          <a:ext cx="2823778" cy="99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Ο ηθικός νόμος =  πράξεις από καθήκον</a:t>
          </a:r>
          <a:endParaRPr lang="el-GR" sz="2400" kern="1200" dirty="0"/>
        </a:p>
      </dsp:txBody>
      <dsp:txXfrm>
        <a:off x="3742385" y="821974"/>
        <a:ext cx="2823778" cy="993123"/>
      </dsp:txXfrm>
    </dsp:sp>
    <dsp:sp modelId="{E8937D67-9ACE-47FE-A132-36C9C2890DC7}">
      <dsp:nvSpPr>
        <dsp:cNvPr id="0" name=""/>
        <dsp:cNvSpPr/>
      </dsp:nvSpPr>
      <dsp:spPr>
        <a:xfrm rot="1609064">
          <a:off x="2463814" y="2148824"/>
          <a:ext cx="1351235" cy="72158"/>
        </a:xfrm>
        <a:custGeom>
          <a:avLst/>
          <a:gdLst/>
          <a:ahLst/>
          <a:cxnLst/>
          <a:rect l="0" t="0" r="0" b="0"/>
          <a:pathLst>
            <a:path>
              <a:moveTo>
                <a:pt x="0" y="36079"/>
              </a:moveTo>
              <a:lnTo>
                <a:pt x="1351235" y="360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609064">
        <a:off x="3105651" y="2151122"/>
        <a:ext cx="67561" cy="67561"/>
      </dsp:txXfrm>
    </dsp:sp>
    <dsp:sp modelId="{87168EE7-27D0-442C-9296-2D0CFB91A608}">
      <dsp:nvSpPr>
        <dsp:cNvPr id="0" name=""/>
        <dsp:cNvSpPr/>
      </dsp:nvSpPr>
      <dsp:spPr>
        <a:xfrm>
          <a:off x="3742385" y="2041204"/>
          <a:ext cx="2977440" cy="897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Οι ροπές = πράξεις από ροπή</a:t>
          </a:r>
          <a:endParaRPr lang="el-GR" sz="2400" kern="1200" dirty="0"/>
        </a:p>
      </dsp:txBody>
      <dsp:txXfrm>
        <a:off x="3742385" y="2041204"/>
        <a:ext cx="2977440" cy="8970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B13010-CBF4-4324-9BAE-737FE6145771}">
      <dsp:nvSpPr>
        <dsp:cNvPr id="0" name=""/>
        <dsp:cNvSpPr/>
      </dsp:nvSpPr>
      <dsp:spPr>
        <a:xfrm>
          <a:off x="6242" y="1077369"/>
          <a:ext cx="1268306" cy="1039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Πράξεις από καθήκον</a:t>
          </a:r>
          <a:endParaRPr lang="el-GR" sz="2400" kern="1200" dirty="0"/>
        </a:p>
      </dsp:txBody>
      <dsp:txXfrm>
        <a:off x="6242" y="1077369"/>
        <a:ext cx="1268306" cy="1039748"/>
      </dsp:txXfrm>
    </dsp:sp>
    <dsp:sp modelId="{06F381BD-34FC-4641-B3D2-4F24DFC8DBA0}">
      <dsp:nvSpPr>
        <dsp:cNvPr id="0" name=""/>
        <dsp:cNvSpPr/>
      </dsp:nvSpPr>
      <dsp:spPr>
        <a:xfrm rot="17607294">
          <a:off x="991935" y="1151299"/>
          <a:ext cx="938961" cy="30512"/>
        </a:xfrm>
        <a:custGeom>
          <a:avLst/>
          <a:gdLst/>
          <a:ahLst/>
          <a:cxnLst/>
          <a:rect l="0" t="0" r="0" b="0"/>
          <a:pathLst>
            <a:path>
              <a:moveTo>
                <a:pt x="0" y="15256"/>
              </a:moveTo>
              <a:lnTo>
                <a:pt x="938961" y="15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7607294">
        <a:off x="1437941" y="1143081"/>
        <a:ext cx="46948" cy="46948"/>
      </dsp:txXfrm>
    </dsp:sp>
    <dsp:sp modelId="{2C1AE33C-A748-4744-A04E-3573A013C6AC}">
      <dsp:nvSpPr>
        <dsp:cNvPr id="0" name=""/>
        <dsp:cNvSpPr/>
      </dsp:nvSpPr>
      <dsp:spPr>
        <a:xfrm>
          <a:off x="1648281" y="0"/>
          <a:ext cx="5193988" cy="1471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>
              <a:solidFill>
                <a:srgbClr val="FF0000"/>
              </a:solidFill>
            </a:rPr>
            <a:t>1. Σύμφωνα με τη ροπή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π.χ. Πράττω τίμια επειδή πιστεύω στην αρχή της τιμιότητας (συμπαθώ, όμως, ταυτόχρονα αυτόν που έχω απέναντί μου).</a:t>
          </a:r>
          <a:endParaRPr lang="el-GR" sz="2100" kern="1200" dirty="0"/>
        </a:p>
      </dsp:txBody>
      <dsp:txXfrm>
        <a:off x="1648281" y="0"/>
        <a:ext cx="5193988" cy="1471732"/>
      </dsp:txXfrm>
    </dsp:sp>
    <dsp:sp modelId="{E8937D67-9ACE-47FE-A132-36C9C2890DC7}">
      <dsp:nvSpPr>
        <dsp:cNvPr id="0" name=""/>
        <dsp:cNvSpPr/>
      </dsp:nvSpPr>
      <dsp:spPr>
        <a:xfrm rot="4428155">
          <a:off x="778009" y="2243286"/>
          <a:ext cx="1377266" cy="30512"/>
        </a:xfrm>
        <a:custGeom>
          <a:avLst/>
          <a:gdLst/>
          <a:ahLst/>
          <a:cxnLst/>
          <a:rect l="0" t="0" r="0" b="0"/>
          <a:pathLst>
            <a:path>
              <a:moveTo>
                <a:pt x="0" y="15256"/>
              </a:moveTo>
              <a:lnTo>
                <a:pt x="1377266" y="15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4428155">
        <a:off x="1432210" y="2224111"/>
        <a:ext cx="68863" cy="68863"/>
      </dsp:txXfrm>
    </dsp:sp>
    <dsp:sp modelId="{87168EE7-27D0-442C-9296-2D0CFB91A608}">
      <dsp:nvSpPr>
        <dsp:cNvPr id="0" name=""/>
        <dsp:cNvSpPr/>
      </dsp:nvSpPr>
      <dsp:spPr>
        <a:xfrm>
          <a:off x="1658734" y="2220083"/>
          <a:ext cx="5113918" cy="1399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rgbClr val="FF0000"/>
              </a:solidFill>
            </a:rPr>
            <a:t>2. Ενάντια στη ροπή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π.χ. Πράττω τίμια επειδή πιστεύω στην αρχή της τιμιότητας (ενώ δεν συμπαθώ αυτόν που έχω απέναντί μου).</a:t>
          </a:r>
          <a:endParaRPr lang="el-GR" sz="2000" kern="1200" dirty="0"/>
        </a:p>
      </dsp:txBody>
      <dsp:txXfrm>
        <a:off x="1658734" y="2220083"/>
        <a:ext cx="5113918" cy="13995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B93E03-B813-41CD-985C-A51AABCE3263}">
      <dsp:nvSpPr>
        <dsp:cNvPr id="0" name=""/>
        <dsp:cNvSpPr/>
      </dsp:nvSpPr>
      <dsp:spPr>
        <a:xfrm>
          <a:off x="3" y="15778"/>
          <a:ext cx="1508708" cy="1541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Πράξεις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Από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 καθήκον</a:t>
          </a:r>
          <a:endParaRPr lang="el-GR" sz="2400" kern="1200" dirty="0"/>
        </a:p>
      </dsp:txBody>
      <dsp:txXfrm>
        <a:off x="3" y="15778"/>
        <a:ext cx="1508708" cy="1541540"/>
      </dsp:txXfrm>
    </dsp:sp>
    <dsp:sp modelId="{2E4EFBFF-F731-44A0-B6F6-1AF222D85A7C}">
      <dsp:nvSpPr>
        <dsp:cNvPr id="0" name=""/>
        <dsp:cNvSpPr/>
      </dsp:nvSpPr>
      <dsp:spPr>
        <a:xfrm rot="21100228">
          <a:off x="1504087" y="712843"/>
          <a:ext cx="876797" cy="20392"/>
        </a:xfrm>
        <a:custGeom>
          <a:avLst/>
          <a:gdLst/>
          <a:ahLst/>
          <a:cxnLst/>
          <a:rect l="0" t="0" r="0" b="0"/>
          <a:pathLst>
            <a:path>
              <a:moveTo>
                <a:pt x="0" y="10196"/>
              </a:moveTo>
              <a:lnTo>
                <a:pt x="416478" y="10196"/>
              </a:lnTo>
            </a:path>
            <a:path>
              <a:moveTo>
                <a:pt x="460318" y="10196"/>
              </a:moveTo>
              <a:lnTo>
                <a:pt x="876797" y="10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  </a:t>
          </a:r>
          <a:endParaRPr lang="el-GR" sz="1500" kern="1200" dirty="0"/>
        </a:p>
      </dsp:txBody>
      <dsp:txXfrm rot="21100228">
        <a:off x="1920566" y="613440"/>
        <a:ext cx="43839" cy="219199"/>
      </dsp:txXfrm>
    </dsp:sp>
    <dsp:sp modelId="{EBC4295E-2AB1-42C4-AF94-C3E8546DD4C4}">
      <dsp:nvSpPr>
        <dsp:cNvPr id="0" name=""/>
        <dsp:cNvSpPr/>
      </dsp:nvSpPr>
      <dsp:spPr>
        <a:xfrm>
          <a:off x="2376261" y="87785"/>
          <a:ext cx="3596209" cy="1143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accent2">
                  <a:lumMod val="75000"/>
                </a:schemeClr>
              </a:solidFill>
            </a:rPr>
            <a:t>Αυτονομία</a:t>
          </a:r>
          <a:r>
            <a:rPr lang="el-GR" sz="2400" kern="1200" dirty="0" smtClean="0"/>
            <a:t> =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υιοθετώ τον ηθικό νόμο ως επαρκές κίνητρο για πράξη</a:t>
          </a:r>
          <a:endParaRPr lang="el-GR" sz="2400" kern="1200" dirty="0"/>
        </a:p>
      </dsp:txBody>
      <dsp:txXfrm>
        <a:off x="2376261" y="87785"/>
        <a:ext cx="3596209" cy="1143490"/>
      </dsp:txXfrm>
    </dsp:sp>
    <dsp:sp modelId="{3366571A-0FFE-413E-A886-E7A64FC9F463}">
      <dsp:nvSpPr>
        <dsp:cNvPr id="0" name=""/>
        <dsp:cNvSpPr/>
      </dsp:nvSpPr>
      <dsp:spPr>
        <a:xfrm>
          <a:off x="4818" y="1945122"/>
          <a:ext cx="1513922" cy="2009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Πράξεις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από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ροπή</a:t>
          </a:r>
          <a:endParaRPr lang="el-GR" sz="2400" kern="1200" dirty="0"/>
        </a:p>
      </dsp:txBody>
      <dsp:txXfrm>
        <a:off x="4818" y="1945122"/>
        <a:ext cx="1513922" cy="2009201"/>
      </dsp:txXfrm>
    </dsp:sp>
    <dsp:sp modelId="{4B2238FD-2246-45DB-B759-6CFF7EEFE505}">
      <dsp:nvSpPr>
        <dsp:cNvPr id="0" name=""/>
        <dsp:cNvSpPr/>
      </dsp:nvSpPr>
      <dsp:spPr>
        <a:xfrm>
          <a:off x="1518740" y="2939526"/>
          <a:ext cx="399538" cy="20392"/>
        </a:xfrm>
        <a:custGeom>
          <a:avLst/>
          <a:gdLst/>
          <a:ahLst/>
          <a:cxnLst/>
          <a:rect l="0" t="0" r="0" b="0"/>
          <a:pathLst>
            <a:path>
              <a:moveTo>
                <a:pt x="0" y="10196"/>
              </a:moveTo>
              <a:lnTo>
                <a:pt x="399538" y="10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1708521" y="2939734"/>
        <a:ext cx="19976" cy="19976"/>
      </dsp:txXfrm>
    </dsp:sp>
    <dsp:sp modelId="{B513A906-E4F0-4114-8C5C-04290A821471}">
      <dsp:nvSpPr>
        <dsp:cNvPr id="0" name=""/>
        <dsp:cNvSpPr/>
      </dsp:nvSpPr>
      <dsp:spPr>
        <a:xfrm>
          <a:off x="1918279" y="1819849"/>
          <a:ext cx="2006933" cy="2259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accent2">
                  <a:lumMod val="75000"/>
                </a:schemeClr>
              </a:solidFill>
            </a:rPr>
            <a:t>Ετερονομία</a:t>
          </a:r>
          <a:r>
            <a:rPr lang="el-GR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= ο ηθικός νόμος </a:t>
          </a:r>
          <a:r>
            <a:rPr lang="el-GR" sz="2400" b="1" kern="1200" dirty="0" smtClean="0">
              <a:solidFill>
                <a:schemeClr val="accent2">
                  <a:lumMod val="75000"/>
                </a:schemeClr>
              </a:solidFill>
            </a:rPr>
            <a:t>δεν</a:t>
          </a:r>
          <a:r>
            <a:rPr lang="el-GR" sz="2400" kern="1200" dirty="0" smtClean="0"/>
            <a:t> είναι επαρκές κίνητρο για πράξη</a:t>
          </a:r>
          <a:endParaRPr lang="el-GR" sz="2400" kern="1200" dirty="0"/>
        </a:p>
      </dsp:txBody>
      <dsp:txXfrm>
        <a:off x="1918279" y="1819849"/>
        <a:ext cx="2006933" cy="2259746"/>
      </dsp:txXfrm>
    </dsp:sp>
    <dsp:sp modelId="{CB172BC6-F972-4CA0-96CF-BD7E6C5BA394}">
      <dsp:nvSpPr>
        <dsp:cNvPr id="0" name=""/>
        <dsp:cNvSpPr/>
      </dsp:nvSpPr>
      <dsp:spPr>
        <a:xfrm rot="18060961">
          <a:off x="3731074" y="2596275"/>
          <a:ext cx="801031" cy="20392"/>
        </a:xfrm>
        <a:custGeom>
          <a:avLst/>
          <a:gdLst/>
          <a:ahLst/>
          <a:cxnLst/>
          <a:rect l="0" t="0" r="0" b="0"/>
          <a:pathLst>
            <a:path>
              <a:moveTo>
                <a:pt x="0" y="10196"/>
              </a:moveTo>
              <a:lnTo>
                <a:pt x="801031" y="10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8060961">
        <a:off x="4111564" y="2586445"/>
        <a:ext cx="40051" cy="40051"/>
      </dsp:txXfrm>
    </dsp:sp>
    <dsp:sp modelId="{FBDD2BD4-1A3B-489D-9695-E667AF166F9C}">
      <dsp:nvSpPr>
        <dsp:cNvPr id="0" name=""/>
        <dsp:cNvSpPr/>
      </dsp:nvSpPr>
      <dsp:spPr>
        <a:xfrm>
          <a:off x="4337967" y="1710290"/>
          <a:ext cx="2492193" cy="1105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ο ηθικός νόμος ως «περιοριστική συνθήκη»</a:t>
          </a:r>
          <a:endParaRPr lang="el-GR" sz="2200" kern="1200" dirty="0"/>
        </a:p>
      </dsp:txBody>
      <dsp:txXfrm>
        <a:off x="4337967" y="1710290"/>
        <a:ext cx="2492193" cy="1105858"/>
      </dsp:txXfrm>
    </dsp:sp>
    <dsp:sp modelId="{8CC5E6BE-7E59-4C5E-A21A-3090E5F3E9BC}">
      <dsp:nvSpPr>
        <dsp:cNvPr id="0" name=""/>
        <dsp:cNvSpPr/>
      </dsp:nvSpPr>
      <dsp:spPr>
        <a:xfrm rot="3354729">
          <a:off x="3768546" y="3234719"/>
          <a:ext cx="712872" cy="20392"/>
        </a:xfrm>
        <a:custGeom>
          <a:avLst/>
          <a:gdLst/>
          <a:ahLst/>
          <a:cxnLst/>
          <a:rect l="0" t="0" r="0" b="0"/>
          <a:pathLst>
            <a:path>
              <a:moveTo>
                <a:pt x="0" y="10196"/>
              </a:moveTo>
              <a:lnTo>
                <a:pt x="712872" y="101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3354729">
        <a:off x="4107161" y="3227093"/>
        <a:ext cx="35643" cy="35643"/>
      </dsp:txXfrm>
    </dsp:sp>
    <dsp:sp modelId="{DE71E6CF-3302-4EF0-90FB-76C76E425BD2}">
      <dsp:nvSpPr>
        <dsp:cNvPr id="0" name=""/>
        <dsp:cNvSpPr/>
      </dsp:nvSpPr>
      <dsp:spPr>
        <a:xfrm>
          <a:off x="4324752" y="3026381"/>
          <a:ext cx="2655205" cy="1027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smtClean="0"/>
            <a:t>ενάντια </a:t>
          </a:r>
          <a:r>
            <a:rPr lang="el-GR" sz="2200" kern="1200" dirty="0" smtClean="0"/>
            <a:t>στον </a:t>
          </a:r>
          <a:r>
            <a:rPr lang="el-GR" sz="2200" kern="1200" smtClean="0"/>
            <a:t>ηθικό νόμο</a:t>
          </a:r>
          <a:endParaRPr lang="el-GR" sz="2200" kern="1200" dirty="0"/>
        </a:p>
      </dsp:txBody>
      <dsp:txXfrm>
        <a:off x="4324752" y="3026381"/>
        <a:ext cx="2655205" cy="1027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12/1/2015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917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5075BC"/>
                </a:solidFill>
              </a:rPr>
              <a:t>Kant</a:t>
            </a:r>
            <a:r>
              <a:rPr lang="el-GR" dirty="0" smtClean="0">
                <a:solidFill>
                  <a:srgbClr val="5075BC"/>
                </a:solidFill>
              </a:rPr>
              <a:t>: Ηθική Φιλοσοφία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924497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</a:t>
            </a:r>
            <a:r>
              <a:rPr lang="el-GR" sz="2800" baseline="30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:Αγαθή Βούληση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Παύλος </a:t>
            </a:r>
            <a:r>
              <a:rPr lang="el-GR" sz="2800" dirty="0" err="1" smtClean="0"/>
              <a:t>Κόντος</a:t>
            </a:r>
            <a:endParaRPr lang="el-GR" sz="2800" dirty="0" smtClean="0"/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</a:t>
            </a:r>
            <a:r>
              <a:rPr lang="el-GR" sz="2000" dirty="0" smtClean="0"/>
              <a:t> Παύλος </a:t>
            </a:r>
            <a:r>
              <a:rPr lang="el-GR" sz="2000" dirty="0" err="1" smtClean="0"/>
              <a:t>Κόντος</a:t>
            </a:r>
            <a:r>
              <a:rPr lang="el-GR" sz="2000" dirty="0" smtClean="0"/>
              <a:t>. «Καντιανή Ηθική».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 smtClean="0">
                <a:hlinkClick r:id="rId3"/>
              </a:rPr>
              <a:t>https://eclass.upatras.gr/courses/PHIL1917/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r>
              <a:rPr lang="el-GR" dirty="0" smtClean="0"/>
              <a:t>Σκοπός όσων ακολουθούν είναι να κατανοηθεί, στη συνέχεια όσων έχουν ήδη αναλυθεί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n-US" dirty="0" smtClean="0"/>
              <a:t>video</a:t>
            </a:r>
            <a:r>
              <a:rPr lang="el-GR" dirty="0" smtClean="0"/>
              <a:t> της 2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ενότητας, η έννοια της (αγαθής) βούλησης, όπως τη χρησιμοποιεί ο Καντ στο έργο του </a:t>
            </a:r>
            <a:r>
              <a:rPr lang="el-GR" i="1" dirty="0" smtClean="0"/>
              <a:t>Θεμελίωση της Μεταφυσικής των Ηθών.</a:t>
            </a:r>
            <a:endParaRPr lang="el-GR" i="1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Line Callout 2 (Border and Accent Bar) 7"/>
          <p:cNvSpPr/>
          <p:nvPr/>
        </p:nvSpPr>
        <p:spPr>
          <a:xfrm>
            <a:off x="5076056" y="1700808"/>
            <a:ext cx="3096344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6587"/>
              <a:gd name="adj6" fmla="val -48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Βλέπε οδηγίες ανάγνωσης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ροπές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b="1" dirty="0" smtClean="0"/>
              <a:t>	</a:t>
            </a:r>
            <a:r>
              <a:rPr lang="el-GR" sz="2400" b="1" dirty="0" smtClean="0">
                <a:solidFill>
                  <a:schemeClr val="accent1"/>
                </a:solidFill>
              </a:rPr>
              <a:t>Η ροπή καθαυτή δεν έχει ηθική αξία, ούτε αρνητική ούτε θετική</a:t>
            </a:r>
            <a:r>
              <a:rPr lang="el-GR" sz="2400" b="1" dirty="0" smtClean="0"/>
              <a:t>, </a:t>
            </a:r>
            <a:r>
              <a:rPr lang="el-GR" sz="2400" dirty="0" smtClean="0"/>
              <a:t>γιατί δεν μπορεί να αποτελεί οδηγό/κανόνα για την πράξη μας καθώς είναι: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400" dirty="0" smtClean="0"/>
              <a:t>ασταθής (εύκολα μεταβάλλεται),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400" dirty="0" smtClean="0"/>
              <a:t>δεν πληρώνεται ποτέ ολοκληρωτικά (αφού έχει τη μορφή που έχουν οι επιθυμίες),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400" dirty="0" smtClean="0"/>
              <a:t>οδηγεί σε </a:t>
            </a:r>
            <a:r>
              <a:rPr lang="el-GR" sz="2400" dirty="0" err="1" smtClean="0"/>
              <a:t>αυτο</a:t>
            </a:r>
            <a:r>
              <a:rPr lang="el-GR" sz="2400" dirty="0" smtClean="0"/>
              <a:t>-άρνηση άπαξ και διαψευσθεί.</a:t>
            </a:r>
          </a:p>
          <a:p>
            <a:pPr marL="457200" lvl="0" indent="-457200">
              <a:buNone/>
            </a:pPr>
            <a:r>
              <a:rPr lang="el-GR" sz="2400" dirty="0" smtClean="0"/>
              <a:t>                           Δεν υπάρχει αναγκαία σχέση ανάμεσα σε μια  </a:t>
            </a:r>
          </a:p>
          <a:p>
            <a:pPr marL="457200" lvl="0" indent="-457200">
              <a:buNone/>
            </a:pPr>
            <a:r>
              <a:rPr lang="el-GR" sz="2400" dirty="0" smtClean="0"/>
              <a:t>                           ροπή και σε ένα τύπο πράξεων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</a:p>
          <a:p>
            <a:pPr lvl="0"/>
            <a:endParaRPr lang="el-GR" sz="2400" dirty="0" smtClean="0"/>
          </a:p>
          <a:p>
            <a:endParaRPr lang="el-GR" sz="2400" dirty="0" smtClean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115616" y="4941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ροπές: φύση και ελευθερία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08512"/>
          </a:xfrm>
        </p:spPr>
        <p:txBody>
          <a:bodyPr>
            <a:normAutofit/>
          </a:bodyPr>
          <a:lstStyle/>
          <a:p>
            <a:pPr lvl="0"/>
            <a:endParaRPr lang="el-GR" sz="2400" dirty="0" smtClean="0"/>
          </a:p>
          <a:p>
            <a:pPr lvl="0"/>
            <a:r>
              <a:rPr lang="el-GR" sz="2400" dirty="0" smtClean="0"/>
              <a:t>Οι ροπές είναι </a:t>
            </a:r>
            <a:r>
              <a:rPr lang="el-GR" sz="2400" b="1" dirty="0" smtClean="0">
                <a:solidFill>
                  <a:schemeClr val="accent1"/>
                </a:solidFill>
              </a:rPr>
              <a:t>προϊόντα της φύσης μας</a:t>
            </a:r>
            <a:r>
              <a:rPr lang="el-GR" sz="2400" dirty="0" smtClean="0"/>
              <a:t>, για αυτό είναι ηθικά αδιάφορες.</a:t>
            </a:r>
          </a:p>
          <a:p>
            <a:pPr lvl="0"/>
            <a:r>
              <a:rPr lang="el-GR" sz="2400" dirty="0" smtClean="0"/>
              <a:t> Αλλά η διαμόρφωση και η υιοθέτηση των ροπών ως κινήτρων για πράξη είναι </a:t>
            </a:r>
            <a:r>
              <a:rPr lang="el-GR" sz="2400" b="1" dirty="0" smtClean="0">
                <a:solidFill>
                  <a:schemeClr val="accent1"/>
                </a:solidFill>
              </a:rPr>
              <a:t>προϊόν της ελευθερίας μας</a:t>
            </a:r>
            <a:r>
              <a:rPr lang="el-GR" sz="2400" i="1" dirty="0" smtClean="0"/>
              <a:t>.</a:t>
            </a:r>
            <a:endParaRPr lang="el-GR" sz="2400" dirty="0" smtClean="0"/>
          </a:p>
          <a:p>
            <a:pPr lvl="0">
              <a:buNone/>
            </a:pPr>
            <a:r>
              <a:rPr lang="el-GR" sz="2400" dirty="0" smtClean="0"/>
              <a:t>	             Η ροπή καταργεί την ηθική αξία της πράξης μόνο όταν</a:t>
            </a:r>
          </a:p>
          <a:p>
            <a:pPr lvl="0">
              <a:buNone/>
            </a:pPr>
            <a:r>
              <a:rPr lang="el-GR" sz="2400" dirty="0" smtClean="0"/>
              <a:t>                  αποτελεί το κίνητρο της πράξης. </a:t>
            </a:r>
          </a:p>
          <a:p>
            <a:pPr lvl="0">
              <a:buNone/>
            </a:pPr>
            <a:r>
              <a:rPr lang="el-GR" sz="2400" dirty="0" smtClean="0"/>
              <a:t>                  Αντίθετα, μπορεί να υφίσταται συνοδευτικά χωρίς να </a:t>
            </a:r>
          </a:p>
          <a:p>
            <a:pPr lvl="0">
              <a:buNone/>
            </a:pPr>
            <a:r>
              <a:rPr lang="el-GR" sz="2400" dirty="0" smtClean="0"/>
              <a:t>                  μειώνει την ηθική αξία της πράξης.</a:t>
            </a:r>
            <a:endParaRPr lang="el-GR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11560" y="46531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Δύο είδη κινήτρων της </a:t>
            </a:r>
            <a:br>
              <a:rPr lang="el-GR" dirty="0" smtClean="0"/>
            </a:br>
            <a:r>
              <a:rPr lang="el-GR" dirty="0" smtClean="0"/>
              <a:t>ανθρώπινης βούλησης.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/>
            <a:endParaRPr lang="el-GR" sz="2400" dirty="0" smtClean="0"/>
          </a:p>
          <a:p>
            <a:pPr marL="400050" lvl="1" indent="0">
              <a:buNone/>
            </a:pPr>
            <a:endParaRPr lang="el-GR" sz="2400" dirty="0" smtClean="0"/>
          </a:p>
          <a:p>
            <a:pPr marL="400050" lvl="1" indent="0">
              <a:buNone/>
            </a:pPr>
            <a:endParaRPr lang="el-GR" sz="2400" dirty="0" smtClean="0"/>
          </a:p>
          <a:p>
            <a:pPr marL="400050" lvl="1" indent="0">
              <a:buNone/>
            </a:pPr>
            <a:endParaRPr lang="el-GR" sz="2400" dirty="0" smtClean="0"/>
          </a:p>
          <a:p>
            <a:pPr marL="400050" lvl="1" indent="0">
              <a:buNone/>
            </a:pPr>
            <a:endParaRPr lang="el-GR" sz="2400" dirty="0" smtClean="0"/>
          </a:p>
          <a:p>
            <a:pPr marL="400050" lvl="1" indent="0">
              <a:buNone/>
            </a:pPr>
            <a:endParaRPr lang="el-GR" sz="2400" dirty="0" smtClean="0"/>
          </a:p>
          <a:p>
            <a:pPr marL="400050" lvl="1" indent="0" algn="r">
              <a:buNone/>
            </a:pPr>
            <a:endParaRPr lang="el-GR" sz="2400" dirty="0" smtClean="0"/>
          </a:p>
          <a:p>
            <a:pPr marL="400050" lvl="1" indent="0" algn="r">
              <a:buNone/>
            </a:pPr>
            <a:r>
              <a:rPr lang="el-GR" sz="2400" dirty="0" smtClean="0"/>
              <a:t>Βλέπε παραδείγματα στις επόμενες διαφάνειες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899592" y="1700808"/>
          <a:ext cx="6720408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Πράξεις από καθήκον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 algn="r">
              <a:buNone/>
            </a:pPr>
            <a:endParaRPr lang="el-GR" sz="2400" dirty="0" smtClean="0"/>
          </a:p>
          <a:p>
            <a:pPr marL="400050" lvl="1" indent="0" algn="r">
              <a:buNone/>
            </a:pPr>
            <a:endParaRPr lang="el-GR" sz="2400" dirty="0" smtClean="0"/>
          </a:p>
          <a:p>
            <a:pPr marL="400050" lvl="1" indent="0" algn="r">
              <a:buNone/>
            </a:pPr>
            <a:endParaRPr lang="el-GR" sz="2400" dirty="0" smtClean="0"/>
          </a:p>
          <a:p>
            <a:pPr marL="400050" lvl="1" indent="0" algn="r">
              <a:buNone/>
            </a:pPr>
            <a:endParaRPr lang="el-GR" sz="2400" dirty="0" smtClean="0"/>
          </a:p>
          <a:p>
            <a:pPr marL="400050" lvl="1" indent="0">
              <a:buNone/>
            </a:pPr>
            <a:endParaRPr lang="el-GR" sz="24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683568" y="1700808"/>
          <a:ext cx="6984776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Ηθική αξιολόγηση των πράξεων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el-GR" sz="2400" dirty="0" smtClean="0"/>
              <a:t>Διευκρινίσεις: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l-GR" sz="2400" dirty="0" smtClean="0"/>
              <a:t>Οι </a:t>
            </a:r>
            <a:r>
              <a:rPr lang="el-GR" sz="2400" b="1" dirty="0" smtClean="0">
                <a:solidFill>
                  <a:schemeClr val="accent1"/>
                </a:solidFill>
              </a:rPr>
              <a:t>πράξεις από καθήκον είναι οι μόνες αγαθές πράξεις </a:t>
            </a:r>
            <a:r>
              <a:rPr lang="el-GR" sz="2400" dirty="0" smtClean="0"/>
              <a:t>και είναι ηθικά αδιάφορο το αν είναι ενάντια ή σύμφωνες με τις ροπές.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l-GR" sz="2400" dirty="0" smtClean="0"/>
              <a:t>Οι πράξεις από ροπή σύμφωνα με το καθήκον κινητοποιούνται από τη ροπή και απλώς χρησιμοποιούν ως δεύτερο κριτήριο τον ηθικό νόμο. </a:t>
            </a:r>
            <a:r>
              <a:rPr lang="el-GR" sz="2400" b="1" dirty="0" smtClean="0">
                <a:solidFill>
                  <a:schemeClr val="accent1"/>
                </a:solidFill>
              </a:rPr>
              <a:t>Θα τις ονομάζουμε εξωτερικά δίκαιες πράξεις.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l-GR" sz="2400" dirty="0" smtClean="0"/>
              <a:t>Οι πράξεις από ροπή ενάντια στο καθήκον είναι </a:t>
            </a:r>
            <a:r>
              <a:rPr lang="el-GR" sz="2400" b="1" dirty="0" smtClean="0">
                <a:solidFill>
                  <a:schemeClr val="accent1"/>
                </a:solidFill>
              </a:rPr>
              <a:t>ηθικά κακές.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Αυτονομία και ετερονομία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/>
            <a:endParaRPr lang="el-GR" sz="2400" dirty="0" smtClean="0"/>
          </a:p>
          <a:p>
            <a:pPr algn="ctr">
              <a:buNone/>
            </a:pPr>
            <a:r>
              <a:rPr lang="el-GR" sz="2400" dirty="0" smtClean="0"/>
              <a:t>	</a:t>
            </a:r>
            <a:endParaRPr lang="el-GR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043608" y="1397000"/>
          <a:ext cx="698477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520</Words>
  <Application>Microsoft Office PowerPoint</Application>
  <PresentationFormat>On-screen Show (4:3)</PresentationFormat>
  <Paragraphs>104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Θέμα του Office</vt:lpstr>
      <vt:lpstr>Kant: Ηθική Φιλοσοφία</vt:lpstr>
      <vt:lpstr>Σκοποί  ενότητας</vt:lpstr>
      <vt:lpstr>Οι ροπές </vt:lpstr>
      <vt:lpstr>Οι ροπές: φύση και ελευθερία </vt:lpstr>
      <vt:lpstr>Δύο είδη κινήτρων της  ανθρώπινης βούλησης. </vt:lpstr>
      <vt:lpstr>Πράξεις από καθήκον </vt:lpstr>
      <vt:lpstr>Ηθική αξιολόγηση των πράξεων</vt:lpstr>
      <vt:lpstr>Αυτονομία και ετερονομία </vt:lpstr>
      <vt:lpstr>Τέλος Ενότητας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.</cp:lastModifiedBy>
  <cp:revision>208</cp:revision>
  <dcterms:created xsi:type="dcterms:W3CDTF">2012-09-06T09:03:05Z</dcterms:created>
  <dcterms:modified xsi:type="dcterms:W3CDTF">2015-01-12T07:16:45Z</dcterms:modified>
</cp:coreProperties>
</file>