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57" r:id="rId2"/>
    <p:sldId id="270" r:id="rId3"/>
  </p:sldIdLst>
  <p:sldSz cx="12192000" cy="6858000"/>
  <p:notesSz cx="6858000" cy="9144000"/>
  <p:defaultTex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4B1156A-380E-4F78-BDF5-A606A8083BF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529" autoAdjust="0"/>
  </p:normalViewPr>
  <p:slideViewPr>
    <p:cSldViewPr snapToGrid="0">
      <p:cViewPr varScale="1">
        <p:scale>
          <a:sx n="86" d="100"/>
          <a:sy n="86" d="100"/>
        </p:scale>
        <p:origin x="562"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8" d="100"/>
          <a:sy n="88" d="100"/>
        </p:scale>
        <p:origin x="307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265C894-3F80-4823-A369-365F2295EC1C}" type="datetime1">
              <a:rPr lang="el-GR" smtClean="0"/>
              <a:t>20/5/2019</a:t>
            </a:fld>
            <a:endParaRPr lang="el-GR" dirty="0"/>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4A4F617-7A30-41D4-AB86-5D833C98E18B}" type="slidenum">
              <a:rPr lang="el-GR" smtClean="0"/>
              <a:t>‹#›</a:t>
            </a:fld>
            <a:endParaRPr lang="el-GR" dirty="0"/>
          </a:p>
        </p:txBody>
      </p:sp>
    </p:spTree>
    <p:extLst>
      <p:ext uri="{BB962C8B-B14F-4D97-AF65-F5344CB8AC3E}">
        <p14:creationId xmlns:p14="http://schemas.microsoft.com/office/powerpoint/2010/main" val="9946248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B2C8F77-E1B7-491D-AFFA-3E3DC34C96DC}" type="datetime1">
              <a:rPr lang="el-GR" smtClean="0"/>
              <a:t>20/5/2019</a:t>
            </a:fld>
            <a:endParaRPr lang="el-GR"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l-GR" dirty="0"/>
              <a:t>Στυλ υποδείγματος κειμένου</a:t>
            </a:r>
          </a:p>
          <a:p>
            <a:pPr lvl="1" rtl="0"/>
            <a:r>
              <a:rPr lang="el-GR" dirty="0"/>
              <a:t>Δεύτερου επιπέδου</a:t>
            </a:r>
          </a:p>
          <a:p>
            <a:pPr lvl="2" rtl="0"/>
            <a:r>
              <a:rPr lang="el-GR" dirty="0"/>
              <a:t>Τρίτου επιπέδου</a:t>
            </a:r>
          </a:p>
          <a:p>
            <a:pPr lvl="3" rtl="0"/>
            <a:r>
              <a:rPr lang="el-GR" dirty="0"/>
              <a:t>Τέταρτου επιπέδου</a:t>
            </a:r>
          </a:p>
          <a:p>
            <a:pPr lvl="4" rtl="0"/>
            <a:r>
              <a:rPr lang="el-GR" dirty="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B9A179D-2D27-49E2-B022-8EDDA2EFE682}" type="slidenum">
              <a:rPr lang="el-GR" smtClean="0"/>
              <a:t>‹#›</a:t>
            </a:fld>
            <a:endParaRPr lang="el-GR" dirty="0"/>
          </a:p>
        </p:txBody>
      </p:sp>
    </p:spTree>
    <p:extLst>
      <p:ext uri="{BB962C8B-B14F-4D97-AF65-F5344CB8AC3E}">
        <p14:creationId xmlns:p14="http://schemas.microsoft.com/office/powerpoint/2010/main" val="117460348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sz="1200" i="1" dirty="0">
                <a:latin typeface="Arial" pitchFamily="34" charset="0"/>
                <a:cs typeface="Arial" pitchFamily="34" charset="0"/>
              </a:rPr>
              <a:t>Για να αλλάξετε την εικόνα σε αυτή τη διαφάνεια, επιλέξτε την εικόνα και διαγράψτε τη. Στη συνέχεια, κάντε κλικ στο εικονίδιο "Εικόνες" στο σύμβολο κράτησης θέσης για να εισαγάγετε τη δική σας εικόνα.</a:t>
            </a:r>
          </a:p>
          <a:p>
            <a:pPr rtl="0"/>
            <a:endParaRPr lang="el-GR" dirty="0"/>
          </a:p>
        </p:txBody>
      </p:sp>
      <p:sp>
        <p:nvSpPr>
          <p:cNvPr id="4" name="Θέση αριθμού διαφάνειας 3"/>
          <p:cNvSpPr>
            <a:spLocks noGrp="1"/>
          </p:cNvSpPr>
          <p:nvPr>
            <p:ph type="sldNum" sz="quarter" idx="10"/>
          </p:nvPr>
        </p:nvSpPr>
        <p:spPr/>
        <p:txBody>
          <a:bodyPr rtlCol="0"/>
          <a:lstStyle/>
          <a:p>
            <a:pPr rtl="0"/>
            <a:fld id="{1B9A179D-2D27-49E2-B022-8EDDA2EFE682}" type="slidenum">
              <a:rPr lang="el-GR" smtClean="0"/>
              <a:t>1</a:t>
            </a:fld>
            <a:endParaRPr lang="el-GR" dirty="0"/>
          </a:p>
        </p:txBody>
      </p:sp>
    </p:spTree>
    <p:extLst>
      <p:ext uri="{BB962C8B-B14F-4D97-AF65-F5344CB8AC3E}">
        <p14:creationId xmlns:p14="http://schemas.microsoft.com/office/powerpoint/2010/main" val="1542422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C24F3E57-140F-42E5-ACA7-3B197A5F54F0}" type="slidenum">
              <a:rPr lang="el-GR" smtClean="0"/>
              <a:t>2</a:t>
            </a:fld>
            <a:endParaRPr lang="el-GR" dirty="0"/>
          </a:p>
        </p:txBody>
      </p:sp>
    </p:spTree>
    <p:extLst>
      <p:ext uri="{BB962C8B-B14F-4D97-AF65-F5344CB8AC3E}">
        <p14:creationId xmlns:p14="http://schemas.microsoft.com/office/powerpoint/2010/main" val="225658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2" name="Ελεύθερη σχεδίαση 11"/>
          <p:cNvSpPr>
            <a:spLocks noChangeArrowheads="1"/>
          </p:cNvSpPr>
          <p:nvPr/>
        </p:nvSpPr>
        <p:spPr bwMode="white">
          <a:xfrm>
            <a:off x="8429022" y="0"/>
            <a:ext cx="3762978" cy="6858000"/>
          </a:xfrm>
          <a:custGeom>
            <a:avLst/>
            <a:gdLst>
              <a:gd name="connsiteX0" fmla="*/ 0 w 3762978"/>
              <a:gd name="connsiteY0" fmla="*/ 0 h 6858000"/>
              <a:gd name="connsiteX1" fmla="*/ 3762978 w 3762978"/>
              <a:gd name="connsiteY1" fmla="*/ 0 h 6858000"/>
              <a:gd name="connsiteX2" fmla="*/ 3762978 w 3762978"/>
              <a:gd name="connsiteY2" fmla="*/ 6858000 h 6858000"/>
              <a:gd name="connsiteX3" fmla="*/ 338667 w 3762978"/>
              <a:gd name="connsiteY3" fmla="*/ 6858000 h 6858000"/>
              <a:gd name="connsiteX4" fmla="*/ 1189567 w 3762978"/>
              <a:gd name="connsiteY4" fmla="*/ 433705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2978" h="6858000">
                <a:moveTo>
                  <a:pt x="0" y="0"/>
                </a:moveTo>
                <a:lnTo>
                  <a:pt x="3762978" y="0"/>
                </a:lnTo>
                <a:lnTo>
                  <a:pt x="3762978" y="6858000"/>
                </a:lnTo>
                <a:lnTo>
                  <a:pt x="338667" y="6858000"/>
                </a:lnTo>
                <a:lnTo>
                  <a:pt x="1189567" y="4337050"/>
                </a:lnTo>
                <a:close/>
              </a:path>
            </a:pathLst>
          </a:custGeom>
          <a:solidFill>
            <a:schemeClr val="tx1"/>
          </a:solidFill>
          <a:ln>
            <a:noFill/>
          </a:ln>
          <a:extLst/>
        </p:spPr>
        <p:txBody>
          <a:bodyPr vert="horz" wrap="square" lIns="91440" tIns="45720" rIns="91440" bIns="45720" numCol="1" rtlCol="0" anchor="t" anchorCtr="0" compatLnSpc="1">
            <a:prstTxWarp prst="textNoShape">
              <a:avLst/>
            </a:prstTxWarp>
            <a:noAutofit/>
          </a:bodyPr>
          <a:lstStyle/>
          <a:p>
            <a:pPr rtl="0"/>
            <a:endParaRPr lang="el-GR" sz="1800" dirty="0"/>
          </a:p>
        </p:txBody>
      </p:sp>
      <p:sp>
        <p:nvSpPr>
          <p:cNvPr id="7" name="Ελεύθερη σχεδίαση 6"/>
          <p:cNvSpPr>
            <a:spLocks/>
          </p:cNvSpPr>
          <p:nvPr/>
        </p:nvSpPr>
        <p:spPr bwMode="auto">
          <a:xfrm>
            <a:off x="8145385"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8" name="Ελεύθερη σχεδίαση 7"/>
          <p:cNvSpPr>
            <a:spLocks/>
          </p:cNvSpPr>
          <p:nvPr/>
        </p:nvSpPr>
        <p:spPr bwMode="auto">
          <a:xfrm>
            <a:off x="7950653" y="0"/>
            <a:ext cx="1528232" cy="6858000"/>
          </a:xfrm>
          <a:custGeom>
            <a:avLst/>
            <a:gdLst/>
            <a:ahLst/>
            <a:cxnLst/>
            <a:rect l="l" t="t" r="r" b="b"/>
            <a:pathLst>
              <a:path w="1146174" h="6858000">
                <a:moveTo>
                  <a:pt x="0" y="0"/>
                </a:moveTo>
                <a:lnTo>
                  <a:pt x="253999" y="0"/>
                </a:lnTo>
                <a:lnTo>
                  <a:pt x="1146174" y="4337050"/>
                </a:lnTo>
                <a:lnTo>
                  <a:pt x="511174" y="6858000"/>
                </a:lnTo>
                <a:lnTo>
                  <a:pt x="254000" y="6858000"/>
                </a:lnTo>
                <a:lnTo>
                  <a:pt x="892175" y="4337050"/>
                </a:lnTo>
                <a:close/>
              </a:path>
            </a:pathLst>
          </a:custGeom>
          <a:solidFill>
            <a:schemeClr val="accent1"/>
          </a:solidFill>
          <a:ln>
            <a:noFill/>
          </a:ln>
          <a:effectLst>
            <a:innerShdw blurRad="177800" dist="50800" dir="10800000">
              <a:prstClr val="black">
                <a:alpha val="50000"/>
              </a:prstClr>
            </a:inn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2" name="Τίτλος 1"/>
          <p:cNvSpPr>
            <a:spLocks noGrp="1"/>
          </p:cNvSpPr>
          <p:nvPr>
            <p:ph type="ctrTitle"/>
          </p:nvPr>
        </p:nvSpPr>
        <p:spPr>
          <a:xfrm>
            <a:off x="1295400" y="1873584"/>
            <a:ext cx="6400800" cy="2560320"/>
          </a:xfrm>
        </p:spPr>
        <p:txBody>
          <a:bodyPr rtlCol="0" anchor="b">
            <a:normAutofit/>
          </a:bodyPr>
          <a:lstStyle>
            <a:lvl1pPr algn="l">
              <a:defRPr sz="4000">
                <a:solidFill>
                  <a:schemeClr val="tx1"/>
                </a:solidFill>
              </a:defRPr>
            </a:lvl1pPr>
          </a:lstStyle>
          <a:p>
            <a:pPr rtl="0"/>
            <a:r>
              <a:rPr lang="el-GR"/>
              <a:t>Κάντε κλικ για να επεξεργαστείτε τον τίτλο υποδείγματος</a:t>
            </a:r>
            <a:endParaRPr lang="el-GR" dirty="0"/>
          </a:p>
        </p:txBody>
      </p:sp>
      <p:sp>
        <p:nvSpPr>
          <p:cNvPr id="3" name="Υπότιτλος 2"/>
          <p:cNvSpPr>
            <a:spLocks noGrp="1"/>
          </p:cNvSpPr>
          <p:nvPr>
            <p:ph type="subTitle" idx="1"/>
          </p:nvPr>
        </p:nvSpPr>
        <p:spPr>
          <a:xfrm>
            <a:off x="1295400" y="4572000"/>
            <a:ext cx="6400800" cy="1600200"/>
          </a:xfrm>
        </p:spPr>
        <p:txBody>
          <a:bodyPr rtlCol="0"/>
          <a:lstStyle>
            <a:lvl1pPr marL="0" indent="0" algn="l">
              <a:spcBef>
                <a:spcPts val="12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a:t>Κάντε κλικ για να επεξεργαστείτε τον υπότιτλο του υποδείγματος</a:t>
            </a:r>
            <a:endParaRPr lang="el-GR" dirty="0"/>
          </a:p>
        </p:txBody>
      </p:sp>
    </p:spTree>
    <p:extLst>
      <p:ext uri="{BB962C8B-B14F-4D97-AF65-F5344CB8AC3E}">
        <p14:creationId xmlns:p14="http://schemas.microsoft.com/office/powerpoint/2010/main" val="51258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295400" y="255134"/>
            <a:ext cx="9601200" cy="1036850"/>
          </a:xfrm>
        </p:spPr>
        <p:txBody>
          <a:bodyPr rtlCol="0" anchor="b"/>
          <a:lstStyle>
            <a:lvl1pPr>
              <a:defRPr sz="3200"/>
            </a:lvl1pPr>
          </a:lstStyle>
          <a:p>
            <a:pPr rtl="0"/>
            <a:r>
              <a:rPr lang="el-GR"/>
              <a:t>Κάντε κλικ για να επεξεργαστείτε τον τίτλο υποδείγματος</a:t>
            </a:r>
            <a:endParaRPr lang="el-GR" dirty="0"/>
          </a:p>
        </p:txBody>
      </p:sp>
      <p:sp>
        <p:nvSpPr>
          <p:cNvPr id="3" name="Σύμβολο κράτησης θέσης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
          </p:nvPr>
        </p:nvSpPr>
        <p:spPr>
          <a:xfrm>
            <a:off x="4724400" y="1828801"/>
            <a:ext cx="6172200" cy="4343400"/>
          </a:xfrm>
        </p:spPr>
        <p:txBody>
          <a:bodyPr tIns="27432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a:t>Κάντε κλικ στο εικονίδιο για να προσθέσετε εικόνα</a:t>
            </a:r>
            <a:endParaRPr lang="el-GR" dirty="0"/>
          </a:p>
        </p:txBody>
      </p:sp>
      <p:sp>
        <p:nvSpPr>
          <p:cNvPr id="4" name="Θέση κειμένου 3"/>
          <p:cNvSpPr>
            <a:spLocks noGrp="1"/>
          </p:cNvSpPr>
          <p:nvPr>
            <p:ph type="body" sz="half" idx="2"/>
          </p:nvPr>
        </p:nvSpPr>
        <p:spPr>
          <a:xfrm>
            <a:off x="1295400" y="1828800"/>
            <a:ext cx="3017520" cy="4343400"/>
          </a:xfrm>
        </p:spPr>
        <p:txBody>
          <a:bodyPr rtlCol="0" anchor="ct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Στυλ κειμένου υποδείγματος</a:t>
            </a:r>
          </a:p>
        </p:txBody>
      </p: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p>
            <a:pPr rtl="0"/>
            <a:fld id="{E8E30034-B71F-4474-A12D-BE8C4B338373}" type="datetime1">
              <a:rPr lang="el-GR" smtClean="0"/>
              <a:t>20/5/2019</a:t>
            </a:fld>
            <a:endParaRPr lang="el-GR" dirty="0"/>
          </a:p>
        </p:txBody>
      </p:sp>
      <p:sp>
        <p:nvSpPr>
          <p:cNvPr id="7" name="Θέση αριθμού διαφάνειας 6"/>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10675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Δύο εικόνες με λεζάντες">
    <p:spTree>
      <p:nvGrpSpPr>
        <p:cNvPr id="1" name=""/>
        <p:cNvGrpSpPr/>
        <p:nvPr/>
      </p:nvGrpSpPr>
      <p:grpSpPr>
        <a:xfrm>
          <a:off x="0" y="0"/>
          <a:ext cx="0" cy="0"/>
          <a:chOff x="0" y="0"/>
          <a:chExt cx="0" cy="0"/>
        </a:xfrm>
      </p:grpSpPr>
      <p:sp>
        <p:nvSpPr>
          <p:cNvPr id="9" name="Ορθογώνιο 8"/>
          <p:cNvSpPr/>
          <p:nvPr/>
        </p:nvSpPr>
        <p:spPr bwMode="invGray">
          <a:xfrm>
            <a:off x="1295400" y="5257800"/>
            <a:ext cx="4572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10" name="Ορθογώνιο 9"/>
          <p:cNvSpPr/>
          <p:nvPr/>
        </p:nvSpPr>
        <p:spPr bwMode="invGray">
          <a:xfrm>
            <a:off x="6324599" y="5257800"/>
            <a:ext cx="4572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11" name="Ορθογώνιο 10"/>
          <p:cNvSpPr/>
          <p:nvPr/>
        </p:nvSpPr>
        <p:spPr>
          <a:xfrm>
            <a:off x="1295400" y="5257800"/>
            <a:ext cx="4572000" cy="54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sz="1800" dirty="0"/>
          </a:p>
        </p:txBody>
      </p:sp>
      <p:sp>
        <p:nvSpPr>
          <p:cNvPr id="12" name="Ορθογώνιο 11"/>
          <p:cNvSpPr/>
          <p:nvPr/>
        </p:nvSpPr>
        <p:spPr>
          <a:xfrm>
            <a:off x="6324599" y="5257800"/>
            <a:ext cx="4572000" cy="54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sz="1800" dirty="0"/>
          </a:p>
        </p:txBody>
      </p:sp>
      <p:sp>
        <p:nvSpPr>
          <p:cNvPr id="2" name="Τίτλος 1"/>
          <p:cNvSpPr>
            <a:spLocks noGrp="1"/>
          </p:cNvSpPr>
          <p:nvPr>
            <p:ph type="title"/>
          </p:nvPr>
        </p:nvSpPr>
        <p:spPr>
          <a:xfrm>
            <a:off x="1295400" y="255134"/>
            <a:ext cx="9601200" cy="1036850"/>
          </a:xfrm>
        </p:spPr>
        <p:txBody>
          <a:bodyPr rtlCol="0" anchor="b"/>
          <a:lstStyle>
            <a:lvl1pPr>
              <a:defRPr sz="3200"/>
            </a:lvl1pPr>
          </a:lstStyle>
          <a:p>
            <a:pPr rtl="0"/>
            <a:r>
              <a:rPr lang="el-GR"/>
              <a:t>Κάντε κλικ για να επεξεργαστείτε τον τίτλο υποδείγματος</a:t>
            </a:r>
            <a:endParaRPr lang="el-GR" dirty="0"/>
          </a:p>
        </p:txBody>
      </p:sp>
      <p:sp>
        <p:nvSpPr>
          <p:cNvPr id="3" name="Θέση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
          </p:nvPr>
        </p:nvSpPr>
        <p:spPr>
          <a:xfrm>
            <a:off x="1298448" y="1828801"/>
            <a:ext cx="4572000" cy="3428999"/>
          </a:xfrm>
        </p:spPr>
        <p:txBody>
          <a:bodyPr tIns="27432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a:t>Κάντε κλικ στο εικονίδιο για να προσθέσετε εικόνα</a:t>
            </a:r>
            <a:endParaRPr lang="el-GR" dirty="0"/>
          </a:p>
        </p:txBody>
      </p:sp>
      <p:sp>
        <p:nvSpPr>
          <p:cNvPr id="4" name="Θέση κειμένου 3"/>
          <p:cNvSpPr>
            <a:spLocks noGrp="1"/>
          </p:cNvSpPr>
          <p:nvPr>
            <p:ph type="body" sz="half" idx="2"/>
          </p:nvPr>
        </p:nvSpPr>
        <p:spPr bwMode="invGray">
          <a:xfrm>
            <a:off x="1371273" y="5333098"/>
            <a:ext cx="4420252" cy="839102"/>
          </a:xfrm>
        </p:spPr>
        <p:txBody>
          <a:bodyPr rtlCol="0" anchor="t">
            <a:normAutofit/>
          </a:bodyPr>
          <a:lstStyle>
            <a:lvl1pPr marL="0" indent="0">
              <a:spcBef>
                <a:spcPts val="0"/>
              </a:spcBef>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Στυλ κειμένου υποδείγματος</a:t>
            </a:r>
          </a:p>
        </p:txBody>
      </p:sp>
      <p:sp>
        <p:nvSpPr>
          <p:cNvPr id="8" name="Θέση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3"/>
          </p:nvPr>
        </p:nvSpPr>
        <p:spPr>
          <a:xfrm>
            <a:off x="6324600" y="1828801"/>
            <a:ext cx="4572000" cy="3428999"/>
          </a:xfrm>
        </p:spPr>
        <p:txBody>
          <a:bodyPr tIns="27432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a:t>Κάντε κλικ στο εικονίδιο για να προσθέσετε εικόνα</a:t>
            </a:r>
            <a:endParaRPr lang="el-GR" dirty="0"/>
          </a:p>
        </p:txBody>
      </p:sp>
      <p:sp>
        <p:nvSpPr>
          <p:cNvPr id="13" name="Θέση κειμένου 3"/>
          <p:cNvSpPr>
            <a:spLocks noGrp="1"/>
          </p:cNvSpPr>
          <p:nvPr>
            <p:ph type="body" sz="half" idx="14"/>
          </p:nvPr>
        </p:nvSpPr>
        <p:spPr bwMode="invGray">
          <a:xfrm>
            <a:off x="6412954" y="5333098"/>
            <a:ext cx="4420252" cy="839102"/>
          </a:xfrm>
        </p:spPr>
        <p:txBody>
          <a:bodyPr rtlCol="0" anchor="t">
            <a:normAutofit/>
          </a:bodyPr>
          <a:lstStyle>
            <a:lvl1pPr marL="0" indent="0">
              <a:spcBef>
                <a:spcPts val="0"/>
              </a:spcBef>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Στυλ κειμένου υποδείγματος</a:t>
            </a:r>
          </a:p>
        </p:txBody>
      </p: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p>
            <a:pPr rtl="0"/>
            <a:fld id="{F065B2EE-CFC1-4C28-9F2E-2CE19005A1EB}" type="datetime1">
              <a:rPr lang="el-GR" smtClean="0"/>
              <a:t>20/5/2019</a:t>
            </a:fld>
            <a:endParaRPr lang="el-GR" dirty="0"/>
          </a:p>
        </p:txBody>
      </p:sp>
      <p:sp>
        <p:nvSpPr>
          <p:cNvPr id="7" name="Θέση αριθμού διαφάνειας 6"/>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394401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endParaRPr lang="el-GR" dirty="0"/>
          </a:p>
        </p:txBody>
      </p:sp>
      <p:sp>
        <p:nvSpPr>
          <p:cNvPr id="3" name="Σύμβολο κράτησης θέσης κατακόρυφου κειμένου 2"/>
          <p:cNvSpPr>
            <a:spLocks noGrp="1"/>
          </p:cNvSpPr>
          <p:nvPr>
            <p:ph type="body" orient="vert" idx="1"/>
          </p:nvPr>
        </p:nvSpPr>
        <p:spPr/>
        <p:txBody>
          <a:bodyPr vert="eaVert"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311FFCBE-82FE-41AD-969B-289C7CB402C1}" type="datetime1">
              <a:rPr lang="el-GR" smtClean="0"/>
              <a:t>20/5/2019</a:t>
            </a:fld>
            <a:endParaRPr lang="el-GR" dirty="0"/>
          </a:p>
        </p:txBody>
      </p:sp>
      <p:sp>
        <p:nvSpPr>
          <p:cNvPr id="6" name="Θέση αριθμού διαφάνειας 5"/>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1092945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7" name="Ορθογώνιο 6"/>
          <p:cNvSpPr/>
          <p:nvPr/>
        </p:nvSpPr>
        <p:spPr bwMode="white">
          <a:xfrm rot="5400000">
            <a:off x="7562850" y="2228850"/>
            <a:ext cx="6858000" cy="24003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8" name="Ορθογώνιο 7"/>
          <p:cNvSpPr/>
          <p:nvPr/>
        </p:nvSpPr>
        <p:spPr>
          <a:xfrm rot="5400000">
            <a:off x="6331230" y="3387909"/>
            <a:ext cx="6858000" cy="8218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9" name="Ορθογώνιο 8"/>
          <p:cNvSpPr/>
          <p:nvPr/>
        </p:nvSpPr>
        <p:spPr>
          <a:xfrm rot="5400000">
            <a:off x="6251613" y="3387909"/>
            <a:ext cx="6858000" cy="8218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2" name="Κατακόρυφος τίτλος 1"/>
          <p:cNvSpPr>
            <a:spLocks noGrp="1"/>
          </p:cNvSpPr>
          <p:nvPr>
            <p:ph type="title" orient="vert"/>
          </p:nvPr>
        </p:nvSpPr>
        <p:spPr>
          <a:xfrm>
            <a:off x="9871318" y="685800"/>
            <a:ext cx="1033272" cy="5486400"/>
          </a:xfrm>
        </p:spPr>
        <p:txBody>
          <a:bodyPr vert="eaVert" rtlCol="0"/>
          <a:lstStyle/>
          <a:p>
            <a:pPr rtl="0"/>
            <a:r>
              <a:rPr lang="el-GR"/>
              <a:t>Κάντε κλικ για να επεξεργαστείτε τον τίτλο υποδείγματος</a:t>
            </a:r>
            <a:endParaRPr lang="el-GR" dirty="0"/>
          </a:p>
        </p:txBody>
      </p:sp>
      <p:sp>
        <p:nvSpPr>
          <p:cNvPr id="3" name="Σύμβολο κράτησης θέσης κατακόρυφου κειμένου 2"/>
          <p:cNvSpPr>
            <a:spLocks noGrp="1"/>
          </p:cNvSpPr>
          <p:nvPr>
            <p:ph type="body" orient="vert" idx="1"/>
          </p:nvPr>
        </p:nvSpPr>
        <p:spPr>
          <a:xfrm>
            <a:off x="1295400" y="685800"/>
            <a:ext cx="7976754" cy="5486400"/>
          </a:xfrm>
        </p:spPr>
        <p:txBody>
          <a:bodyPr vert="eaVert"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1DF31BEB-E113-48C6-8FD2-B8206092CE97}" type="datetime1">
              <a:rPr lang="el-GR" smtClean="0"/>
              <a:t>20/5/2019</a:t>
            </a:fld>
            <a:endParaRPr lang="el-GR" dirty="0"/>
          </a:p>
        </p:txBody>
      </p:sp>
      <p:sp>
        <p:nvSpPr>
          <p:cNvPr id="6" name="Θέση αριθμού διαφάνειας 5"/>
          <p:cNvSpPr>
            <a:spLocks noGrp="1"/>
          </p:cNvSpPr>
          <p:nvPr>
            <p:ph type="sldNum" sz="quarter" idx="12"/>
          </p:nvPr>
        </p:nvSpPr>
        <p:spPr/>
        <p:txBody>
          <a:bodyPr rtlCol="0"/>
          <a:lstStyle>
            <a:lvl1pPr>
              <a:defRPr>
                <a:solidFill>
                  <a:schemeClr val="bg1"/>
                </a:solidFill>
              </a:defRPr>
            </a:lvl1pPr>
          </a:lstStyle>
          <a:p>
            <a:pPr rtl="0"/>
            <a:fld id="{A7F8E3F6-DE14-48B2-B2BC-6FABA9630FB8}" type="slidenum">
              <a:rPr lang="el-GR" smtClean="0"/>
              <a:pPr/>
              <a:t>‹#›</a:t>
            </a:fld>
            <a:endParaRPr lang="el-GR" dirty="0"/>
          </a:p>
        </p:txBody>
      </p:sp>
    </p:spTree>
    <p:extLst>
      <p:ext uri="{BB962C8B-B14F-4D97-AF65-F5344CB8AC3E}">
        <p14:creationId xmlns:p14="http://schemas.microsoft.com/office/powerpoint/2010/main" val="1804110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endParaRPr lang="el-GR" dirty="0"/>
          </a:p>
        </p:txBody>
      </p:sp>
      <p:sp>
        <p:nvSpPr>
          <p:cNvPr id="3" name="Θέση περιεχομένου 2"/>
          <p:cNvSpPr>
            <a:spLocks noGrp="1"/>
          </p:cNvSpPr>
          <p:nvPr>
            <p:ph idx="1"/>
          </p:nvPr>
        </p:nvSpPr>
        <p:spPr/>
        <p:txBody>
          <a:bodyPr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4B71B48A-B988-4CAE-8284-B5ADBDE47085}" type="datetime1">
              <a:rPr lang="el-GR" smtClean="0"/>
              <a:t>20/5/2019</a:t>
            </a:fld>
            <a:endParaRPr lang="el-GR" dirty="0"/>
          </a:p>
        </p:txBody>
      </p:sp>
      <p:sp>
        <p:nvSpPr>
          <p:cNvPr id="6" name="Θέση αριθμού διαφάνειας 5"/>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2596182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Διαφάνεια τίτλου με εικόνα">
    <p:spTree>
      <p:nvGrpSpPr>
        <p:cNvPr id="1" name=""/>
        <p:cNvGrpSpPr/>
        <p:nvPr/>
      </p:nvGrpSpPr>
      <p:grpSpPr>
        <a:xfrm>
          <a:off x="0" y="0"/>
          <a:ext cx="0" cy="0"/>
          <a:chOff x="0" y="0"/>
          <a:chExt cx="0" cy="0"/>
        </a:xfrm>
      </p:grpSpPr>
      <p:sp>
        <p:nvSpPr>
          <p:cNvPr id="10" name="Ορθογώνιο 5"/>
          <p:cNvSpPr>
            <a:spLocks noChangeArrowheads="1"/>
          </p:cNvSpPr>
          <p:nvPr/>
        </p:nvSpPr>
        <p:spPr bwMode="white">
          <a:xfrm>
            <a:off x="6540503" y="0"/>
            <a:ext cx="5651496" cy="6858000"/>
          </a:xfrm>
          <a:custGeom>
            <a:avLst/>
            <a:gdLst/>
            <a:ahLst/>
            <a:cxnLst/>
            <a:rect l="l" t="t" r="r" b="b"/>
            <a:pathLst>
              <a:path w="4238622" h="6858000">
                <a:moveTo>
                  <a:pt x="0" y="0"/>
                </a:moveTo>
                <a:lnTo>
                  <a:pt x="4086222" y="0"/>
                </a:lnTo>
                <a:lnTo>
                  <a:pt x="4237035" y="0"/>
                </a:lnTo>
                <a:lnTo>
                  <a:pt x="4238622" y="0"/>
                </a:lnTo>
                <a:lnTo>
                  <a:pt x="4238622" y="6858000"/>
                </a:lnTo>
                <a:lnTo>
                  <a:pt x="4237035" y="6858000"/>
                </a:lnTo>
                <a:lnTo>
                  <a:pt x="4086222" y="6858000"/>
                </a:lnTo>
                <a:lnTo>
                  <a:pt x="254000" y="6858000"/>
                </a:lnTo>
                <a:lnTo>
                  <a:pt x="892175" y="4337050"/>
                </a:lnTo>
                <a:close/>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el-GR" sz="1800" dirty="0"/>
          </a:p>
        </p:txBody>
      </p:sp>
      <p:sp>
        <p:nvSpPr>
          <p:cNvPr id="11" name="Ελεύθερη σχεδίαση 6"/>
          <p:cNvSpPr>
            <a:spLocks/>
          </p:cNvSpPr>
          <p:nvPr/>
        </p:nvSpPr>
        <p:spPr bwMode="auto">
          <a:xfrm>
            <a:off x="6256868"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a:innerShdw blurRad="63500" dist="50800" dir="10800000">
              <a:prstClr val="black">
                <a:alpha val="50000"/>
              </a:prstClr>
            </a:inn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12" name="Ελεύθερη σχεδίαση 7"/>
          <p:cNvSpPr>
            <a:spLocks/>
          </p:cNvSpPr>
          <p:nvPr/>
        </p:nvSpPr>
        <p:spPr bwMode="auto">
          <a:xfrm>
            <a:off x="6062136" y="0"/>
            <a:ext cx="1528232" cy="6858000"/>
          </a:xfrm>
          <a:custGeom>
            <a:avLst/>
            <a:gdLst/>
            <a:ahLst/>
            <a:cxnLst/>
            <a:rect l="l" t="t" r="r" b="b"/>
            <a:pathLst>
              <a:path w="1146174" h="6858000">
                <a:moveTo>
                  <a:pt x="0" y="0"/>
                </a:moveTo>
                <a:lnTo>
                  <a:pt x="253999" y="0"/>
                </a:lnTo>
                <a:lnTo>
                  <a:pt x="1146174" y="4337050"/>
                </a:lnTo>
                <a:lnTo>
                  <a:pt x="511174" y="6858000"/>
                </a:lnTo>
                <a:lnTo>
                  <a:pt x="254000" y="6858000"/>
                </a:lnTo>
                <a:lnTo>
                  <a:pt x="892175" y="4337050"/>
                </a:lnTo>
                <a:close/>
              </a:path>
            </a:pathLst>
          </a:custGeom>
          <a:solidFill>
            <a:schemeClr val="accent1"/>
          </a:solidFill>
          <a:ln>
            <a:noFill/>
          </a:ln>
          <a:effectLst>
            <a:innerShdw blurRad="177800" dist="50800" dir="10800000">
              <a:prstClr val="black">
                <a:alpha val="50000"/>
              </a:prstClr>
            </a:inn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2" name="Τίτλος 1"/>
          <p:cNvSpPr>
            <a:spLocks noGrp="1"/>
          </p:cNvSpPr>
          <p:nvPr>
            <p:ph type="ctrTitle"/>
          </p:nvPr>
        </p:nvSpPr>
        <p:spPr>
          <a:xfrm>
            <a:off x="1295401" y="1873584"/>
            <a:ext cx="5120640" cy="2560320"/>
          </a:xfrm>
        </p:spPr>
        <p:txBody>
          <a:bodyPr rtlCol="0" anchor="b">
            <a:normAutofit/>
          </a:bodyPr>
          <a:lstStyle>
            <a:lvl1pPr algn="l">
              <a:defRPr sz="4000">
                <a:solidFill>
                  <a:schemeClr val="tx1"/>
                </a:solidFill>
              </a:defRPr>
            </a:lvl1pPr>
          </a:lstStyle>
          <a:p>
            <a:pPr rtl="0"/>
            <a:r>
              <a:rPr lang="el-GR"/>
              <a:t>Κάντε κλικ για να επεξεργαστείτε τον τίτλο υποδείγματος</a:t>
            </a:r>
            <a:endParaRPr lang="el-GR" dirty="0"/>
          </a:p>
        </p:txBody>
      </p:sp>
      <p:sp>
        <p:nvSpPr>
          <p:cNvPr id="15" name="Θέση εικόνας 14" descr="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sz="quarter" idx="10"/>
          </p:nvPr>
        </p:nvSpPr>
        <p:spPr>
          <a:xfrm>
            <a:off x="6743703" y="0"/>
            <a:ext cx="5448297" cy="6858000"/>
          </a:xfrm>
          <a:custGeom>
            <a:avLst/>
            <a:gdLst>
              <a:gd name="connsiteX0" fmla="*/ 0 w 5448297"/>
              <a:gd name="connsiteY0" fmla="*/ 0 h 6858000"/>
              <a:gd name="connsiteX1" fmla="*/ 5448297 w 5448297"/>
              <a:gd name="connsiteY1" fmla="*/ 0 h 6858000"/>
              <a:gd name="connsiteX2" fmla="*/ 5448297 w 5448297"/>
              <a:gd name="connsiteY2" fmla="*/ 6858000 h 6858000"/>
              <a:gd name="connsiteX3" fmla="*/ 338667 w 5448297"/>
              <a:gd name="connsiteY3" fmla="*/ 6858000 h 6858000"/>
              <a:gd name="connsiteX4" fmla="*/ 1185333 w 5448297"/>
              <a:gd name="connsiteY4" fmla="*/ 433705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297" h="6858000">
                <a:moveTo>
                  <a:pt x="0" y="0"/>
                </a:moveTo>
                <a:lnTo>
                  <a:pt x="5448297" y="0"/>
                </a:lnTo>
                <a:lnTo>
                  <a:pt x="5448297" y="6858000"/>
                </a:lnTo>
                <a:lnTo>
                  <a:pt x="338667" y="6858000"/>
                </a:lnTo>
                <a:lnTo>
                  <a:pt x="1185333" y="4337050"/>
                </a:lnTo>
                <a:close/>
              </a:path>
            </a:pathLst>
          </a:custGeom>
          <a:noFill/>
          <a:ln>
            <a:noFill/>
          </a:ln>
        </p:spPr>
        <p:txBody>
          <a:bodyPr wrap="square" tIns="365760" rtlCol="0">
            <a:noAutofit/>
          </a:bodyPr>
          <a:lstStyle>
            <a:lvl1pPr marL="0" indent="0" algn="ctr">
              <a:buNone/>
              <a:defRPr sz="2800">
                <a:solidFill>
                  <a:schemeClr val="bg1"/>
                </a:solidFill>
              </a:defRPr>
            </a:lvl1pPr>
          </a:lstStyle>
          <a:p>
            <a:pPr rtl="0"/>
            <a:r>
              <a:rPr lang="el-GR"/>
              <a:t>Κάντε κλικ στο εικονίδιο για να προσθέσετε εικόνα</a:t>
            </a:r>
            <a:endParaRPr lang="el-GR" dirty="0"/>
          </a:p>
        </p:txBody>
      </p:sp>
      <p:sp>
        <p:nvSpPr>
          <p:cNvPr id="3" name="Υπότιτλος 2"/>
          <p:cNvSpPr>
            <a:spLocks noGrp="1"/>
          </p:cNvSpPr>
          <p:nvPr>
            <p:ph type="subTitle" idx="1"/>
          </p:nvPr>
        </p:nvSpPr>
        <p:spPr>
          <a:xfrm>
            <a:off x="1295401" y="4572000"/>
            <a:ext cx="5120640" cy="1600200"/>
          </a:xfrm>
        </p:spPr>
        <p:txBody>
          <a:bodyPr rtlCol="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a:t>Κάντε κλικ για να επεξεργαστείτε τον υπότιτλο του υποδείγματος</a:t>
            </a:r>
            <a:endParaRPr lang="el-GR" dirty="0"/>
          </a:p>
        </p:txBody>
      </p:sp>
    </p:spTree>
    <p:extLst>
      <p:ext uri="{BB962C8B-B14F-4D97-AF65-F5344CB8AC3E}">
        <p14:creationId xmlns:p14="http://schemas.microsoft.com/office/powerpoint/2010/main" val="2402813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7" name="Ορθογώνιο 5"/>
          <p:cNvSpPr>
            <a:spLocks noChangeArrowheads="1"/>
          </p:cNvSpPr>
          <p:nvPr/>
        </p:nvSpPr>
        <p:spPr bwMode="white">
          <a:xfrm>
            <a:off x="9622368" y="0"/>
            <a:ext cx="2569632" cy="6858000"/>
          </a:xfrm>
          <a:custGeom>
            <a:avLst/>
            <a:gdLst/>
            <a:ahLst/>
            <a:cxnLst/>
            <a:rect l="l" t="t" r="r" b="b"/>
            <a:pathLst>
              <a:path w="1927224" h="6858000">
                <a:moveTo>
                  <a:pt x="0" y="0"/>
                </a:moveTo>
                <a:lnTo>
                  <a:pt x="1927224" y="0"/>
                </a:lnTo>
                <a:lnTo>
                  <a:pt x="1927224" y="6858000"/>
                </a:lnTo>
                <a:lnTo>
                  <a:pt x="254000" y="6858000"/>
                </a:lnTo>
                <a:lnTo>
                  <a:pt x="892175" y="4337050"/>
                </a:lnTo>
                <a:close/>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el-GR" sz="1800" dirty="0"/>
          </a:p>
        </p:txBody>
      </p:sp>
      <p:sp>
        <p:nvSpPr>
          <p:cNvPr id="8" name="Ελεύθερη σχεδίαση 6"/>
          <p:cNvSpPr>
            <a:spLocks/>
          </p:cNvSpPr>
          <p:nvPr/>
        </p:nvSpPr>
        <p:spPr bwMode="auto">
          <a:xfrm>
            <a:off x="9237132" y="0"/>
            <a:ext cx="1672169" cy="6858000"/>
          </a:xfrm>
          <a:custGeom>
            <a:avLst/>
            <a:gdLst/>
            <a:ahLst/>
            <a:cxnLst/>
            <a:rect l="l" t="t" r="r" b="b"/>
            <a:pathLst>
              <a:path w="1254127" h="6858000">
                <a:moveTo>
                  <a:pt x="0" y="0"/>
                </a:moveTo>
                <a:lnTo>
                  <a:pt x="365127" y="0"/>
                </a:lnTo>
                <a:lnTo>
                  <a:pt x="1254127" y="4337050"/>
                </a:lnTo>
                <a:lnTo>
                  <a:pt x="619127" y="6858000"/>
                </a:lnTo>
                <a:lnTo>
                  <a:pt x="257175" y="6858000"/>
                </a:lnTo>
                <a:lnTo>
                  <a:pt x="892175" y="4337050"/>
                </a:lnTo>
                <a:close/>
              </a:path>
            </a:pathLst>
          </a:custGeom>
          <a:solidFill>
            <a:schemeClr val="accent2"/>
          </a:solidFill>
          <a:ln>
            <a:noFill/>
          </a:ln>
          <a:effectLst>
            <a:outerShdw blurRad="101600" dist="50800" algn="l" rotWithShape="0">
              <a:prstClr val="black">
                <a:alpha val="25000"/>
              </a:prstClr>
            </a:out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9" name="Ελεύθερη σχεδίαση 7"/>
          <p:cNvSpPr>
            <a:spLocks/>
          </p:cNvSpPr>
          <p:nvPr/>
        </p:nvSpPr>
        <p:spPr bwMode="auto">
          <a:xfrm>
            <a:off x="9173633" y="0"/>
            <a:ext cx="1460499" cy="6858000"/>
          </a:xfrm>
          <a:custGeom>
            <a:avLst/>
            <a:gdLst/>
            <a:ahLst/>
            <a:cxnLst/>
            <a:rect l="l" t="t" r="r" b="b"/>
            <a:pathLst>
              <a:path w="1095374" h="6858000">
                <a:moveTo>
                  <a:pt x="0" y="0"/>
                </a:moveTo>
                <a:lnTo>
                  <a:pt x="203199" y="0"/>
                </a:lnTo>
                <a:lnTo>
                  <a:pt x="1095374" y="4337050"/>
                </a:lnTo>
                <a:lnTo>
                  <a:pt x="460374" y="6858000"/>
                </a:lnTo>
                <a:lnTo>
                  <a:pt x="257175" y="6858000"/>
                </a:lnTo>
                <a:lnTo>
                  <a:pt x="892175" y="4337050"/>
                </a:lnTo>
                <a:close/>
              </a:path>
            </a:pathLst>
          </a:custGeom>
          <a:solidFill>
            <a:schemeClr val="accent1"/>
          </a:solidFill>
          <a:ln>
            <a:noFill/>
          </a:ln>
          <a:effectLst>
            <a:outerShdw blurRad="101600" dist="50800" algn="l" rotWithShape="0">
              <a:prstClr val="black">
                <a:alpha val="25000"/>
              </a:prstClr>
            </a:out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10" name="Ελεύθερη σχεδίαση 7"/>
          <p:cNvSpPr>
            <a:spLocks/>
          </p:cNvSpPr>
          <p:nvPr/>
        </p:nvSpPr>
        <p:spPr bwMode="auto">
          <a:xfrm>
            <a:off x="9173633" y="0"/>
            <a:ext cx="1460499" cy="6858000"/>
          </a:xfrm>
          <a:custGeom>
            <a:avLst/>
            <a:gdLst/>
            <a:ahLst/>
            <a:cxnLst/>
            <a:rect l="l" t="t" r="r" b="b"/>
            <a:pathLst>
              <a:path w="1095374" h="6858000">
                <a:moveTo>
                  <a:pt x="0" y="0"/>
                </a:moveTo>
                <a:lnTo>
                  <a:pt x="203199" y="0"/>
                </a:lnTo>
                <a:lnTo>
                  <a:pt x="1095374" y="4337050"/>
                </a:lnTo>
                <a:lnTo>
                  <a:pt x="460374" y="6858000"/>
                </a:lnTo>
                <a:lnTo>
                  <a:pt x="257175" y="6858000"/>
                </a:lnTo>
                <a:lnTo>
                  <a:pt x="892175" y="4337050"/>
                </a:lnTo>
                <a:close/>
              </a:path>
            </a:pathLst>
          </a:custGeom>
          <a:solidFill>
            <a:schemeClr val="accent1"/>
          </a:solidFill>
          <a:ln>
            <a:noFill/>
          </a:ln>
          <a:effectLst>
            <a:innerShdw blurRad="63500" dist="50800" dir="10800000">
              <a:prstClr val="black">
                <a:alpha val="50000"/>
              </a:prstClr>
            </a:innerShdw>
          </a:effectLst>
        </p:spPr>
        <p:txBody>
          <a:bodyPr vert="horz" wrap="square" lIns="91440" tIns="45720" rIns="91440" bIns="45720" numCol="1" rtlCol="0" anchor="t" anchorCtr="0" compatLnSpc="1">
            <a:prstTxWarp prst="textNoShape">
              <a:avLst/>
            </a:prstTxWarp>
          </a:bodyPr>
          <a:lstStyle/>
          <a:p>
            <a:pPr lvl="0" rtl="0"/>
            <a:endParaRPr lang="el-GR" sz="1800" dirty="0"/>
          </a:p>
        </p:txBody>
      </p:sp>
      <p:sp>
        <p:nvSpPr>
          <p:cNvPr id="2" name="Τίτλος 1"/>
          <p:cNvSpPr>
            <a:spLocks noGrp="1"/>
          </p:cNvSpPr>
          <p:nvPr>
            <p:ph type="title"/>
          </p:nvPr>
        </p:nvSpPr>
        <p:spPr>
          <a:xfrm>
            <a:off x="1295398" y="2914650"/>
            <a:ext cx="8046720" cy="1557338"/>
          </a:xfrm>
        </p:spPr>
        <p:txBody>
          <a:bodyPr rtlCol="0" anchor="b">
            <a:normAutofit/>
          </a:bodyPr>
          <a:lstStyle>
            <a:lvl1pPr>
              <a:defRPr sz="3200">
                <a:solidFill>
                  <a:schemeClr val="tx1"/>
                </a:solidFill>
              </a:defRPr>
            </a:lvl1pPr>
          </a:lstStyle>
          <a:p>
            <a:pPr rtl="0"/>
            <a:r>
              <a:rPr lang="el-GR"/>
              <a:t>Κάντε κλικ για να επεξεργαστείτε τον τίτλο υποδείγματος</a:t>
            </a:r>
            <a:endParaRPr lang="el-GR" dirty="0"/>
          </a:p>
        </p:txBody>
      </p:sp>
      <p:sp>
        <p:nvSpPr>
          <p:cNvPr id="3" name="Θέση κειμένου 2"/>
          <p:cNvSpPr>
            <a:spLocks noGrp="1"/>
          </p:cNvSpPr>
          <p:nvPr>
            <p:ph type="body" idx="1"/>
          </p:nvPr>
        </p:nvSpPr>
        <p:spPr>
          <a:xfrm>
            <a:off x="1295398" y="4589463"/>
            <a:ext cx="8046718" cy="1011237"/>
          </a:xfrm>
        </p:spPr>
        <p:txBody>
          <a:bodyPr rtlCol="0"/>
          <a:lstStyle>
            <a:lvl1pPr marL="0" indent="0">
              <a:spcBef>
                <a:spcPts val="120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l-GR"/>
              <a:t>Στυλ κειμένου υποδείγματος</a:t>
            </a:r>
          </a:p>
        </p:txBody>
      </p:sp>
    </p:spTree>
    <p:extLst>
      <p:ext uri="{BB962C8B-B14F-4D97-AF65-F5344CB8AC3E}">
        <p14:creationId xmlns:p14="http://schemas.microsoft.com/office/powerpoint/2010/main" val="151964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endParaRPr lang="el-GR" dirty="0"/>
          </a:p>
        </p:txBody>
      </p:sp>
      <p:sp>
        <p:nvSpPr>
          <p:cNvPr id="3" name="Θέση περιεχομένου 2"/>
          <p:cNvSpPr>
            <a:spLocks noGrp="1"/>
          </p:cNvSpPr>
          <p:nvPr>
            <p:ph sz="half" idx="1"/>
          </p:nvPr>
        </p:nvSpPr>
        <p:spPr>
          <a:xfrm>
            <a:off x="1295400" y="1828800"/>
            <a:ext cx="4572000" cy="4343400"/>
          </a:xfrm>
        </p:spPr>
        <p:txBody>
          <a:bodyPr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4" name="Σύμβολο κράτησης θέσης περιεχομένου 3"/>
          <p:cNvSpPr>
            <a:spLocks noGrp="1"/>
          </p:cNvSpPr>
          <p:nvPr>
            <p:ph sz="half" idx="2"/>
          </p:nvPr>
        </p:nvSpPr>
        <p:spPr>
          <a:xfrm>
            <a:off x="6324600" y="1828799"/>
            <a:ext cx="4572000" cy="4343401"/>
          </a:xfrm>
        </p:spPr>
        <p:txBody>
          <a:bodyPr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p>
            <a:pPr rtl="0"/>
            <a:fld id="{3E447628-9AE9-4A22-A945-323905C39CC7}" type="datetime1">
              <a:rPr lang="el-GR" smtClean="0"/>
              <a:t>20/5/2019</a:t>
            </a:fld>
            <a:endParaRPr lang="el-GR" dirty="0"/>
          </a:p>
        </p:txBody>
      </p:sp>
      <p:sp>
        <p:nvSpPr>
          <p:cNvPr id="7" name="Θέση αριθμού διαφάνειας 6"/>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2448206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1295400" y="255134"/>
            <a:ext cx="9601200" cy="1036850"/>
          </a:xfrm>
        </p:spPr>
        <p:txBody>
          <a:bodyPr rtlCol="0"/>
          <a:lstStyle/>
          <a:p>
            <a:pPr rtl="0"/>
            <a:r>
              <a:rPr lang="el-GR"/>
              <a:t>Κάντε κλικ για να επεξεργαστείτε τον τίτλο υποδείγματος</a:t>
            </a:r>
            <a:endParaRPr lang="el-GR" dirty="0"/>
          </a:p>
        </p:txBody>
      </p:sp>
      <p:sp>
        <p:nvSpPr>
          <p:cNvPr id="3" name="Θέση κειμένου 2"/>
          <p:cNvSpPr>
            <a:spLocks noGrp="1"/>
          </p:cNvSpPr>
          <p:nvPr>
            <p:ph type="body" idx="1"/>
          </p:nvPr>
        </p:nvSpPr>
        <p:spPr>
          <a:xfrm>
            <a:off x="1295400" y="1828800"/>
            <a:ext cx="4572000" cy="850392"/>
          </a:xfrm>
        </p:spPr>
        <p:txBody>
          <a:bodyPr rtlCol="0" anchor="ctr">
            <a:normAutofit/>
          </a:bodyPr>
          <a:lstStyle>
            <a:lvl1pPr marL="0" indent="0">
              <a:buNone/>
              <a:defRPr sz="2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a:t>Στυλ κειμένου υποδείγματος</a:t>
            </a:r>
          </a:p>
        </p:txBody>
      </p:sp>
      <p:sp>
        <p:nvSpPr>
          <p:cNvPr id="4" name="Θέση περιεχομένου 3"/>
          <p:cNvSpPr>
            <a:spLocks noGrp="1"/>
          </p:cNvSpPr>
          <p:nvPr>
            <p:ph sz="half" idx="2"/>
          </p:nvPr>
        </p:nvSpPr>
        <p:spPr>
          <a:xfrm>
            <a:off x="1295400" y="2705100"/>
            <a:ext cx="4572000" cy="3467100"/>
          </a:xfrm>
        </p:spPr>
        <p:txBody>
          <a:bodyPr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5" name="Θέση κειμένου 4"/>
          <p:cNvSpPr>
            <a:spLocks noGrp="1"/>
          </p:cNvSpPr>
          <p:nvPr>
            <p:ph type="body" sz="quarter" idx="3"/>
          </p:nvPr>
        </p:nvSpPr>
        <p:spPr>
          <a:xfrm>
            <a:off x="6324600" y="1828800"/>
            <a:ext cx="4572000" cy="847725"/>
          </a:xfrm>
        </p:spPr>
        <p:txBody>
          <a:bodyPr rtlCol="0" anchor="ctr">
            <a:normAutofit/>
          </a:bodyPr>
          <a:lstStyle>
            <a:lvl1pPr marL="0" indent="0">
              <a:buNone/>
              <a:defRPr sz="2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a:t>Στυλ κειμένου υποδείγματος</a:t>
            </a:r>
          </a:p>
        </p:txBody>
      </p:sp>
      <p:sp>
        <p:nvSpPr>
          <p:cNvPr id="6" name="Θέση περιεχομένου 5"/>
          <p:cNvSpPr>
            <a:spLocks noGrp="1"/>
          </p:cNvSpPr>
          <p:nvPr>
            <p:ph sz="quarter" idx="4"/>
          </p:nvPr>
        </p:nvSpPr>
        <p:spPr>
          <a:xfrm>
            <a:off x="6324600" y="2705100"/>
            <a:ext cx="4572000" cy="3467100"/>
          </a:xfrm>
        </p:spPr>
        <p:txBody>
          <a:bodyPr rtlCol="0"/>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8" name="Θέση υποσέλιδου 7"/>
          <p:cNvSpPr>
            <a:spLocks noGrp="1"/>
          </p:cNvSpPr>
          <p:nvPr>
            <p:ph type="ftr" sz="quarter" idx="11"/>
          </p:nvPr>
        </p:nvSpPr>
        <p:spPr/>
        <p:txBody>
          <a:bodyPr rtlCol="0"/>
          <a:lstStyle/>
          <a:p>
            <a:pPr rtl="0"/>
            <a:r>
              <a:rPr lang="el-GR" dirty="0"/>
              <a:t>Προσθήκη υποσέλιδου</a:t>
            </a:r>
          </a:p>
        </p:txBody>
      </p:sp>
      <p:sp>
        <p:nvSpPr>
          <p:cNvPr id="7" name="Θέση ημερομηνίας 6"/>
          <p:cNvSpPr>
            <a:spLocks noGrp="1"/>
          </p:cNvSpPr>
          <p:nvPr>
            <p:ph type="dt" sz="half" idx="10"/>
          </p:nvPr>
        </p:nvSpPr>
        <p:spPr/>
        <p:txBody>
          <a:bodyPr rtlCol="0"/>
          <a:lstStyle/>
          <a:p>
            <a:pPr rtl="0"/>
            <a:fld id="{2F85D554-8721-4502-9586-0F07B65EDF04}" type="datetime1">
              <a:rPr lang="el-GR" smtClean="0"/>
              <a:t>20/5/2019</a:t>
            </a:fld>
            <a:endParaRPr lang="el-GR" dirty="0"/>
          </a:p>
        </p:txBody>
      </p:sp>
      <p:sp>
        <p:nvSpPr>
          <p:cNvPr id="9" name="Θέση αριθμού διαφάνειας 8"/>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260236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endParaRPr lang="el-GR" dirty="0"/>
          </a:p>
        </p:txBody>
      </p:sp>
      <p:sp>
        <p:nvSpPr>
          <p:cNvPr id="4" name="Θέση υποσέλιδου 3"/>
          <p:cNvSpPr>
            <a:spLocks noGrp="1"/>
          </p:cNvSpPr>
          <p:nvPr>
            <p:ph type="ftr" sz="quarter" idx="11"/>
          </p:nvPr>
        </p:nvSpPr>
        <p:spPr/>
        <p:txBody>
          <a:bodyPr rtlCol="0"/>
          <a:lstStyle/>
          <a:p>
            <a:pPr rtl="0"/>
            <a:r>
              <a:rPr lang="el-GR" dirty="0"/>
              <a:t>Προσθήκη υποσέλιδου</a:t>
            </a:r>
          </a:p>
        </p:txBody>
      </p:sp>
      <p:sp>
        <p:nvSpPr>
          <p:cNvPr id="3" name="Θέση ημερομηνίας 2"/>
          <p:cNvSpPr>
            <a:spLocks noGrp="1"/>
          </p:cNvSpPr>
          <p:nvPr>
            <p:ph type="dt" sz="half" idx="10"/>
          </p:nvPr>
        </p:nvSpPr>
        <p:spPr/>
        <p:txBody>
          <a:bodyPr rtlCol="0"/>
          <a:lstStyle/>
          <a:p>
            <a:pPr rtl="0"/>
            <a:fld id="{A0657E87-C44D-4721-8549-4862F66681D1}" type="datetime1">
              <a:rPr lang="el-GR" smtClean="0"/>
              <a:t>20/5/2019</a:t>
            </a:fld>
            <a:endParaRPr lang="el-GR" dirty="0"/>
          </a:p>
        </p:txBody>
      </p:sp>
      <p:sp>
        <p:nvSpPr>
          <p:cNvPr id="5" name="Θέση αριθμού διαφάνειας 4"/>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3397337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3" name="Θέση υποσέλιδου 2"/>
          <p:cNvSpPr>
            <a:spLocks noGrp="1"/>
          </p:cNvSpPr>
          <p:nvPr>
            <p:ph type="ftr" sz="quarter" idx="11"/>
          </p:nvPr>
        </p:nvSpPr>
        <p:spPr/>
        <p:txBody>
          <a:bodyPr rtlCol="0"/>
          <a:lstStyle/>
          <a:p>
            <a:pPr rtl="0"/>
            <a:r>
              <a:rPr lang="el-GR" dirty="0"/>
              <a:t>Προσθήκη υποσέλιδου</a:t>
            </a:r>
          </a:p>
        </p:txBody>
      </p:sp>
      <p:sp>
        <p:nvSpPr>
          <p:cNvPr id="2" name="Θέση ημερομηνίας 1"/>
          <p:cNvSpPr>
            <a:spLocks noGrp="1"/>
          </p:cNvSpPr>
          <p:nvPr>
            <p:ph type="dt" sz="half" idx="10"/>
          </p:nvPr>
        </p:nvSpPr>
        <p:spPr/>
        <p:txBody>
          <a:bodyPr rtlCol="0"/>
          <a:lstStyle/>
          <a:p>
            <a:pPr rtl="0"/>
            <a:fld id="{4CD92C22-0B64-4DCB-A3AB-CC014A890529}" type="datetime1">
              <a:rPr lang="el-GR" smtClean="0"/>
              <a:t>20/5/2019</a:t>
            </a:fld>
            <a:endParaRPr lang="el-GR" dirty="0"/>
          </a:p>
        </p:txBody>
      </p:sp>
      <p:sp>
        <p:nvSpPr>
          <p:cNvPr id="4" name="Θέση αριθμού διαφάνειας 3"/>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2983636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nchor="b"/>
          <a:lstStyle>
            <a:lvl1pPr>
              <a:defRPr sz="3200"/>
            </a:lvl1pPr>
          </a:lstStyle>
          <a:p>
            <a:pPr rtl="0"/>
            <a:r>
              <a:rPr lang="el-GR"/>
              <a:t>Κάντε κλικ για να επεξεργαστείτε τον τίτλο υποδείγματος</a:t>
            </a:r>
            <a:endParaRPr lang="el-GR" dirty="0"/>
          </a:p>
        </p:txBody>
      </p:sp>
      <p:sp>
        <p:nvSpPr>
          <p:cNvPr id="3" name="Θέση περιεχομένου 2"/>
          <p:cNvSpPr>
            <a:spLocks noGrp="1"/>
          </p:cNvSpPr>
          <p:nvPr>
            <p:ph idx="1"/>
          </p:nvPr>
        </p:nvSpPr>
        <p:spPr>
          <a:xfrm>
            <a:off x="4728209" y="1828800"/>
            <a:ext cx="6126480" cy="43434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el-GR"/>
              <a:t>Στυλ κειμένου υποδείγματος</a:t>
            </a:r>
          </a:p>
          <a:p>
            <a:pPr lvl="1" rtl="0"/>
            <a:r>
              <a:rPr lang="el-GR"/>
              <a:t>Δεύτερο επίπεδο</a:t>
            </a:r>
          </a:p>
          <a:p>
            <a:pPr lvl="2" rtl="0"/>
            <a:r>
              <a:rPr lang="el-GR"/>
              <a:t>Τρίτο επίπεδο</a:t>
            </a:r>
          </a:p>
          <a:p>
            <a:pPr lvl="3" rtl="0"/>
            <a:r>
              <a:rPr lang="el-GR"/>
              <a:t>Τέταρτο επίπεδο</a:t>
            </a:r>
          </a:p>
          <a:p>
            <a:pPr lvl="4" rtl="0"/>
            <a:r>
              <a:rPr lang="el-GR"/>
              <a:t>Πέμπτο επίπεδο</a:t>
            </a:r>
            <a:endParaRPr lang="el-GR" dirty="0"/>
          </a:p>
        </p:txBody>
      </p:sp>
      <p:sp>
        <p:nvSpPr>
          <p:cNvPr id="4" name="Θέση κειμένου 3"/>
          <p:cNvSpPr>
            <a:spLocks noGrp="1"/>
          </p:cNvSpPr>
          <p:nvPr>
            <p:ph type="body" sz="half" idx="2"/>
          </p:nvPr>
        </p:nvSpPr>
        <p:spPr>
          <a:xfrm>
            <a:off x="1295400" y="1828800"/>
            <a:ext cx="3017520" cy="4343400"/>
          </a:xfrm>
        </p:spPr>
        <p:txBody>
          <a:bodyPr rtlCol="0" anchor="ctr">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Στυλ κειμένου υποδείγματος</a:t>
            </a:r>
          </a:p>
        </p:txBody>
      </p: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p>
            <a:pPr rtl="0"/>
            <a:fld id="{36E7813A-6093-4669-90D8-C2C810F2F792}" type="datetime1">
              <a:rPr lang="el-GR" smtClean="0"/>
              <a:t>20/5/2019</a:t>
            </a:fld>
            <a:endParaRPr lang="el-GR" dirty="0"/>
          </a:p>
        </p:txBody>
      </p:sp>
      <p:sp>
        <p:nvSpPr>
          <p:cNvPr id="7" name="Θέση αριθμού διαφάνειας 6"/>
          <p:cNvSpPr>
            <a:spLocks noGrp="1"/>
          </p:cNvSpPr>
          <p:nvPr>
            <p:ph type="sldNum" sz="quarter" idx="12"/>
          </p:nvPr>
        </p:nvSpPr>
        <p:spPr/>
        <p:txBody>
          <a:bodyPr rtlCol="0"/>
          <a:lstStyle/>
          <a:p>
            <a:pPr rtl="0"/>
            <a:fld id="{A7F8E3F6-DE14-48B2-B2BC-6FABA9630FB8}" type="slidenum">
              <a:rPr lang="el-GR" smtClean="0"/>
              <a:t>‹#›</a:t>
            </a:fld>
            <a:endParaRPr lang="el-GR" dirty="0"/>
          </a:p>
        </p:txBody>
      </p:sp>
    </p:spTree>
    <p:extLst>
      <p:ext uri="{BB962C8B-B14F-4D97-AF65-F5344CB8AC3E}">
        <p14:creationId xmlns:p14="http://schemas.microsoft.com/office/powerpoint/2010/main" val="254763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Ορθογώνιο 6"/>
          <p:cNvSpPr/>
          <p:nvPr userDrawn="1"/>
        </p:nvSpPr>
        <p:spPr bwMode="white">
          <a:xfrm>
            <a:off x="0" y="0"/>
            <a:ext cx="12192000" cy="137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8" name="Ορθογώνιο 7"/>
          <p:cNvSpPr/>
          <p:nvPr userDrawn="1"/>
        </p:nvSpPr>
        <p:spPr>
          <a:xfrm>
            <a:off x="0" y="1371600"/>
            <a:ext cx="12192000" cy="8218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9" name="Ορθογώνιο 8"/>
          <p:cNvSpPr/>
          <p:nvPr userDrawn="1"/>
        </p:nvSpPr>
        <p:spPr>
          <a:xfrm>
            <a:off x="0" y="1443006"/>
            <a:ext cx="12192000" cy="8218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dirty="0"/>
          </a:p>
        </p:txBody>
      </p:sp>
      <p:sp>
        <p:nvSpPr>
          <p:cNvPr id="2" name="Θέση τίτλου 1"/>
          <p:cNvSpPr>
            <a:spLocks noGrp="1"/>
          </p:cNvSpPr>
          <p:nvPr>
            <p:ph type="title"/>
          </p:nvPr>
        </p:nvSpPr>
        <p:spPr>
          <a:xfrm>
            <a:off x="1295400" y="255134"/>
            <a:ext cx="9601200" cy="1036850"/>
          </a:xfrm>
          <a:prstGeom prst="rect">
            <a:avLst/>
          </a:prstGeom>
        </p:spPr>
        <p:txBody>
          <a:bodyPr vert="horz" lIns="91440" tIns="45720" rIns="91440" bIns="45720" rtlCol="0" anchor="b">
            <a:normAutofit/>
          </a:bodyPr>
          <a:lstStyle/>
          <a:p>
            <a:pPr rtl="0"/>
            <a:r>
              <a:rPr lang="el-GR" dirty="0"/>
              <a:t>Κάντε κλικ για να επεξεργαστείτε το στυλ τίτλου του υποδείγματος</a:t>
            </a:r>
          </a:p>
        </p:txBody>
      </p:sp>
      <p:sp>
        <p:nvSpPr>
          <p:cNvPr id="3" name="Σύμβολο κράτησης θέσης κειμένου 2"/>
          <p:cNvSpPr>
            <a:spLocks noGrp="1"/>
          </p:cNvSpPr>
          <p:nvPr>
            <p:ph type="body" idx="1"/>
          </p:nvPr>
        </p:nvSpPr>
        <p:spPr>
          <a:xfrm>
            <a:off x="1295400" y="1828800"/>
            <a:ext cx="9601200" cy="4343400"/>
          </a:xfrm>
          <a:prstGeom prst="rect">
            <a:avLst/>
          </a:prstGeom>
        </p:spPr>
        <p:txBody>
          <a:bodyPr vert="horz" lIns="91440" tIns="45720" rIns="91440" bIns="45720" rtlCol="0">
            <a:normAutofit/>
          </a:bodyPr>
          <a:lstStyle/>
          <a:p>
            <a:pPr lvl="0" rtl="0"/>
            <a:r>
              <a:rPr lang="el-GR" dirty="0"/>
              <a:t>Στυλ υποδείγματος κειμένου</a:t>
            </a:r>
          </a:p>
          <a:p>
            <a:pPr lvl="1" rtl="0"/>
            <a:r>
              <a:rPr lang="el-GR" dirty="0"/>
              <a:t>Δεύτερου επιπέδου</a:t>
            </a:r>
          </a:p>
          <a:p>
            <a:pPr lvl="2" rtl="0"/>
            <a:r>
              <a:rPr lang="el-GR" dirty="0"/>
              <a:t>Τρίτου επιπέδου</a:t>
            </a:r>
          </a:p>
          <a:p>
            <a:pPr lvl="3" rtl="0"/>
            <a:r>
              <a:rPr lang="el-GR" dirty="0"/>
              <a:t>Τέταρτου επιπέδου</a:t>
            </a:r>
          </a:p>
          <a:p>
            <a:pPr lvl="4" rtl="0"/>
            <a:r>
              <a:rPr lang="el-GR" dirty="0"/>
              <a:t>Πέμπτου επιπέδου</a:t>
            </a:r>
          </a:p>
        </p:txBody>
      </p:sp>
      <p:sp>
        <p:nvSpPr>
          <p:cNvPr id="5" name="Θέση υποσέλιδου 4"/>
          <p:cNvSpPr>
            <a:spLocks noGrp="1"/>
          </p:cNvSpPr>
          <p:nvPr>
            <p:ph type="ftr" sz="quarter" idx="3"/>
          </p:nvPr>
        </p:nvSpPr>
        <p:spPr>
          <a:xfrm>
            <a:off x="1295399" y="6374999"/>
            <a:ext cx="6243203" cy="274320"/>
          </a:xfrm>
          <a:prstGeom prst="rect">
            <a:avLst/>
          </a:prstGeom>
        </p:spPr>
        <p:txBody>
          <a:bodyPr vert="horz" lIns="91440" tIns="45720" rIns="91440" bIns="45720" rtlCol="0" anchor="ctr"/>
          <a:lstStyle>
            <a:lvl1pPr algn="l">
              <a:defRPr sz="1100">
                <a:solidFill>
                  <a:schemeClr val="tx1"/>
                </a:solidFill>
              </a:defRPr>
            </a:lvl1pPr>
          </a:lstStyle>
          <a:p>
            <a:pPr rtl="0"/>
            <a:r>
              <a:rPr lang="el-GR" dirty="0"/>
              <a:t>Προσθήκη υποσέλιδου</a:t>
            </a:r>
          </a:p>
        </p:txBody>
      </p:sp>
      <p:sp>
        <p:nvSpPr>
          <p:cNvPr id="4" name="Θέση ημερομηνίας 3"/>
          <p:cNvSpPr>
            <a:spLocks noGrp="1"/>
          </p:cNvSpPr>
          <p:nvPr>
            <p:ph type="dt" sz="half" idx="2"/>
          </p:nvPr>
        </p:nvSpPr>
        <p:spPr>
          <a:xfrm>
            <a:off x="7791449" y="6374999"/>
            <a:ext cx="1480705" cy="274320"/>
          </a:xfrm>
          <a:prstGeom prst="rect">
            <a:avLst/>
          </a:prstGeom>
        </p:spPr>
        <p:txBody>
          <a:bodyPr vert="horz" lIns="91440" tIns="45720" rIns="91440" bIns="45720" rtlCol="0" anchor="ctr"/>
          <a:lstStyle>
            <a:lvl1pPr algn="r">
              <a:defRPr sz="1100">
                <a:solidFill>
                  <a:schemeClr val="tx1"/>
                </a:solidFill>
              </a:defRPr>
            </a:lvl1pPr>
          </a:lstStyle>
          <a:p>
            <a:pPr rtl="0"/>
            <a:fld id="{51686E6A-FCF3-4239-B40E-3205FAC7EDF9}" type="datetime1">
              <a:rPr lang="el-GR" smtClean="0"/>
              <a:t>20/5/2019</a:t>
            </a:fld>
            <a:endParaRPr lang="el-GR" dirty="0"/>
          </a:p>
        </p:txBody>
      </p:sp>
      <p:sp>
        <p:nvSpPr>
          <p:cNvPr id="6" name="Θέση αριθμού διαφάνειας 5"/>
          <p:cNvSpPr>
            <a:spLocks noGrp="1"/>
          </p:cNvSpPr>
          <p:nvPr>
            <p:ph type="sldNum" sz="quarter" idx="4"/>
          </p:nvPr>
        </p:nvSpPr>
        <p:spPr>
          <a:xfrm>
            <a:off x="9525000" y="6374999"/>
            <a:ext cx="1371600" cy="274320"/>
          </a:xfrm>
          <a:prstGeom prst="rect">
            <a:avLst/>
          </a:prstGeom>
        </p:spPr>
        <p:txBody>
          <a:bodyPr vert="horz" lIns="91440" tIns="45720" rIns="91440" bIns="45720" rtlCol="0" anchor="ctr"/>
          <a:lstStyle>
            <a:lvl1pPr algn="r">
              <a:defRPr sz="1100">
                <a:solidFill>
                  <a:schemeClr val="tx1"/>
                </a:solidFill>
              </a:defRPr>
            </a:lvl1pPr>
          </a:lstStyle>
          <a:p>
            <a:pPr rtl="0"/>
            <a:fld id="{A7F8E3F6-DE14-48B2-B2BC-6FABA9630FB8}" type="slidenum">
              <a:rPr lang="el-GR" smtClean="0"/>
              <a:pPr/>
              <a:t>‹#›</a:t>
            </a:fld>
            <a:endParaRPr lang="el-GR" dirty="0"/>
          </a:p>
        </p:txBody>
      </p:sp>
    </p:spTree>
    <p:extLst>
      <p:ext uri="{BB962C8B-B14F-4D97-AF65-F5344CB8AC3E}">
        <p14:creationId xmlns:p14="http://schemas.microsoft.com/office/powerpoint/2010/main" val="259473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61"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Font typeface="Arial" panose="020B0604020202020204" pitchFamily="34" charset="0"/>
        <a:buChar char="•"/>
        <a:defRPr sz="1800" kern="1200">
          <a:solidFill>
            <a:schemeClr val="tx1"/>
          </a:solidFill>
          <a:latin typeface="+mn-lt"/>
          <a:ea typeface="+mn-ea"/>
          <a:cs typeface="+mn-cs"/>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7"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hyperlink" Target="mailto:e.stergiou@upnet.gr"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εικόνας 4" descr="Οδός πόλης με θόλωμα κίνησης"/>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14" b="14"/>
          <a:stretch>
            <a:fillRect/>
          </a:stretch>
        </p:blipFill>
        <p:spPr/>
      </p:pic>
      <mc:AlternateContent xmlns:mc="http://schemas.openxmlformats.org/markup-compatibility/2006" xmlns:a14="http://schemas.microsoft.com/office/drawing/2010/main">
        <mc:Choice Requires="a14">
          <p:sp>
            <p:nvSpPr>
              <p:cNvPr id="6" name="Τίτλος 1">
                <a:extLst>
                  <a:ext uri="{FF2B5EF4-FFF2-40B4-BE49-F238E27FC236}">
                    <a16:creationId xmlns:a16="http://schemas.microsoft.com/office/drawing/2014/main" id="{98B0C786-D763-47BD-9010-F3D407E0E5FA}"/>
                  </a:ext>
                </a:extLst>
              </p:cNvPr>
              <p:cNvSpPr txBox="1">
                <a:spLocks/>
              </p:cNvSpPr>
              <p:nvPr/>
            </p:nvSpPr>
            <p:spPr>
              <a:xfrm>
                <a:off x="292593" y="685800"/>
                <a:ext cx="12027877" cy="18288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l-GR" dirty="0"/>
                  <a:t>Εργαστήριο </a:t>
                </a:r>
                <a14:m>
                  <m:oMath xmlns:m="http://schemas.openxmlformats.org/officeDocument/2006/math">
                    <m:sSup>
                      <m:sSupPr>
                        <m:ctrlPr>
                          <a:rPr lang="en-US" i="1" dirty="0">
                            <a:latin typeface="Cambria Math" panose="02040503050406030204" pitchFamily="18" charset="0"/>
                          </a:rPr>
                        </m:ctrlPr>
                      </m:sSupPr>
                      <m:e>
                        <m:r>
                          <a:rPr lang="en-US" b="1" i="1" dirty="0" smtClean="0">
                            <a:latin typeface="Cambria Math" panose="02040503050406030204" pitchFamily="18" charset="0"/>
                          </a:rPr>
                          <m:t>𝟗</m:t>
                        </m:r>
                      </m:e>
                      <m:sup>
                        <m:r>
                          <a:rPr lang="en-US" dirty="0">
                            <a:latin typeface="Cambria Math" panose="02040503050406030204" pitchFamily="18" charset="0"/>
                          </a:rPr>
                          <m:t>𝒐</m:t>
                        </m:r>
                      </m:sup>
                    </m:sSup>
                  </m:oMath>
                </a14:m>
                <a:r>
                  <a:rPr lang="en-US" dirty="0">
                    <a:effectLst>
                      <a:outerShdw blurRad="38100" dist="38100" dir="2700000" algn="tl">
                        <a:srgbClr val="000000">
                          <a:alpha val="43137"/>
                        </a:srgbClr>
                      </a:outerShdw>
                    </a:effectLst>
                  </a:rPr>
                  <a:t>: </a:t>
                </a:r>
                <a:endParaRPr lang="el-GR" dirty="0">
                  <a:effectLst>
                    <a:outerShdw blurRad="38100" dist="38100" dir="2700000" algn="tl">
                      <a:srgbClr val="000000">
                        <a:alpha val="43137"/>
                      </a:srgbClr>
                    </a:outerShdw>
                  </a:effectLst>
                </a:endParaRPr>
              </a:p>
              <a:p>
                <a:r>
                  <a:rPr lang="el-GR" dirty="0"/>
                  <a:t>Το πρόβλημα μεταφοράς </a:t>
                </a:r>
              </a:p>
            </p:txBody>
          </p:sp>
        </mc:Choice>
        <mc:Fallback xmlns="">
          <p:sp>
            <p:nvSpPr>
              <p:cNvPr id="6" name="Τίτλος 1">
                <a:extLst>
                  <a:ext uri="{FF2B5EF4-FFF2-40B4-BE49-F238E27FC236}">
                    <a16:creationId xmlns:a16="http://schemas.microsoft.com/office/drawing/2014/main" id="{98B0C786-D763-47BD-9010-F3D407E0E5FA}"/>
                  </a:ext>
                </a:extLst>
              </p:cNvPr>
              <p:cNvSpPr txBox="1">
                <a:spLocks noRot="1" noChangeAspect="1" noMove="1" noResize="1" noEditPoints="1" noAdjustHandles="1" noChangeArrowheads="1" noChangeShapeType="1" noTextEdit="1"/>
              </p:cNvSpPr>
              <p:nvPr/>
            </p:nvSpPr>
            <p:spPr>
              <a:xfrm>
                <a:off x="292593" y="685800"/>
                <a:ext cx="12027877" cy="1828800"/>
              </a:xfrm>
              <a:prstGeom prst="rect">
                <a:avLst/>
              </a:prstGeom>
              <a:blipFill>
                <a:blip r:embed="rId4"/>
                <a:stretch>
                  <a:fillRect l="-1825" b="-14000"/>
                </a:stretch>
              </a:blipFill>
            </p:spPr>
            <p:txBody>
              <a:bodyPr/>
              <a:lstStyle/>
              <a:p>
                <a:r>
                  <a:rPr lang="el-GR">
                    <a:noFill/>
                  </a:rPr>
                  <a:t> </a:t>
                </a:r>
              </a:p>
            </p:txBody>
          </p:sp>
        </mc:Fallback>
      </mc:AlternateContent>
      <p:sp>
        <p:nvSpPr>
          <p:cNvPr id="7" name="Υπότιτλος 2">
            <a:extLst>
              <a:ext uri="{FF2B5EF4-FFF2-40B4-BE49-F238E27FC236}">
                <a16:creationId xmlns:a16="http://schemas.microsoft.com/office/drawing/2014/main" id="{21BC5128-B671-4D84-B8A8-B9D50CF58C3C}"/>
              </a:ext>
            </a:extLst>
          </p:cNvPr>
          <p:cNvSpPr txBox="1">
            <a:spLocks/>
          </p:cNvSpPr>
          <p:nvPr/>
        </p:nvSpPr>
        <p:spPr>
          <a:xfrm>
            <a:off x="569157" y="3200400"/>
            <a:ext cx="10472928" cy="1752600"/>
          </a:xfrm>
          <a:prstGeom prst="rect">
            <a:avLst/>
          </a:prstGeom>
        </p:spPr>
        <p:txBody>
          <a:bodyPr vert="horz" lIns="91440" tIns="45720" rIns="91440" bIns="45720" rtlCol="0">
            <a:normAutofit fontScale="55000" lnSpcReduction="20000"/>
          </a:bodyPr>
          <a:lstStyle>
            <a:lvl1pPr marL="0" indent="0" algn="l" defTabSz="914400" rtl="0" eaLnBrk="1" latinLnBrk="0" hangingPunct="1">
              <a:lnSpc>
                <a:spcPct val="90000"/>
              </a:lnSpc>
              <a:spcBef>
                <a:spcPts val="18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8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800"/>
              </a:spcBef>
              <a:buFont typeface="Arial" panose="020B0604020202020204" pitchFamily="34" charset="0"/>
              <a:buNone/>
              <a:defRPr sz="1600" kern="1200">
                <a:solidFill>
                  <a:schemeClr val="tx1"/>
                </a:solidFill>
                <a:latin typeface="+mn-lt"/>
                <a:ea typeface="+mn-ea"/>
                <a:cs typeface="+mn-cs"/>
              </a:defRPr>
            </a:lvl9pPr>
          </a:lstStyle>
          <a:p>
            <a:r>
              <a:rPr lang="el-GR" b="1" dirty="0">
                <a:effectLst>
                  <a:outerShdw blurRad="38100" dist="38100" dir="2700000" algn="tl">
                    <a:srgbClr val="000000">
                      <a:alpha val="43137"/>
                    </a:srgbClr>
                  </a:outerShdw>
                </a:effectLst>
              </a:rPr>
              <a:t>ΕΠΙΧΕΙΡΗΣΙΑΚ</a:t>
            </a:r>
            <a:r>
              <a:rPr lang="en-US" b="1" dirty="0">
                <a:effectLst>
                  <a:outerShdw blurRad="38100" dist="38100" dir="2700000" algn="tl">
                    <a:srgbClr val="000000">
                      <a:alpha val="43137"/>
                    </a:srgbClr>
                  </a:outerShdw>
                </a:effectLst>
              </a:rPr>
              <a:t>H E</a:t>
            </a:r>
            <a:r>
              <a:rPr lang="el-GR" b="1" dirty="0">
                <a:effectLst>
                  <a:outerShdw blurRad="38100" dist="38100" dir="2700000" algn="tl">
                    <a:srgbClr val="000000">
                      <a:alpha val="43137"/>
                    </a:srgbClr>
                  </a:outerShdw>
                </a:effectLst>
              </a:rPr>
              <a:t>ΡΕΥΝΑ, </a:t>
            </a:r>
            <a:r>
              <a:rPr lang="en-US" b="1" dirty="0">
                <a:effectLst>
                  <a:outerShdw blurRad="38100" dist="38100" dir="2700000" algn="tl">
                    <a:srgbClr val="000000">
                      <a:alpha val="43137"/>
                    </a:srgbClr>
                  </a:outerShdw>
                </a:effectLst>
              </a:rPr>
              <a:t>2018</a:t>
            </a:r>
          </a:p>
          <a:p>
            <a:r>
              <a:rPr lang="el-GR" b="1" dirty="0">
                <a:effectLst>
                  <a:outerShdw blurRad="38100" dist="38100" dir="2700000" algn="tl">
                    <a:srgbClr val="000000">
                      <a:alpha val="43137"/>
                    </a:srgbClr>
                  </a:outerShdw>
                </a:effectLst>
              </a:rPr>
              <a:t>Στεργ</a:t>
            </a:r>
            <a:r>
              <a:rPr lang="en-US" b="1" dirty="0" err="1">
                <a:effectLst>
                  <a:outerShdw blurRad="38100" dist="38100" dir="2700000" algn="tl">
                    <a:srgbClr val="000000">
                      <a:alpha val="43137"/>
                    </a:srgbClr>
                  </a:outerShdw>
                </a:effectLst>
              </a:rPr>
              <a:t>i</a:t>
            </a:r>
            <a:r>
              <a:rPr lang="el-GR" b="1" dirty="0">
                <a:effectLst>
                  <a:outerShdw blurRad="38100" dist="38100" dir="2700000" algn="tl">
                    <a:srgbClr val="000000">
                      <a:alpha val="43137"/>
                    </a:srgbClr>
                  </a:outerShdw>
                </a:effectLst>
              </a:rPr>
              <a:t>ου Ειρήνη (email: </a:t>
            </a:r>
            <a:r>
              <a:rPr lang="el-GR" b="1" dirty="0">
                <a:effectLst>
                  <a:outerShdw blurRad="38100" dist="38100" dir="2700000" algn="tl">
                    <a:srgbClr val="000000">
                      <a:alpha val="43137"/>
                    </a:srgbClr>
                  </a:outerShdw>
                </a:effectLst>
                <a:hlinkClick r:id="rId5"/>
              </a:rPr>
              <a:t>e.stergiou@upnet.gr</a:t>
            </a:r>
            <a:r>
              <a:rPr lang="el-GR" b="1" dirty="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a:p>
            <a:r>
              <a:rPr lang="el-GR" b="1" dirty="0">
                <a:effectLst>
                  <a:outerShdw blurRad="38100" dist="38100" dir="2700000" algn="tl">
                    <a:srgbClr val="000000">
                      <a:alpha val="43137"/>
                    </a:srgbClr>
                  </a:outerShdw>
                </a:effectLst>
              </a:rPr>
              <a:t>Πανεπιστήμιο Πατρών,</a:t>
            </a:r>
            <a:endParaRPr lang="en-US" b="1" dirty="0">
              <a:effectLst>
                <a:outerShdw blurRad="38100" dist="38100" dir="2700000" algn="tl">
                  <a:srgbClr val="000000">
                    <a:alpha val="43137"/>
                  </a:srgbClr>
                </a:outerShdw>
              </a:effectLst>
            </a:endParaRPr>
          </a:p>
          <a:p>
            <a:r>
              <a:rPr lang="el-GR" b="1" dirty="0">
                <a:effectLst>
                  <a:outerShdw blurRad="38100" dist="38100" dir="2700000" algn="tl">
                    <a:srgbClr val="000000">
                      <a:alpha val="43137"/>
                    </a:srgbClr>
                  </a:outerShdw>
                </a:effectLst>
              </a:rPr>
              <a:t>Σχολή Οργάνωσης &amp; Διοίκησης Επιχειρήσεων,</a:t>
            </a:r>
            <a:endParaRPr lang="en-US" b="1" dirty="0">
              <a:effectLst>
                <a:outerShdw blurRad="38100" dist="38100" dir="2700000" algn="tl">
                  <a:srgbClr val="000000">
                    <a:alpha val="43137"/>
                  </a:srgbClr>
                </a:outerShdw>
              </a:effectLst>
            </a:endParaRPr>
          </a:p>
          <a:p>
            <a:r>
              <a:rPr lang="el-GR" b="1" dirty="0">
                <a:effectLst>
                  <a:outerShdw blurRad="38100" dist="38100" dir="2700000" algn="tl">
                    <a:srgbClr val="000000">
                      <a:alpha val="43137"/>
                    </a:srgbClr>
                  </a:outerShdw>
                </a:effectLst>
              </a:rPr>
              <a:t>Τμήμα Οικονομικών Επιστήμων</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80595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Τίτλος 12"/>
          <p:cNvSpPr>
            <a:spLocks noGrp="1"/>
          </p:cNvSpPr>
          <p:nvPr>
            <p:ph type="title"/>
          </p:nvPr>
        </p:nvSpPr>
        <p:spPr>
          <a:xfrm>
            <a:off x="1220310" y="629374"/>
            <a:ext cx="9067800" cy="633749"/>
          </a:xfrm>
        </p:spPr>
        <p:txBody>
          <a:bodyPr rtlCol="0">
            <a:normAutofit/>
          </a:bodyPr>
          <a:lstStyle/>
          <a:p>
            <a:pPr rtl="0"/>
            <a:r>
              <a:rPr lang="nl-NL" b="1" u="sng" dirty="0">
                <a:effectLst>
                  <a:outerShdw blurRad="38100" dist="38100" dir="2700000" algn="tl">
                    <a:srgbClr val="000000">
                      <a:alpha val="43137"/>
                    </a:srgbClr>
                  </a:outerShdw>
                </a:effectLst>
              </a:rPr>
              <a:t> </a:t>
            </a:r>
            <a:r>
              <a:rPr lang="el-GR" b="1" u="sng" dirty="0">
                <a:effectLst>
                  <a:outerShdw blurRad="38100" dist="38100" dir="2700000" algn="tl">
                    <a:srgbClr val="000000">
                      <a:alpha val="43137"/>
                    </a:srgbClr>
                  </a:outerShdw>
                </a:effectLst>
              </a:rPr>
              <a:t>Παράδειγμα</a:t>
            </a:r>
            <a:r>
              <a:rPr lang="nl-NL" b="1" u="sng" dirty="0">
                <a:effectLst>
                  <a:outerShdw blurRad="38100" dist="38100" dir="2700000" algn="tl">
                    <a:srgbClr val="000000">
                      <a:alpha val="43137"/>
                    </a:srgbClr>
                  </a:outerShdw>
                </a:effectLst>
              </a:rPr>
              <a:t> I</a:t>
            </a:r>
            <a:endParaRPr lang="el-GR" b="1" u="sng" dirty="0">
              <a:effectLst>
                <a:outerShdw blurRad="38100" dist="38100" dir="2700000" algn="tl">
                  <a:srgbClr val="000000">
                    <a:alpha val="43137"/>
                  </a:srgbClr>
                </a:outerShdw>
              </a:effectLst>
            </a:endParaRPr>
          </a:p>
        </p:txBody>
      </p:sp>
      <p:sp>
        <p:nvSpPr>
          <p:cNvPr id="14" name="Θέση περιεχομένου 13"/>
          <p:cNvSpPr>
            <a:spLocks noGrp="1"/>
          </p:cNvSpPr>
          <p:nvPr>
            <p:ph idx="1"/>
          </p:nvPr>
        </p:nvSpPr>
        <p:spPr>
          <a:xfrm>
            <a:off x="1038687" y="1677880"/>
            <a:ext cx="10360241" cy="5287592"/>
          </a:xfrm>
        </p:spPr>
        <p:txBody>
          <a:bodyPr rtlCol="0">
            <a:normAutofit fontScale="77500" lnSpcReduction="20000"/>
          </a:bodyPr>
          <a:lstStyle/>
          <a:p>
            <a:pPr lvl="0"/>
            <a:r>
              <a:rPr lang="el-GR" dirty="0"/>
              <a:t>Υποθέστε πως μια εταιρία μεταφορών θέλει να κατανείμει τα προϊόντα που παράγει στα τρία εργοστάσια που  διαθέτει (Ε1, Ε2, Ε3) σε τέσσερις προορισμούς (Π1, Π2, Π3, Π4) σε όλη την Ελλάδα. Το κόστος μεταφοράς του ανά μονάδα φορτίου εξαρτάται τόσο από το εργοστάσιο παραγωγής όσο και από τον προορισμό. Πιο συγκεκριμένα:</a:t>
            </a:r>
          </a:p>
          <a:p>
            <a:pPr lvl="0"/>
            <a:r>
              <a:rPr lang="el-GR" dirty="0"/>
              <a:t>το ανά μονάδα κόστος από το εργοστάσιο Ε1 στους προορισμούς Π1, Π2, Π3 και Π4 είναι €10, €5,€9 και €7 αντίστοιχα ενώ η συνολική ποσότητα παραγωγής του εργοστασίου (Ε1) αντιστοιχεί σε 700 μονάδες.</a:t>
            </a:r>
          </a:p>
          <a:p>
            <a:pPr lvl="0"/>
            <a:r>
              <a:rPr lang="el-GR" dirty="0"/>
              <a:t> το ανά μονάδα κόστος από το εργοστάσιο Ε2 στους προορισμούς Π1, Π2, Π3 και Π4 είναι €5, €4,€8 και €12 αντίστοιχα ενώ η συνολική ποσότητα παραγωγής του εργοστασίου (Ε2) αντιστοιχεί σε 200 μονάδες.</a:t>
            </a:r>
          </a:p>
          <a:p>
            <a:pPr lvl="0"/>
            <a:r>
              <a:rPr lang="el-GR" dirty="0"/>
              <a:t> το ανά μονάδα κόστος από το εργοστάσιο Ε3 στους προορισμούς Π1, Π2, Π3 και Π4 είναι €6, €9,€7 και €10 αντίστοιχα ενώ η συνολική ποσότητα παραγωγής του εργοστασίου (Ε1) αντιστοιχεί σε 300 μονάδες.</a:t>
            </a:r>
          </a:p>
          <a:p>
            <a:pPr lvl="0"/>
            <a:r>
              <a:rPr lang="el-GR" dirty="0"/>
              <a:t>Ενώ, η συνολική ζήτηση των προορισμών Π1, Π2, Π3 και Π4 είναι 400, 250, 330 και 220 μονάδες αντίστοιχα.</a:t>
            </a:r>
          </a:p>
          <a:p>
            <a:pPr lvl="0"/>
            <a:r>
              <a:rPr lang="el-GR" dirty="0"/>
              <a:t>Ο </a:t>
            </a:r>
            <a:r>
              <a:rPr lang="el-GR" dirty="0">
                <a:solidFill>
                  <a:srgbClr val="FF0000"/>
                </a:solidFill>
                <a:effectLst>
                  <a:outerShdw blurRad="38100" dist="38100" dir="2700000" algn="tl">
                    <a:srgbClr val="000000">
                      <a:alpha val="43137"/>
                    </a:srgbClr>
                  </a:outerShdw>
                </a:effectLst>
              </a:rPr>
              <a:t>αντικειμενικός σκοπός </a:t>
            </a:r>
            <a:r>
              <a:rPr lang="el-GR" dirty="0"/>
              <a:t>της εταιρείας είναι ο σχεδιασμός ενός πλάνου μεταφορών (διαδρομών) των φορτίων ώστε να ελαχιστοποιηθεί το κόστος μεταφοράς από τα εργοστάσια στους προορισμούς ώστε να ικανοποιηθεί η ζήτηση των προορισμών και να εξαντληθεί η προσφορά των εργοστασίων (πηγών).</a:t>
            </a:r>
          </a:p>
        </p:txBody>
      </p:sp>
    </p:spTree>
    <p:extLst>
      <p:ext uri="{BB962C8B-B14F-4D97-AF65-F5344CB8AC3E}">
        <p14:creationId xmlns:p14="http://schemas.microsoft.com/office/powerpoint/2010/main" val="1316063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Κατεύθυνση πωλήσεων 16X9">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9177_TF03431374" id="{97F231E6-F2FC-4F80-9F3F-2DEA5CCE00A3}" vid="{66C74FA6-D0CD-4EF2-B243-26A07E5BDE0B}"/>
    </a:ext>
  </a:extLst>
</a:theme>
</file>

<file path=ppt/theme/theme2.xml><?xml version="1.0" encoding="utf-8"?>
<a:theme xmlns:a="http://schemas.openxmlformats.org/drawingml/2006/main" name="Θέμα του Offic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Επιχειρηματική παρουσίαση κατεύθυνσης (ευρεία οθόνη)</Template>
  <TotalTime>5</TotalTime>
  <Words>352</Words>
  <Application>Microsoft Office PowerPoint</Application>
  <PresentationFormat>Ευρεία οθόνη</PresentationFormat>
  <Paragraphs>17</Paragraphs>
  <Slides>2</Slides>
  <Notes>2</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2</vt:i4>
      </vt:variant>
    </vt:vector>
  </HeadingPairs>
  <TitlesOfParts>
    <vt:vector size="6" baseType="lpstr">
      <vt:lpstr>Arial</vt:lpstr>
      <vt:lpstr>Book Antiqua</vt:lpstr>
      <vt:lpstr>Cambria Math</vt:lpstr>
      <vt:lpstr>Κατεύθυνση πωλήσεων 16X9</vt:lpstr>
      <vt:lpstr>Παρουσίαση του PowerPoint</vt:lpstr>
      <vt:lpstr> Παράδειγμα 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Irene Stergiou</dc:creator>
  <cp:lastModifiedBy>Irene Stergiou</cp:lastModifiedBy>
  <cp:revision>3</cp:revision>
  <dcterms:created xsi:type="dcterms:W3CDTF">2019-05-20T15:31:22Z</dcterms:created>
  <dcterms:modified xsi:type="dcterms:W3CDTF">2019-05-20T16:17:34Z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