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5" r:id="rId2"/>
    <p:sldId id="276" r:id="rId3"/>
    <p:sldId id="277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3E94-B04B-DE40-BB16-A8F72EE625D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3A57A-A4EB-7541-B671-C9723490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672F-DB88-A047-A8FD-B191BFDDB8E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E1B9-58C7-DB4D-9E41-0BF1DE8FB0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200657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43367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Τελικά,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πώς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ερμηνεύονται οι μύθοι</a:t>
            </a: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174" y="522396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582143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489" y="533288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2013. 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Τελικά πως ερμ</a:t>
            </a:r>
            <a:r>
              <a:rPr lang="el-GR" sz="2000" dirty="0"/>
              <a:t>η</a:t>
            </a:r>
            <a:r>
              <a:rPr lang="el-GR" sz="2000" dirty="0" smtClean="0"/>
              <a:t>νεύονται οι μύθοι».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94" y="2404156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Αποτίμηση των διαφόρων σχολών ερμηνείας των αρχαιοελληνικών μύθων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Πώς ερμηνεύονται τελικά οι μύθοι;</a:t>
            </a:r>
          </a:p>
          <a:p>
            <a:r>
              <a:rPr lang="el-GR" dirty="0"/>
              <a:t>Ποια η στάση του σύγχρονου μελετητή; </a:t>
            </a:r>
          </a:p>
          <a:p>
            <a:r>
              <a:rPr lang="el-GR" dirty="0"/>
              <a:t>Τελική πρόταση. 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600" i="1" dirty="0" smtClean="0">
                <a:latin typeface="+mj-lt"/>
                <a:cs typeface="Gentium"/>
              </a:rPr>
              <a:t>Τελικά, πώς ερμηνεύονται οι μύθοι; </a:t>
            </a:r>
            <a:endParaRPr lang="en-US" sz="3600" i="1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 algn="ctr">
              <a:buNone/>
            </a:pPr>
            <a:r>
              <a:rPr lang="el-GR" dirty="0">
                <a:latin typeface="+mj-lt"/>
                <a:cs typeface="Gentium"/>
              </a:rPr>
              <a:t>π</a:t>
            </a:r>
            <a:r>
              <a:rPr lang="el-GR" dirty="0" smtClean="0">
                <a:latin typeface="+mj-lt"/>
                <a:cs typeface="Gentium"/>
              </a:rPr>
              <a:t>οια ερμηνευτική μεθοδολογία (θεωρία)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l-GR" dirty="0" smtClean="0">
                <a:latin typeface="+mj-lt"/>
                <a:cs typeface="Gentium"/>
              </a:rPr>
              <a:t>προκρίνεται στην ερμηνεία των μύθων; </a:t>
            </a:r>
            <a:endParaRPr lang="en-US" dirty="0">
              <a:latin typeface="+mj-lt"/>
              <a:cs typeface="Gent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400" i="1" dirty="0" smtClean="0">
                <a:latin typeface="+mj-lt"/>
                <a:cs typeface="Gentium"/>
              </a:rPr>
              <a:t>Τελικά, πώς ερμηνεύονται οι μύθοι; </a:t>
            </a:r>
            <a:endParaRPr lang="en-US" sz="3400" i="1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l-GR" dirty="0" smtClean="0"/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(μονολιθικές) θεωρίες </a:t>
            </a:r>
          </a:p>
          <a:p>
            <a:pPr algn="ctr"/>
            <a:endParaRPr lang="el-GR" dirty="0" smtClean="0">
              <a:latin typeface="+mj-lt"/>
              <a:cs typeface="Gentium"/>
            </a:endParaRP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=</a:t>
            </a:r>
          </a:p>
          <a:p>
            <a:pPr algn="ctr"/>
            <a:endParaRPr lang="el-GR" dirty="0" smtClean="0">
              <a:latin typeface="+mj-lt"/>
              <a:cs typeface="Gentium"/>
            </a:endParaRPr>
          </a:p>
          <a:p>
            <a:pPr algn="ctr">
              <a:buNone/>
            </a:pPr>
            <a:r>
              <a:rPr lang="el-GR" i="1" dirty="0">
                <a:latin typeface="+mj-lt"/>
                <a:cs typeface="Gentium"/>
              </a:rPr>
              <a:t>μ</a:t>
            </a:r>
            <a:r>
              <a:rPr lang="el-GR" i="1" dirty="0" smtClean="0">
                <a:latin typeface="+mj-lt"/>
                <a:cs typeface="Gentium"/>
              </a:rPr>
              <a:t>ία</a:t>
            </a:r>
            <a:r>
              <a:rPr lang="el-GR" dirty="0" smtClean="0">
                <a:latin typeface="+mj-lt"/>
                <a:cs typeface="Gentium"/>
              </a:rPr>
              <a:t> οπτική γωνία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400" i="1" dirty="0" smtClean="0">
                <a:latin typeface="+mj-lt"/>
                <a:cs typeface="Gentium"/>
              </a:rPr>
              <a:t>Τελικά, πώς ερμηνεύονται οι μύθοι; </a:t>
            </a:r>
            <a:endParaRPr lang="en-US" sz="3400" i="1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78" y="1600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/>
            <a:endParaRPr lang="el-GR" dirty="0" smtClean="0">
              <a:latin typeface="+mj-lt"/>
              <a:cs typeface="Gentium"/>
            </a:endParaRPr>
          </a:p>
          <a:p>
            <a:pPr algn="ctr">
              <a:buNone/>
            </a:pPr>
            <a:r>
              <a:rPr lang="el-GR" dirty="0">
                <a:latin typeface="+mj-lt"/>
                <a:cs typeface="Gentium"/>
              </a:rPr>
              <a:t>π</a:t>
            </a:r>
            <a:r>
              <a:rPr lang="el-GR" dirty="0" smtClean="0">
                <a:latin typeface="+mj-lt"/>
                <a:cs typeface="Gentium"/>
              </a:rPr>
              <a:t>οια θα πρέπει να είναι </a:t>
            </a: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η στάση του μελετητή;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400" i="1" dirty="0" smtClean="0">
                <a:latin typeface="+mj-lt"/>
                <a:cs typeface="Gentium"/>
              </a:rPr>
              <a:t>Τελικά, πώς ερμηνεύονται οι μύθοι; </a:t>
            </a:r>
            <a:endParaRPr lang="en-US" sz="3400" i="1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>
              <a:buNone/>
            </a:pPr>
            <a:r>
              <a:rPr lang="el-GR" sz="3400" dirty="0">
                <a:latin typeface="+mj-lt"/>
                <a:cs typeface="Gentium"/>
              </a:rPr>
              <a:t>α</a:t>
            </a:r>
            <a:r>
              <a:rPr lang="el-GR" sz="3400" dirty="0" smtClean="0">
                <a:latin typeface="+mj-lt"/>
                <a:cs typeface="Gentium"/>
              </a:rPr>
              <a:t>ναγνώσεις των μύθων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400" i="1" dirty="0" smtClean="0">
                <a:latin typeface="+mj-lt"/>
                <a:cs typeface="Gentium"/>
              </a:rPr>
              <a:t>Τελικά, πώς ερμηνεύονται οι μύθοι; </a:t>
            </a:r>
            <a:endParaRPr lang="en-US" sz="3400" i="1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>
              <a:buNone/>
            </a:pPr>
            <a:r>
              <a:rPr lang="el-GR" sz="3400" dirty="0">
                <a:latin typeface="+mj-lt"/>
                <a:cs typeface="Gentium"/>
              </a:rPr>
              <a:t>γ</a:t>
            </a:r>
            <a:r>
              <a:rPr lang="el-GR" sz="3400" dirty="0" smtClean="0">
                <a:latin typeface="+mj-lt"/>
                <a:cs typeface="Gentium"/>
              </a:rPr>
              <a:t>αλλική σχολή </a:t>
            </a:r>
          </a:p>
          <a:p>
            <a:pPr algn="ctr">
              <a:buNone/>
            </a:pPr>
            <a:endParaRPr lang="el-GR" sz="3400" dirty="0" smtClean="0">
              <a:latin typeface="+mj-lt"/>
              <a:cs typeface="Gentium"/>
            </a:endParaRPr>
          </a:p>
          <a:p>
            <a:pPr algn="ctr">
              <a:buNone/>
            </a:pPr>
            <a:r>
              <a:rPr lang="el-GR" sz="3400" i="1" dirty="0">
                <a:latin typeface="+mj-lt"/>
                <a:cs typeface="Gentium"/>
              </a:rPr>
              <a:t>π</a:t>
            </a:r>
            <a:r>
              <a:rPr lang="el-GR" sz="3400" i="1" dirty="0" smtClean="0">
                <a:latin typeface="+mj-lt"/>
                <a:cs typeface="Gentium"/>
              </a:rPr>
              <a:t>όλις </a:t>
            </a:r>
          </a:p>
          <a:p>
            <a:pPr algn="ctr">
              <a:buNone/>
            </a:pPr>
            <a:endParaRPr lang="el-GR" dirty="0">
              <a:latin typeface="Gentium"/>
              <a:cs typeface="Gent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400" i="1" dirty="0" smtClean="0">
                <a:latin typeface="+mj-lt"/>
                <a:cs typeface="Gentium"/>
              </a:rPr>
              <a:t>Τελικά, πώς ερμηνεύονται οι μύθοι; </a:t>
            </a:r>
            <a:endParaRPr lang="en-US" sz="3400" i="1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>
              <a:buNone/>
            </a:pPr>
            <a:r>
              <a:rPr lang="el-GR" sz="3400" dirty="0">
                <a:latin typeface="+mj-lt"/>
                <a:cs typeface="Gentium"/>
              </a:rPr>
              <a:t>ε</a:t>
            </a:r>
            <a:r>
              <a:rPr lang="el-GR" sz="3400" dirty="0" smtClean="0">
                <a:latin typeface="+mj-lt"/>
                <a:cs typeface="Gentium"/>
              </a:rPr>
              <a:t>πιμέρους διδάγματα </a:t>
            </a:r>
          </a:p>
          <a:p>
            <a:pPr algn="ctr">
              <a:buNone/>
            </a:pPr>
            <a:r>
              <a:rPr lang="el-GR" sz="3400" dirty="0" smtClean="0">
                <a:latin typeface="+mj-lt"/>
                <a:cs typeface="Gentium"/>
              </a:rPr>
              <a:t>από όλες </a:t>
            </a:r>
          </a:p>
          <a:p>
            <a:pPr algn="ctr">
              <a:buNone/>
            </a:pPr>
            <a:r>
              <a:rPr lang="el-GR" sz="3400" dirty="0" smtClean="0">
                <a:latin typeface="+mj-lt"/>
                <a:cs typeface="Gentium"/>
              </a:rPr>
              <a:t>τις σχολές ερμηνείας</a:t>
            </a:r>
          </a:p>
          <a:p>
            <a:pPr algn="ctr">
              <a:buNone/>
            </a:pPr>
            <a:endParaRPr lang="el-GR" dirty="0">
              <a:latin typeface="Gentium"/>
              <a:cs typeface="Gent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409</Words>
  <Application>Microsoft Office PowerPoint</Application>
  <PresentationFormat>Προβολή στην οθόνη (4:3)</PresentationFormat>
  <Paragraphs>84</Paragraphs>
  <Slides>14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Office Theme</vt:lpstr>
      <vt:lpstr>Μυθος και Τελετουργία   στην Αρχαία Ελλάδα </vt:lpstr>
      <vt:lpstr>Σκοποί  ενότητας</vt:lpstr>
      <vt:lpstr>Περιεχόμενα ενότητας</vt:lpstr>
      <vt:lpstr>Τελικά, πώς ερμηνεύονται οι μύθοι; </vt:lpstr>
      <vt:lpstr>Τελικά, πώς ερμηνεύονται οι μύθοι; </vt:lpstr>
      <vt:lpstr>Τελικά, πώς ερμηνεύονται οι μύθοι; </vt:lpstr>
      <vt:lpstr>Τελικά, πώς ερμηνεύονται οι μύθοι; </vt:lpstr>
      <vt:lpstr>Τελικά, πώς ερμηνεύονται οι μύθοι; </vt:lpstr>
      <vt:lpstr>Τελικά, πώς ερμηνεύονται οι μύθοι; 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BD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Μύθος και Θρησκεία στην  Αρχαία Ελλάδα</dc:title>
  <dc:creator>E Coleman</dc:creator>
  <cp:lastModifiedBy>User</cp:lastModifiedBy>
  <cp:revision>5</cp:revision>
  <dcterms:created xsi:type="dcterms:W3CDTF">2015-03-10T17:24:44Z</dcterms:created>
  <dcterms:modified xsi:type="dcterms:W3CDTF">2015-10-17T09:46:05Z</dcterms:modified>
</cp:coreProperties>
</file>