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401" r:id="rId4"/>
    <p:sldId id="350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280" r:id="rId20"/>
    <p:sldId id="290" r:id="rId21"/>
    <p:sldId id="295" r:id="rId22"/>
    <p:sldId id="299" r:id="rId23"/>
    <p:sldId id="292" r:id="rId24"/>
    <p:sldId id="291" r:id="rId25"/>
    <p:sldId id="294" r:id="rId26"/>
    <p:sldId id="395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5075BC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70" d="100"/>
          <a:sy n="70" d="100"/>
        </p:scale>
        <p:origin x="-2892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2: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Μεταμορφωμένων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2076" b="39284"/>
          <a:stretch>
            <a:fillRect/>
          </a:stretch>
        </p:blipFill>
        <p:spPr bwMode="auto">
          <a:xfrm>
            <a:off x="837898" y="1484784"/>
            <a:ext cx="74682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0143" b="-813"/>
          <a:stretch>
            <a:fillRect/>
          </a:stretch>
        </p:blipFill>
        <p:spPr bwMode="auto">
          <a:xfrm>
            <a:off x="837898" y="980728"/>
            <a:ext cx="74682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435" y="540059"/>
            <a:ext cx="4181130" cy="562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 b="67845"/>
          <a:stretch>
            <a:fillRect/>
          </a:stretch>
        </p:blipFill>
        <p:spPr bwMode="auto">
          <a:xfrm>
            <a:off x="660470" y="1412776"/>
            <a:ext cx="78230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 t="31471" b="39111"/>
          <a:stretch>
            <a:fillRect/>
          </a:stretch>
        </p:blipFill>
        <p:spPr bwMode="auto">
          <a:xfrm>
            <a:off x="660470" y="1484784"/>
            <a:ext cx="78230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 t="61573" b="116"/>
          <a:stretch>
            <a:fillRect/>
          </a:stretch>
        </p:blipFill>
        <p:spPr bwMode="auto">
          <a:xfrm>
            <a:off x="660470" y="1340768"/>
            <a:ext cx="78230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66800"/>
            <a:ext cx="8098316" cy="409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 b="3098"/>
          <a:stretch>
            <a:fillRect/>
          </a:stretch>
        </p:blipFill>
        <p:spPr bwMode="auto">
          <a:xfrm>
            <a:off x="1003859" y="908720"/>
            <a:ext cx="713628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 b="3098"/>
          <a:stretch>
            <a:fillRect/>
          </a:stretch>
        </p:blipFill>
        <p:spPr bwMode="auto">
          <a:xfrm>
            <a:off x="1003859" y="908720"/>
            <a:ext cx="7136283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- 10</a:t>
            </a:r>
            <a:r>
              <a:rPr lang="el-GR" sz="4400" baseline="300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431540" y="3501008"/>
            <a:ext cx="8280920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l-GR" sz="3200" dirty="0" smtClean="0"/>
              <a:t>Θερμικά μεταμορφωμένα πετρώματα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l-GR" sz="3200" dirty="0" smtClean="0"/>
              <a:t>Πετρώματα πολύ χαμηλού βαθμού μεταμόρφωσης</a:t>
            </a:r>
            <a:endParaRPr lang="el-GR" sz="3200" dirty="0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Πανεπιστήμιο </a:t>
            </a:r>
            <a:r>
              <a:rPr lang="el-GR" sz="2000" b="1" smtClean="0"/>
              <a:t>Πατρ</a:t>
            </a:r>
            <a:r>
              <a:rPr lang="el-GR" sz="2000" b="1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1</a:t>
            </a:r>
            <a:r>
              <a:rPr lang="en-US" dirty="0" smtClean="0"/>
              <a:t>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876" y="548680"/>
            <a:ext cx="7708145" cy="524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931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11" r="1694"/>
          <a:stretch>
            <a:fillRect/>
          </a:stretch>
        </p:blipFill>
        <p:spPr bwMode="auto">
          <a:xfrm>
            <a:off x="503548" y="1340768"/>
            <a:ext cx="8136904" cy="280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3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340768"/>
            <a:ext cx="8229600" cy="3598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954" y="980728"/>
            <a:ext cx="775879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1340768"/>
            <a:ext cx="8229600" cy="321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58243"/>
            <a:ext cx="3528391" cy="593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7427"/>
          <a:stretch>
            <a:fillRect/>
          </a:stretch>
        </p:blipFill>
        <p:spPr bwMode="auto">
          <a:xfrm>
            <a:off x="837898" y="980728"/>
            <a:ext cx="7468204" cy="409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4832</TotalTime>
  <Words>345</Words>
  <Application>Microsoft Office PowerPoint</Application>
  <PresentationFormat>On-screen Show (4:3)</PresentationFormat>
  <Paragraphs>55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435</cp:revision>
  <dcterms:created xsi:type="dcterms:W3CDTF">2012-09-06T09:03:05Z</dcterms:created>
  <dcterms:modified xsi:type="dcterms:W3CDTF">2015-09-09T09:14:21Z</dcterms:modified>
</cp:coreProperties>
</file>