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3" r:id="rId4"/>
    <p:sldId id="262" r:id="rId5"/>
    <p:sldId id="259" r:id="rId6"/>
    <p:sldId id="274" r:id="rId7"/>
    <p:sldId id="277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7" d="100"/>
          <a:sy n="107" d="100"/>
        </p:scale>
        <p:origin x="15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786056-799D-425C-A309-03362F69197D}" type="datetimeFigureOut">
              <a:rPr lang="el-GR" smtClean="0"/>
              <a:pPr/>
              <a:t>18/5/2016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C39FCF-8FAD-4C7A-9D2E-F44D028F4C2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-1825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C00000"/>
                </a:solidFill>
                <a:latin typeface="Calibri" pitchFamily="34" charset="0"/>
              </a:rPr>
              <a:t>ΑΝΙΧΝΕΥΣΗ ΣΥΜΦΟΡΗΣΗΣ</a:t>
            </a:r>
            <a:endParaRPr lang="el-GR" sz="3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076672"/>
            <a:ext cx="7498080" cy="4800600"/>
          </a:xfrm>
        </p:spPr>
        <p:txBody>
          <a:bodyPr>
            <a:normAutofit/>
          </a:bodyPr>
          <a:lstStyle/>
          <a:p>
            <a:pPr marL="93663" indent="-11113" algn="just">
              <a:buNone/>
            </a:pPr>
            <a:r>
              <a:rPr lang="el-GR" sz="2800" dirty="0" smtClean="0">
                <a:latin typeface="Calibri" pitchFamily="34" charset="0"/>
              </a:rPr>
              <a:t>Για ανίχνευση συμφόρησης μεταξύ δύο συστημάτων μηχανικής όρασης χρησιμοποιούμε την σχέση (Στεφανίδης και </a:t>
            </a:r>
            <a:r>
              <a:rPr lang="el-GR" sz="2800" dirty="0" err="1" smtClean="0">
                <a:latin typeface="Calibri" pitchFamily="34" charset="0"/>
              </a:rPr>
              <a:t>Χασιακός</a:t>
            </a:r>
            <a:r>
              <a:rPr lang="el-GR" sz="2800" dirty="0" smtClean="0">
                <a:latin typeface="Calibri" pitchFamily="34" charset="0"/>
              </a:rPr>
              <a:t>):</a:t>
            </a: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r>
              <a:rPr lang="el-GR" sz="2600" dirty="0" smtClean="0">
                <a:latin typeface="Calibri" pitchFamily="34" charset="0"/>
              </a:rPr>
              <a:t>όπου:</a:t>
            </a:r>
          </a:p>
          <a:p>
            <a:endParaRPr lang="el-GR" sz="2600" dirty="0">
              <a:latin typeface="Calibri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9791" y="2679279"/>
            <a:ext cx="5349575" cy="965745"/>
          </a:xfrm>
          <a:prstGeom prst="rect">
            <a:avLst/>
          </a:prstGeom>
          <a:noFill/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1682" y="4393097"/>
            <a:ext cx="57912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C00000"/>
                </a:solidFill>
                <a:latin typeface="Calibri" pitchFamily="34" charset="0"/>
              </a:rPr>
              <a:t>ΜΕΘΟΔΟΛΟΓΙΑ</a:t>
            </a:r>
            <a:endParaRPr lang="el-GR" sz="3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91680" y="1436712"/>
            <a:ext cx="7056784" cy="4152528"/>
          </a:xfrm>
        </p:spPr>
        <p:txBody>
          <a:bodyPr>
            <a:normAutofit/>
          </a:bodyPr>
          <a:lstStyle/>
          <a:p>
            <a:pPr marL="596646" indent="-51435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l-GR" sz="2800" dirty="0" smtClean="0">
                <a:latin typeface="Calibri" pitchFamily="34" charset="0"/>
              </a:rPr>
              <a:t>Υπολογισμός της μέσης τιμής της χρονικής πληρότητας ανά 120 </a:t>
            </a:r>
            <a:r>
              <a:rPr lang="en-US" sz="2800" dirty="0" smtClean="0">
                <a:latin typeface="Calibri" pitchFamily="34" charset="0"/>
              </a:rPr>
              <a:t>sec</a:t>
            </a:r>
            <a:r>
              <a:rPr lang="el-GR" sz="2800" dirty="0" smtClean="0">
                <a:latin typeface="Calibri" pitchFamily="34" charset="0"/>
              </a:rPr>
              <a:t> για κάθε ένα από τα δύο συστήματα μηχανικής όρασης</a:t>
            </a:r>
            <a:r>
              <a:rPr lang="en-US" sz="2800" dirty="0" smtClean="0">
                <a:latin typeface="Calibri" pitchFamily="34" charset="0"/>
              </a:rPr>
              <a:t>.</a:t>
            </a:r>
          </a:p>
          <a:p>
            <a:pPr marL="596646" indent="-514350" algn="just"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sz="2800" dirty="0">
              <a:latin typeface="Calibri" pitchFamily="34" charset="0"/>
            </a:endParaRPr>
          </a:p>
          <a:p>
            <a:pPr marL="596646" indent="-51435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l-GR" sz="2800" dirty="0" smtClean="0">
                <a:latin typeface="Calibri" pitchFamily="34" charset="0"/>
              </a:rPr>
              <a:t>Αφαίρεση της μέσης τιμής της χρονικής πληρότητας του δεύτερου συστήματος μηχανικής όρασης από το πρώτο σύστημα μηχανικής όρασης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l-GR" sz="2800" dirty="0" smtClean="0">
              <a:latin typeface="Calibri" pitchFamily="34" charset="0"/>
            </a:endParaRPr>
          </a:p>
          <a:p>
            <a:pPr marL="82296" indent="0" algn="just">
              <a:buClr>
                <a:schemeClr val="tx1"/>
              </a:buClr>
              <a:buSzPct val="100000"/>
              <a:buNone/>
            </a:pPr>
            <a:endParaRPr lang="el-GR" sz="2800" dirty="0">
              <a:latin typeface="Calibri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19776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C00000"/>
                </a:solidFill>
                <a:latin typeface="Calibri" pitchFamily="34" charset="0"/>
              </a:rPr>
              <a:t>ΜΕΘΟΔΟΛΟΓΙΑ</a:t>
            </a:r>
            <a:endParaRPr lang="el-GR" sz="3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835696" y="1508720"/>
            <a:ext cx="6552728" cy="3144416"/>
          </a:xfrm>
        </p:spPr>
        <p:txBody>
          <a:bodyPr>
            <a:noAutofit/>
          </a:bodyPr>
          <a:lstStyle/>
          <a:p>
            <a:pPr marL="82296" indent="0" algn="just">
              <a:buClr>
                <a:schemeClr val="tx1"/>
              </a:buClr>
              <a:buSzPct val="100000"/>
              <a:buNone/>
            </a:pPr>
            <a:r>
              <a:rPr lang="en-US" sz="2800" dirty="0" smtClean="0">
                <a:latin typeface="Calibri" pitchFamily="34" charset="0"/>
              </a:rPr>
              <a:t>3. </a:t>
            </a:r>
            <a:r>
              <a:rPr lang="el-GR" sz="2800" dirty="0" smtClean="0">
                <a:latin typeface="Calibri" pitchFamily="34" charset="0"/>
              </a:rPr>
              <a:t>Διαίρεση της τιμής αυτής με την μέγιστη τιμή της μέσης χρονικής πληρότητας μεταξύ των δύο συστημάτων μηχανικής όρασης που προέκυψε την ακριβώς προηγούμενη χρονική στιγμή.</a:t>
            </a:r>
            <a:endParaRPr lang="en-US" sz="2800" dirty="0" smtClean="0">
              <a:latin typeface="Calibri" pitchFamily="34" charset="0"/>
            </a:endParaRPr>
          </a:p>
          <a:p>
            <a:pPr marL="82296" indent="0" algn="just">
              <a:buClr>
                <a:schemeClr val="tx1"/>
              </a:buClr>
              <a:buSzPct val="100000"/>
              <a:buNone/>
            </a:pPr>
            <a:endParaRPr lang="en-US" sz="2800" dirty="0" smtClean="0">
              <a:latin typeface="Calibri" pitchFamily="34" charset="0"/>
            </a:endParaRPr>
          </a:p>
          <a:p>
            <a:pPr marL="82296" indent="0" algn="just">
              <a:buClr>
                <a:schemeClr val="tx1"/>
              </a:buClr>
              <a:buSzPct val="100000"/>
              <a:buNone/>
            </a:pPr>
            <a:r>
              <a:rPr lang="en-US" sz="2800" dirty="0" smtClean="0">
                <a:latin typeface="Calibri" pitchFamily="34" charset="0"/>
              </a:rPr>
              <a:t>4. </a:t>
            </a:r>
            <a:r>
              <a:rPr lang="el-GR" sz="2800" dirty="0" smtClean="0">
                <a:latin typeface="Calibri" pitchFamily="34" charset="0"/>
              </a:rPr>
              <a:t>Έλεγχος αν η τιμή αυτή είναι μεγαλύτερη από το κατώφλι Τ1.</a:t>
            </a:r>
            <a:endParaRPr lang="en-US" sz="2800" dirty="0" smtClean="0">
              <a:latin typeface="Calibri" pitchFamily="34" charset="0"/>
            </a:endParaRPr>
          </a:p>
          <a:p>
            <a:pPr marL="596646" indent="-514350" algn="just">
              <a:buClr>
                <a:schemeClr val="tx1"/>
              </a:buClr>
              <a:buSzPct val="100000"/>
              <a:buFont typeface="+mj-lt"/>
              <a:buAutoNum type="arabicPeriod"/>
            </a:pPr>
            <a:endParaRPr lang="el-GR" sz="2800" dirty="0">
              <a:latin typeface="Calibri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17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537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C00000"/>
                </a:solidFill>
                <a:latin typeface="Calibri" pitchFamily="34" charset="0"/>
              </a:rPr>
              <a:t>ΔΕΔΟΜΕΝΑ</a:t>
            </a:r>
            <a:endParaRPr lang="el-GR" sz="3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193" y="1268760"/>
            <a:ext cx="2465855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0521" y="1268760"/>
            <a:ext cx="2465855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C00000"/>
                </a:solidFill>
                <a:latin typeface="Calibri" pitchFamily="34" charset="0"/>
              </a:rPr>
              <a:t>ΠΑΡΑΔΕΙΓΜΑ</a:t>
            </a:r>
            <a:endParaRPr lang="el-GR" sz="30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960040"/>
            <a:ext cx="7498080" cy="5997352"/>
          </a:xfrm>
        </p:spPr>
        <p:txBody>
          <a:bodyPr>
            <a:normAutofit/>
          </a:bodyPr>
          <a:lstStyle/>
          <a:p>
            <a:pPr marL="93663" indent="-11113" algn="just">
              <a:buNone/>
            </a:pPr>
            <a:r>
              <a:rPr lang="el-GR" sz="2600" dirty="0" smtClean="0">
                <a:latin typeface="Calibri" pitchFamily="34" charset="0"/>
              </a:rPr>
              <a:t>Στον πίνακα γίνεται εφαρμογή της μεθοδολογίας, που οδηγεί σε ανίχνευση συμφόρησης ή όχι.</a:t>
            </a: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pPr marL="93663" indent="-11113" algn="just">
              <a:buNone/>
            </a:pPr>
            <a:endParaRPr lang="el-GR" sz="2600" dirty="0" smtClean="0">
              <a:latin typeface="Calibri" pitchFamily="34" charset="0"/>
            </a:endParaRPr>
          </a:p>
          <a:p>
            <a:endParaRPr lang="el-GR" sz="2600" dirty="0">
              <a:latin typeface="Calibri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77" y="2003647"/>
            <a:ext cx="9030621" cy="45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150018" cy="642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043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3158"/>
            <a:ext cx="8507664" cy="672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3810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</TotalTime>
  <Words>120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Corbel</vt:lpstr>
      <vt:lpstr>Gill Sans MT</vt:lpstr>
      <vt:lpstr>Verdana</vt:lpstr>
      <vt:lpstr>Wingdings 2</vt:lpstr>
      <vt:lpstr>Ηλιοστάσιο</vt:lpstr>
      <vt:lpstr>ΑΝΙΧΝΕΥΣΗ ΣΥΜΦΟΡΗΣΗΣ</vt:lpstr>
      <vt:lpstr>ΜΕΘΟΔΟΛΟΓΙΑ</vt:lpstr>
      <vt:lpstr>ΜΕΘΟΔΟΛΟΓΙΑ</vt:lpstr>
      <vt:lpstr>ΔΕΔΟΜΕΝΑ</vt:lpstr>
      <vt:lpstr>ΠΑΡΑΔΕΙΓΜΑ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ΑΝΙΧΝΕΥΣΗ ΣΥΜΦΟΡΗΣΗΣ</dc:title>
  <dc:creator>Thanasis</dc:creator>
  <cp:lastModifiedBy>Artemis</cp:lastModifiedBy>
  <cp:revision>21</cp:revision>
  <dcterms:created xsi:type="dcterms:W3CDTF">2016-05-11T13:43:07Z</dcterms:created>
  <dcterms:modified xsi:type="dcterms:W3CDTF">2016-05-18T04:21:24Z</dcterms:modified>
</cp:coreProperties>
</file>