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slides/slide148.xml" ContentType="application/vnd.openxmlformats-officedocument.presentationml.slide+xml"/>
  <Override PartName="/ppt/slides/slide195.xml" ContentType="application/vnd.openxmlformats-officedocument.presentationml.slide+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Lst>
  <p:notesMasterIdLst>
    <p:notesMasterId r:id="rId202"/>
  </p:notesMasterIdLst>
  <p:sldIdLst>
    <p:sldId id="351" r:id="rId5"/>
    <p:sldId id="352" r:id="rId6"/>
    <p:sldId id="353" r:id="rId7"/>
    <p:sldId id="354" r:id="rId8"/>
    <p:sldId id="356" r:id="rId9"/>
    <p:sldId id="357" r:id="rId10"/>
    <p:sldId id="355" r:id="rId11"/>
    <p:sldId id="263" r:id="rId12"/>
    <p:sldId id="267" r:id="rId13"/>
    <p:sldId id="268" r:id="rId14"/>
    <p:sldId id="270" r:id="rId15"/>
    <p:sldId id="331" r:id="rId16"/>
    <p:sldId id="315" r:id="rId17"/>
    <p:sldId id="313" r:id="rId18"/>
    <p:sldId id="273" r:id="rId19"/>
    <p:sldId id="312" r:id="rId20"/>
    <p:sldId id="318" r:id="rId21"/>
    <p:sldId id="289" r:id="rId22"/>
    <p:sldId id="307" r:id="rId23"/>
    <p:sldId id="314" r:id="rId24"/>
    <p:sldId id="317" r:id="rId25"/>
    <p:sldId id="316" r:id="rId26"/>
    <p:sldId id="330" r:id="rId27"/>
    <p:sldId id="302" r:id="rId28"/>
    <p:sldId id="322" r:id="rId29"/>
    <p:sldId id="323" r:id="rId30"/>
    <p:sldId id="324" r:id="rId31"/>
    <p:sldId id="325" r:id="rId32"/>
    <p:sldId id="319" r:id="rId33"/>
    <p:sldId id="326" r:id="rId34"/>
    <p:sldId id="329" r:id="rId35"/>
    <p:sldId id="320" r:id="rId36"/>
    <p:sldId id="321" r:id="rId37"/>
    <p:sldId id="294" r:id="rId38"/>
    <p:sldId id="327" r:id="rId39"/>
    <p:sldId id="328" r:id="rId40"/>
    <p:sldId id="332" r:id="rId41"/>
    <p:sldId id="333" r:id="rId42"/>
    <p:sldId id="334" r:id="rId43"/>
    <p:sldId id="335" r:id="rId44"/>
    <p:sldId id="336" r:id="rId45"/>
    <p:sldId id="337" r:id="rId46"/>
    <p:sldId id="338" r:id="rId47"/>
    <p:sldId id="339" r:id="rId48"/>
    <p:sldId id="340" r:id="rId49"/>
    <p:sldId id="341" r:id="rId50"/>
    <p:sldId id="342" r:id="rId51"/>
    <p:sldId id="344" r:id="rId52"/>
    <p:sldId id="345" r:id="rId53"/>
    <p:sldId id="346" r:id="rId54"/>
    <p:sldId id="491" r:id="rId55"/>
    <p:sldId id="492" r:id="rId56"/>
    <p:sldId id="493" r:id="rId57"/>
    <p:sldId id="494" r:id="rId58"/>
    <p:sldId id="495" r:id="rId59"/>
    <p:sldId id="496" r:id="rId60"/>
    <p:sldId id="497" r:id="rId61"/>
    <p:sldId id="498" r:id="rId62"/>
    <p:sldId id="499" r:id="rId63"/>
    <p:sldId id="500" r:id="rId64"/>
    <p:sldId id="347" r:id="rId65"/>
    <p:sldId id="348" r:id="rId66"/>
    <p:sldId id="349" r:id="rId67"/>
    <p:sldId id="350" r:id="rId68"/>
    <p:sldId id="358" r:id="rId69"/>
    <p:sldId id="359" r:id="rId70"/>
    <p:sldId id="360" r:id="rId71"/>
    <p:sldId id="361" r:id="rId72"/>
    <p:sldId id="362" r:id="rId73"/>
    <p:sldId id="363" r:id="rId74"/>
    <p:sldId id="364" r:id="rId75"/>
    <p:sldId id="365" r:id="rId76"/>
    <p:sldId id="366" r:id="rId77"/>
    <p:sldId id="367" r:id="rId78"/>
    <p:sldId id="368" r:id="rId79"/>
    <p:sldId id="369" r:id="rId80"/>
    <p:sldId id="370" r:id="rId81"/>
    <p:sldId id="371" r:id="rId82"/>
    <p:sldId id="372" r:id="rId83"/>
    <p:sldId id="373" r:id="rId84"/>
    <p:sldId id="374" r:id="rId85"/>
    <p:sldId id="375" r:id="rId86"/>
    <p:sldId id="376" r:id="rId87"/>
    <p:sldId id="377" r:id="rId88"/>
    <p:sldId id="378" r:id="rId89"/>
    <p:sldId id="379" r:id="rId90"/>
    <p:sldId id="380" r:id="rId91"/>
    <p:sldId id="381" r:id="rId92"/>
    <p:sldId id="382" r:id="rId93"/>
    <p:sldId id="383" r:id="rId94"/>
    <p:sldId id="384" r:id="rId95"/>
    <p:sldId id="385" r:id="rId96"/>
    <p:sldId id="386" r:id="rId97"/>
    <p:sldId id="387" r:id="rId98"/>
    <p:sldId id="388" r:id="rId99"/>
    <p:sldId id="389" r:id="rId100"/>
    <p:sldId id="390" r:id="rId101"/>
    <p:sldId id="391" r:id="rId102"/>
    <p:sldId id="392" r:id="rId103"/>
    <p:sldId id="393" r:id="rId104"/>
    <p:sldId id="394" r:id="rId105"/>
    <p:sldId id="395" r:id="rId106"/>
    <p:sldId id="396" r:id="rId107"/>
    <p:sldId id="397" r:id="rId108"/>
    <p:sldId id="398" r:id="rId109"/>
    <p:sldId id="399" r:id="rId110"/>
    <p:sldId id="400" r:id="rId111"/>
    <p:sldId id="401" r:id="rId112"/>
    <p:sldId id="402" r:id="rId113"/>
    <p:sldId id="403" r:id="rId114"/>
    <p:sldId id="404" r:id="rId115"/>
    <p:sldId id="405" r:id="rId116"/>
    <p:sldId id="406" r:id="rId117"/>
    <p:sldId id="407" r:id="rId118"/>
    <p:sldId id="408" r:id="rId119"/>
    <p:sldId id="409" r:id="rId120"/>
    <p:sldId id="410" r:id="rId121"/>
    <p:sldId id="411" r:id="rId122"/>
    <p:sldId id="412" r:id="rId123"/>
    <p:sldId id="413" r:id="rId124"/>
    <p:sldId id="414" r:id="rId125"/>
    <p:sldId id="415" r:id="rId126"/>
    <p:sldId id="416" r:id="rId127"/>
    <p:sldId id="417" r:id="rId128"/>
    <p:sldId id="418" r:id="rId129"/>
    <p:sldId id="419" r:id="rId130"/>
    <p:sldId id="420" r:id="rId131"/>
    <p:sldId id="421" r:id="rId132"/>
    <p:sldId id="422" r:id="rId133"/>
    <p:sldId id="423" r:id="rId134"/>
    <p:sldId id="424" r:id="rId135"/>
    <p:sldId id="425" r:id="rId136"/>
    <p:sldId id="426" r:id="rId137"/>
    <p:sldId id="427" r:id="rId138"/>
    <p:sldId id="428" r:id="rId139"/>
    <p:sldId id="429" r:id="rId140"/>
    <p:sldId id="430" r:id="rId141"/>
    <p:sldId id="431" r:id="rId142"/>
    <p:sldId id="432" r:id="rId143"/>
    <p:sldId id="433" r:id="rId144"/>
    <p:sldId id="434" r:id="rId145"/>
    <p:sldId id="435" r:id="rId146"/>
    <p:sldId id="436" r:id="rId147"/>
    <p:sldId id="437" r:id="rId148"/>
    <p:sldId id="438" r:id="rId149"/>
    <p:sldId id="439" r:id="rId150"/>
    <p:sldId id="440" r:id="rId151"/>
    <p:sldId id="441" r:id="rId152"/>
    <p:sldId id="442" r:id="rId153"/>
    <p:sldId id="443" r:id="rId154"/>
    <p:sldId id="444" r:id="rId155"/>
    <p:sldId id="445" r:id="rId156"/>
    <p:sldId id="446" r:id="rId157"/>
    <p:sldId id="447" r:id="rId158"/>
    <p:sldId id="448" r:id="rId159"/>
    <p:sldId id="449" r:id="rId160"/>
    <p:sldId id="450" r:id="rId161"/>
    <p:sldId id="451" r:id="rId162"/>
    <p:sldId id="452" r:id="rId163"/>
    <p:sldId id="453" r:id="rId164"/>
    <p:sldId id="454" r:id="rId165"/>
    <p:sldId id="455" r:id="rId166"/>
    <p:sldId id="456" r:id="rId167"/>
    <p:sldId id="457" r:id="rId168"/>
    <p:sldId id="458" r:id="rId169"/>
    <p:sldId id="459" r:id="rId170"/>
    <p:sldId id="460" r:id="rId171"/>
    <p:sldId id="461" r:id="rId172"/>
    <p:sldId id="462" r:id="rId173"/>
    <p:sldId id="463" r:id="rId174"/>
    <p:sldId id="464" r:id="rId175"/>
    <p:sldId id="465" r:id="rId176"/>
    <p:sldId id="466" r:id="rId177"/>
    <p:sldId id="467" r:id="rId178"/>
    <p:sldId id="468" r:id="rId179"/>
    <p:sldId id="469" r:id="rId180"/>
    <p:sldId id="470" r:id="rId181"/>
    <p:sldId id="471" r:id="rId182"/>
    <p:sldId id="472" r:id="rId183"/>
    <p:sldId id="473" r:id="rId184"/>
    <p:sldId id="474" r:id="rId185"/>
    <p:sldId id="475" r:id="rId186"/>
    <p:sldId id="476" r:id="rId187"/>
    <p:sldId id="477" r:id="rId188"/>
    <p:sldId id="478" r:id="rId189"/>
    <p:sldId id="479" r:id="rId190"/>
    <p:sldId id="480" r:id="rId191"/>
    <p:sldId id="481" r:id="rId192"/>
    <p:sldId id="482" r:id="rId193"/>
    <p:sldId id="483" r:id="rId194"/>
    <p:sldId id="484" r:id="rId195"/>
    <p:sldId id="485" r:id="rId196"/>
    <p:sldId id="486" r:id="rId197"/>
    <p:sldId id="487" r:id="rId198"/>
    <p:sldId id="488" r:id="rId199"/>
    <p:sldId id="489" r:id="rId200"/>
    <p:sldId id="490" r:id="rId201"/>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000" autoAdjust="0"/>
    <p:restoredTop sz="90929"/>
  </p:normalViewPr>
  <p:slideViewPr>
    <p:cSldViewPr>
      <p:cViewPr varScale="1">
        <p:scale>
          <a:sx n="133" d="100"/>
          <a:sy n="133" d="100"/>
        </p:scale>
        <p:origin x="-1854" y="-9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tableStyles" Target="tableStyles.xml"/><Relationship Id="rId201" Type="http://schemas.openxmlformats.org/officeDocument/2006/relationships/slide" Target="slides/slide197.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204"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s>
</file>

<file path=ppt/_rels/viewProps.xml.rels><?xml version="1.0" encoding="UTF-8" standalone="yes"?>
<Relationships xmlns="http://schemas.openxmlformats.org/package/2006/relationships"><Relationship Id="rId1" Type="http://schemas.openxmlformats.org/officeDocument/2006/relationships/slide" Target="slides/slide1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image" Target="../media/image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81C67440-D58A-4F0C-A99F-8A95E37206D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 xmlns:a16="http://schemas.microsoft.com/office/drawing/2014/main" id="{F0A9F9FE-06A7-4CBF-A151-A1F35A6CE8E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6A2107D-A7AB-4C2C-A2D8-900044CAB6FC}" type="datetimeFigureOut">
              <a:rPr lang="en-US"/>
              <a:pPr>
                <a:defRPr/>
              </a:pPr>
              <a:t>5/20/2021</a:t>
            </a:fld>
            <a:endParaRPr lang="en-US"/>
          </a:p>
        </p:txBody>
      </p:sp>
      <p:sp>
        <p:nvSpPr>
          <p:cNvPr id="4" name="Slide Image Placeholder 3">
            <a:extLst>
              <a:ext uri="{FF2B5EF4-FFF2-40B4-BE49-F238E27FC236}">
                <a16:creationId xmlns="" xmlns:a16="http://schemas.microsoft.com/office/drawing/2014/main" id="{CBB076ED-B19C-4F08-BEC8-68348CDA27B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512BB8C9-788D-4122-8846-6ECEECDF49D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 xmlns:a16="http://schemas.microsoft.com/office/drawing/2014/main" id="{E579B6BD-ADA4-4C0F-B589-6DBBF1DEF0E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 xmlns:a16="http://schemas.microsoft.com/office/drawing/2014/main" id="{7D88B45C-C968-41D2-8F87-A819818F506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3A84CD8-A939-4DB6-8979-7B28F8DFD0E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 xmlns:a16="http://schemas.microsoft.com/office/drawing/2014/main" id="{95B7971A-B5A5-4E11-9B4B-4BBB2F8BD3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7331" name="Rectangle 3">
            <a:extLst>
              <a:ext uri="{FF2B5EF4-FFF2-40B4-BE49-F238E27FC236}">
                <a16:creationId xmlns="" xmlns:a16="http://schemas.microsoft.com/office/drawing/2014/main" id="{BA45C9FE-C593-4B08-AE8C-A8DC91B89B5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B609AE02-17C3-49C7-BF5C-3002A83D049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 xmlns:a16="http://schemas.microsoft.com/office/drawing/2014/main" id="{41AD96DE-A0A2-44F4-BFE7-788A01080F2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 xmlns:a16="http://schemas.microsoft.com/office/drawing/2014/main" id="{D40ACA37-513E-4489-8624-D3CFCF441331}"/>
              </a:ext>
            </a:extLst>
          </p:cNvPr>
          <p:cNvSpPr>
            <a:spLocks noGrp="1" noChangeArrowheads="1"/>
          </p:cNvSpPr>
          <p:nvPr>
            <p:ph type="sldNum" sz="quarter" idx="12"/>
          </p:nvPr>
        </p:nvSpPr>
        <p:spPr>
          <a:ln/>
        </p:spPr>
        <p:txBody>
          <a:bodyPr/>
          <a:lstStyle>
            <a:lvl1pPr>
              <a:defRPr/>
            </a:lvl1pPr>
          </a:lstStyle>
          <a:p>
            <a:fld id="{A6C99DC1-A4A9-4E2B-9533-3528E0646E1B}" type="slidenum">
              <a:rPr lang="en-GB" altLang="en-US"/>
              <a:pPr/>
              <a:t>‹#›</a:t>
            </a:fld>
            <a:endParaRPr lang="en-GB" altLang="en-US"/>
          </a:p>
        </p:txBody>
      </p:sp>
    </p:spTree>
    <p:extLst>
      <p:ext uri="{BB962C8B-B14F-4D97-AF65-F5344CB8AC3E}">
        <p14:creationId xmlns="" xmlns:p14="http://schemas.microsoft.com/office/powerpoint/2010/main" val="1637998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13598602-264D-449D-87B8-6F8A17450DA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 xmlns:a16="http://schemas.microsoft.com/office/drawing/2014/main" id="{F70CB787-DF80-48CC-A9DC-18A435B0D85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 xmlns:a16="http://schemas.microsoft.com/office/drawing/2014/main" id="{C6037073-F70A-422B-A32B-59D73AA106E0}"/>
              </a:ext>
            </a:extLst>
          </p:cNvPr>
          <p:cNvSpPr>
            <a:spLocks noGrp="1" noChangeArrowheads="1"/>
          </p:cNvSpPr>
          <p:nvPr>
            <p:ph type="sldNum" sz="quarter" idx="12"/>
          </p:nvPr>
        </p:nvSpPr>
        <p:spPr>
          <a:ln/>
        </p:spPr>
        <p:txBody>
          <a:bodyPr/>
          <a:lstStyle>
            <a:lvl1pPr>
              <a:defRPr/>
            </a:lvl1pPr>
          </a:lstStyle>
          <a:p>
            <a:fld id="{2E763AFA-39FB-47EC-8FBE-7CBD02E7B88C}" type="slidenum">
              <a:rPr lang="en-GB" altLang="en-US"/>
              <a:pPr/>
              <a:t>‹#›</a:t>
            </a:fld>
            <a:endParaRPr lang="en-GB" altLang="en-US"/>
          </a:p>
        </p:txBody>
      </p:sp>
    </p:spTree>
    <p:extLst>
      <p:ext uri="{BB962C8B-B14F-4D97-AF65-F5344CB8AC3E}">
        <p14:creationId xmlns="" xmlns:p14="http://schemas.microsoft.com/office/powerpoint/2010/main" val="38416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B9AD0BCA-78D5-4865-95AB-CA00006630A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 xmlns:a16="http://schemas.microsoft.com/office/drawing/2014/main" id="{A4B158A9-00F2-4764-AFF9-1B56FA679A9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 xmlns:a16="http://schemas.microsoft.com/office/drawing/2014/main" id="{D54DA1E0-DBC5-4A96-A589-38EA38814893}"/>
              </a:ext>
            </a:extLst>
          </p:cNvPr>
          <p:cNvSpPr>
            <a:spLocks noGrp="1" noChangeArrowheads="1"/>
          </p:cNvSpPr>
          <p:nvPr>
            <p:ph type="sldNum" sz="quarter" idx="12"/>
          </p:nvPr>
        </p:nvSpPr>
        <p:spPr>
          <a:ln/>
        </p:spPr>
        <p:txBody>
          <a:bodyPr/>
          <a:lstStyle>
            <a:lvl1pPr>
              <a:defRPr/>
            </a:lvl1pPr>
          </a:lstStyle>
          <a:p>
            <a:fld id="{E4EABB7B-9C2C-4374-9B9A-B1A232DD1B7F}" type="slidenum">
              <a:rPr lang="en-GB" altLang="en-US"/>
              <a:pPr/>
              <a:t>‹#›</a:t>
            </a:fld>
            <a:endParaRPr lang="en-GB" altLang="en-US"/>
          </a:p>
        </p:txBody>
      </p:sp>
    </p:spTree>
    <p:extLst>
      <p:ext uri="{BB962C8B-B14F-4D97-AF65-F5344CB8AC3E}">
        <p14:creationId xmlns="" xmlns:p14="http://schemas.microsoft.com/office/powerpoint/2010/main" val="195013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9">
            <a:extLst>
              <a:ext uri="{FF2B5EF4-FFF2-40B4-BE49-F238E27FC236}">
                <a16:creationId xmlns="" xmlns:a16="http://schemas.microsoft.com/office/drawing/2014/main" id="{A150720A-1E57-4907-8ACC-A2CECD89906B}"/>
              </a:ext>
            </a:extLst>
          </p:cNvPr>
          <p:cNvGrpSpPr>
            <a:grpSpLocks/>
          </p:cNvGrpSpPr>
          <p:nvPr/>
        </p:nvGrpSpPr>
        <p:grpSpPr bwMode="auto">
          <a:xfrm>
            <a:off x="0" y="2760663"/>
            <a:ext cx="9151938" cy="4113212"/>
            <a:chOff x="0" y="1739"/>
            <a:chExt cx="6486" cy="2591"/>
          </a:xfrm>
        </p:grpSpPr>
        <p:grpSp>
          <p:nvGrpSpPr>
            <p:cNvPr id="5" name="Group 17">
              <a:extLst>
                <a:ext uri="{FF2B5EF4-FFF2-40B4-BE49-F238E27FC236}">
                  <a16:creationId xmlns="" xmlns:a16="http://schemas.microsoft.com/office/drawing/2014/main" id="{ECD838A1-5CDD-4837-A427-929468B5B0B1}"/>
                </a:ext>
              </a:extLst>
            </p:cNvPr>
            <p:cNvGrpSpPr>
              <a:grpSpLocks/>
            </p:cNvGrpSpPr>
            <p:nvPr/>
          </p:nvGrpSpPr>
          <p:grpSpPr bwMode="auto">
            <a:xfrm>
              <a:off x="0" y="3652"/>
              <a:ext cx="6486" cy="678"/>
              <a:chOff x="0" y="3652"/>
              <a:chExt cx="6486" cy="678"/>
            </a:xfrm>
          </p:grpSpPr>
          <p:sp>
            <p:nvSpPr>
              <p:cNvPr id="7" name="Rectangle 2">
                <a:extLst>
                  <a:ext uri="{FF2B5EF4-FFF2-40B4-BE49-F238E27FC236}">
                    <a16:creationId xmlns="" xmlns:a16="http://schemas.microsoft.com/office/drawing/2014/main" id="{4D36A897-3EAE-418C-A3E1-6AD3CCD0FC10}"/>
                  </a:ext>
                </a:extLst>
              </p:cNvPr>
              <p:cNvSpPr>
                <a:spLocks noChangeArrowheads="1"/>
              </p:cNvSpPr>
              <p:nvPr/>
            </p:nvSpPr>
            <p:spPr bwMode="ltGray">
              <a:xfrm>
                <a:off x="0" y="3676"/>
                <a:ext cx="6485" cy="643"/>
              </a:xfrm>
              <a:prstGeom prst="rect">
                <a:avLst/>
              </a:prstGeom>
              <a:gradFill rotWithShape="0">
                <a:gsLst>
                  <a:gs pos="0">
                    <a:schemeClr val="bg1"/>
                  </a:gs>
                  <a:gs pos="100000">
                    <a:schemeClr val="accent2"/>
                  </a:gs>
                </a:gsLst>
                <a:lin ang="5400000" scaled="1"/>
              </a:gradFill>
              <a:ln>
                <a:noFill/>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a:solidFill>
                    <a:srgbClr val="FFFFFF"/>
                  </a:solidFill>
                </a:endParaRPr>
              </a:p>
            </p:txBody>
          </p:sp>
          <p:grpSp>
            <p:nvGrpSpPr>
              <p:cNvPr id="8" name="Group 16">
                <a:extLst>
                  <a:ext uri="{FF2B5EF4-FFF2-40B4-BE49-F238E27FC236}">
                    <a16:creationId xmlns="" xmlns:a16="http://schemas.microsoft.com/office/drawing/2014/main" id="{5480C2D3-AA52-490B-9CF6-C03E68817068}"/>
                  </a:ext>
                </a:extLst>
              </p:cNvPr>
              <p:cNvGrpSpPr>
                <a:grpSpLocks/>
              </p:cNvGrpSpPr>
              <p:nvPr/>
            </p:nvGrpSpPr>
            <p:grpSpPr bwMode="auto">
              <a:xfrm>
                <a:off x="0" y="3652"/>
                <a:ext cx="6486" cy="678"/>
                <a:chOff x="0" y="3652"/>
                <a:chExt cx="6486" cy="678"/>
              </a:xfrm>
            </p:grpSpPr>
            <p:sp useBgFill="1">
              <p:nvSpPr>
                <p:cNvPr id="9" name="Freeform 3">
                  <a:extLst>
                    <a:ext uri="{FF2B5EF4-FFF2-40B4-BE49-F238E27FC236}">
                      <a16:creationId xmlns="" xmlns:a16="http://schemas.microsoft.com/office/drawing/2014/main" id="{E4AC8D72-8F7C-4392-8804-3B90AC31C007}"/>
                    </a:ext>
                  </a:extLst>
                </p:cNvPr>
                <p:cNvSpPr>
                  <a:spLocks/>
                </p:cNvSpPr>
                <p:nvPr/>
              </p:nvSpPr>
              <p:spPr bwMode="white">
                <a:xfrm>
                  <a:off x="0" y="3652"/>
                  <a:ext cx="650" cy="678"/>
                </a:xfrm>
                <a:custGeom>
                  <a:avLst/>
                  <a:gdLst>
                    <a:gd name="T0" fmla="*/ 0 w 650"/>
                    <a:gd name="T1" fmla="*/ 677 h 678"/>
                    <a:gd name="T2" fmla="*/ 540 w 650"/>
                    <a:gd name="T3" fmla="*/ 0 h 678"/>
                    <a:gd name="T4" fmla="*/ 649 w 650"/>
                    <a:gd name="T5" fmla="*/ 0 h 678"/>
                    <a:gd name="T6" fmla="*/ 108 w 650"/>
                    <a:gd name="T7" fmla="*/ 677 h 678"/>
                    <a:gd name="T8" fmla="*/ 0 w 650"/>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0" h="678">
                      <a:moveTo>
                        <a:pt x="0" y="677"/>
                      </a:moveTo>
                      <a:lnTo>
                        <a:pt x="540" y="0"/>
                      </a:lnTo>
                      <a:lnTo>
                        <a:pt x="649" y="0"/>
                      </a:lnTo>
                      <a:lnTo>
                        <a:pt x="108" y="677"/>
                      </a:lnTo>
                      <a:lnTo>
                        <a:pt x="0" y="677"/>
                      </a:lnTo>
                    </a:path>
                  </a:pathLst>
                </a:custGeom>
                <a:ln w="9525" cap="rnd">
                  <a:noFill/>
                  <a:round/>
                  <a:headEnd/>
                  <a:tailEnd/>
                </a:ln>
                <a:effectLst/>
              </p:spPr>
              <p:txBody>
                <a:bodyPr/>
                <a:lstStyle/>
                <a:p>
                  <a:pPr>
                    <a:defRPr/>
                  </a:pPr>
                  <a:endParaRPr lang="el-GR"/>
                </a:p>
              </p:txBody>
            </p:sp>
            <p:sp useBgFill="1">
              <p:nvSpPr>
                <p:cNvPr id="10" name="Freeform 4">
                  <a:extLst>
                    <a:ext uri="{FF2B5EF4-FFF2-40B4-BE49-F238E27FC236}">
                      <a16:creationId xmlns="" xmlns:a16="http://schemas.microsoft.com/office/drawing/2014/main" id="{E6C1B2A9-42A4-4FB8-AC93-45380C244A9F}"/>
                    </a:ext>
                  </a:extLst>
                </p:cNvPr>
                <p:cNvSpPr>
                  <a:spLocks/>
                </p:cNvSpPr>
                <p:nvPr/>
              </p:nvSpPr>
              <p:spPr bwMode="white">
                <a:xfrm>
                  <a:off x="487" y="3652"/>
                  <a:ext cx="650" cy="678"/>
                </a:xfrm>
                <a:custGeom>
                  <a:avLst/>
                  <a:gdLst>
                    <a:gd name="T0" fmla="*/ 0 w 650"/>
                    <a:gd name="T1" fmla="*/ 677 h 678"/>
                    <a:gd name="T2" fmla="*/ 540 w 650"/>
                    <a:gd name="T3" fmla="*/ 0 h 678"/>
                    <a:gd name="T4" fmla="*/ 649 w 650"/>
                    <a:gd name="T5" fmla="*/ 0 h 678"/>
                    <a:gd name="T6" fmla="*/ 108 w 650"/>
                    <a:gd name="T7" fmla="*/ 677 h 678"/>
                    <a:gd name="T8" fmla="*/ 0 w 650"/>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0" h="678">
                      <a:moveTo>
                        <a:pt x="0" y="677"/>
                      </a:moveTo>
                      <a:lnTo>
                        <a:pt x="540" y="0"/>
                      </a:lnTo>
                      <a:lnTo>
                        <a:pt x="649" y="0"/>
                      </a:lnTo>
                      <a:lnTo>
                        <a:pt x="108" y="677"/>
                      </a:lnTo>
                      <a:lnTo>
                        <a:pt x="0" y="677"/>
                      </a:lnTo>
                    </a:path>
                  </a:pathLst>
                </a:custGeom>
                <a:ln w="9525" cap="rnd">
                  <a:noFill/>
                  <a:round/>
                  <a:headEnd/>
                  <a:tailEnd/>
                </a:ln>
                <a:effectLst/>
              </p:spPr>
              <p:txBody>
                <a:bodyPr/>
                <a:lstStyle/>
                <a:p>
                  <a:pPr>
                    <a:defRPr/>
                  </a:pPr>
                  <a:endParaRPr lang="el-GR"/>
                </a:p>
              </p:txBody>
            </p:sp>
            <p:sp useBgFill="1">
              <p:nvSpPr>
                <p:cNvPr id="11" name="Freeform 5">
                  <a:extLst>
                    <a:ext uri="{FF2B5EF4-FFF2-40B4-BE49-F238E27FC236}">
                      <a16:creationId xmlns="" xmlns:a16="http://schemas.microsoft.com/office/drawing/2014/main" id="{9882625A-9E20-4339-A1B3-EC669950E214}"/>
                    </a:ext>
                  </a:extLst>
                </p:cNvPr>
                <p:cNvSpPr>
                  <a:spLocks/>
                </p:cNvSpPr>
                <p:nvPr/>
              </p:nvSpPr>
              <p:spPr bwMode="white">
                <a:xfrm>
                  <a:off x="988" y="3652"/>
                  <a:ext cx="650" cy="678"/>
                </a:xfrm>
                <a:custGeom>
                  <a:avLst/>
                  <a:gdLst>
                    <a:gd name="T0" fmla="*/ 0 w 650"/>
                    <a:gd name="T1" fmla="*/ 677 h 678"/>
                    <a:gd name="T2" fmla="*/ 540 w 650"/>
                    <a:gd name="T3" fmla="*/ 0 h 678"/>
                    <a:gd name="T4" fmla="*/ 649 w 650"/>
                    <a:gd name="T5" fmla="*/ 0 h 678"/>
                    <a:gd name="T6" fmla="*/ 108 w 650"/>
                    <a:gd name="T7" fmla="*/ 677 h 678"/>
                    <a:gd name="T8" fmla="*/ 0 w 650"/>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0" h="678">
                      <a:moveTo>
                        <a:pt x="0" y="677"/>
                      </a:moveTo>
                      <a:lnTo>
                        <a:pt x="540" y="0"/>
                      </a:lnTo>
                      <a:lnTo>
                        <a:pt x="649" y="0"/>
                      </a:lnTo>
                      <a:lnTo>
                        <a:pt x="108" y="677"/>
                      </a:lnTo>
                      <a:lnTo>
                        <a:pt x="0" y="677"/>
                      </a:lnTo>
                    </a:path>
                  </a:pathLst>
                </a:custGeom>
                <a:ln w="9525" cap="rnd">
                  <a:noFill/>
                  <a:round/>
                  <a:headEnd/>
                  <a:tailEnd/>
                </a:ln>
                <a:effectLst/>
              </p:spPr>
              <p:txBody>
                <a:bodyPr/>
                <a:lstStyle/>
                <a:p>
                  <a:pPr>
                    <a:defRPr/>
                  </a:pPr>
                  <a:endParaRPr lang="el-GR"/>
                </a:p>
              </p:txBody>
            </p:sp>
            <p:sp useBgFill="1">
              <p:nvSpPr>
                <p:cNvPr id="12" name="Freeform 6">
                  <a:extLst>
                    <a:ext uri="{FF2B5EF4-FFF2-40B4-BE49-F238E27FC236}">
                      <a16:creationId xmlns="" xmlns:a16="http://schemas.microsoft.com/office/drawing/2014/main" id="{E047BC91-999D-48EA-921E-CEF5A55BB934}"/>
                    </a:ext>
                  </a:extLst>
                </p:cNvPr>
                <p:cNvSpPr>
                  <a:spLocks/>
                </p:cNvSpPr>
                <p:nvPr/>
              </p:nvSpPr>
              <p:spPr bwMode="white">
                <a:xfrm>
                  <a:off x="1488" y="3652"/>
                  <a:ext cx="649" cy="678"/>
                </a:xfrm>
                <a:custGeom>
                  <a:avLst/>
                  <a:gdLst>
                    <a:gd name="T0" fmla="*/ 0 w 650"/>
                    <a:gd name="T1" fmla="*/ 677 h 678"/>
                    <a:gd name="T2" fmla="*/ 540 w 650"/>
                    <a:gd name="T3" fmla="*/ 0 h 678"/>
                    <a:gd name="T4" fmla="*/ 649 w 650"/>
                    <a:gd name="T5" fmla="*/ 0 h 678"/>
                    <a:gd name="T6" fmla="*/ 108 w 650"/>
                    <a:gd name="T7" fmla="*/ 677 h 678"/>
                    <a:gd name="T8" fmla="*/ 0 w 650"/>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0" h="678">
                      <a:moveTo>
                        <a:pt x="0" y="677"/>
                      </a:moveTo>
                      <a:lnTo>
                        <a:pt x="540" y="0"/>
                      </a:lnTo>
                      <a:lnTo>
                        <a:pt x="649" y="0"/>
                      </a:lnTo>
                      <a:lnTo>
                        <a:pt x="108" y="677"/>
                      </a:lnTo>
                      <a:lnTo>
                        <a:pt x="0" y="677"/>
                      </a:lnTo>
                    </a:path>
                  </a:pathLst>
                </a:custGeom>
                <a:ln w="9525" cap="rnd">
                  <a:noFill/>
                  <a:round/>
                  <a:headEnd/>
                  <a:tailEnd/>
                </a:ln>
                <a:effectLst/>
              </p:spPr>
              <p:txBody>
                <a:bodyPr/>
                <a:lstStyle/>
                <a:p>
                  <a:pPr>
                    <a:defRPr/>
                  </a:pPr>
                  <a:endParaRPr lang="el-GR"/>
                </a:p>
              </p:txBody>
            </p:sp>
            <p:sp useBgFill="1">
              <p:nvSpPr>
                <p:cNvPr id="13" name="Freeform 7">
                  <a:extLst>
                    <a:ext uri="{FF2B5EF4-FFF2-40B4-BE49-F238E27FC236}">
                      <a16:creationId xmlns="" xmlns:a16="http://schemas.microsoft.com/office/drawing/2014/main" id="{03C694C8-9FC0-4637-A2BE-F96D4768F677}"/>
                    </a:ext>
                  </a:extLst>
                </p:cNvPr>
                <p:cNvSpPr>
                  <a:spLocks/>
                </p:cNvSpPr>
                <p:nvPr/>
              </p:nvSpPr>
              <p:spPr bwMode="white">
                <a:xfrm>
                  <a:off x="1989" y="3652"/>
                  <a:ext cx="650" cy="678"/>
                </a:xfrm>
                <a:custGeom>
                  <a:avLst/>
                  <a:gdLst>
                    <a:gd name="T0" fmla="*/ 0 w 650"/>
                    <a:gd name="T1" fmla="*/ 677 h 678"/>
                    <a:gd name="T2" fmla="*/ 540 w 650"/>
                    <a:gd name="T3" fmla="*/ 0 h 678"/>
                    <a:gd name="T4" fmla="*/ 649 w 650"/>
                    <a:gd name="T5" fmla="*/ 0 h 678"/>
                    <a:gd name="T6" fmla="*/ 108 w 650"/>
                    <a:gd name="T7" fmla="*/ 677 h 678"/>
                    <a:gd name="T8" fmla="*/ 0 w 650"/>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0" h="678">
                      <a:moveTo>
                        <a:pt x="0" y="677"/>
                      </a:moveTo>
                      <a:lnTo>
                        <a:pt x="540" y="0"/>
                      </a:lnTo>
                      <a:lnTo>
                        <a:pt x="649" y="0"/>
                      </a:lnTo>
                      <a:lnTo>
                        <a:pt x="108" y="677"/>
                      </a:lnTo>
                      <a:lnTo>
                        <a:pt x="0" y="677"/>
                      </a:lnTo>
                    </a:path>
                  </a:pathLst>
                </a:custGeom>
                <a:ln w="9525" cap="rnd">
                  <a:noFill/>
                  <a:round/>
                  <a:headEnd/>
                  <a:tailEnd/>
                </a:ln>
                <a:effectLst/>
              </p:spPr>
              <p:txBody>
                <a:bodyPr/>
                <a:lstStyle/>
                <a:p>
                  <a:pPr>
                    <a:defRPr/>
                  </a:pPr>
                  <a:endParaRPr lang="el-GR"/>
                </a:p>
              </p:txBody>
            </p:sp>
            <p:sp useBgFill="1">
              <p:nvSpPr>
                <p:cNvPr id="14" name="Freeform 8">
                  <a:extLst>
                    <a:ext uri="{FF2B5EF4-FFF2-40B4-BE49-F238E27FC236}">
                      <a16:creationId xmlns="" xmlns:a16="http://schemas.microsoft.com/office/drawing/2014/main" id="{0C663C7A-C791-41B2-AB27-31374EFAD398}"/>
                    </a:ext>
                  </a:extLst>
                </p:cNvPr>
                <p:cNvSpPr>
                  <a:spLocks/>
                </p:cNvSpPr>
                <p:nvPr/>
              </p:nvSpPr>
              <p:spPr bwMode="white">
                <a:xfrm>
                  <a:off x="2490" y="3652"/>
                  <a:ext cx="650" cy="678"/>
                </a:xfrm>
                <a:custGeom>
                  <a:avLst/>
                  <a:gdLst>
                    <a:gd name="T0" fmla="*/ 0 w 650"/>
                    <a:gd name="T1" fmla="*/ 677 h 678"/>
                    <a:gd name="T2" fmla="*/ 540 w 650"/>
                    <a:gd name="T3" fmla="*/ 0 h 678"/>
                    <a:gd name="T4" fmla="*/ 649 w 650"/>
                    <a:gd name="T5" fmla="*/ 0 h 678"/>
                    <a:gd name="T6" fmla="*/ 108 w 650"/>
                    <a:gd name="T7" fmla="*/ 677 h 678"/>
                    <a:gd name="T8" fmla="*/ 0 w 650"/>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0" h="678">
                      <a:moveTo>
                        <a:pt x="0" y="677"/>
                      </a:moveTo>
                      <a:lnTo>
                        <a:pt x="540" y="0"/>
                      </a:lnTo>
                      <a:lnTo>
                        <a:pt x="649" y="0"/>
                      </a:lnTo>
                      <a:lnTo>
                        <a:pt x="108" y="677"/>
                      </a:lnTo>
                      <a:lnTo>
                        <a:pt x="0" y="677"/>
                      </a:lnTo>
                    </a:path>
                  </a:pathLst>
                </a:custGeom>
                <a:ln w="9525" cap="rnd">
                  <a:noFill/>
                  <a:round/>
                  <a:headEnd/>
                  <a:tailEnd/>
                </a:ln>
                <a:effectLst/>
              </p:spPr>
              <p:txBody>
                <a:bodyPr/>
                <a:lstStyle/>
                <a:p>
                  <a:pPr>
                    <a:defRPr/>
                  </a:pPr>
                  <a:endParaRPr lang="el-GR"/>
                </a:p>
              </p:txBody>
            </p:sp>
            <p:sp useBgFill="1">
              <p:nvSpPr>
                <p:cNvPr id="15" name="Freeform 9">
                  <a:extLst>
                    <a:ext uri="{FF2B5EF4-FFF2-40B4-BE49-F238E27FC236}">
                      <a16:creationId xmlns="" xmlns:a16="http://schemas.microsoft.com/office/drawing/2014/main" id="{85729E7A-4777-4255-9336-AC56BE9B5E8A}"/>
                    </a:ext>
                  </a:extLst>
                </p:cNvPr>
                <p:cNvSpPr>
                  <a:spLocks/>
                </p:cNvSpPr>
                <p:nvPr/>
              </p:nvSpPr>
              <p:spPr bwMode="white">
                <a:xfrm>
                  <a:off x="2977" y="3652"/>
                  <a:ext cx="650" cy="678"/>
                </a:xfrm>
                <a:custGeom>
                  <a:avLst/>
                  <a:gdLst>
                    <a:gd name="T0" fmla="*/ 0 w 650"/>
                    <a:gd name="T1" fmla="*/ 677 h 678"/>
                    <a:gd name="T2" fmla="*/ 540 w 650"/>
                    <a:gd name="T3" fmla="*/ 0 h 678"/>
                    <a:gd name="T4" fmla="*/ 649 w 650"/>
                    <a:gd name="T5" fmla="*/ 0 h 678"/>
                    <a:gd name="T6" fmla="*/ 108 w 650"/>
                    <a:gd name="T7" fmla="*/ 677 h 678"/>
                    <a:gd name="T8" fmla="*/ 0 w 650"/>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0" h="678">
                      <a:moveTo>
                        <a:pt x="0" y="677"/>
                      </a:moveTo>
                      <a:lnTo>
                        <a:pt x="540" y="0"/>
                      </a:lnTo>
                      <a:lnTo>
                        <a:pt x="649" y="0"/>
                      </a:lnTo>
                      <a:lnTo>
                        <a:pt x="108" y="677"/>
                      </a:lnTo>
                      <a:lnTo>
                        <a:pt x="0" y="677"/>
                      </a:lnTo>
                    </a:path>
                  </a:pathLst>
                </a:custGeom>
                <a:ln w="9525" cap="rnd">
                  <a:noFill/>
                  <a:round/>
                  <a:headEnd/>
                  <a:tailEnd/>
                </a:ln>
                <a:effectLst/>
              </p:spPr>
              <p:txBody>
                <a:bodyPr/>
                <a:lstStyle/>
                <a:p>
                  <a:pPr>
                    <a:defRPr/>
                  </a:pPr>
                  <a:endParaRPr lang="el-GR"/>
                </a:p>
              </p:txBody>
            </p:sp>
            <p:sp useBgFill="1">
              <p:nvSpPr>
                <p:cNvPr id="16" name="Freeform 10">
                  <a:extLst>
                    <a:ext uri="{FF2B5EF4-FFF2-40B4-BE49-F238E27FC236}">
                      <a16:creationId xmlns="" xmlns:a16="http://schemas.microsoft.com/office/drawing/2014/main" id="{D0E58296-0A6D-499A-9E0E-33A2CA18893E}"/>
                    </a:ext>
                  </a:extLst>
                </p:cNvPr>
                <p:cNvSpPr>
                  <a:spLocks/>
                </p:cNvSpPr>
                <p:nvPr/>
              </p:nvSpPr>
              <p:spPr bwMode="white">
                <a:xfrm>
                  <a:off x="3476" y="3652"/>
                  <a:ext cx="651" cy="678"/>
                </a:xfrm>
                <a:custGeom>
                  <a:avLst/>
                  <a:gdLst>
                    <a:gd name="T0" fmla="*/ 0 w 652"/>
                    <a:gd name="T1" fmla="*/ 677 h 678"/>
                    <a:gd name="T2" fmla="*/ 542 w 652"/>
                    <a:gd name="T3" fmla="*/ 0 h 678"/>
                    <a:gd name="T4" fmla="*/ 651 w 652"/>
                    <a:gd name="T5" fmla="*/ 0 h 678"/>
                    <a:gd name="T6" fmla="*/ 108 w 652"/>
                    <a:gd name="T7" fmla="*/ 677 h 678"/>
                    <a:gd name="T8" fmla="*/ 0 w 652"/>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678">
                      <a:moveTo>
                        <a:pt x="0" y="677"/>
                      </a:moveTo>
                      <a:lnTo>
                        <a:pt x="542" y="0"/>
                      </a:lnTo>
                      <a:lnTo>
                        <a:pt x="651" y="0"/>
                      </a:lnTo>
                      <a:lnTo>
                        <a:pt x="108" y="677"/>
                      </a:lnTo>
                      <a:lnTo>
                        <a:pt x="0" y="677"/>
                      </a:lnTo>
                    </a:path>
                  </a:pathLst>
                </a:custGeom>
                <a:ln w="9525" cap="rnd">
                  <a:noFill/>
                  <a:round/>
                  <a:headEnd/>
                  <a:tailEnd/>
                </a:ln>
                <a:effectLst/>
              </p:spPr>
              <p:txBody>
                <a:bodyPr/>
                <a:lstStyle/>
                <a:p>
                  <a:pPr>
                    <a:defRPr/>
                  </a:pPr>
                  <a:endParaRPr lang="el-GR"/>
                </a:p>
              </p:txBody>
            </p:sp>
            <p:sp useBgFill="1">
              <p:nvSpPr>
                <p:cNvPr id="17" name="Freeform 11">
                  <a:extLst>
                    <a:ext uri="{FF2B5EF4-FFF2-40B4-BE49-F238E27FC236}">
                      <a16:creationId xmlns="" xmlns:a16="http://schemas.microsoft.com/office/drawing/2014/main" id="{DDE21DA5-A39E-4033-B09A-743465F51523}"/>
                    </a:ext>
                  </a:extLst>
                </p:cNvPr>
                <p:cNvSpPr>
                  <a:spLocks/>
                </p:cNvSpPr>
                <p:nvPr/>
              </p:nvSpPr>
              <p:spPr bwMode="white">
                <a:xfrm>
                  <a:off x="3989" y="3652"/>
                  <a:ext cx="653" cy="678"/>
                </a:xfrm>
                <a:custGeom>
                  <a:avLst/>
                  <a:gdLst>
                    <a:gd name="T0" fmla="*/ 0 w 652"/>
                    <a:gd name="T1" fmla="*/ 677 h 678"/>
                    <a:gd name="T2" fmla="*/ 542 w 652"/>
                    <a:gd name="T3" fmla="*/ 0 h 678"/>
                    <a:gd name="T4" fmla="*/ 651 w 652"/>
                    <a:gd name="T5" fmla="*/ 0 h 678"/>
                    <a:gd name="T6" fmla="*/ 108 w 652"/>
                    <a:gd name="T7" fmla="*/ 677 h 678"/>
                    <a:gd name="T8" fmla="*/ 0 w 652"/>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678">
                      <a:moveTo>
                        <a:pt x="0" y="677"/>
                      </a:moveTo>
                      <a:lnTo>
                        <a:pt x="542" y="0"/>
                      </a:lnTo>
                      <a:lnTo>
                        <a:pt x="651" y="0"/>
                      </a:lnTo>
                      <a:lnTo>
                        <a:pt x="108" y="677"/>
                      </a:lnTo>
                      <a:lnTo>
                        <a:pt x="0" y="677"/>
                      </a:lnTo>
                    </a:path>
                  </a:pathLst>
                </a:custGeom>
                <a:ln w="9525" cap="rnd">
                  <a:noFill/>
                  <a:round/>
                  <a:headEnd/>
                  <a:tailEnd/>
                </a:ln>
                <a:effectLst/>
              </p:spPr>
              <p:txBody>
                <a:bodyPr/>
                <a:lstStyle/>
                <a:p>
                  <a:pPr>
                    <a:defRPr/>
                  </a:pPr>
                  <a:endParaRPr lang="el-GR"/>
                </a:p>
              </p:txBody>
            </p:sp>
            <p:sp useBgFill="1">
              <p:nvSpPr>
                <p:cNvPr id="18" name="Freeform 12">
                  <a:extLst>
                    <a:ext uri="{FF2B5EF4-FFF2-40B4-BE49-F238E27FC236}">
                      <a16:creationId xmlns="" xmlns:a16="http://schemas.microsoft.com/office/drawing/2014/main" id="{DA5FF2F3-F28E-4405-8BE5-C255EAFD56C9}"/>
                    </a:ext>
                  </a:extLst>
                </p:cNvPr>
                <p:cNvSpPr>
                  <a:spLocks/>
                </p:cNvSpPr>
                <p:nvPr/>
              </p:nvSpPr>
              <p:spPr bwMode="white">
                <a:xfrm>
                  <a:off x="4505" y="3652"/>
                  <a:ext cx="651" cy="678"/>
                </a:xfrm>
                <a:custGeom>
                  <a:avLst/>
                  <a:gdLst>
                    <a:gd name="T0" fmla="*/ 0 w 651"/>
                    <a:gd name="T1" fmla="*/ 677 h 678"/>
                    <a:gd name="T2" fmla="*/ 541 w 651"/>
                    <a:gd name="T3" fmla="*/ 0 h 678"/>
                    <a:gd name="T4" fmla="*/ 650 w 651"/>
                    <a:gd name="T5" fmla="*/ 0 h 678"/>
                    <a:gd name="T6" fmla="*/ 108 w 651"/>
                    <a:gd name="T7" fmla="*/ 677 h 678"/>
                    <a:gd name="T8" fmla="*/ 0 w 651"/>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 h="678">
                      <a:moveTo>
                        <a:pt x="0" y="677"/>
                      </a:moveTo>
                      <a:lnTo>
                        <a:pt x="541" y="0"/>
                      </a:lnTo>
                      <a:lnTo>
                        <a:pt x="650" y="0"/>
                      </a:lnTo>
                      <a:lnTo>
                        <a:pt x="108" y="677"/>
                      </a:lnTo>
                      <a:lnTo>
                        <a:pt x="0" y="677"/>
                      </a:lnTo>
                    </a:path>
                  </a:pathLst>
                </a:custGeom>
                <a:ln w="9525" cap="rnd">
                  <a:noFill/>
                  <a:round/>
                  <a:headEnd/>
                  <a:tailEnd/>
                </a:ln>
                <a:effectLst/>
              </p:spPr>
              <p:txBody>
                <a:bodyPr/>
                <a:lstStyle/>
                <a:p>
                  <a:pPr>
                    <a:defRPr/>
                  </a:pPr>
                  <a:endParaRPr lang="el-GR"/>
                </a:p>
              </p:txBody>
            </p:sp>
            <p:sp useBgFill="1">
              <p:nvSpPr>
                <p:cNvPr id="19" name="Freeform 13">
                  <a:extLst>
                    <a:ext uri="{FF2B5EF4-FFF2-40B4-BE49-F238E27FC236}">
                      <a16:creationId xmlns="" xmlns:a16="http://schemas.microsoft.com/office/drawing/2014/main" id="{98113B64-28E6-408B-B019-AF40FDB49D5D}"/>
                    </a:ext>
                  </a:extLst>
                </p:cNvPr>
                <p:cNvSpPr>
                  <a:spLocks/>
                </p:cNvSpPr>
                <p:nvPr/>
              </p:nvSpPr>
              <p:spPr bwMode="white">
                <a:xfrm>
                  <a:off x="5032" y="3652"/>
                  <a:ext cx="650" cy="678"/>
                </a:xfrm>
                <a:custGeom>
                  <a:avLst/>
                  <a:gdLst>
                    <a:gd name="T0" fmla="*/ 0 w 651"/>
                    <a:gd name="T1" fmla="*/ 677 h 678"/>
                    <a:gd name="T2" fmla="*/ 541 w 651"/>
                    <a:gd name="T3" fmla="*/ 0 h 678"/>
                    <a:gd name="T4" fmla="*/ 650 w 651"/>
                    <a:gd name="T5" fmla="*/ 0 h 678"/>
                    <a:gd name="T6" fmla="*/ 108 w 651"/>
                    <a:gd name="T7" fmla="*/ 677 h 678"/>
                    <a:gd name="T8" fmla="*/ 0 w 651"/>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 h="678">
                      <a:moveTo>
                        <a:pt x="0" y="677"/>
                      </a:moveTo>
                      <a:lnTo>
                        <a:pt x="541" y="0"/>
                      </a:lnTo>
                      <a:lnTo>
                        <a:pt x="650" y="0"/>
                      </a:lnTo>
                      <a:lnTo>
                        <a:pt x="108" y="677"/>
                      </a:lnTo>
                      <a:lnTo>
                        <a:pt x="0" y="677"/>
                      </a:lnTo>
                    </a:path>
                  </a:pathLst>
                </a:custGeom>
                <a:ln w="9525" cap="rnd">
                  <a:noFill/>
                  <a:round/>
                  <a:headEnd/>
                  <a:tailEnd/>
                </a:ln>
                <a:effectLst/>
              </p:spPr>
              <p:txBody>
                <a:bodyPr/>
                <a:lstStyle/>
                <a:p>
                  <a:pPr>
                    <a:defRPr/>
                  </a:pPr>
                  <a:endParaRPr lang="el-GR"/>
                </a:p>
              </p:txBody>
            </p:sp>
            <p:sp useBgFill="1">
              <p:nvSpPr>
                <p:cNvPr id="20" name="Freeform 14">
                  <a:extLst>
                    <a:ext uri="{FF2B5EF4-FFF2-40B4-BE49-F238E27FC236}">
                      <a16:creationId xmlns="" xmlns:a16="http://schemas.microsoft.com/office/drawing/2014/main" id="{D9ED3755-CEC4-4325-8586-6B256A7DE9C4}"/>
                    </a:ext>
                  </a:extLst>
                </p:cNvPr>
                <p:cNvSpPr>
                  <a:spLocks/>
                </p:cNvSpPr>
                <p:nvPr/>
              </p:nvSpPr>
              <p:spPr bwMode="white">
                <a:xfrm>
                  <a:off x="5545" y="3652"/>
                  <a:ext cx="650" cy="678"/>
                </a:xfrm>
                <a:custGeom>
                  <a:avLst/>
                  <a:gdLst>
                    <a:gd name="T0" fmla="*/ 0 w 650"/>
                    <a:gd name="T1" fmla="*/ 677 h 678"/>
                    <a:gd name="T2" fmla="*/ 540 w 650"/>
                    <a:gd name="T3" fmla="*/ 0 h 678"/>
                    <a:gd name="T4" fmla="*/ 649 w 650"/>
                    <a:gd name="T5" fmla="*/ 0 h 678"/>
                    <a:gd name="T6" fmla="*/ 108 w 650"/>
                    <a:gd name="T7" fmla="*/ 677 h 678"/>
                    <a:gd name="T8" fmla="*/ 0 w 650"/>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0" h="678">
                      <a:moveTo>
                        <a:pt x="0" y="677"/>
                      </a:moveTo>
                      <a:lnTo>
                        <a:pt x="540" y="0"/>
                      </a:lnTo>
                      <a:lnTo>
                        <a:pt x="649" y="0"/>
                      </a:lnTo>
                      <a:lnTo>
                        <a:pt x="108" y="677"/>
                      </a:lnTo>
                      <a:lnTo>
                        <a:pt x="0" y="677"/>
                      </a:lnTo>
                    </a:path>
                  </a:pathLst>
                </a:custGeom>
                <a:ln w="9525" cap="rnd">
                  <a:noFill/>
                  <a:round/>
                  <a:headEnd/>
                  <a:tailEnd/>
                </a:ln>
                <a:effectLst/>
              </p:spPr>
              <p:txBody>
                <a:bodyPr/>
                <a:lstStyle/>
                <a:p>
                  <a:pPr>
                    <a:defRPr/>
                  </a:pPr>
                  <a:endParaRPr lang="el-GR"/>
                </a:p>
              </p:txBody>
            </p:sp>
            <p:sp useBgFill="1">
              <p:nvSpPr>
                <p:cNvPr id="21" name="Freeform 15">
                  <a:extLst>
                    <a:ext uri="{FF2B5EF4-FFF2-40B4-BE49-F238E27FC236}">
                      <a16:creationId xmlns="" xmlns:a16="http://schemas.microsoft.com/office/drawing/2014/main" id="{EA3EC814-455A-4482-B3FF-059C18EEFAC9}"/>
                    </a:ext>
                  </a:extLst>
                </p:cNvPr>
                <p:cNvSpPr>
                  <a:spLocks/>
                </p:cNvSpPr>
                <p:nvPr/>
              </p:nvSpPr>
              <p:spPr bwMode="white">
                <a:xfrm>
                  <a:off x="6078" y="3825"/>
                  <a:ext cx="408" cy="505"/>
                </a:xfrm>
                <a:custGeom>
                  <a:avLst/>
                  <a:gdLst>
                    <a:gd name="T0" fmla="*/ 0 w 408"/>
                    <a:gd name="T1" fmla="*/ 504 h 505"/>
                    <a:gd name="T2" fmla="*/ 407 w 408"/>
                    <a:gd name="T3" fmla="*/ 0 h 505"/>
                    <a:gd name="T4" fmla="*/ 407 w 408"/>
                    <a:gd name="T5" fmla="*/ 122 h 505"/>
                    <a:gd name="T6" fmla="*/ 108 w 408"/>
                    <a:gd name="T7" fmla="*/ 504 h 505"/>
                    <a:gd name="T8" fmla="*/ 0 w 408"/>
                    <a:gd name="T9" fmla="*/ 504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 h="505">
                      <a:moveTo>
                        <a:pt x="0" y="504"/>
                      </a:moveTo>
                      <a:lnTo>
                        <a:pt x="407" y="0"/>
                      </a:lnTo>
                      <a:lnTo>
                        <a:pt x="407" y="122"/>
                      </a:lnTo>
                      <a:lnTo>
                        <a:pt x="108" y="504"/>
                      </a:lnTo>
                      <a:lnTo>
                        <a:pt x="0" y="504"/>
                      </a:lnTo>
                    </a:path>
                  </a:pathLst>
                </a:custGeom>
                <a:ln w="9525" cap="rnd">
                  <a:noFill/>
                  <a:round/>
                  <a:headEnd/>
                  <a:tailEnd/>
                </a:ln>
                <a:effectLst/>
              </p:spPr>
              <p:txBody>
                <a:bodyPr/>
                <a:lstStyle/>
                <a:p>
                  <a:pPr>
                    <a:defRPr/>
                  </a:pPr>
                  <a:endParaRPr lang="el-GR"/>
                </a:p>
              </p:txBody>
            </p:sp>
          </p:grpSp>
        </p:grpSp>
        <p:sp>
          <p:nvSpPr>
            <p:cNvPr id="6" name="Freeform 18">
              <a:extLst>
                <a:ext uri="{FF2B5EF4-FFF2-40B4-BE49-F238E27FC236}">
                  <a16:creationId xmlns="" xmlns:a16="http://schemas.microsoft.com/office/drawing/2014/main" id="{63BD23EB-0AE5-4F83-8472-D088CB66AFF7}"/>
                </a:ext>
              </a:extLst>
            </p:cNvPr>
            <p:cNvSpPr>
              <a:spLocks/>
            </p:cNvSpPr>
            <p:nvPr/>
          </p:nvSpPr>
          <p:spPr bwMode="ltGray">
            <a:xfrm>
              <a:off x="0" y="1739"/>
              <a:ext cx="581" cy="913"/>
            </a:xfrm>
            <a:custGeom>
              <a:avLst/>
              <a:gdLst>
                <a:gd name="T0" fmla="*/ 0 w 580"/>
                <a:gd name="T1" fmla="*/ 0 h 913"/>
                <a:gd name="T2" fmla="*/ 579 w 580"/>
                <a:gd name="T3" fmla="*/ 0 h 913"/>
                <a:gd name="T4" fmla="*/ 0 w 580"/>
                <a:gd name="T5" fmla="*/ 912 h 913"/>
                <a:gd name="T6" fmla="*/ 0 w 580"/>
                <a:gd name="T7" fmla="*/ 0 h 9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0" h="913">
                  <a:moveTo>
                    <a:pt x="0" y="0"/>
                  </a:moveTo>
                  <a:lnTo>
                    <a:pt x="579" y="0"/>
                  </a:lnTo>
                  <a:lnTo>
                    <a:pt x="0" y="912"/>
                  </a:lnTo>
                  <a:lnTo>
                    <a:pt x="0" y="0"/>
                  </a:lnTo>
                </a:path>
              </a:pathLst>
            </a:custGeom>
            <a:gradFill rotWithShape="0">
              <a:gsLst>
                <a:gs pos="0">
                  <a:schemeClr val="bg1"/>
                </a:gs>
                <a:gs pos="100000">
                  <a:schemeClr val="accent2"/>
                </a:gs>
              </a:gsLst>
              <a:lin ang="0" scaled="1"/>
            </a:gradFill>
            <a:ln w="9525" cap="rnd">
              <a:noFill/>
              <a:round/>
              <a:headEnd type="none" w="sm" len="sm"/>
              <a:tailEnd type="none" w="sm" len="sm"/>
            </a:ln>
            <a:effectLst/>
          </p:spPr>
          <p:txBody>
            <a:bodyPr/>
            <a:lstStyle/>
            <a:p>
              <a:pPr>
                <a:defRPr/>
              </a:pPr>
              <a:endParaRPr lang="el-GR"/>
            </a:p>
          </p:txBody>
        </p:sp>
      </p:grpSp>
      <p:sp>
        <p:nvSpPr>
          <p:cNvPr id="3092" name="Rectangle 20"/>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3093" name="Rectangle 21"/>
          <p:cNvSpPr>
            <a:spLocks noGrp="1" noChangeArrowheads="1"/>
          </p:cNvSpPr>
          <p:nvPr>
            <p:ph type="subTitle" sz="quarter" idx="1"/>
          </p:nvPr>
        </p:nvSpPr>
        <p:spPr>
          <a:xfrm>
            <a:off x="1371600" y="3886200"/>
            <a:ext cx="6400800" cy="1752600"/>
          </a:xfrm>
        </p:spPr>
        <p:txBody>
          <a:bodyPr/>
          <a:lstStyle>
            <a:lvl1pPr marL="0" indent="0" algn="ctr">
              <a:buFont typeface="Monotype Sorts" pitchFamily="2" charset="2"/>
              <a:buNone/>
              <a:defRPr/>
            </a:lvl1pPr>
          </a:lstStyle>
          <a:p>
            <a:pPr lvl="0"/>
            <a:r>
              <a:rPr lang="en-US" noProof="0"/>
              <a:t>Click to edit Master subtitle style</a:t>
            </a:r>
          </a:p>
        </p:txBody>
      </p:sp>
      <p:sp>
        <p:nvSpPr>
          <p:cNvPr id="22" name="Rectangle 22">
            <a:extLst>
              <a:ext uri="{FF2B5EF4-FFF2-40B4-BE49-F238E27FC236}">
                <a16:creationId xmlns="" xmlns:a16="http://schemas.microsoft.com/office/drawing/2014/main" id="{B6F4F47E-496C-4ABA-A4FE-5ED84BAFC695}"/>
              </a:ext>
            </a:extLst>
          </p:cNvPr>
          <p:cNvSpPr>
            <a:spLocks noGrp="1" noChangeArrowheads="1"/>
          </p:cNvSpPr>
          <p:nvPr>
            <p:ph type="dt" sz="quarter" idx="10"/>
          </p:nvPr>
        </p:nvSpPr>
        <p:spPr/>
        <p:txBody>
          <a:bodyPr/>
          <a:lstStyle>
            <a:lvl1pPr eaLnBrk="1" hangingPunct="1">
              <a:defRPr/>
            </a:lvl1pPr>
          </a:lstStyle>
          <a:p>
            <a:pPr>
              <a:defRPr/>
            </a:pPr>
            <a:endParaRPr lang="en-US"/>
          </a:p>
        </p:txBody>
      </p:sp>
      <p:sp>
        <p:nvSpPr>
          <p:cNvPr id="23" name="Rectangle 23">
            <a:extLst>
              <a:ext uri="{FF2B5EF4-FFF2-40B4-BE49-F238E27FC236}">
                <a16:creationId xmlns="" xmlns:a16="http://schemas.microsoft.com/office/drawing/2014/main" id="{9EA65DB4-B7AE-47B8-802E-9A2AC317ECA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24" name="Rectangle 24">
            <a:extLst>
              <a:ext uri="{FF2B5EF4-FFF2-40B4-BE49-F238E27FC236}">
                <a16:creationId xmlns="" xmlns:a16="http://schemas.microsoft.com/office/drawing/2014/main" id="{48CA8809-0459-4FD3-9A04-BB0867292E2F}"/>
              </a:ext>
            </a:extLst>
          </p:cNvPr>
          <p:cNvSpPr>
            <a:spLocks noGrp="1" noChangeArrowheads="1"/>
          </p:cNvSpPr>
          <p:nvPr>
            <p:ph type="sldNum" sz="quarter" idx="12"/>
          </p:nvPr>
        </p:nvSpPr>
        <p:spPr/>
        <p:txBody>
          <a:bodyPr/>
          <a:lstStyle>
            <a:lvl1pPr eaLnBrk="1" hangingPunct="1">
              <a:defRPr/>
            </a:lvl1pPr>
          </a:lstStyle>
          <a:p>
            <a:fld id="{C9C8DB48-0224-4153-A7A0-5868A6435322}" type="slidenum">
              <a:rPr lang="en-US" altLang="en-US"/>
              <a:pPr/>
              <a:t>‹#›</a:t>
            </a:fld>
            <a:endParaRPr lang="en-US" altLang="en-US"/>
          </a:p>
        </p:txBody>
      </p:sp>
    </p:spTree>
    <p:extLst>
      <p:ext uri="{BB962C8B-B14F-4D97-AF65-F5344CB8AC3E}">
        <p14:creationId xmlns="" xmlns:p14="http://schemas.microsoft.com/office/powerpoint/2010/main" val="1437374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B51E412-4406-4E2C-B8BF-00C0924628FA}"/>
              </a:ext>
            </a:extLst>
          </p:cNvPr>
          <p:cNvSpPr>
            <a:spLocks noGrp="1"/>
          </p:cNvSpPr>
          <p:nvPr>
            <p:ph type="dt" sz="half" idx="10"/>
          </p:nvPr>
        </p:nvSpPr>
        <p:spPr/>
        <p:txBody>
          <a:bodyPr/>
          <a:lstStyle>
            <a:lvl1pPr eaLnBrk="1" hangingPunct="1">
              <a:defRPr/>
            </a:lvl1pPr>
          </a:lstStyle>
          <a:p>
            <a:pPr>
              <a:defRPr/>
            </a:pPr>
            <a:endParaRPr lang="en-US"/>
          </a:p>
        </p:txBody>
      </p:sp>
      <p:sp>
        <p:nvSpPr>
          <p:cNvPr id="5" name="Footer Placeholder 4">
            <a:extLst>
              <a:ext uri="{FF2B5EF4-FFF2-40B4-BE49-F238E27FC236}">
                <a16:creationId xmlns="" xmlns:a16="http://schemas.microsoft.com/office/drawing/2014/main" id="{42C85531-2F21-4E67-B9C1-1776127C541C}"/>
              </a:ext>
            </a:extLst>
          </p:cNvPr>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a:extLst>
              <a:ext uri="{FF2B5EF4-FFF2-40B4-BE49-F238E27FC236}">
                <a16:creationId xmlns="" xmlns:a16="http://schemas.microsoft.com/office/drawing/2014/main" id="{312C76CE-F353-4C56-BDBF-FE40E3077B15}"/>
              </a:ext>
            </a:extLst>
          </p:cNvPr>
          <p:cNvSpPr>
            <a:spLocks noGrp="1"/>
          </p:cNvSpPr>
          <p:nvPr>
            <p:ph type="sldNum" sz="quarter" idx="12"/>
          </p:nvPr>
        </p:nvSpPr>
        <p:spPr/>
        <p:txBody>
          <a:bodyPr/>
          <a:lstStyle>
            <a:lvl1pPr eaLnBrk="1" hangingPunct="1">
              <a:defRPr/>
            </a:lvl1pPr>
          </a:lstStyle>
          <a:p>
            <a:fld id="{77B1DEE0-3A6B-424B-A29A-1A559961E336}" type="slidenum">
              <a:rPr lang="en-US" altLang="en-US"/>
              <a:pPr/>
              <a:t>‹#›</a:t>
            </a:fld>
            <a:endParaRPr lang="en-US" altLang="en-US"/>
          </a:p>
        </p:txBody>
      </p:sp>
    </p:spTree>
    <p:extLst>
      <p:ext uri="{BB962C8B-B14F-4D97-AF65-F5344CB8AC3E}">
        <p14:creationId xmlns="" xmlns:p14="http://schemas.microsoft.com/office/powerpoint/2010/main" val="3711503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 xmlns:a16="http://schemas.microsoft.com/office/drawing/2014/main" id="{6E55251A-5D86-4BC4-B263-EC1DB2EC4A55}"/>
              </a:ext>
            </a:extLst>
          </p:cNvPr>
          <p:cNvSpPr>
            <a:spLocks noGrp="1"/>
          </p:cNvSpPr>
          <p:nvPr>
            <p:ph type="dt" sz="half" idx="10"/>
          </p:nvPr>
        </p:nvSpPr>
        <p:spPr/>
        <p:txBody>
          <a:bodyPr/>
          <a:lstStyle>
            <a:lvl1pPr eaLnBrk="1" hangingPunct="1">
              <a:defRPr/>
            </a:lvl1pPr>
          </a:lstStyle>
          <a:p>
            <a:pPr>
              <a:defRPr/>
            </a:pPr>
            <a:endParaRPr lang="en-US"/>
          </a:p>
        </p:txBody>
      </p:sp>
      <p:sp>
        <p:nvSpPr>
          <p:cNvPr id="5" name="Footer Placeholder 4">
            <a:extLst>
              <a:ext uri="{FF2B5EF4-FFF2-40B4-BE49-F238E27FC236}">
                <a16:creationId xmlns="" xmlns:a16="http://schemas.microsoft.com/office/drawing/2014/main" id="{16AEAC07-E430-4ACD-9CE0-EC08F8919469}"/>
              </a:ext>
            </a:extLst>
          </p:cNvPr>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a:extLst>
              <a:ext uri="{FF2B5EF4-FFF2-40B4-BE49-F238E27FC236}">
                <a16:creationId xmlns="" xmlns:a16="http://schemas.microsoft.com/office/drawing/2014/main" id="{9EB3B4AE-4FB5-4289-A58D-77771FE3D197}"/>
              </a:ext>
            </a:extLst>
          </p:cNvPr>
          <p:cNvSpPr>
            <a:spLocks noGrp="1"/>
          </p:cNvSpPr>
          <p:nvPr>
            <p:ph type="sldNum" sz="quarter" idx="12"/>
          </p:nvPr>
        </p:nvSpPr>
        <p:spPr/>
        <p:txBody>
          <a:bodyPr/>
          <a:lstStyle>
            <a:lvl1pPr eaLnBrk="1" hangingPunct="1">
              <a:defRPr/>
            </a:lvl1pPr>
          </a:lstStyle>
          <a:p>
            <a:fld id="{28A5A5A8-DA64-455B-A5BA-AF9277E53B24}" type="slidenum">
              <a:rPr lang="en-US" altLang="en-US"/>
              <a:pPr/>
              <a:t>‹#›</a:t>
            </a:fld>
            <a:endParaRPr lang="en-US" altLang="en-US"/>
          </a:p>
        </p:txBody>
      </p:sp>
    </p:spTree>
    <p:extLst>
      <p:ext uri="{BB962C8B-B14F-4D97-AF65-F5344CB8AC3E}">
        <p14:creationId xmlns="" xmlns:p14="http://schemas.microsoft.com/office/powerpoint/2010/main" val="358250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14500"/>
            <a:ext cx="3818467"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714500"/>
            <a:ext cx="3818467"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84496A1-B966-45D5-B1F2-6C2D33C37A1B}"/>
              </a:ext>
            </a:extLst>
          </p:cNvPr>
          <p:cNvSpPr>
            <a:spLocks noGrp="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 xmlns:a16="http://schemas.microsoft.com/office/drawing/2014/main" id="{E17ABB7B-0E06-46D3-B208-F7D84334BF59}"/>
              </a:ext>
            </a:extLst>
          </p:cNvPr>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 xmlns:a16="http://schemas.microsoft.com/office/drawing/2014/main" id="{893E2903-B0A3-4F97-AF6F-9627049AD0C4}"/>
              </a:ext>
            </a:extLst>
          </p:cNvPr>
          <p:cNvSpPr>
            <a:spLocks noGrp="1"/>
          </p:cNvSpPr>
          <p:nvPr>
            <p:ph type="sldNum" sz="quarter" idx="12"/>
          </p:nvPr>
        </p:nvSpPr>
        <p:spPr/>
        <p:txBody>
          <a:bodyPr/>
          <a:lstStyle>
            <a:lvl1pPr eaLnBrk="1" hangingPunct="1">
              <a:defRPr/>
            </a:lvl1pPr>
          </a:lstStyle>
          <a:p>
            <a:fld id="{00F30C18-4758-42DB-9F3B-1C21B3857073}" type="slidenum">
              <a:rPr lang="en-US" altLang="en-US"/>
              <a:pPr/>
              <a:t>‹#›</a:t>
            </a:fld>
            <a:endParaRPr lang="en-US" altLang="en-US"/>
          </a:p>
        </p:txBody>
      </p:sp>
    </p:spTree>
    <p:extLst>
      <p:ext uri="{BB962C8B-B14F-4D97-AF65-F5344CB8AC3E}">
        <p14:creationId xmlns="" xmlns:p14="http://schemas.microsoft.com/office/powerpoint/2010/main" val="1031955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8434C90-3E6C-4F34-ADEE-606A99E9F928}"/>
              </a:ext>
            </a:extLst>
          </p:cNvPr>
          <p:cNvSpPr>
            <a:spLocks noGrp="1"/>
          </p:cNvSpPr>
          <p:nvPr>
            <p:ph type="dt" sz="half" idx="10"/>
          </p:nvPr>
        </p:nvSpPr>
        <p:spPr/>
        <p:txBody>
          <a:bodyPr/>
          <a:lstStyle>
            <a:lvl1pPr eaLnBrk="1" hangingPunct="1">
              <a:defRPr/>
            </a:lvl1pPr>
          </a:lstStyle>
          <a:p>
            <a:pPr>
              <a:defRPr/>
            </a:pPr>
            <a:endParaRPr lang="en-US"/>
          </a:p>
        </p:txBody>
      </p:sp>
      <p:sp>
        <p:nvSpPr>
          <p:cNvPr id="8" name="Footer Placeholder 7">
            <a:extLst>
              <a:ext uri="{FF2B5EF4-FFF2-40B4-BE49-F238E27FC236}">
                <a16:creationId xmlns="" xmlns:a16="http://schemas.microsoft.com/office/drawing/2014/main" id="{29F4664B-5874-4815-A3C4-BC7DECEAA16C}"/>
              </a:ext>
            </a:extLst>
          </p:cNvPr>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a:extLst>
              <a:ext uri="{FF2B5EF4-FFF2-40B4-BE49-F238E27FC236}">
                <a16:creationId xmlns="" xmlns:a16="http://schemas.microsoft.com/office/drawing/2014/main" id="{28ADFBD8-C649-4E98-9DCE-4BABB572FD33}"/>
              </a:ext>
            </a:extLst>
          </p:cNvPr>
          <p:cNvSpPr>
            <a:spLocks noGrp="1"/>
          </p:cNvSpPr>
          <p:nvPr>
            <p:ph type="sldNum" sz="quarter" idx="12"/>
          </p:nvPr>
        </p:nvSpPr>
        <p:spPr/>
        <p:txBody>
          <a:bodyPr/>
          <a:lstStyle>
            <a:lvl1pPr eaLnBrk="1" hangingPunct="1">
              <a:defRPr/>
            </a:lvl1pPr>
          </a:lstStyle>
          <a:p>
            <a:fld id="{75AF0200-74CB-4888-9579-B64F19389FB2}" type="slidenum">
              <a:rPr lang="en-US" altLang="en-US"/>
              <a:pPr/>
              <a:t>‹#›</a:t>
            </a:fld>
            <a:endParaRPr lang="en-US" altLang="en-US"/>
          </a:p>
        </p:txBody>
      </p:sp>
    </p:spTree>
    <p:extLst>
      <p:ext uri="{BB962C8B-B14F-4D97-AF65-F5344CB8AC3E}">
        <p14:creationId xmlns="" xmlns:p14="http://schemas.microsoft.com/office/powerpoint/2010/main" val="3031999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07F480E-1D31-415A-8144-DE0744741BFD}"/>
              </a:ext>
            </a:extLst>
          </p:cNvPr>
          <p:cNvSpPr>
            <a:spLocks noGrp="1"/>
          </p:cNvSpPr>
          <p:nvPr>
            <p:ph type="dt" sz="half" idx="10"/>
          </p:nvPr>
        </p:nvSpPr>
        <p:spPr/>
        <p:txBody>
          <a:bodyPr/>
          <a:lstStyle>
            <a:lvl1pPr eaLnBrk="1" hangingPunct="1">
              <a:defRPr/>
            </a:lvl1pPr>
          </a:lstStyle>
          <a:p>
            <a:pPr>
              <a:defRPr/>
            </a:pPr>
            <a:endParaRPr lang="en-US"/>
          </a:p>
        </p:txBody>
      </p:sp>
      <p:sp>
        <p:nvSpPr>
          <p:cNvPr id="4" name="Footer Placeholder 3">
            <a:extLst>
              <a:ext uri="{FF2B5EF4-FFF2-40B4-BE49-F238E27FC236}">
                <a16:creationId xmlns="" xmlns:a16="http://schemas.microsoft.com/office/drawing/2014/main" id="{3E1DF7E0-4FE3-41CA-984B-CDCD28951106}"/>
              </a:ext>
            </a:extLst>
          </p:cNvPr>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a:extLst>
              <a:ext uri="{FF2B5EF4-FFF2-40B4-BE49-F238E27FC236}">
                <a16:creationId xmlns="" xmlns:a16="http://schemas.microsoft.com/office/drawing/2014/main" id="{1CE2F254-48A5-4B2F-AA6D-C0459912E830}"/>
              </a:ext>
            </a:extLst>
          </p:cNvPr>
          <p:cNvSpPr>
            <a:spLocks noGrp="1"/>
          </p:cNvSpPr>
          <p:nvPr>
            <p:ph type="sldNum" sz="quarter" idx="12"/>
          </p:nvPr>
        </p:nvSpPr>
        <p:spPr/>
        <p:txBody>
          <a:bodyPr/>
          <a:lstStyle>
            <a:lvl1pPr eaLnBrk="1" hangingPunct="1">
              <a:defRPr/>
            </a:lvl1pPr>
          </a:lstStyle>
          <a:p>
            <a:fld id="{23254786-4535-41F3-A4EB-8B0CF110748D}" type="slidenum">
              <a:rPr lang="en-US" altLang="en-US"/>
              <a:pPr/>
              <a:t>‹#›</a:t>
            </a:fld>
            <a:endParaRPr lang="en-US" altLang="en-US"/>
          </a:p>
        </p:txBody>
      </p:sp>
    </p:spTree>
    <p:extLst>
      <p:ext uri="{BB962C8B-B14F-4D97-AF65-F5344CB8AC3E}">
        <p14:creationId xmlns="" xmlns:p14="http://schemas.microsoft.com/office/powerpoint/2010/main" val="3936412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9CCFCB4-8136-43EC-9D92-44A610C901E4}"/>
              </a:ext>
            </a:extLst>
          </p:cNvPr>
          <p:cNvSpPr>
            <a:spLocks noGrp="1"/>
          </p:cNvSpPr>
          <p:nvPr>
            <p:ph type="dt" sz="half" idx="10"/>
          </p:nvPr>
        </p:nvSpPr>
        <p:spPr/>
        <p:txBody>
          <a:bodyPr/>
          <a:lstStyle>
            <a:lvl1pPr eaLnBrk="1" hangingPunct="1">
              <a:defRPr/>
            </a:lvl1pPr>
          </a:lstStyle>
          <a:p>
            <a:pPr>
              <a:defRPr/>
            </a:pPr>
            <a:endParaRPr lang="en-US"/>
          </a:p>
        </p:txBody>
      </p:sp>
      <p:sp>
        <p:nvSpPr>
          <p:cNvPr id="3" name="Footer Placeholder 2">
            <a:extLst>
              <a:ext uri="{FF2B5EF4-FFF2-40B4-BE49-F238E27FC236}">
                <a16:creationId xmlns="" xmlns:a16="http://schemas.microsoft.com/office/drawing/2014/main" id="{8CE9376D-779F-4437-82F9-40BA0E1445F2}"/>
              </a:ext>
            </a:extLst>
          </p:cNvPr>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a:extLst>
              <a:ext uri="{FF2B5EF4-FFF2-40B4-BE49-F238E27FC236}">
                <a16:creationId xmlns="" xmlns:a16="http://schemas.microsoft.com/office/drawing/2014/main" id="{4180FA9B-15BA-41AE-8FA5-A4EC1F63C09F}"/>
              </a:ext>
            </a:extLst>
          </p:cNvPr>
          <p:cNvSpPr>
            <a:spLocks noGrp="1"/>
          </p:cNvSpPr>
          <p:nvPr>
            <p:ph type="sldNum" sz="quarter" idx="12"/>
          </p:nvPr>
        </p:nvSpPr>
        <p:spPr/>
        <p:txBody>
          <a:bodyPr/>
          <a:lstStyle>
            <a:lvl1pPr eaLnBrk="1" hangingPunct="1">
              <a:defRPr/>
            </a:lvl1pPr>
          </a:lstStyle>
          <a:p>
            <a:fld id="{92391F96-5955-4877-BB7B-4215FFF65161}" type="slidenum">
              <a:rPr lang="en-US" altLang="en-US"/>
              <a:pPr/>
              <a:t>‹#›</a:t>
            </a:fld>
            <a:endParaRPr lang="en-US" altLang="en-US"/>
          </a:p>
        </p:txBody>
      </p:sp>
    </p:spTree>
    <p:extLst>
      <p:ext uri="{BB962C8B-B14F-4D97-AF65-F5344CB8AC3E}">
        <p14:creationId xmlns="" xmlns:p14="http://schemas.microsoft.com/office/powerpoint/2010/main" val="911467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F24CAEC5-4574-49C1-B037-00265D1C7692}"/>
              </a:ext>
            </a:extLst>
          </p:cNvPr>
          <p:cNvSpPr>
            <a:spLocks noGrp="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 xmlns:a16="http://schemas.microsoft.com/office/drawing/2014/main" id="{67D5E4A7-AFD8-4799-8580-BEFBD1582FF9}"/>
              </a:ext>
            </a:extLst>
          </p:cNvPr>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 xmlns:a16="http://schemas.microsoft.com/office/drawing/2014/main" id="{C93F100E-5B9F-44B6-9ABB-BD34C2D03D78}"/>
              </a:ext>
            </a:extLst>
          </p:cNvPr>
          <p:cNvSpPr>
            <a:spLocks noGrp="1"/>
          </p:cNvSpPr>
          <p:nvPr>
            <p:ph type="sldNum" sz="quarter" idx="12"/>
          </p:nvPr>
        </p:nvSpPr>
        <p:spPr/>
        <p:txBody>
          <a:bodyPr/>
          <a:lstStyle>
            <a:lvl1pPr eaLnBrk="1" hangingPunct="1">
              <a:defRPr/>
            </a:lvl1pPr>
          </a:lstStyle>
          <a:p>
            <a:fld id="{F49CB1EC-8473-4D3D-B032-23073FAE8B20}" type="slidenum">
              <a:rPr lang="en-US" altLang="en-US"/>
              <a:pPr/>
              <a:t>‹#›</a:t>
            </a:fld>
            <a:endParaRPr lang="en-US" altLang="en-US"/>
          </a:p>
        </p:txBody>
      </p:sp>
    </p:spTree>
    <p:extLst>
      <p:ext uri="{BB962C8B-B14F-4D97-AF65-F5344CB8AC3E}">
        <p14:creationId xmlns="" xmlns:p14="http://schemas.microsoft.com/office/powerpoint/2010/main" val="263908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7989985E-C120-4789-AAE2-E594A006BD3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 xmlns:a16="http://schemas.microsoft.com/office/drawing/2014/main" id="{D128F975-91EC-421D-B133-E7EBBF84CAE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 xmlns:a16="http://schemas.microsoft.com/office/drawing/2014/main" id="{F9BC8CE9-B4FB-494D-9138-F958D007604B}"/>
              </a:ext>
            </a:extLst>
          </p:cNvPr>
          <p:cNvSpPr>
            <a:spLocks noGrp="1" noChangeArrowheads="1"/>
          </p:cNvSpPr>
          <p:nvPr>
            <p:ph type="sldNum" sz="quarter" idx="12"/>
          </p:nvPr>
        </p:nvSpPr>
        <p:spPr>
          <a:ln/>
        </p:spPr>
        <p:txBody>
          <a:bodyPr/>
          <a:lstStyle>
            <a:lvl1pPr>
              <a:defRPr/>
            </a:lvl1pPr>
          </a:lstStyle>
          <a:p>
            <a:fld id="{F5E2E9BB-23E6-46EA-842E-48788CEF77C6}" type="slidenum">
              <a:rPr lang="en-GB" altLang="en-US"/>
              <a:pPr/>
              <a:t>‹#›</a:t>
            </a:fld>
            <a:endParaRPr lang="en-GB" altLang="en-US"/>
          </a:p>
        </p:txBody>
      </p:sp>
    </p:spTree>
    <p:extLst>
      <p:ext uri="{BB962C8B-B14F-4D97-AF65-F5344CB8AC3E}">
        <p14:creationId xmlns="" xmlns:p14="http://schemas.microsoft.com/office/powerpoint/2010/main" val="3339921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6AC0150C-3C51-4FA6-92A9-CB7A7208DC3F}"/>
              </a:ext>
            </a:extLst>
          </p:cNvPr>
          <p:cNvSpPr>
            <a:spLocks noGrp="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 xmlns:a16="http://schemas.microsoft.com/office/drawing/2014/main" id="{6AC046C0-B4D9-4521-BD1E-A3C875AE0C65}"/>
              </a:ext>
            </a:extLst>
          </p:cNvPr>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 xmlns:a16="http://schemas.microsoft.com/office/drawing/2014/main" id="{AF8F7B6C-A958-403F-AE6B-14494A44C638}"/>
              </a:ext>
            </a:extLst>
          </p:cNvPr>
          <p:cNvSpPr>
            <a:spLocks noGrp="1"/>
          </p:cNvSpPr>
          <p:nvPr>
            <p:ph type="sldNum" sz="quarter" idx="12"/>
          </p:nvPr>
        </p:nvSpPr>
        <p:spPr/>
        <p:txBody>
          <a:bodyPr/>
          <a:lstStyle>
            <a:lvl1pPr eaLnBrk="1" hangingPunct="1">
              <a:defRPr/>
            </a:lvl1pPr>
          </a:lstStyle>
          <a:p>
            <a:fld id="{3C67913E-B842-4D2B-ABAF-315C04226490}" type="slidenum">
              <a:rPr lang="en-US" altLang="en-US"/>
              <a:pPr/>
              <a:t>‹#›</a:t>
            </a:fld>
            <a:endParaRPr lang="en-US" altLang="en-US"/>
          </a:p>
        </p:txBody>
      </p:sp>
    </p:spTree>
    <p:extLst>
      <p:ext uri="{BB962C8B-B14F-4D97-AF65-F5344CB8AC3E}">
        <p14:creationId xmlns="" xmlns:p14="http://schemas.microsoft.com/office/powerpoint/2010/main" val="3758673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D701231-3AB8-4BAB-9454-5567BD6DA8EB}"/>
              </a:ext>
            </a:extLst>
          </p:cNvPr>
          <p:cNvSpPr>
            <a:spLocks noGrp="1"/>
          </p:cNvSpPr>
          <p:nvPr>
            <p:ph type="dt" sz="half" idx="10"/>
          </p:nvPr>
        </p:nvSpPr>
        <p:spPr/>
        <p:txBody>
          <a:bodyPr/>
          <a:lstStyle>
            <a:lvl1pPr eaLnBrk="1" hangingPunct="1">
              <a:defRPr/>
            </a:lvl1pPr>
          </a:lstStyle>
          <a:p>
            <a:pPr>
              <a:defRPr/>
            </a:pPr>
            <a:endParaRPr lang="en-US"/>
          </a:p>
        </p:txBody>
      </p:sp>
      <p:sp>
        <p:nvSpPr>
          <p:cNvPr id="5" name="Footer Placeholder 4">
            <a:extLst>
              <a:ext uri="{FF2B5EF4-FFF2-40B4-BE49-F238E27FC236}">
                <a16:creationId xmlns="" xmlns:a16="http://schemas.microsoft.com/office/drawing/2014/main" id="{3D84249C-8422-4BDA-90DD-1E4F62FEDB20}"/>
              </a:ext>
            </a:extLst>
          </p:cNvPr>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a:extLst>
              <a:ext uri="{FF2B5EF4-FFF2-40B4-BE49-F238E27FC236}">
                <a16:creationId xmlns="" xmlns:a16="http://schemas.microsoft.com/office/drawing/2014/main" id="{BCBB9848-3E01-449C-9FE7-75E9FDD94B89}"/>
              </a:ext>
            </a:extLst>
          </p:cNvPr>
          <p:cNvSpPr>
            <a:spLocks noGrp="1"/>
          </p:cNvSpPr>
          <p:nvPr>
            <p:ph type="sldNum" sz="quarter" idx="12"/>
          </p:nvPr>
        </p:nvSpPr>
        <p:spPr/>
        <p:txBody>
          <a:bodyPr/>
          <a:lstStyle>
            <a:lvl1pPr eaLnBrk="1" hangingPunct="1">
              <a:defRPr/>
            </a:lvl1pPr>
          </a:lstStyle>
          <a:p>
            <a:fld id="{32B741C7-DD80-4D29-8BA6-E0926C77EB4A}" type="slidenum">
              <a:rPr lang="en-US" altLang="en-US"/>
              <a:pPr/>
              <a:t>‹#›</a:t>
            </a:fld>
            <a:endParaRPr lang="en-US" altLang="en-US"/>
          </a:p>
        </p:txBody>
      </p:sp>
    </p:spTree>
    <p:extLst>
      <p:ext uri="{BB962C8B-B14F-4D97-AF65-F5344CB8AC3E}">
        <p14:creationId xmlns="" xmlns:p14="http://schemas.microsoft.com/office/powerpoint/2010/main" val="418793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93834"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622E6D3-BA00-4886-BBCF-EABA14A51BF8}"/>
              </a:ext>
            </a:extLst>
          </p:cNvPr>
          <p:cNvSpPr>
            <a:spLocks noGrp="1"/>
          </p:cNvSpPr>
          <p:nvPr>
            <p:ph type="dt" sz="half" idx="10"/>
          </p:nvPr>
        </p:nvSpPr>
        <p:spPr/>
        <p:txBody>
          <a:bodyPr/>
          <a:lstStyle>
            <a:lvl1pPr eaLnBrk="1" hangingPunct="1">
              <a:defRPr/>
            </a:lvl1pPr>
          </a:lstStyle>
          <a:p>
            <a:pPr>
              <a:defRPr/>
            </a:pPr>
            <a:endParaRPr lang="en-US"/>
          </a:p>
        </p:txBody>
      </p:sp>
      <p:sp>
        <p:nvSpPr>
          <p:cNvPr id="5" name="Footer Placeholder 4">
            <a:extLst>
              <a:ext uri="{FF2B5EF4-FFF2-40B4-BE49-F238E27FC236}">
                <a16:creationId xmlns="" xmlns:a16="http://schemas.microsoft.com/office/drawing/2014/main" id="{A8DB811A-F1F2-48DA-ABD4-2D90250D2903}"/>
              </a:ext>
            </a:extLst>
          </p:cNvPr>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a:extLst>
              <a:ext uri="{FF2B5EF4-FFF2-40B4-BE49-F238E27FC236}">
                <a16:creationId xmlns="" xmlns:a16="http://schemas.microsoft.com/office/drawing/2014/main" id="{D70E31F9-05D7-42F1-8DAB-6106ABF36038}"/>
              </a:ext>
            </a:extLst>
          </p:cNvPr>
          <p:cNvSpPr>
            <a:spLocks noGrp="1"/>
          </p:cNvSpPr>
          <p:nvPr>
            <p:ph type="sldNum" sz="quarter" idx="12"/>
          </p:nvPr>
        </p:nvSpPr>
        <p:spPr/>
        <p:txBody>
          <a:bodyPr/>
          <a:lstStyle>
            <a:lvl1pPr eaLnBrk="1" hangingPunct="1">
              <a:defRPr/>
            </a:lvl1pPr>
          </a:lstStyle>
          <a:p>
            <a:fld id="{018B3B99-B13D-47AD-A44C-357DDBB034EC}" type="slidenum">
              <a:rPr lang="en-US" altLang="en-US"/>
              <a:pPr/>
              <a:t>‹#›</a:t>
            </a:fld>
            <a:endParaRPr lang="en-US" altLang="en-US"/>
          </a:p>
        </p:txBody>
      </p:sp>
    </p:spTree>
    <p:extLst>
      <p:ext uri="{BB962C8B-B14F-4D97-AF65-F5344CB8AC3E}">
        <p14:creationId xmlns="" xmlns:p14="http://schemas.microsoft.com/office/powerpoint/2010/main" val="3451306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ClipArt Placeholder 2"/>
          <p:cNvSpPr>
            <a:spLocks noGrp="1"/>
          </p:cNvSpPr>
          <p:nvPr>
            <p:ph type="clipArt" sz="half" idx="1"/>
          </p:nvPr>
        </p:nvSpPr>
        <p:spPr>
          <a:xfrm>
            <a:off x="685800" y="1714500"/>
            <a:ext cx="3818467" cy="4152900"/>
          </a:xfrm>
        </p:spPr>
        <p:txBody>
          <a:bodyPr/>
          <a:lstStyle/>
          <a:p>
            <a:pPr lvl="0"/>
            <a:endParaRPr lang="en-US" noProof="0"/>
          </a:p>
        </p:txBody>
      </p:sp>
      <p:sp>
        <p:nvSpPr>
          <p:cNvPr id="4" name="Text Placeholder 3"/>
          <p:cNvSpPr>
            <a:spLocks noGrp="1"/>
          </p:cNvSpPr>
          <p:nvPr>
            <p:ph type="body" sz="half" idx="2"/>
          </p:nvPr>
        </p:nvSpPr>
        <p:spPr>
          <a:xfrm>
            <a:off x="4639734" y="1714500"/>
            <a:ext cx="3818467"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EC2947E-2AEE-41D4-B4CE-F4E25FE84080}"/>
              </a:ext>
            </a:extLst>
          </p:cNvPr>
          <p:cNvSpPr>
            <a:spLocks noGrp="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 xmlns:a16="http://schemas.microsoft.com/office/drawing/2014/main" id="{E230AD42-9505-4D86-AB18-E3AA09CACC96}"/>
              </a:ext>
            </a:extLst>
          </p:cNvPr>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 xmlns:a16="http://schemas.microsoft.com/office/drawing/2014/main" id="{22DD7CA9-E20C-4256-BE9D-50BC19B694BC}"/>
              </a:ext>
            </a:extLst>
          </p:cNvPr>
          <p:cNvSpPr>
            <a:spLocks noGrp="1"/>
          </p:cNvSpPr>
          <p:nvPr>
            <p:ph type="sldNum" sz="quarter" idx="12"/>
          </p:nvPr>
        </p:nvSpPr>
        <p:spPr/>
        <p:txBody>
          <a:bodyPr/>
          <a:lstStyle>
            <a:lvl1pPr eaLnBrk="1" hangingPunct="1">
              <a:defRPr/>
            </a:lvl1pPr>
          </a:lstStyle>
          <a:p>
            <a:fld id="{0B6A2D5E-CE44-4E10-80E9-B65233D4A85E}" type="slidenum">
              <a:rPr lang="en-US" altLang="en-US"/>
              <a:pPr/>
              <a:t>‹#›</a:t>
            </a:fld>
            <a:endParaRPr lang="en-US" altLang="en-US"/>
          </a:p>
        </p:txBody>
      </p:sp>
    </p:spTree>
    <p:extLst>
      <p:ext uri="{BB962C8B-B14F-4D97-AF65-F5344CB8AC3E}">
        <p14:creationId xmlns="" xmlns:p14="http://schemas.microsoft.com/office/powerpoint/2010/main" val="3853438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714500"/>
            <a:ext cx="3818467"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714500"/>
            <a:ext cx="3818467"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4B6365C-C62B-4760-9309-425A98D1F15F}"/>
              </a:ext>
            </a:extLst>
          </p:cNvPr>
          <p:cNvSpPr>
            <a:spLocks noGrp="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 xmlns:a16="http://schemas.microsoft.com/office/drawing/2014/main" id="{D9FAADB4-FFB6-4C39-B26D-BC0BDA08C18E}"/>
              </a:ext>
            </a:extLst>
          </p:cNvPr>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 xmlns:a16="http://schemas.microsoft.com/office/drawing/2014/main" id="{15E5DBCF-E88C-40C2-945C-F2AC9B47787D}"/>
              </a:ext>
            </a:extLst>
          </p:cNvPr>
          <p:cNvSpPr>
            <a:spLocks noGrp="1"/>
          </p:cNvSpPr>
          <p:nvPr>
            <p:ph type="sldNum" sz="quarter" idx="12"/>
          </p:nvPr>
        </p:nvSpPr>
        <p:spPr/>
        <p:txBody>
          <a:bodyPr/>
          <a:lstStyle>
            <a:lvl1pPr eaLnBrk="1" hangingPunct="1">
              <a:defRPr/>
            </a:lvl1pPr>
          </a:lstStyle>
          <a:p>
            <a:fld id="{DBDC7BC3-5034-4E59-9209-D37798B1A5DF}" type="slidenum">
              <a:rPr lang="en-US" altLang="en-US"/>
              <a:pPr/>
              <a:t>‹#›</a:t>
            </a:fld>
            <a:endParaRPr lang="en-US" altLang="en-US"/>
          </a:p>
        </p:txBody>
      </p:sp>
    </p:spTree>
    <p:extLst>
      <p:ext uri="{BB962C8B-B14F-4D97-AF65-F5344CB8AC3E}">
        <p14:creationId xmlns="" xmlns:p14="http://schemas.microsoft.com/office/powerpoint/2010/main" val="2094170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714500"/>
            <a:ext cx="3818467"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9734" y="1714500"/>
            <a:ext cx="3818467"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39734" y="3867150"/>
            <a:ext cx="3818467" cy="2000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 xmlns:a16="http://schemas.microsoft.com/office/drawing/2014/main" id="{608DED93-E361-4C8D-94A7-8665C2D7C03F}"/>
              </a:ext>
            </a:extLst>
          </p:cNvPr>
          <p:cNvSpPr>
            <a:spLocks noGrp="1"/>
          </p:cNvSpPr>
          <p:nvPr>
            <p:ph type="dt" sz="half" idx="10"/>
          </p:nvPr>
        </p:nvSpPr>
        <p:spPr/>
        <p:txBody>
          <a:bodyPr/>
          <a:lstStyle>
            <a:lvl1pPr eaLnBrk="1" hangingPunct="1">
              <a:defRPr/>
            </a:lvl1pPr>
          </a:lstStyle>
          <a:p>
            <a:pPr>
              <a:defRPr/>
            </a:pPr>
            <a:endParaRPr lang="en-US"/>
          </a:p>
        </p:txBody>
      </p:sp>
      <p:sp>
        <p:nvSpPr>
          <p:cNvPr id="7" name="Footer Placeholder 6">
            <a:extLst>
              <a:ext uri="{FF2B5EF4-FFF2-40B4-BE49-F238E27FC236}">
                <a16:creationId xmlns="" xmlns:a16="http://schemas.microsoft.com/office/drawing/2014/main" id="{6F243022-3109-431D-BE3B-1BA79996FAF0}"/>
              </a:ext>
            </a:extLst>
          </p:cNvPr>
          <p:cNvSpPr>
            <a:spLocks noGrp="1"/>
          </p:cNvSpPr>
          <p:nvPr>
            <p:ph type="ftr" sz="quarter" idx="11"/>
          </p:nvPr>
        </p:nvSpPr>
        <p:spPr/>
        <p:txBody>
          <a:bodyPr/>
          <a:lstStyle>
            <a:lvl1pPr eaLnBrk="1" hangingPunct="1">
              <a:defRPr/>
            </a:lvl1pPr>
          </a:lstStyle>
          <a:p>
            <a:pPr>
              <a:defRPr/>
            </a:pPr>
            <a:endParaRPr lang="en-US"/>
          </a:p>
        </p:txBody>
      </p:sp>
      <p:sp>
        <p:nvSpPr>
          <p:cNvPr id="8" name="Slide Number Placeholder 7">
            <a:extLst>
              <a:ext uri="{FF2B5EF4-FFF2-40B4-BE49-F238E27FC236}">
                <a16:creationId xmlns="" xmlns:a16="http://schemas.microsoft.com/office/drawing/2014/main" id="{B1564EAD-128A-41FE-A114-DBBE3AE60E82}"/>
              </a:ext>
            </a:extLst>
          </p:cNvPr>
          <p:cNvSpPr>
            <a:spLocks noGrp="1"/>
          </p:cNvSpPr>
          <p:nvPr>
            <p:ph type="sldNum" sz="quarter" idx="12"/>
          </p:nvPr>
        </p:nvSpPr>
        <p:spPr/>
        <p:txBody>
          <a:bodyPr/>
          <a:lstStyle>
            <a:lvl1pPr eaLnBrk="1" hangingPunct="1">
              <a:defRPr/>
            </a:lvl1pPr>
          </a:lstStyle>
          <a:p>
            <a:fld id="{E72794B1-2D6C-4569-9C3D-795656816B7E}" type="slidenum">
              <a:rPr lang="en-US" altLang="en-US"/>
              <a:pPr/>
              <a:t>‹#›</a:t>
            </a:fld>
            <a:endParaRPr lang="en-US" altLang="en-US"/>
          </a:p>
        </p:txBody>
      </p:sp>
    </p:spTree>
    <p:extLst>
      <p:ext uri="{BB962C8B-B14F-4D97-AF65-F5344CB8AC3E}">
        <p14:creationId xmlns="" xmlns:p14="http://schemas.microsoft.com/office/powerpoint/2010/main" val="3085746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1203" name="Rectangle 3"/>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a:t>Click to edit Master subtitle style</a:t>
            </a:r>
          </a:p>
        </p:txBody>
      </p:sp>
      <p:sp>
        <p:nvSpPr>
          <p:cNvPr id="4" name="Rectangle 4">
            <a:extLst>
              <a:ext uri="{FF2B5EF4-FFF2-40B4-BE49-F238E27FC236}">
                <a16:creationId xmlns="" xmlns:a16="http://schemas.microsoft.com/office/drawing/2014/main" id="{EE0C341B-60AB-427F-BDE5-8C2419BBBAC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A32E99BE-EC6C-4850-913F-221E7725DC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8B2DD317-1B4D-4BE0-B281-495E15F32117}"/>
              </a:ext>
            </a:extLst>
          </p:cNvPr>
          <p:cNvSpPr>
            <a:spLocks noGrp="1" noChangeArrowheads="1"/>
          </p:cNvSpPr>
          <p:nvPr>
            <p:ph type="sldNum" sz="quarter" idx="12"/>
          </p:nvPr>
        </p:nvSpPr>
        <p:spPr/>
        <p:txBody>
          <a:bodyPr/>
          <a:lstStyle>
            <a:lvl1pPr>
              <a:defRPr/>
            </a:lvl1pPr>
          </a:lstStyle>
          <a:p>
            <a:fld id="{FAAD148A-AD44-4CE4-B57B-DD0625B19C19}" type="slidenum">
              <a:rPr lang="en-US" altLang="en-US"/>
              <a:pPr/>
              <a:t>‹#›</a:t>
            </a:fld>
            <a:endParaRPr lang="en-US" altLang="en-US"/>
          </a:p>
        </p:txBody>
      </p:sp>
    </p:spTree>
    <p:extLst>
      <p:ext uri="{BB962C8B-B14F-4D97-AF65-F5344CB8AC3E}">
        <p14:creationId xmlns="" xmlns:p14="http://schemas.microsoft.com/office/powerpoint/2010/main" val="1787137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 xmlns:a16="http://schemas.microsoft.com/office/drawing/2014/main" id="{A3205C8B-1FEB-4113-8C5B-468B57DAE1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E1266904-A094-4CE1-9326-2D2929744A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B12C9E9E-CC92-4B01-BDF3-B1808823C703}"/>
              </a:ext>
            </a:extLst>
          </p:cNvPr>
          <p:cNvSpPr>
            <a:spLocks noGrp="1" noChangeArrowheads="1"/>
          </p:cNvSpPr>
          <p:nvPr>
            <p:ph type="sldNum" sz="quarter" idx="12"/>
          </p:nvPr>
        </p:nvSpPr>
        <p:spPr>
          <a:ln/>
        </p:spPr>
        <p:txBody>
          <a:bodyPr/>
          <a:lstStyle>
            <a:lvl1pPr>
              <a:defRPr/>
            </a:lvl1pPr>
          </a:lstStyle>
          <a:p>
            <a:fld id="{2EBBDBE0-FB5F-45BD-928A-EF13B4481CD1}" type="slidenum">
              <a:rPr lang="en-US" altLang="en-US"/>
              <a:pPr/>
              <a:t>‹#›</a:t>
            </a:fld>
            <a:endParaRPr lang="en-US" altLang="en-US"/>
          </a:p>
        </p:txBody>
      </p:sp>
    </p:spTree>
    <p:extLst>
      <p:ext uri="{BB962C8B-B14F-4D97-AF65-F5344CB8AC3E}">
        <p14:creationId xmlns="" xmlns:p14="http://schemas.microsoft.com/office/powerpoint/2010/main" val="88938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151E77C0-D3A0-46BB-BFD0-88A0D2364C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3FE313CD-A7DE-4122-B744-B99CDE2104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BE28A74D-5920-456D-9FB3-6AB7ADAEEA6D}"/>
              </a:ext>
            </a:extLst>
          </p:cNvPr>
          <p:cNvSpPr>
            <a:spLocks noGrp="1" noChangeArrowheads="1"/>
          </p:cNvSpPr>
          <p:nvPr>
            <p:ph type="sldNum" sz="quarter" idx="12"/>
          </p:nvPr>
        </p:nvSpPr>
        <p:spPr>
          <a:ln/>
        </p:spPr>
        <p:txBody>
          <a:bodyPr/>
          <a:lstStyle>
            <a:lvl1pPr>
              <a:defRPr/>
            </a:lvl1pPr>
          </a:lstStyle>
          <a:p>
            <a:fld id="{F8BB06CA-17F2-4934-8C0D-60956EE0B1C2}" type="slidenum">
              <a:rPr lang="en-US" altLang="en-US"/>
              <a:pPr/>
              <a:t>‹#›</a:t>
            </a:fld>
            <a:endParaRPr lang="en-US" altLang="en-US"/>
          </a:p>
        </p:txBody>
      </p:sp>
    </p:spTree>
    <p:extLst>
      <p:ext uri="{BB962C8B-B14F-4D97-AF65-F5344CB8AC3E}">
        <p14:creationId xmlns="" xmlns:p14="http://schemas.microsoft.com/office/powerpoint/2010/main" val="1833335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1130300" y="2273300"/>
            <a:ext cx="3614738" cy="3908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97438" y="2273300"/>
            <a:ext cx="3616325" cy="3908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 xmlns:a16="http://schemas.microsoft.com/office/drawing/2014/main" id="{CA9EAFBD-9DE0-42A7-B8CA-68035B6888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D9C47776-7238-45F0-BE07-21EC54F2A1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3C650D23-F879-4869-8A4B-8497BB6B2ED7}"/>
              </a:ext>
            </a:extLst>
          </p:cNvPr>
          <p:cNvSpPr>
            <a:spLocks noGrp="1" noChangeArrowheads="1"/>
          </p:cNvSpPr>
          <p:nvPr>
            <p:ph type="sldNum" sz="quarter" idx="12"/>
          </p:nvPr>
        </p:nvSpPr>
        <p:spPr>
          <a:ln/>
        </p:spPr>
        <p:txBody>
          <a:bodyPr/>
          <a:lstStyle>
            <a:lvl1pPr>
              <a:defRPr/>
            </a:lvl1pPr>
          </a:lstStyle>
          <a:p>
            <a:fld id="{2958ACC8-D92A-4A4B-9579-EC0F6A0B6C3D}" type="slidenum">
              <a:rPr lang="en-US" altLang="en-US"/>
              <a:pPr/>
              <a:t>‹#›</a:t>
            </a:fld>
            <a:endParaRPr lang="en-US" altLang="en-US"/>
          </a:p>
        </p:txBody>
      </p:sp>
    </p:spTree>
    <p:extLst>
      <p:ext uri="{BB962C8B-B14F-4D97-AF65-F5344CB8AC3E}">
        <p14:creationId xmlns="" xmlns:p14="http://schemas.microsoft.com/office/powerpoint/2010/main" val="1104351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3D5D6583-EF5A-4565-AC66-577B5400251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 xmlns:a16="http://schemas.microsoft.com/office/drawing/2014/main" id="{7AF11D37-04E3-4DB9-81D3-603B93E3E32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 xmlns:a16="http://schemas.microsoft.com/office/drawing/2014/main" id="{B4419CE1-B8FA-488A-9FBD-E79748659F74}"/>
              </a:ext>
            </a:extLst>
          </p:cNvPr>
          <p:cNvSpPr>
            <a:spLocks noGrp="1" noChangeArrowheads="1"/>
          </p:cNvSpPr>
          <p:nvPr>
            <p:ph type="sldNum" sz="quarter" idx="12"/>
          </p:nvPr>
        </p:nvSpPr>
        <p:spPr>
          <a:ln/>
        </p:spPr>
        <p:txBody>
          <a:bodyPr/>
          <a:lstStyle>
            <a:lvl1pPr>
              <a:defRPr/>
            </a:lvl1pPr>
          </a:lstStyle>
          <a:p>
            <a:fld id="{EDFA4577-05B6-46F0-B11E-199EC43C7D97}" type="slidenum">
              <a:rPr lang="en-GB" altLang="en-US"/>
              <a:pPr/>
              <a:t>‹#›</a:t>
            </a:fld>
            <a:endParaRPr lang="en-GB" altLang="en-US"/>
          </a:p>
        </p:txBody>
      </p:sp>
    </p:spTree>
    <p:extLst>
      <p:ext uri="{BB962C8B-B14F-4D97-AF65-F5344CB8AC3E}">
        <p14:creationId xmlns="" xmlns:p14="http://schemas.microsoft.com/office/powerpoint/2010/main" val="1371913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 xmlns:a16="http://schemas.microsoft.com/office/drawing/2014/main" id="{AEE7CDFE-46CD-4C4B-87CE-A8942E93FE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E577FA2A-5F9E-41C3-B219-FD911B48E4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A5D42946-6701-450E-8257-D3905065F8A7}"/>
              </a:ext>
            </a:extLst>
          </p:cNvPr>
          <p:cNvSpPr>
            <a:spLocks noGrp="1" noChangeArrowheads="1"/>
          </p:cNvSpPr>
          <p:nvPr>
            <p:ph type="sldNum" sz="quarter" idx="12"/>
          </p:nvPr>
        </p:nvSpPr>
        <p:spPr>
          <a:ln/>
        </p:spPr>
        <p:txBody>
          <a:bodyPr/>
          <a:lstStyle>
            <a:lvl1pPr>
              <a:defRPr/>
            </a:lvl1pPr>
          </a:lstStyle>
          <a:p>
            <a:fld id="{A6C2F502-81A0-4F31-88D7-A98656C073C6}" type="slidenum">
              <a:rPr lang="en-US" altLang="en-US"/>
              <a:pPr/>
              <a:t>‹#›</a:t>
            </a:fld>
            <a:endParaRPr lang="en-US" altLang="en-US"/>
          </a:p>
        </p:txBody>
      </p:sp>
    </p:spTree>
    <p:extLst>
      <p:ext uri="{BB962C8B-B14F-4D97-AF65-F5344CB8AC3E}">
        <p14:creationId xmlns="" xmlns:p14="http://schemas.microsoft.com/office/powerpoint/2010/main" val="2365438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a:extLst>
              <a:ext uri="{FF2B5EF4-FFF2-40B4-BE49-F238E27FC236}">
                <a16:creationId xmlns="" xmlns:a16="http://schemas.microsoft.com/office/drawing/2014/main" id="{4B6E82CF-7A51-45C3-AFCB-204E7DF8FD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7C1EB5AE-3174-4BFD-A732-838FCC1A3A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C7A50BAF-088B-4489-B168-86A6E262F779}"/>
              </a:ext>
            </a:extLst>
          </p:cNvPr>
          <p:cNvSpPr>
            <a:spLocks noGrp="1" noChangeArrowheads="1"/>
          </p:cNvSpPr>
          <p:nvPr>
            <p:ph type="sldNum" sz="quarter" idx="12"/>
          </p:nvPr>
        </p:nvSpPr>
        <p:spPr>
          <a:ln/>
        </p:spPr>
        <p:txBody>
          <a:bodyPr/>
          <a:lstStyle>
            <a:lvl1pPr>
              <a:defRPr/>
            </a:lvl1pPr>
          </a:lstStyle>
          <a:p>
            <a:fld id="{971D40DA-C001-4045-9454-65DEE68A81E3}" type="slidenum">
              <a:rPr lang="en-US" altLang="en-US"/>
              <a:pPr/>
              <a:t>‹#›</a:t>
            </a:fld>
            <a:endParaRPr lang="en-US" altLang="en-US"/>
          </a:p>
        </p:txBody>
      </p:sp>
    </p:spTree>
    <p:extLst>
      <p:ext uri="{BB962C8B-B14F-4D97-AF65-F5344CB8AC3E}">
        <p14:creationId xmlns="" xmlns:p14="http://schemas.microsoft.com/office/powerpoint/2010/main" val="3045124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C02FEE54-4939-41A2-A406-B691A9B058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53457217-CE0E-4D0A-B127-30E791797A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C0B0F389-6A5F-4DB5-A545-30353B387475}"/>
              </a:ext>
            </a:extLst>
          </p:cNvPr>
          <p:cNvSpPr>
            <a:spLocks noGrp="1" noChangeArrowheads="1"/>
          </p:cNvSpPr>
          <p:nvPr>
            <p:ph type="sldNum" sz="quarter" idx="12"/>
          </p:nvPr>
        </p:nvSpPr>
        <p:spPr>
          <a:ln/>
        </p:spPr>
        <p:txBody>
          <a:bodyPr/>
          <a:lstStyle>
            <a:lvl1pPr>
              <a:defRPr/>
            </a:lvl1pPr>
          </a:lstStyle>
          <a:p>
            <a:fld id="{6D9BB563-33BD-4E33-9B7C-2E78841E29AD}" type="slidenum">
              <a:rPr lang="en-US" altLang="en-US"/>
              <a:pPr/>
              <a:t>‹#›</a:t>
            </a:fld>
            <a:endParaRPr lang="en-US" altLang="en-US"/>
          </a:p>
        </p:txBody>
      </p:sp>
    </p:spTree>
    <p:extLst>
      <p:ext uri="{BB962C8B-B14F-4D97-AF65-F5344CB8AC3E}">
        <p14:creationId xmlns="" xmlns:p14="http://schemas.microsoft.com/office/powerpoint/2010/main" val="2795102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2170DFDC-42C8-4194-93E3-45AD3936D7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51C58FF2-CE34-4686-B13E-DB40975B8E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63C67E60-09FD-4EF7-8062-FCC34EC50446}"/>
              </a:ext>
            </a:extLst>
          </p:cNvPr>
          <p:cNvSpPr>
            <a:spLocks noGrp="1" noChangeArrowheads="1"/>
          </p:cNvSpPr>
          <p:nvPr>
            <p:ph type="sldNum" sz="quarter" idx="12"/>
          </p:nvPr>
        </p:nvSpPr>
        <p:spPr>
          <a:ln/>
        </p:spPr>
        <p:txBody>
          <a:bodyPr/>
          <a:lstStyle>
            <a:lvl1pPr>
              <a:defRPr/>
            </a:lvl1pPr>
          </a:lstStyle>
          <a:p>
            <a:fld id="{E3FDCCCD-0682-4CEC-8660-87AF9CA0039A}" type="slidenum">
              <a:rPr lang="en-US" altLang="en-US"/>
              <a:pPr/>
              <a:t>‹#›</a:t>
            </a:fld>
            <a:endParaRPr lang="en-US" altLang="en-US"/>
          </a:p>
        </p:txBody>
      </p:sp>
    </p:spTree>
    <p:extLst>
      <p:ext uri="{BB962C8B-B14F-4D97-AF65-F5344CB8AC3E}">
        <p14:creationId xmlns="" xmlns:p14="http://schemas.microsoft.com/office/powerpoint/2010/main" val="1971950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6376C521-6CB5-4E9D-8664-52982A135D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8E2EC8B0-F32B-420A-9903-396063A83A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14AF6BDE-F05F-46DB-A623-D81171482769}"/>
              </a:ext>
            </a:extLst>
          </p:cNvPr>
          <p:cNvSpPr>
            <a:spLocks noGrp="1" noChangeArrowheads="1"/>
          </p:cNvSpPr>
          <p:nvPr>
            <p:ph type="sldNum" sz="quarter" idx="12"/>
          </p:nvPr>
        </p:nvSpPr>
        <p:spPr>
          <a:ln/>
        </p:spPr>
        <p:txBody>
          <a:bodyPr/>
          <a:lstStyle>
            <a:lvl1pPr>
              <a:defRPr/>
            </a:lvl1pPr>
          </a:lstStyle>
          <a:p>
            <a:fld id="{350418E8-075E-423F-9502-AFD2B9D75EC2}" type="slidenum">
              <a:rPr lang="en-US" altLang="en-US"/>
              <a:pPr/>
              <a:t>‹#›</a:t>
            </a:fld>
            <a:endParaRPr lang="en-US" altLang="en-US"/>
          </a:p>
        </p:txBody>
      </p:sp>
    </p:spTree>
    <p:extLst>
      <p:ext uri="{BB962C8B-B14F-4D97-AF65-F5344CB8AC3E}">
        <p14:creationId xmlns="" xmlns:p14="http://schemas.microsoft.com/office/powerpoint/2010/main" val="3355483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 xmlns:a16="http://schemas.microsoft.com/office/drawing/2014/main" id="{2363F999-38EF-45C4-A83C-0833F1784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4BA0477C-A281-4DC8-9232-7670C57A3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7E9B4814-A555-4C05-80F1-627BDC451232}"/>
              </a:ext>
            </a:extLst>
          </p:cNvPr>
          <p:cNvSpPr>
            <a:spLocks noGrp="1" noChangeArrowheads="1"/>
          </p:cNvSpPr>
          <p:nvPr>
            <p:ph type="sldNum" sz="quarter" idx="12"/>
          </p:nvPr>
        </p:nvSpPr>
        <p:spPr>
          <a:ln/>
        </p:spPr>
        <p:txBody>
          <a:bodyPr/>
          <a:lstStyle>
            <a:lvl1pPr>
              <a:defRPr/>
            </a:lvl1pPr>
          </a:lstStyle>
          <a:p>
            <a:fld id="{796A55DE-7854-443C-B807-A96AFBA164F7}" type="slidenum">
              <a:rPr lang="en-US" altLang="en-US"/>
              <a:pPr/>
              <a:t>‹#›</a:t>
            </a:fld>
            <a:endParaRPr lang="en-US" altLang="en-US"/>
          </a:p>
        </p:txBody>
      </p:sp>
    </p:spTree>
    <p:extLst>
      <p:ext uri="{BB962C8B-B14F-4D97-AF65-F5344CB8AC3E}">
        <p14:creationId xmlns="" xmlns:p14="http://schemas.microsoft.com/office/powerpoint/2010/main" val="2843923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901700"/>
            <a:ext cx="1844675" cy="52800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130300" y="901700"/>
            <a:ext cx="5386388" cy="5280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 xmlns:a16="http://schemas.microsoft.com/office/drawing/2014/main" id="{CEEAF74D-C6DA-4A04-8217-87F93F2C17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E9F11222-7CD5-498C-8CD3-759DAADC75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6BC6AD87-5419-4CDB-8A82-C828E2CB53C3}"/>
              </a:ext>
            </a:extLst>
          </p:cNvPr>
          <p:cNvSpPr>
            <a:spLocks noGrp="1" noChangeArrowheads="1"/>
          </p:cNvSpPr>
          <p:nvPr>
            <p:ph type="sldNum" sz="quarter" idx="12"/>
          </p:nvPr>
        </p:nvSpPr>
        <p:spPr>
          <a:ln/>
        </p:spPr>
        <p:txBody>
          <a:bodyPr/>
          <a:lstStyle>
            <a:lvl1pPr>
              <a:defRPr/>
            </a:lvl1pPr>
          </a:lstStyle>
          <a:p>
            <a:fld id="{3ACECF04-1D94-42EB-9A33-92FFDE84A1A6}" type="slidenum">
              <a:rPr lang="en-US" altLang="en-US"/>
              <a:pPr/>
              <a:t>‹#›</a:t>
            </a:fld>
            <a:endParaRPr lang="en-US" altLang="en-US"/>
          </a:p>
        </p:txBody>
      </p:sp>
    </p:spTree>
    <p:extLst>
      <p:ext uri="{BB962C8B-B14F-4D97-AF65-F5344CB8AC3E}">
        <p14:creationId xmlns="" xmlns:p14="http://schemas.microsoft.com/office/powerpoint/2010/main" val="2698845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130300" y="901700"/>
            <a:ext cx="7383463" cy="1085850"/>
          </a:xfrm>
        </p:spPr>
        <p:txBody>
          <a:bodyPr/>
          <a:lstStyle/>
          <a:p>
            <a:r>
              <a:rPr lang="en-US"/>
              <a:t>Click to edit Master title style</a:t>
            </a:r>
            <a:endParaRPr lang="el-GR"/>
          </a:p>
        </p:txBody>
      </p:sp>
      <p:sp>
        <p:nvSpPr>
          <p:cNvPr id="3" name="Content Placeholder 2"/>
          <p:cNvSpPr>
            <a:spLocks noGrp="1"/>
          </p:cNvSpPr>
          <p:nvPr>
            <p:ph sz="half" idx="1"/>
          </p:nvPr>
        </p:nvSpPr>
        <p:spPr>
          <a:xfrm>
            <a:off x="1130300" y="2273300"/>
            <a:ext cx="7383463" cy="1878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1130300" y="4303713"/>
            <a:ext cx="7383463" cy="1878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 xmlns:a16="http://schemas.microsoft.com/office/drawing/2014/main" id="{CE87DD3A-E9D6-4531-BF59-359D3E3511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FB0A8A09-1765-4631-A434-C716779E86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7D767B72-3309-417C-8A1B-F4209DD01E27}"/>
              </a:ext>
            </a:extLst>
          </p:cNvPr>
          <p:cNvSpPr>
            <a:spLocks noGrp="1" noChangeArrowheads="1"/>
          </p:cNvSpPr>
          <p:nvPr>
            <p:ph type="sldNum" sz="quarter" idx="12"/>
          </p:nvPr>
        </p:nvSpPr>
        <p:spPr>
          <a:ln/>
        </p:spPr>
        <p:txBody>
          <a:bodyPr/>
          <a:lstStyle>
            <a:lvl1pPr>
              <a:defRPr/>
            </a:lvl1pPr>
          </a:lstStyle>
          <a:p>
            <a:fld id="{69BD9ADA-8241-4E21-B102-E2882FAE406B}" type="slidenum">
              <a:rPr lang="en-US" altLang="en-US"/>
              <a:pPr/>
              <a:t>‹#›</a:t>
            </a:fld>
            <a:endParaRPr lang="en-US" altLang="en-US"/>
          </a:p>
        </p:txBody>
      </p:sp>
    </p:spTree>
    <p:extLst>
      <p:ext uri="{BB962C8B-B14F-4D97-AF65-F5344CB8AC3E}">
        <p14:creationId xmlns="" xmlns:p14="http://schemas.microsoft.com/office/powerpoint/2010/main" val="755403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30300" y="901700"/>
            <a:ext cx="7383463" cy="1085850"/>
          </a:xfrm>
        </p:spPr>
        <p:txBody>
          <a:bodyPr/>
          <a:lstStyle/>
          <a:p>
            <a:r>
              <a:rPr lang="en-US"/>
              <a:t>Click to edit Master title style</a:t>
            </a:r>
            <a:endParaRPr lang="el-GR"/>
          </a:p>
        </p:txBody>
      </p:sp>
      <p:sp>
        <p:nvSpPr>
          <p:cNvPr id="3" name="Text Placeholder 2"/>
          <p:cNvSpPr>
            <a:spLocks noGrp="1"/>
          </p:cNvSpPr>
          <p:nvPr>
            <p:ph type="body" sz="half" idx="1"/>
          </p:nvPr>
        </p:nvSpPr>
        <p:spPr>
          <a:xfrm>
            <a:off x="1130300" y="2273300"/>
            <a:ext cx="3614738" cy="390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897438" y="2273300"/>
            <a:ext cx="3616325" cy="1878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897438" y="4303713"/>
            <a:ext cx="3616325" cy="1878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4">
            <a:extLst>
              <a:ext uri="{FF2B5EF4-FFF2-40B4-BE49-F238E27FC236}">
                <a16:creationId xmlns="" xmlns:a16="http://schemas.microsoft.com/office/drawing/2014/main" id="{8F1E0748-4C6C-4513-8CDF-81373D88A24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 xmlns:a16="http://schemas.microsoft.com/office/drawing/2014/main" id="{13904359-AA94-47FA-BF66-50E881091E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 xmlns:a16="http://schemas.microsoft.com/office/drawing/2014/main" id="{9DF415A7-DF96-4DB0-AA20-AB4DC8BBC650}"/>
              </a:ext>
            </a:extLst>
          </p:cNvPr>
          <p:cNvSpPr>
            <a:spLocks noGrp="1" noChangeArrowheads="1"/>
          </p:cNvSpPr>
          <p:nvPr>
            <p:ph type="sldNum" sz="quarter" idx="12"/>
          </p:nvPr>
        </p:nvSpPr>
        <p:spPr>
          <a:ln/>
        </p:spPr>
        <p:txBody>
          <a:bodyPr/>
          <a:lstStyle>
            <a:lvl1pPr>
              <a:defRPr/>
            </a:lvl1pPr>
          </a:lstStyle>
          <a:p>
            <a:fld id="{B1BE0AFC-67CF-4AFB-9D92-E697432AAEC8}" type="slidenum">
              <a:rPr lang="en-US" altLang="en-US"/>
              <a:pPr/>
              <a:t>‹#›</a:t>
            </a:fld>
            <a:endParaRPr lang="en-US" altLang="en-US"/>
          </a:p>
        </p:txBody>
      </p:sp>
    </p:spTree>
    <p:extLst>
      <p:ext uri="{BB962C8B-B14F-4D97-AF65-F5344CB8AC3E}">
        <p14:creationId xmlns="" xmlns:p14="http://schemas.microsoft.com/office/powerpoint/2010/main" val="1548497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30300" y="901700"/>
            <a:ext cx="7383463" cy="1085850"/>
          </a:xfrm>
        </p:spPr>
        <p:txBody>
          <a:bodyPr/>
          <a:lstStyle/>
          <a:p>
            <a:r>
              <a:rPr lang="en-US"/>
              <a:t>Click to edit Master title style</a:t>
            </a:r>
            <a:endParaRPr lang="el-GR"/>
          </a:p>
        </p:txBody>
      </p:sp>
      <p:sp>
        <p:nvSpPr>
          <p:cNvPr id="3" name="Content Placeholder 2"/>
          <p:cNvSpPr>
            <a:spLocks noGrp="1"/>
          </p:cNvSpPr>
          <p:nvPr>
            <p:ph sz="half" idx="1"/>
          </p:nvPr>
        </p:nvSpPr>
        <p:spPr>
          <a:xfrm>
            <a:off x="1130300" y="2273300"/>
            <a:ext cx="3614738" cy="390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897438" y="2273300"/>
            <a:ext cx="3616325" cy="390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 xmlns:a16="http://schemas.microsoft.com/office/drawing/2014/main" id="{8795B4BD-BDAB-48D9-BB21-A31ECB7485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0720B829-078B-4E83-B918-E0FC6877C3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321F558A-3C5D-4A4F-A8F6-9C90C138C828}"/>
              </a:ext>
            </a:extLst>
          </p:cNvPr>
          <p:cNvSpPr>
            <a:spLocks noGrp="1" noChangeArrowheads="1"/>
          </p:cNvSpPr>
          <p:nvPr>
            <p:ph type="sldNum" sz="quarter" idx="12"/>
          </p:nvPr>
        </p:nvSpPr>
        <p:spPr>
          <a:ln/>
        </p:spPr>
        <p:txBody>
          <a:bodyPr/>
          <a:lstStyle>
            <a:lvl1pPr>
              <a:defRPr/>
            </a:lvl1pPr>
          </a:lstStyle>
          <a:p>
            <a:fld id="{2AD30AE6-94C2-47B0-9724-0FF757E935AC}" type="slidenum">
              <a:rPr lang="en-US" altLang="en-US"/>
              <a:pPr/>
              <a:t>‹#›</a:t>
            </a:fld>
            <a:endParaRPr lang="en-US" altLang="en-US"/>
          </a:p>
        </p:txBody>
      </p:sp>
    </p:spTree>
    <p:extLst>
      <p:ext uri="{BB962C8B-B14F-4D97-AF65-F5344CB8AC3E}">
        <p14:creationId xmlns="" xmlns:p14="http://schemas.microsoft.com/office/powerpoint/2010/main" val="422987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4DEE6710-6EAE-4355-9FE2-587F5E5058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 xmlns:a16="http://schemas.microsoft.com/office/drawing/2014/main" id="{47FC532E-8868-46FC-91DB-57195BF9349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 xmlns:a16="http://schemas.microsoft.com/office/drawing/2014/main" id="{D51A1BE2-82DC-49B9-AD56-AD83584950FA}"/>
              </a:ext>
            </a:extLst>
          </p:cNvPr>
          <p:cNvSpPr>
            <a:spLocks noGrp="1" noChangeArrowheads="1"/>
          </p:cNvSpPr>
          <p:nvPr>
            <p:ph type="sldNum" sz="quarter" idx="12"/>
          </p:nvPr>
        </p:nvSpPr>
        <p:spPr>
          <a:ln/>
        </p:spPr>
        <p:txBody>
          <a:bodyPr/>
          <a:lstStyle>
            <a:lvl1pPr>
              <a:defRPr/>
            </a:lvl1pPr>
          </a:lstStyle>
          <a:p>
            <a:fld id="{AADF3A6D-EE7D-4601-A561-358910D167F9}" type="slidenum">
              <a:rPr lang="en-GB" altLang="en-US"/>
              <a:pPr/>
              <a:t>‹#›</a:t>
            </a:fld>
            <a:endParaRPr lang="en-GB" altLang="en-US"/>
          </a:p>
        </p:txBody>
      </p:sp>
    </p:spTree>
    <p:extLst>
      <p:ext uri="{BB962C8B-B14F-4D97-AF65-F5344CB8AC3E}">
        <p14:creationId xmlns="" xmlns:p14="http://schemas.microsoft.com/office/powerpoint/2010/main" val="40375016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 xmlns:a16="http://schemas.microsoft.com/office/drawing/2014/main" id="{1491F267-B6E9-482C-AE9C-331FC0F8578B}"/>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a:extLst>
              <a:ext uri="{FF2B5EF4-FFF2-40B4-BE49-F238E27FC236}">
                <a16:creationId xmlns="" xmlns:a16="http://schemas.microsoft.com/office/drawing/2014/main" id="{DE512F35-8F81-4547-B109-C6CFD7883823}"/>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1193E505-871B-4AB2-8F29-F30D6C7AE654}"/>
              </a:ext>
            </a:extLst>
          </p:cNvPr>
          <p:cNvSpPr>
            <a:spLocks noGrp="1"/>
          </p:cNvSpPr>
          <p:nvPr>
            <p:ph type="sldNum" sz="quarter" idx="12"/>
          </p:nvPr>
        </p:nvSpPr>
        <p:spPr/>
        <p:txBody>
          <a:bodyPr/>
          <a:lstStyle>
            <a:lvl1pPr>
              <a:defRPr>
                <a:latin typeface="Times New Roman" panose="02020603050405020304" pitchFamily="18" charset="0"/>
              </a:defRPr>
            </a:lvl1pPr>
          </a:lstStyle>
          <a:p>
            <a:fld id="{99E383D9-C75E-46AD-87E5-A77FA0C7D524}" type="slidenum">
              <a:rPr lang="en-US" altLang="en-US"/>
              <a:pPr/>
              <a:t>‹#›</a:t>
            </a:fld>
            <a:endParaRPr lang="en-US" altLang="en-US"/>
          </a:p>
        </p:txBody>
      </p:sp>
    </p:spTree>
    <p:extLst>
      <p:ext uri="{BB962C8B-B14F-4D97-AF65-F5344CB8AC3E}">
        <p14:creationId xmlns="" xmlns:p14="http://schemas.microsoft.com/office/powerpoint/2010/main" val="2050642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3101BB-9446-46C8-9162-A9BE8E93692B}"/>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a:extLst>
              <a:ext uri="{FF2B5EF4-FFF2-40B4-BE49-F238E27FC236}">
                <a16:creationId xmlns="" xmlns:a16="http://schemas.microsoft.com/office/drawing/2014/main" id="{771D7901-6F4E-4991-87B5-6532187B6584}"/>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F23D70FE-2170-4833-9E77-583DA74EE763}"/>
              </a:ext>
            </a:extLst>
          </p:cNvPr>
          <p:cNvSpPr>
            <a:spLocks noGrp="1"/>
          </p:cNvSpPr>
          <p:nvPr>
            <p:ph type="sldNum" sz="quarter" idx="12"/>
          </p:nvPr>
        </p:nvSpPr>
        <p:spPr/>
        <p:txBody>
          <a:bodyPr/>
          <a:lstStyle>
            <a:lvl1pPr>
              <a:defRPr>
                <a:latin typeface="Times New Roman" panose="02020603050405020304" pitchFamily="18" charset="0"/>
              </a:defRPr>
            </a:lvl1pPr>
          </a:lstStyle>
          <a:p>
            <a:fld id="{9C7EA81E-4AEA-4D19-B636-32E6235FC1E0}" type="slidenum">
              <a:rPr lang="en-US" altLang="en-US"/>
              <a:pPr/>
              <a:t>‹#›</a:t>
            </a:fld>
            <a:endParaRPr lang="en-US" altLang="en-US"/>
          </a:p>
        </p:txBody>
      </p:sp>
    </p:spTree>
    <p:extLst>
      <p:ext uri="{BB962C8B-B14F-4D97-AF65-F5344CB8AC3E}">
        <p14:creationId xmlns="" xmlns:p14="http://schemas.microsoft.com/office/powerpoint/2010/main" val="1708426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 xmlns:a16="http://schemas.microsoft.com/office/drawing/2014/main" id="{A92DA8C3-33F9-43CF-B5D3-BBF9D9D3CE9E}"/>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a:extLst>
              <a:ext uri="{FF2B5EF4-FFF2-40B4-BE49-F238E27FC236}">
                <a16:creationId xmlns="" xmlns:a16="http://schemas.microsoft.com/office/drawing/2014/main" id="{8A5815B2-FBB7-4F06-B05C-7D9DAA3AB752}"/>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EB8E4320-0C49-4B52-9FC7-6A4BF1917D28}"/>
              </a:ext>
            </a:extLst>
          </p:cNvPr>
          <p:cNvSpPr>
            <a:spLocks noGrp="1"/>
          </p:cNvSpPr>
          <p:nvPr>
            <p:ph type="sldNum" sz="quarter" idx="12"/>
          </p:nvPr>
        </p:nvSpPr>
        <p:spPr/>
        <p:txBody>
          <a:bodyPr/>
          <a:lstStyle>
            <a:lvl1pPr>
              <a:defRPr>
                <a:latin typeface="Times New Roman" panose="02020603050405020304" pitchFamily="18" charset="0"/>
              </a:defRPr>
            </a:lvl1pPr>
          </a:lstStyle>
          <a:p>
            <a:fld id="{B98764EF-1111-4E0E-9836-A26CA3BFBB6C}" type="slidenum">
              <a:rPr lang="en-US" altLang="en-US"/>
              <a:pPr/>
              <a:t>‹#›</a:t>
            </a:fld>
            <a:endParaRPr lang="en-US" altLang="en-US"/>
          </a:p>
        </p:txBody>
      </p:sp>
    </p:spTree>
    <p:extLst>
      <p:ext uri="{BB962C8B-B14F-4D97-AF65-F5344CB8AC3E}">
        <p14:creationId xmlns="" xmlns:p14="http://schemas.microsoft.com/office/powerpoint/2010/main" val="2516496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747375A-FD0B-49A1-BBEE-1D9F4BDB4268}"/>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a:extLst>
              <a:ext uri="{FF2B5EF4-FFF2-40B4-BE49-F238E27FC236}">
                <a16:creationId xmlns="" xmlns:a16="http://schemas.microsoft.com/office/drawing/2014/main" id="{FEF05A25-F9BC-45D9-A279-A43578F68862}"/>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8DD69EFA-2EC9-4826-9AB8-5C1312BBFD14}"/>
              </a:ext>
            </a:extLst>
          </p:cNvPr>
          <p:cNvSpPr>
            <a:spLocks noGrp="1"/>
          </p:cNvSpPr>
          <p:nvPr>
            <p:ph type="sldNum" sz="quarter" idx="12"/>
          </p:nvPr>
        </p:nvSpPr>
        <p:spPr/>
        <p:txBody>
          <a:bodyPr/>
          <a:lstStyle>
            <a:lvl1pPr>
              <a:defRPr>
                <a:latin typeface="Times New Roman" panose="02020603050405020304" pitchFamily="18" charset="0"/>
              </a:defRPr>
            </a:lvl1pPr>
          </a:lstStyle>
          <a:p>
            <a:fld id="{03BB9372-1FF4-4C69-B802-74D745E18CD8}" type="slidenum">
              <a:rPr lang="en-US" altLang="en-US"/>
              <a:pPr/>
              <a:t>‹#›</a:t>
            </a:fld>
            <a:endParaRPr lang="en-US" altLang="en-US"/>
          </a:p>
        </p:txBody>
      </p:sp>
    </p:spTree>
    <p:extLst>
      <p:ext uri="{BB962C8B-B14F-4D97-AF65-F5344CB8AC3E}">
        <p14:creationId xmlns="" xmlns:p14="http://schemas.microsoft.com/office/powerpoint/2010/main" val="152473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7978CF2-75EF-4E75-B5B1-8E3677D7A774}"/>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8" name="Footer Placeholder 7">
            <a:extLst>
              <a:ext uri="{FF2B5EF4-FFF2-40B4-BE49-F238E27FC236}">
                <a16:creationId xmlns="" xmlns:a16="http://schemas.microsoft.com/office/drawing/2014/main" id="{75156DD7-3CBD-480D-8DAD-BCFAE9E2792D}"/>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9" name="Slide Number Placeholder 8">
            <a:extLst>
              <a:ext uri="{FF2B5EF4-FFF2-40B4-BE49-F238E27FC236}">
                <a16:creationId xmlns="" xmlns:a16="http://schemas.microsoft.com/office/drawing/2014/main" id="{32F12899-2BD5-41ED-9754-3DCE65C26FE5}"/>
              </a:ext>
            </a:extLst>
          </p:cNvPr>
          <p:cNvSpPr>
            <a:spLocks noGrp="1"/>
          </p:cNvSpPr>
          <p:nvPr>
            <p:ph type="sldNum" sz="quarter" idx="12"/>
          </p:nvPr>
        </p:nvSpPr>
        <p:spPr/>
        <p:txBody>
          <a:bodyPr/>
          <a:lstStyle>
            <a:lvl1pPr>
              <a:defRPr>
                <a:latin typeface="Times New Roman" panose="02020603050405020304" pitchFamily="18" charset="0"/>
              </a:defRPr>
            </a:lvl1pPr>
          </a:lstStyle>
          <a:p>
            <a:fld id="{00E670EF-12BA-47B5-8E9B-FE9821795A05}" type="slidenum">
              <a:rPr lang="en-US" altLang="en-US"/>
              <a:pPr/>
              <a:t>‹#›</a:t>
            </a:fld>
            <a:endParaRPr lang="en-US" altLang="en-US"/>
          </a:p>
        </p:txBody>
      </p:sp>
    </p:spTree>
    <p:extLst>
      <p:ext uri="{BB962C8B-B14F-4D97-AF65-F5344CB8AC3E}">
        <p14:creationId xmlns="" xmlns:p14="http://schemas.microsoft.com/office/powerpoint/2010/main" val="1099586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8C8774F-6AF2-4059-87DC-C9A3140ED1F7}"/>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4" name="Footer Placeholder 3">
            <a:extLst>
              <a:ext uri="{FF2B5EF4-FFF2-40B4-BE49-F238E27FC236}">
                <a16:creationId xmlns="" xmlns:a16="http://schemas.microsoft.com/office/drawing/2014/main" id="{FB0E6A48-0884-4632-9D1D-B1B8D19AA802}"/>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5" name="Slide Number Placeholder 4">
            <a:extLst>
              <a:ext uri="{FF2B5EF4-FFF2-40B4-BE49-F238E27FC236}">
                <a16:creationId xmlns="" xmlns:a16="http://schemas.microsoft.com/office/drawing/2014/main" id="{91F2B2E0-1463-44F2-91E8-42D835FB5403}"/>
              </a:ext>
            </a:extLst>
          </p:cNvPr>
          <p:cNvSpPr>
            <a:spLocks noGrp="1"/>
          </p:cNvSpPr>
          <p:nvPr>
            <p:ph type="sldNum" sz="quarter" idx="12"/>
          </p:nvPr>
        </p:nvSpPr>
        <p:spPr/>
        <p:txBody>
          <a:bodyPr/>
          <a:lstStyle>
            <a:lvl1pPr>
              <a:defRPr>
                <a:latin typeface="Times New Roman" panose="02020603050405020304" pitchFamily="18" charset="0"/>
              </a:defRPr>
            </a:lvl1pPr>
          </a:lstStyle>
          <a:p>
            <a:fld id="{737E109E-C361-4D7A-A994-75788BB48310}" type="slidenum">
              <a:rPr lang="en-US" altLang="en-US"/>
              <a:pPr/>
              <a:t>‹#›</a:t>
            </a:fld>
            <a:endParaRPr lang="en-US" altLang="en-US"/>
          </a:p>
        </p:txBody>
      </p:sp>
    </p:spTree>
    <p:extLst>
      <p:ext uri="{BB962C8B-B14F-4D97-AF65-F5344CB8AC3E}">
        <p14:creationId xmlns="" xmlns:p14="http://schemas.microsoft.com/office/powerpoint/2010/main" val="19275234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958D292-C1D3-4E81-A96C-737CEABB3A9C}"/>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3" name="Footer Placeholder 2">
            <a:extLst>
              <a:ext uri="{FF2B5EF4-FFF2-40B4-BE49-F238E27FC236}">
                <a16:creationId xmlns="" xmlns:a16="http://schemas.microsoft.com/office/drawing/2014/main" id="{DEF338C0-875B-43AF-B416-70BD50570DB5}"/>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4" name="Slide Number Placeholder 3">
            <a:extLst>
              <a:ext uri="{FF2B5EF4-FFF2-40B4-BE49-F238E27FC236}">
                <a16:creationId xmlns="" xmlns:a16="http://schemas.microsoft.com/office/drawing/2014/main" id="{8C2526EB-DCF0-4456-B597-B16C097A1E8E}"/>
              </a:ext>
            </a:extLst>
          </p:cNvPr>
          <p:cNvSpPr>
            <a:spLocks noGrp="1"/>
          </p:cNvSpPr>
          <p:nvPr>
            <p:ph type="sldNum" sz="quarter" idx="12"/>
          </p:nvPr>
        </p:nvSpPr>
        <p:spPr/>
        <p:txBody>
          <a:bodyPr/>
          <a:lstStyle>
            <a:lvl1pPr>
              <a:defRPr>
                <a:latin typeface="Times New Roman" panose="02020603050405020304" pitchFamily="18" charset="0"/>
              </a:defRPr>
            </a:lvl1pPr>
          </a:lstStyle>
          <a:p>
            <a:fld id="{4F6710D8-F1EA-4212-81C2-62FBC55DDDC3}" type="slidenum">
              <a:rPr lang="en-US" altLang="en-US"/>
              <a:pPr/>
              <a:t>‹#›</a:t>
            </a:fld>
            <a:endParaRPr lang="en-US" altLang="en-US"/>
          </a:p>
        </p:txBody>
      </p:sp>
    </p:spTree>
    <p:extLst>
      <p:ext uri="{BB962C8B-B14F-4D97-AF65-F5344CB8AC3E}">
        <p14:creationId xmlns="" xmlns:p14="http://schemas.microsoft.com/office/powerpoint/2010/main" val="3061344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F4B3E413-8DAE-47DB-85E2-CB598511D381}"/>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a:extLst>
              <a:ext uri="{FF2B5EF4-FFF2-40B4-BE49-F238E27FC236}">
                <a16:creationId xmlns="" xmlns:a16="http://schemas.microsoft.com/office/drawing/2014/main" id="{B76E05AC-9445-4BFB-B34C-FF1C888A7401}"/>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5E54C098-27BB-4B13-93C6-60280D900E5E}"/>
              </a:ext>
            </a:extLst>
          </p:cNvPr>
          <p:cNvSpPr>
            <a:spLocks noGrp="1"/>
          </p:cNvSpPr>
          <p:nvPr>
            <p:ph type="sldNum" sz="quarter" idx="12"/>
          </p:nvPr>
        </p:nvSpPr>
        <p:spPr/>
        <p:txBody>
          <a:bodyPr/>
          <a:lstStyle>
            <a:lvl1pPr>
              <a:defRPr>
                <a:latin typeface="Times New Roman" panose="02020603050405020304" pitchFamily="18" charset="0"/>
              </a:defRPr>
            </a:lvl1pPr>
          </a:lstStyle>
          <a:p>
            <a:fld id="{81532CB6-7BB0-4E3D-A3E6-4548FAECE619}" type="slidenum">
              <a:rPr lang="en-US" altLang="en-US"/>
              <a:pPr/>
              <a:t>‹#›</a:t>
            </a:fld>
            <a:endParaRPr lang="en-US" altLang="en-US"/>
          </a:p>
        </p:txBody>
      </p:sp>
    </p:spTree>
    <p:extLst>
      <p:ext uri="{BB962C8B-B14F-4D97-AF65-F5344CB8AC3E}">
        <p14:creationId xmlns="" xmlns:p14="http://schemas.microsoft.com/office/powerpoint/2010/main" val="1700933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6615B998-F78C-4ED1-9C94-EEAFC6B9448B}"/>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a:extLst>
              <a:ext uri="{FF2B5EF4-FFF2-40B4-BE49-F238E27FC236}">
                <a16:creationId xmlns="" xmlns:a16="http://schemas.microsoft.com/office/drawing/2014/main" id="{2D5A0B76-FE3A-4546-BD0C-9797584EF8CF}"/>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36623D98-27B5-40C2-B697-CB4F266BD9EE}"/>
              </a:ext>
            </a:extLst>
          </p:cNvPr>
          <p:cNvSpPr>
            <a:spLocks noGrp="1"/>
          </p:cNvSpPr>
          <p:nvPr>
            <p:ph type="sldNum" sz="quarter" idx="12"/>
          </p:nvPr>
        </p:nvSpPr>
        <p:spPr/>
        <p:txBody>
          <a:bodyPr/>
          <a:lstStyle>
            <a:lvl1pPr>
              <a:defRPr>
                <a:latin typeface="Times New Roman" panose="02020603050405020304" pitchFamily="18" charset="0"/>
              </a:defRPr>
            </a:lvl1pPr>
          </a:lstStyle>
          <a:p>
            <a:fld id="{458D8688-45C8-4CD7-819A-48184E33DFC0}" type="slidenum">
              <a:rPr lang="en-US" altLang="en-US"/>
              <a:pPr/>
              <a:t>‹#›</a:t>
            </a:fld>
            <a:endParaRPr lang="en-US" altLang="en-US"/>
          </a:p>
        </p:txBody>
      </p:sp>
    </p:spTree>
    <p:extLst>
      <p:ext uri="{BB962C8B-B14F-4D97-AF65-F5344CB8AC3E}">
        <p14:creationId xmlns="" xmlns:p14="http://schemas.microsoft.com/office/powerpoint/2010/main" val="250529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9D2D2A-7D50-4BA4-BDC0-B773375ABB94}"/>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a:extLst>
              <a:ext uri="{FF2B5EF4-FFF2-40B4-BE49-F238E27FC236}">
                <a16:creationId xmlns="" xmlns:a16="http://schemas.microsoft.com/office/drawing/2014/main" id="{042863F3-2087-4140-B6DA-8D1F7C1A39A4}"/>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5C330DD8-F5A4-49C4-B34F-26BBF51E7497}"/>
              </a:ext>
            </a:extLst>
          </p:cNvPr>
          <p:cNvSpPr>
            <a:spLocks noGrp="1"/>
          </p:cNvSpPr>
          <p:nvPr>
            <p:ph type="sldNum" sz="quarter" idx="12"/>
          </p:nvPr>
        </p:nvSpPr>
        <p:spPr/>
        <p:txBody>
          <a:bodyPr/>
          <a:lstStyle>
            <a:lvl1pPr>
              <a:defRPr>
                <a:latin typeface="Times New Roman" panose="02020603050405020304" pitchFamily="18" charset="0"/>
              </a:defRPr>
            </a:lvl1pPr>
          </a:lstStyle>
          <a:p>
            <a:fld id="{93F9DD91-257A-44DA-9510-88D6442F3C61}" type="slidenum">
              <a:rPr lang="en-US" altLang="en-US"/>
              <a:pPr/>
              <a:t>‹#›</a:t>
            </a:fld>
            <a:endParaRPr lang="en-US" altLang="en-US"/>
          </a:p>
        </p:txBody>
      </p:sp>
    </p:spTree>
    <p:extLst>
      <p:ext uri="{BB962C8B-B14F-4D97-AF65-F5344CB8AC3E}">
        <p14:creationId xmlns="" xmlns:p14="http://schemas.microsoft.com/office/powerpoint/2010/main" val="327279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E4DBA3B0-58A5-45A8-A4EF-D409C6806578}"/>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 xmlns:a16="http://schemas.microsoft.com/office/drawing/2014/main" id="{F20094DF-5831-4673-8247-7E5B32EE935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 xmlns:a16="http://schemas.microsoft.com/office/drawing/2014/main" id="{B8650D9B-6846-4163-96FA-292B789E0F9E}"/>
              </a:ext>
            </a:extLst>
          </p:cNvPr>
          <p:cNvSpPr>
            <a:spLocks noGrp="1" noChangeArrowheads="1"/>
          </p:cNvSpPr>
          <p:nvPr>
            <p:ph type="sldNum" sz="quarter" idx="12"/>
          </p:nvPr>
        </p:nvSpPr>
        <p:spPr>
          <a:ln/>
        </p:spPr>
        <p:txBody>
          <a:bodyPr/>
          <a:lstStyle>
            <a:lvl1pPr>
              <a:defRPr/>
            </a:lvl1pPr>
          </a:lstStyle>
          <a:p>
            <a:fld id="{A634CACC-2E0D-4D4C-94E6-C739A0410C31}" type="slidenum">
              <a:rPr lang="en-GB" altLang="en-US"/>
              <a:pPr/>
              <a:t>‹#›</a:t>
            </a:fld>
            <a:endParaRPr lang="en-GB" altLang="en-US"/>
          </a:p>
        </p:txBody>
      </p:sp>
    </p:spTree>
    <p:extLst>
      <p:ext uri="{BB962C8B-B14F-4D97-AF65-F5344CB8AC3E}">
        <p14:creationId xmlns="" xmlns:p14="http://schemas.microsoft.com/office/powerpoint/2010/main" val="12675143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84798F-4C8E-46B3-9E46-B8877C76B20E}"/>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a:extLst>
              <a:ext uri="{FF2B5EF4-FFF2-40B4-BE49-F238E27FC236}">
                <a16:creationId xmlns="" xmlns:a16="http://schemas.microsoft.com/office/drawing/2014/main" id="{85988BBF-005C-433E-90A7-9672F0C49AF6}"/>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Slide Number Placeholder 5">
            <a:extLst>
              <a:ext uri="{FF2B5EF4-FFF2-40B4-BE49-F238E27FC236}">
                <a16:creationId xmlns="" xmlns:a16="http://schemas.microsoft.com/office/drawing/2014/main" id="{08D2067F-F8CB-4C29-9316-11A09460A1A7}"/>
              </a:ext>
            </a:extLst>
          </p:cNvPr>
          <p:cNvSpPr>
            <a:spLocks noGrp="1"/>
          </p:cNvSpPr>
          <p:nvPr>
            <p:ph type="sldNum" sz="quarter" idx="12"/>
          </p:nvPr>
        </p:nvSpPr>
        <p:spPr/>
        <p:txBody>
          <a:bodyPr/>
          <a:lstStyle>
            <a:lvl1pPr>
              <a:defRPr>
                <a:latin typeface="Times New Roman" panose="02020603050405020304" pitchFamily="18" charset="0"/>
              </a:defRPr>
            </a:lvl1pPr>
          </a:lstStyle>
          <a:p>
            <a:fld id="{9FE738DB-2B7D-40DF-9ABE-1C17A6FF8141}" type="slidenum">
              <a:rPr lang="en-US" altLang="en-US"/>
              <a:pPr/>
              <a:t>‹#›</a:t>
            </a:fld>
            <a:endParaRPr lang="en-US" altLang="en-US"/>
          </a:p>
        </p:txBody>
      </p:sp>
    </p:spTree>
    <p:extLst>
      <p:ext uri="{BB962C8B-B14F-4D97-AF65-F5344CB8AC3E}">
        <p14:creationId xmlns="" xmlns:p14="http://schemas.microsoft.com/office/powerpoint/2010/main" val="565778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3D5C1B3-9860-49F5-9D75-8BA4F91B2BC5}"/>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a:extLst>
              <a:ext uri="{FF2B5EF4-FFF2-40B4-BE49-F238E27FC236}">
                <a16:creationId xmlns="" xmlns:a16="http://schemas.microsoft.com/office/drawing/2014/main" id="{1AD8D04B-83DA-46A4-A53E-54B3950B2C00}"/>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B4D6B514-DA24-473E-8F92-52108CA6004F}"/>
              </a:ext>
            </a:extLst>
          </p:cNvPr>
          <p:cNvSpPr>
            <a:spLocks noGrp="1"/>
          </p:cNvSpPr>
          <p:nvPr>
            <p:ph type="sldNum" sz="quarter" idx="12"/>
          </p:nvPr>
        </p:nvSpPr>
        <p:spPr/>
        <p:txBody>
          <a:bodyPr/>
          <a:lstStyle>
            <a:lvl1pPr>
              <a:defRPr>
                <a:latin typeface="Times New Roman" panose="02020603050405020304" pitchFamily="18" charset="0"/>
              </a:defRPr>
            </a:lvl1pPr>
          </a:lstStyle>
          <a:p>
            <a:fld id="{983FA0DF-E31D-4AFF-B7A3-77F622A38E5D}" type="slidenum">
              <a:rPr lang="en-US" altLang="en-US"/>
              <a:pPr/>
              <a:t>‹#›</a:t>
            </a:fld>
            <a:endParaRPr lang="en-US" altLang="en-US"/>
          </a:p>
        </p:txBody>
      </p:sp>
    </p:spTree>
    <p:extLst>
      <p:ext uri="{BB962C8B-B14F-4D97-AF65-F5344CB8AC3E}">
        <p14:creationId xmlns="" xmlns:p14="http://schemas.microsoft.com/office/powerpoint/2010/main" val="2287839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 xmlns:a16="http://schemas.microsoft.com/office/drawing/2014/main" id="{5E2E7DB7-87A8-4D43-BD86-20B8FCD5DCA8}"/>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4" name="Footer Placeholder 3">
            <a:extLst>
              <a:ext uri="{FF2B5EF4-FFF2-40B4-BE49-F238E27FC236}">
                <a16:creationId xmlns="" xmlns:a16="http://schemas.microsoft.com/office/drawing/2014/main" id="{59704BD1-45CD-4AD1-9A50-467CBFDBE9E7}"/>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5" name="Slide Number Placeholder 4">
            <a:extLst>
              <a:ext uri="{FF2B5EF4-FFF2-40B4-BE49-F238E27FC236}">
                <a16:creationId xmlns="" xmlns:a16="http://schemas.microsoft.com/office/drawing/2014/main" id="{5F51380E-CD05-4FF0-AAE5-1B67F392794A}"/>
              </a:ext>
            </a:extLst>
          </p:cNvPr>
          <p:cNvSpPr>
            <a:spLocks noGrp="1"/>
          </p:cNvSpPr>
          <p:nvPr>
            <p:ph type="sldNum" sz="quarter" idx="12"/>
          </p:nvPr>
        </p:nvSpPr>
        <p:spPr/>
        <p:txBody>
          <a:bodyPr/>
          <a:lstStyle>
            <a:lvl1pPr>
              <a:defRPr>
                <a:latin typeface="Times New Roman" panose="02020603050405020304" pitchFamily="18" charset="0"/>
              </a:defRPr>
            </a:lvl1pPr>
          </a:lstStyle>
          <a:p>
            <a:fld id="{E41646CA-6EDD-45E3-BD5F-5DEAD0F6DFC5}" type="slidenum">
              <a:rPr lang="en-US" altLang="en-US"/>
              <a:pPr/>
              <a:t>‹#›</a:t>
            </a:fld>
            <a:endParaRPr lang="en-US" altLang="en-US"/>
          </a:p>
        </p:txBody>
      </p:sp>
    </p:spTree>
    <p:extLst>
      <p:ext uri="{BB962C8B-B14F-4D97-AF65-F5344CB8AC3E}">
        <p14:creationId xmlns="" xmlns:p14="http://schemas.microsoft.com/office/powerpoint/2010/main" val="2712449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C17331F-05F4-4590-855D-4F7C8F7BBA24}"/>
              </a:ext>
            </a:extLst>
          </p:cNvPr>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a:extLst>
              <a:ext uri="{FF2B5EF4-FFF2-40B4-BE49-F238E27FC236}">
                <a16:creationId xmlns="" xmlns:a16="http://schemas.microsoft.com/office/drawing/2014/main" id="{7C2FB53E-167F-4FAC-9F8A-8E3A34A030F4}"/>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a:extLst>
              <a:ext uri="{FF2B5EF4-FFF2-40B4-BE49-F238E27FC236}">
                <a16:creationId xmlns="" xmlns:a16="http://schemas.microsoft.com/office/drawing/2014/main" id="{9AD2BA31-D555-40F3-A416-F2E8239BEB67}"/>
              </a:ext>
            </a:extLst>
          </p:cNvPr>
          <p:cNvSpPr>
            <a:spLocks noGrp="1"/>
          </p:cNvSpPr>
          <p:nvPr>
            <p:ph type="sldNum" sz="quarter" idx="12"/>
          </p:nvPr>
        </p:nvSpPr>
        <p:spPr/>
        <p:txBody>
          <a:bodyPr/>
          <a:lstStyle>
            <a:lvl1pPr>
              <a:defRPr>
                <a:latin typeface="Times New Roman" panose="02020603050405020304" pitchFamily="18" charset="0"/>
              </a:defRPr>
            </a:lvl1pPr>
          </a:lstStyle>
          <a:p>
            <a:fld id="{CE0AFCB4-4D33-4134-84AC-D9FA88682D28}" type="slidenum">
              <a:rPr lang="en-US" altLang="en-US"/>
              <a:pPr/>
              <a:t>‹#›</a:t>
            </a:fld>
            <a:endParaRPr lang="en-US" altLang="en-US"/>
          </a:p>
        </p:txBody>
      </p:sp>
    </p:spTree>
    <p:extLst>
      <p:ext uri="{BB962C8B-B14F-4D97-AF65-F5344CB8AC3E}">
        <p14:creationId xmlns="" xmlns:p14="http://schemas.microsoft.com/office/powerpoint/2010/main" val="4002935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6550ECD9-DE76-4658-A5AC-1662CE8C25AE}"/>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 xmlns:a16="http://schemas.microsoft.com/office/drawing/2014/main" id="{59B4CFFC-80EC-4E61-A826-9CC8696BAD5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 xmlns:a16="http://schemas.microsoft.com/office/drawing/2014/main" id="{87D7C9E1-E196-4E41-A7DC-2853F6CE5657}"/>
              </a:ext>
            </a:extLst>
          </p:cNvPr>
          <p:cNvSpPr>
            <a:spLocks noGrp="1" noChangeArrowheads="1"/>
          </p:cNvSpPr>
          <p:nvPr>
            <p:ph type="sldNum" sz="quarter" idx="12"/>
          </p:nvPr>
        </p:nvSpPr>
        <p:spPr>
          <a:ln/>
        </p:spPr>
        <p:txBody>
          <a:bodyPr/>
          <a:lstStyle>
            <a:lvl1pPr>
              <a:defRPr/>
            </a:lvl1pPr>
          </a:lstStyle>
          <a:p>
            <a:fld id="{AC574A9B-084C-4445-BA59-E2261B0C2B2E}" type="slidenum">
              <a:rPr lang="en-GB" altLang="en-US"/>
              <a:pPr/>
              <a:t>‹#›</a:t>
            </a:fld>
            <a:endParaRPr lang="en-GB" altLang="en-US"/>
          </a:p>
        </p:txBody>
      </p:sp>
    </p:spTree>
    <p:extLst>
      <p:ext uri="{BB962C8B-B14F-4D97-AF65-F5344CB8AC3E}">
        <p14:creationId xmlns="" xmlns:p14="http://schemas.microsoft.com/office/powerpoint/2010/main" val="42534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6A04F8A2-8579-4DC0-BA4F-3A2570F4CA0C}"/>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 xmlns:a16="http://schemas.microsoft.com/office/drawing/2014/main" id="{18FF6F1C-90B1-4D0A-ADB6-557062954CA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 xmlns:a16="http://schemas.microsoft.com/office/drawing/2014/main" id="{ADC168D1-DCAA-4936-9DFC-ED75F512F595}"/>
              </a:ext>
            </a:extLst>
          </p:cNvPr>
          <p:cNvSpPr>
            <a:spLocks noGrp="1" noChangeArrowheads="1"/>
          </p:cNvSpPr>
          <p:nvPr>
            <p:ph type="sldNum" sz="quarter" idx="12"/>
          </p:nvPr>
        </p:nvSpPr>
        <p:spPr>
          <a:ln/>
        </p:spPr>
        <p:txBody>
          <a:bodyPr/>
          <a:lstStyle>
            <a:lvl1pPr>
              <a:defRPr/>
            </a:lvl1pPr>
          </a:lstStyle>
          <a:p>
            <a:fld id="{AC27F1B5-933D-4C99-AD2F-905E93D2641D}" type="slidenum">
              <a:rPr lang="en-GB" altLang="en-US"/>
              <a:pPr/>
              <a:t>‹#›</a:t>
            </a:fld>
            <a:endParaRPr lang="en-GB" altLang="en-US"/>
          </a:p>
        </p:txBody>
      </p:sp>
    </p:spTree>
    <p:extLst>
      <p:ext uri="{BB962C8B-B14F-4D97-AF65-F5344CB8AC3E}">
        <p14:creationId xmlns="" xmlns:p14="http://schemas.microsoft.com/office/powerpoint/2010/main" val="2603416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FD119FCE-0D7E-4C66-B163-5DD91570FA2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 xmlns:a16="http://schemas.microsoft.com/office/drawing/2014/main" id="{BE234B2F-0A84-456F-A853-0AE3595A5A7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 xmlns:a16="http://schemas.microsoft.com/office/drawing/2014/main" id="{AC0BCC5F-0665-4BA1-8DB7-5E58BFFA05CC}"/>
              </a:ext>
            </a:extLst>
          </p:cNvPr>
          <p:cNvSpPr>
            <a:spLocks noGrp="1" noChangeArrowheads="1"/>
          </p:cNvSpPr>
          <p:nvPr>
            <p:ph type="sldNum" sz="quarter" idx="12"/>
          </p:nvPr>
        </p:nvSpPr>
        <p:spPr>
          <a:ln/>
        </p:spPr>
        <p:txBody>
          <a:bodyPr/>
          <a:lstStyle>
            <a:lvl1pPr>
              <a:defRPr/>
            </a:lvl1pPr>
          </a:lstStyle>
          <a:p>
            <a:fld id="{216569D1-B0C6-487A-9D4D-82D7273DC140}" type="slidenum">
              <a:rPr lang="en-GB" altLang="en-US"/>
              <a:pPr/>
              <a:t>‹#›</a:t>
            </a:fld>
            <a:endParaRPr lang="en-GB" altLang="en-US"/>
          </a:p>
        </p:txBody>
      </p:sp>
    </p:spTree>
    <p:extLst>
      <p:ext uri="{BB962C8B-B14F-4D97-AF65-F5344CB8AC3E}">
        <p14:creationId xmlns="" xmlns:p14="http://schemas.microsoft.com/office/powerpoint/2010/main" val="1653148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BA01AC63-E47C-4CB7-B7C3-68CADDF9D9D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 xmlns:a16="http://schemas.microsoft.com/office/drawing/2014/main" id="{9D47A8A6-84D7-4DA6-8A36-625CB232C85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 xmlns:a16="http://schemas.microsoft.com/office/drawing/2014/main" id="{2A1BE27A-F328-4927-BC63-A624827BF18F}"/>
              </a:ext>
            </a:extLst>
          </p:cNvPr>
          <p:cNvSpPr>
            <a:spLocks noGrp="1" noChangeArrowheads="1"/>
          </p:cNvSpPr>
          <p:nvPr>
            <p:ph type="sldNum" sz="quarter" idx="12"/>
          </p:nvPr>
        </p:nvSpPr>
        <p:spPr>
          <a:ln/>
        </p:spPr>
        <p:txBody>
          <a:bodyPr/>
          <a:lstStyle>
            <a:lvl1pPr>
              <a:defRPr/>
            </a:lvl1pPr>
          </a:lstStyle>
          <a:p>
            <a:fld id="{093D2B22-80F0-49B9-B937-00486D76EF7C}" type="slidenum">
              <a:rPr lang="en-GB" altLang="en-US"/>
              <a:pPr/>
              <a:t>‹#›</a:t>
            </a:fld>
            <a:endParaRPr lang="en-GB" altLang="en-US"/>
          </a:p>
        </p:txBody>
      </p:sp>
    </p:spTree>
    <p:extLst>
      <p:ext uri="{BB962C8B-B14F-4D97-AF65-F5344CB8AC3E}">
        <p14:creationId xmlns="" xmlns:p14="http://schemas.microsoft.com/office/powerpoint/2010/main" val="334804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NUL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 xmlns:a16="http://schemas.microsoft.com/office/drawing/2014/main" id="{3CC3BB5F-C84C-414D-898F-58F3D34B375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43" name="Rectangle 3">
            <a:extLst>
              <a:ext uri="{FF2B5EF4-FFF2-40B4-BE49-F238E27FC236}">
                <a16:creationId xmlns="" xmlns:a16="http://schemas.microsoft.com/office/drawing/2014/main" id="{6A889031-9FE0-43EB-8577-9C5ED2FFB60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 xmlns:a16="http://schemas.microsoft.com/office/drawing/2014/main" id="{A2F2ADC8-35B0-4091-B765-510F67512D19}"/>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a:extLst>
              <a:ext uri="{FF2B5EF4-FFF2-40B4-BE49-F238E27FC236}">
                <a16:creationId xmlns="" xmlns:a16="http://schemas.microsoft.com/office/drawing/2014/main" id="{5F7A2F93-2839-4E20-99CD-2AC33345396E}"/>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a:extLst>
              <a:ext uri="{FF2B5EF4-FFF2-40B4-BE49-F238E27FC236}">
                <a16:creationId xmlns="" xmlns:a16="http://schemas.microsoft.com/office/drawing/2014/main" id="{74FF2CFA-993C-41E2-A7E8-F08EFBC17252}"/>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8978451F-E9B5-41B3-9854-29F6282D83FF}"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1266" name="Group 17">
            <a:extLst>
              <a:ext uri="{FF2B5EF4-FFF2-40B4-BE49-F238E27FC236}">
                <a16:creationId xmlns="" xmlns:a16="http://schemas.microsoft.com/office/drawing/2014/main" id="{FFC8C6BB-604E-4DE2-A6F9-2ED65385A8EE}"/>
              </a:ext>
            </a:extLst>
          </p:cNvPr>
          <p:cNvGrpSpPr>
            <a:grpSpLocks/>
          </p:cNvGrpSpPr>
          <p:nvPr/>
        </p:nvGrpSpPr>
        <p:grpSpPr bwMode="auto">
          <a:xfrm>
            <a:off x="0" y="5797550"/>
            <a:ext cx="9167813" cy="1076325"/>
            <a:chOff x="0" y="3652"/>
            <a:chExt cx="6497" cy="678"/>
          </a:xfrm>
        </p:grpSpPr>
        <p:sp>
          <p:nvSpPr>
            <p:cNvPr id="2056" name="Rectangle 2">
              <a:extLst>
                <a:ext uri="{FF2B5EF4-FFF2-40B4-BE49-F238E27FC236}">
                  <a16:creationId xmlns="" xmlns:a16="http://schemas.microsoft.com/office/drawing/2014/main" id="{7C473695-A50D-4FAE-A20B-F8EE4717F29C}"/>
                </a:ext>
              </a:extLst>
            </p:cNvPr>
            <p:cNvSpPr>
              <a:spLocks noChangeArrowheads="1"/>
            </p:cNvSpPr>
            <p:nvPr/>
          </p:nvSpPr>
          <p:spPr bwMode="ltGray">
            <a:xfrm>
              <a:off x="0" y="3676"/>
              <a:ext cx="6496" cy="643"/>
            </a:xfrm>
            <a:prstGeom prst="rect">
              <a:avLst/>
            </a:prstGeom>
            <a:gradFill rotWithShape="0">
              <a:gsLst>
                <a:gs pos="0">
                  <a:schemeClr val="bg1"/>
                </a:gs>
                <a:gs pos="100000">
                  <a:schemeClr val="accent2"/>
                </a:gs>
              </a:gsLst>
              <a:lin ang="5400000" scaled="1"/>
            </a:gradFill>
            <a:ln>
              <a:noFill/>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a:solidFill>
                  <a:srgbClr val="FFFFFF"/>
                </a:solidFill>
              </a:endParaRPr>
            </a:p>
          </p:txBody>
        </p:sp>
        <p:grpSp>
          <p:nvGrpSpPr>
            <p:cNvPr id="11273" name="Group 16">
              <a:extLst>
                <a:ext uri="{FF2B5EF4-FFF2-40B4-BE49-F238E27FC236}">
                  <a16:creationId xmlns="" xmlns:a16="http://schemas.microsoft.com/office/drawing/2014/main" id="{27BD2E1F-D607-4A25-8906-5048D5E44358}"/>
                </a:ext>
              </a:extLst>
            </p:cNvPr>
            <p:cNvGrpSpPr>
              <a:grpSpLocks/>
            </p:cNvGrpSpPr>
            <p:nvPr/>
          </p:nvGrpSpPr>
          <p:grpSpPr bwMode="auto">
            <a:xfrm>
              <a:off x="0" y="3652"/>
              <a:ext cx="6497" cy="678"/>
              <a:chOff x="0" y="3652"/>
              <a:chExt cx="6497" cy="678"/>
            </a:xfrm>
          </p:grpSpPr>
          <p:sp useBgFill="1">
            <p:nvSpPr>
              <p:cNvPr id="2058" name="Freeform 3">
                <a:extLst>
                  <a:ext uri="{FF2B5EF4-FFF2-40B4-BE49-F238E27FC236}">
                    <a16:creationId xmlns="" xmlns:a16="http://schemas.microsoft.com/office/drawing/2014/main" id="{B740FA5D-8B05-4972-B4AC-A6D5726A6E7B}"/>
                  </a:ext>
                </a:extLst>
              </p:cNvPr>
              <p:cNvSpPr>
                <a:spLocks/>
              </p:cNvSpPr>
              <p:nvPr/>
            </p:nvSpPr>
            <p:spPr bwMode="white">
              <a:xfrm>
                <a:off x="0" y="3652"/>
                <a:ext cx="651" cy="678"/>
              </a:xfrm>
              <a:custGeom>
                <a:avLst/>
                <a:gdLst>
                  <a:gd name="T0" fmla="*/ 0 w 651"/>
                  <a:gd name="T1" fmla="*/ 677 h 678"/>
                  <a:gd name="T2" fmla="*/ 541 w 651"/>
                  <a:gd name="T3" fmla="*/ 0 h 678"/>
                  <a:gd name="T4" fmla="*/ 650 w 651"/>
                  <a:gd name="T5" fmla="*/ 0 h 678"/>
                  <a:gd name="T6" fmla="*/ 108 w 651"/>
                  <a:gd name="T7" fmla="*/ 677 h 678"/>
                  <a:gd name="T8" fmla="*/ 0 w 651"/>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 h="678">
                    <a:moveTo>
                      <a:pt x="0" y="677"/>
                    </a:moveTo>
                    <a:lnTo>
                      <a:pt x="541" y="0"/>
                    </a:lnTo>
                    <a:lnTo>
                      <a:pt x="650" y="0"/>
                    </a:lnTo>
                    <a:lnTo>
                      <a:pt x="108" y="677"/>
                    </a:lnTo>
                    <a:lnTo>
                      <a:pt x="0" y="677"/>
                    </a:lnTo>
                  </a:path>
                </a:pathLst>
              </a:custGeom>
              <a:ln w="9525" cap="rnd">
                <a:noFill/>
                <a:round/>
                <a:headEnd/>
                <a:tailEnd/>
              </a:ln>
              <a:effectLst/>
            </p:spPr>
            <p:txBody>
              <a:bodyPr/>
              <a:lstStyle/>
              <a:p>
                <a:pPr>
                  <a:defRPr/>
                </a:pPr>
                <a:endParaRPr lang="el-GR"/>
              </a:p>
            </p:txBody>
          </p:sp>
          <p:sp useBgFill="1">
            <p:nvSpPr>
              <p:cNvPr id="2059" name="Freeform 4">
                <a:extLst>
                  <a:ext uri="{FF2B5EF4-FFF2-40B4-BE49-F238E27FC236}">
                    <a16:creationId xmlns="" xmlns:a16="http://schemas.microsoft.com/office/drawing/2014/main" id="{52055B6B-ED5D-484A-84D9-571902E99A4C}"/>
                  </a:ext>
                </a:extLst>
              </p:cNvPr>
              <p:cNvSpPr>
                <a:spLocks/>
              </p:cNvSpPr>
              <p:nvPr/>
            </p:nvSpPr>
            <p:spPr bwMode="white">
              <a:xfrm>
                <a:off x="488" y="3652"/>
                <a:ext cx="650" cy="678"/>
              </a:xfrm>
              <a:custGeom>
                <a:avLst/>
                <a:gdLst>
                  <a:gd name="T0" fmla="*/ 0 w 651"/>
                  <a:gd name="T1" fmla="*/ 677 h 678"/>
                  <a:gd name="T2" fmla="*/ 541 w 651"/>
                  <a:gd name="T3" fmla="*/ 0 h 678"/>
                  <a:gd name="T4" fmla="*/ 650 w 651"/>
                  <a:gd name="T5" fmla="*/ 0 h 678"/>
                  <a:gd name="T6" fmla="*/ 108 w 651"/>
                  <a:gd name="T7" fmla="*/ 677 h 678"/>
                  <a:gd name="T8" fmla="*/ 0 w 651"/>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 h="678">
                    <a:moveTo>
                      <a:pt x="0" y="677"/>
                    </a:moveTo>
                    <a:lnTo>
                      <a:pt x="541" y="0"/>
                    </a:lnTo>
                    <a:lnTo>
                      <a:pt x="650" y="0"/>
                    </a:lnTo>
                    <a:lnTo>
                      <a:pt x="108" y="677"/>
                    </a:lnTo>
                    <a:lnTo>
                      <a:pt x="0" y="677"/>
                    </a:lnTo>
                  </a:path>
                </a:pathLst>
              </a:custGeom>
              <a:ln w="9525" cap="rnd">
                <a:noFill/>
                <a:round/>
                <a:headEnd/>
                <a:tailEnd/>
              </a:ln>
              <a:effectLst/>
            </p:spPr>
            <p:txBody>
              <a:bodyPr/>
              <a:lstStyle/>
              <a:p>
                <a:pPr>
                  <a:defRPr/>
                </a:pPr>
                <a:endParaRPr lang="el-GR"/>
              </a:p>
            </p:txBody>
          </p:sp>
          <p:sp useBgFill="1">
            <p:nvSpPr>
              <p:cNvPr id="2060" name="Freeform 5">
                <a:extLst>
                  <a:ext uri="{FF2B5EF4-FFF2-40B4-BE49-F238E27FC236}">
                    <a16:creationId xmlns="" xmlns:a16="http://schemas.microsoft.com/office/drawing/2014/main" id="{8ACFBD3F-69E3-4528-BB31-42DDCE39B6E3}"/>
                  </a:ext>
                </a:extLst>
              </p:cNvPr>
              <p:cNvSpPr>
                <a:spLocks/>
              </p:cNvSpPr>
              <p:nvPr/>
            </p:nvSpPr>
            <p:spPr bwMode="white">
              <a:xfrm>
                <a:off x="989" y="3652"/>
                <a:ext cx="653" cy="678"/>
              </a:xfrm>
              <a:custGeom>
                <a:avLst/>
                <a:gdLst>
                  <a:gd name="T0" fmla="*/ 0 w 652"/>
                  <a:gd name="T1" fmla="*/ 677 h 678"/>
                  <a:gd name="T2" fmla="*/ 542 w 652"/>
                  <a:gd name="T3" fmla="*/ 0 h 678"/>
                  <a:gd name="T4" fmla="*/ 651 w 652"/>
                  <a:gd name="T5" fmla="*/ 0 h 678"/>
                  <a:gd name="T6" fmla="*/ 108 w 652"/>
                  <a:gd name="T7" fmla="*/ 677 h 678"/>
                  <a:gd name="T8" fmla="*/ 0 w 652"/>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678">
                    <a:moveTo>
                      <a:pt x="0" y="677"/>
                    </a:moveTo>
                    <a:lnTo>
                      <a:pt x="542" y="0"/>
                    </a:lnTo>
                    <a:lnTo>
                      <a:pt x="651" y="0"/>
                    </a:lnTo>
                    <a:lnTo>
                      <a:pt x="108" y="677"/>
                    </a:lnTo>
                    <a:lnTo>
                      <a:pt x="0" y="677"/>
                    </a:lnTo>
                  </a:path>
                </a:pathLst>
              </a:custGeom>
              <a:ln w="9525" cap="rnd">
                <a:noFill/>
                <a:round/>
                <a:headEnd/>
                <a:tailEnd/>
              </a:ln>
              <a:effectLst/>
            </p:spPr>
            <p:txBody>
              <a:bodyPr/>
              <a:lstStyle/>
              <a:p>
                <a:pPr>
                  <a:defRPr/>
                </a:pPr>
                <a:endParaRPr lang="el-GR"/>
              </a:p>
            </p:txBody>
          </p:sp>
          <p:sp useBgFill="1">
            <p:nvSpPr>
              <p:cNvPr id="2061" name="Freeform 6">
                <a:extLst>
                  <a:ext uri="{FF2B5EF4-FFF2-40B4-BE49-F238E27FC236}">
                    <a16:creationId xmlns="" xmlns:a16="http://schemas.microsoft.com/office/drawing/2014/main" id="{FE297632-AE61-4968-B85B-E98F1380D613}"/>
                  </a:ext>
                </a:extLst>
              </p:cNvPr>
              <p:cNvSpPr>
                <a:spLocks/>
              </p:cNvSpPr>
              <p:nvPr/>
            </p:nvSpPr>
            <p:spPr bwMode="white">
              <a:xfrm>
                <a:off x="1491" y="3652"/>
                <a:ext cx="651" cy="678"/>
              </a:xfrm>
              <a:custGeom>
                <a:avLst/>
                <a:gdLst>
                  <a:gd name="T0" fmla="*/ 0 w 651"/>
                  <a:gd name="T1" fmla="*/ 677 h 678"/>
                  <a:gd name="T2" fmla="*/ 541 w 651"/>
                  <a:gd name="T3" fmla="*/ 0 h 678"/>
                  <a:gd name="T4" fmla="*/ 650 w 651"/>
                  <a:gd name="T5" fmla="*/ 0 h 678"/>
                  <a:gd name="T6" fmla="*/ 108 w 651"/>
                  <a:gd name="T7" fmla="*/ 677 h 678"/>
                  <a:gd name="T8" fmla="*/ 0 w 651"/>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 h="678">
                    <a:moveTo>
                      <a:pt x="0" y="677"/>
                    </a:moveTo>
                    <a:lnTo>
                      <a:pt x="541" y="0"/>
                    </a:lnTo>
                    <a:lnTo>
                      <a:pt x="650" y="0"/>
                    </a:lnTo>
                    <a:lnTo>
                      <a:pt x="108" y="677"/>
                    </a:lnTo>
                    <a:lnTo>
                      <a:pt x="0" y="677"/>
                    </a:lnTo>
                  </a:path>
                </a:pathLst>
              </a:custGeom>
              <a:ln w="9525" cap="rnd">
                <a:noFill/>
                <a:round/>
                <a:headEnd/>
                <a:tailEnd/>
              </a:ln>
              <a:effectLst/>
            </p:spPr>
            <p:txBody>
              <a:bodyPr/>
              <a:lstStyle/>
              <a:p>
                <a:pPr>
                  <a:defRPr/>
                </a:pPr>
                <a:endParaRPr lang="el-GR"/>
              </a:p>
            </p:txBody>
          </p:sp>
          <p:sp useBgFill="1">
            <p:nvSpPr>
              <p:cNvPr id="2062" name="Freeform 7">
                <a:extLst>
                  <a:ext uri="{FF2B5EF4-FFF2-40B4-BE49-F238E27FC236}">
                    <a16:creationId xmlns="" xmlns:a16="http://schemas.microsoft.com/office/drawing/2014/main" id="{5AE5EA0E-44CF-4EF7-894B-F98C9B9B5D6F}"/>
                  </a:ext>
                </a:extLst>
              </p:cNvPr>
              <p:cNvSpPr>
                <a:spLocks/>
              </p:cNvSpPr>
              <p:nvPr/>
            </p:nvSpPr>
            <p:spPr bwMode="white">
              <a:xfrm>
                <a:off x="1992" y="3652"/>
                <a:ext cx="651" cy="678"/>
              </a:xfrm>
              <a:custGeom>
                <a:avLst/>
                <a:gdLst>
                  <a:gd name="T0" fmla="*/ 0 w 652"/>
                  <a:gd name="T1" fmla="*/ 677 h 678"/>
                  <a:gd name="T2" fmla="*/ 542 w 652"/>
                  <a:gd name="T3" fmla="*/ 0 h 678"/>
                  <a:gd name="T4" fmla="*/ 651 w 652"/>
                  <a:gd name="T5" fmla="*/ 0 h 678"/>
                  <a:gd name="T6" fmla="*/ 108 w 652"/>
                  <a:gd name="T7" fmla="*/ 677 h 678"/>
                  <a:gd name="T8" fmla="*/ 0 w 652"/>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678">
                    <a:moveTo>
                      <a:pt x="0" y="677"/>
                    </a:moveTo>
                    <a:lnTo>
                      <a:pt x="542" y="0"/>
                    </a:lnTo>
                    <a:lnTo>
                      <a:pt x="651" y="0"/>
                    </a:lnTo>
                    <a:lnTo>
                      <a:pt x="108" y="677"/>
                    </a:lnTo>
                    <a:lnTo>
                      <a:pt x="0" y="677"/>
                    </a:lnTo>
                  </a:path>
                </a:pathLst>
              </a:custGeom>
              <a:ln w="9525" cap="rnd">
                <a:noFill/>
                <a:round/>
                <a:headEnd/>
                <a:tailEnd/>
              </a:ln>
              <a:effectLst/>
            </p:spPr>
            <p:txBody>
              <a:bodyPr/>
              <a:lstStyle/>
              <a:p>
                <a:pPr>
                  <a:defRPr/>
                </a:pPr>
                <a:endParaRPr lang="el-GR"/>
              </a:p>
            </p:txBody>
          </p:sp>
          <p:sp useBgFill="1">
            <p:nvSpPr>
              <p:cNvPr id="2063" name="Freeform 8">
                <a:extLst>
                  <a:ext uri="{FF2B5EF4-FFF2-40B4-BE49-F238E27FC236}">
                    <a16:creationId xmlns="" xmlns:a16="http://schemas.microsoft.com/office/drawing/2014/main" id="{C147E1AB-5315-4387-814B-012C5EE4D460}"/>
                  </a:ext>
                </a:extLst>
              </p:cNvPr>
              <p:cNvSpPr>
                <a:spLocks/>
              </p:cNvSpPr>
              <p:nvPr/>
            </p:nvSpPr>
            <p:spPr bwMode="white">
              <a:xfrm>
                <a:off x="2493" y="3652"/>
                <a:ext cx="653" cy="678"/>
              </a:xfrm>
              <a:custGeom>
                <a:avLst/>
                <a:gdLst>
                  <a:gd name="T0" fmla="*/ 0 w 652"/>
                  <a:gd name="T1" fmla="*/ 677 h 678"/>
                  <a:gd name="T2" fmla="*/ 542 w 652"/>
                  <a:gd name="T3" fmla="*/ 0 h 678"/>
                  <a:gd name="T4" fmla="*/ 651 w 652"/>
                  <a:gd name="T5" fmla="*/ 0 h 678"/>
                  <a:gd name="T6" fmla="*/ 108 w 652"/>
                  <a:gd name="T7" fmla="*/ 677 h 678"/>
                  <a:gd name="T8" fmla="*/ 0 w 652"/>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678">
                    <a:moveTo>
                      <a:pt x="0" y="677"/>
                    </a:moveTo>
                    <a:lnTo>
                      <a:pt x="542" y="0"/>
                    </a:lnTo>
                    <a:lnTo>
                      <a:pt x="651" y="0"/>
                    </a:lnTo>
                    <a:lnTo>
                      <a:pt x="108" y="677"/>
                    </a:lnTo>
                    <a:lnTo>
                      <a:pt x="0" y="677"/>
                    </a:lnTo>
                  </a:path>
                </a:pathLst>
              </a:custGeom>
              <a:ln w="9525" cap="rnd">
                <a:noFill/>
                <a:round/>
                <a:headEnd/>
                <a:tailEnd/>
              </a:ln>
              <a:effectLst/>
            </p:spPr>
            <p:txBody>
              <a:bodyPr/>
              <a:lstStyle/>
              <a:p>
                <a:pPr>
                  <a:defRPr/>
                </a:pPr>
                <a:endParaRPr lang="el-GR"/>
              </a:p>
            </p:txBody>
          </p:sp>
          <p:sp useBgFill="1">
            <p:nvSpPr>
              <p:cNvPr id="2064" name="Freeform 9">
                <a:extLst>
                  <a:ext uri="{FF2B5EF4-FFF2-40B4-BE49-F238E27FC236}">
                    <a16:creationId xmlns="" xmlns:a16="http://schemas.microsoft.com/office/drawing/2014/main" id="{473D501C-F0B8-4152-BD52-7A3FC02436E3}"/>
                  </a:ext>
                </a:extLst>
              </p:cNvPr>
              <p:cNvSpPr>
                <a:spLocks/>
              </p:cNvSpPr>
              <p:nvPr/>
            </p:nvSpPr>
            <p:spPr bwMode="white">
              <a:xfrm>
                <a:off x="2981" y="3652"/>
                <a:ext cx="651" cy="678"/>
              </a:xfrm>
              <a:custGeom>
                <a:avLst/>
                <a:gdLst>
                  <a:gd name="T0" fmla="*/ 0 w 652"/>
                  <a:gd name="T1" fmla="*/ 677 h 678"/>
                  <a:gd name="T2" fmla="*/ 542 w 652"/>
                  <a:gd name="T3" fmla="*/ 0 h 678"/>
                  <a:gd name="T4" fmla="*/ 651 w 652"/>
                  <a:gd name="T5" fmla="*/ 0 h 678"/>
                  <a:gd name="T6" fmla="*/ 108 w 652"/>
                  <a:gd name="T7" fmla="*/ 677 h 678"/>
                  <a:gd name="T8" fmla="*/ 0 w 652"/>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678">
                    <a:moveTo>
                      <a:pt x="0" y="677"/>
                    </a:moveTo>
                    <a:lnTo>
                      <a:pt x="542" y="0"/>
                    </a:lnTo>
                    <a:lnTo>
                      <a:pt x="651" y="0"/>
                    </a:lnTo>
                    <a:lnTo>
                      <a:pt x="108" y="677"/>
                    </a:lnTo>
                    <a:lnTo>
                      <a:pt x="0" y="677"/>
                    </a:lnTo>
                  </a:path>
                </a:pathLst>
              </a:custGeom>
              <a:ln w="9525" cap="rnd">
                <a:noFill/>
                <a:round/>
                <a:headEnd/>
                <a:tailEnd/>
              </a:ln>
              <a:effectLst/>
            </p:spPr>
            <p:txBody>
              <a:bodyPr/>
              <a:lstStyle/>
              <a:p>
                <a:pPr>
                  <a:defRPr/>
                </a:pPr>
                <a:endParaRPr lang="el-GR"/>
              </a:p>
            </p:txBody>
          </p:sp>
          <p:sp useBgFill="1">
            <p:nvSpPr>
              <p:cNvPr id="2065" name="Freeform 10">
                <a:extLst>
                  <a:ext uri="{FF2B5EF4-FFF2-40B4-BE49-F238E27FC236}">
                    <a16:creationId xmlns="" xmlns:a16="http://schemas.microsoft.com/office/drawing/2014/main" id="{CEA10616-12AE-422F-BF14-651A3C8F3843}"/>
                  </a:ext>
                </a:extLst>
              </p:cNvPr>
              <p:cNvSpPr>
                <a:spLocks/>
              </p:cNvSpPr>
              <p:nvPr/>
            </p:nvSpPr>
            <p:spPr bwMode="white">
              <a:xfrm>
                <a:off x="3483" y="3652"/>
                <a:ext cx="651" cy="678"/>
              </a:xfrm>
              <a:custGeom>
                <a:avLst/>
                <a:gdLst>
                  <a:gd name="T0" fmla="*/ 0 w 651"/>
                  <a:gd name="T1" fmla="*/ 677 h 678"/>
                  <a:gd name="T2" fmla="*/ 541 w 651"/>
                  <a:gd name="T3" fmla="*/ 0 h 678"/>
                  <a:gd name="T4" fmla="*/ 650 w 651"/>
                  <a:gd name="T5" fmla="*/ 0 h 678"/>
                  <a:gd name="T6" fmla="*/ 108 w 651"/>
                  <a:gd name="T7" fmla="*/ 677 h 678"/>
                  <a:gd name="T8" fmla="*/ 0 w 651"/>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 h="678">
                    <a:moveTo>
                      <a:pt x="0" y="677"/>
                    </a:moveTo>
                    <a:lnTo>
                      <a:pt x="541" y="0"/>
                    </a:lnTo>
                    <a:lnTo>
                      <a:pt x="650" y="0"/>
                    </a:lnTo>
                    <a:lnTo>
                      <a:pt x="108" y="677"/>
                    </a:lnTo>
                    <a:lnTo>
                      <a:pt x="0" y="677"/>
                    </a:lnTo>
                  </a:path>
                </a:pathLst>
              </a:custGeom>
              <a:ln w="9525" cap="rnd">
                <a:noFill/>
                <a:round/>
                <a:headEnd/>
                <a:tailEnd/>
              </a:ln>
              <a:effectLst/>
            </p:spPr>
            <p:txBody>
              <a:bodyPr/>
              <a:lstStyle/>
              <a:p>
                <a:pPr>
                  <a:defRPr/>
                </a:pPr>
                <a:endParaRPr lang="el-GR"/>
              </a:p>
            </p:txBody>
          </p:sp>
          <p:sp useBgFill="1">
            <p:nvSpPr>
              <p:cNvPr id="2066" name="Freeform 11">
                <a:extLst>
                  <a:ext uri="{FF2B5EF4-FFF2-40B4-BE49-F238E27FC236}">
                    <a16:creationId xmlns="" xmlns:a16="http://schemas.microsoft.com/office/drawing/2014/main" id="{5A43E207-D0F4-4773-912F-E9F32C6FA16B}"/>
                  </a:ext>
                </a:extLst>
              </p:cNvPr>
              <p:cNvSpPr>
                <a:spLocks/>
              </p:cNvSpPr>
              <p:nvPr/>
            </p:nvSpPr>
            <p:spPr bwMode="white">
              <a:xfrm>
                <a:off x="3998" y="3652"/>
                <a:ext cx="651" cy="678"/>
              </a:xfrm>
              <a:custGeom>
                <a:avLst/>
                <a:gdLst>
                  <a:gd name="T0" fmla="*/ 0 w 652"/>
                  <a:gd name="T1" fmla="*/ 677 h 678"/>
                  <a:gd name="T2" fmla="*/ 542 w 652"/>
                  <a:gd name="T3" fmla="*/ 0 h 678"/>
                  <a:gd name="T4" fmla="*/ 651 w 652"/>
                  <a:gd name="T5" fmla="*/ 0 h 678"/>
                  <a:gd name="T6" fmla="*/ 108 w 652"/>
                  <a:gd name="T7" fmla="*/ 677 h 678"/>
                  <a:gd name="T8" fmla="*/ 0 w 652"/>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678">
                    <a:moveTo>
                      <a:pt x="0" y="677"/>
                    </a:moveTo>
                    <a:lnTo>
                      <a:pt x="542" y="0"/>
                    </a:lnTo>
                    <a:lnTo>
                      <a:pt x="651" y="0"/>
                    </a:lnTo>
                    <a:lnTo>
                      <a:pt x="108" y="677"/>
                    </a:lnTo>
                    <a:lnTo>
                      <a:pt x="0" y="677"/>
                    </a:lnTo>
                  </a:path>
                </a:pathLst>
              </a:custGeom>
              <a:ln w="9525" cap="rnd">
                <a:noFill/>
                <a:round/>
                <a:headEnd/>
                <a:tailEnd/>
              </a:ln>
              <a:effectLst/>
            </p:spPr>
            <p:txBody>
              <a:bodyPr/>
              <a:lstStyle/>
              <a:p>
                <a:pPr>
                  <a:defRPr/>
                </a:pPr>
                <a:endParaRPr lang="el-GR"/>
              </a:p>
            </p:txBody>
          </p:sp>
          <p:sp useBgFill="1">
            <p:nvSpPr>
              <p:cNvPr id="2067" name="Freeform 12">
                <a:extLst>
                  <a:ext uri="{FF2B5EF4-FFF2-40B4-BE49-F238E27FC236}">
                    <a16:creationId xmlns="" xmlns:a16="http://schemas.microsoft.com/office/drawing/2014/main" id="{61161B5B-AC66-4CCA-A6DC-31563AD0631D}"/>
                  </a:ext>
                </a:extLst>
              </p:cNvPr>
              <p:cNvSpPr>
                <a:spLocks/>
              </p:cNvSpPr>
              <p:nvPr/>
            </p:nvSpPr>
            <p:spPr bwMode="white">
              <a:xfrm>
                <a:off x="4512" y="3652"/>
                <a:ext cx="651" cy="678"/>
              </a:xfrm>
              <a:custGeom>
                <a:avLst/>
                <a:gdLst>
                  <a:gd name="T0" fmla="*/ 0 w 652"/>
                  <a:gd name="T1" fmla="*/ 677 h 678"/>
                  <a:gd name="T2" fmla="*/ 542 w 652"/>
                  <a:gd name="T3" fmla="*/ 0 h 678"/>
                  <a:gd name="T4" fmla="*/ 651 w 652"/>
                  <a:gd name="T5" fmla="*/ 0 h 678"/>
                  <a:gd name="T6" fmla="*/ 108 w 652"/>
                  <a:gd name="T7" fmla="*/ 677 h 678"/>
                  <a:gd name="T8" fmla="*/ 0 w 652"/>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678">
                    <a:moveTo>
                      <a:pt x="0" y="677"/>
                    </a:moveTo>
                    <a:lnTo>
                      <a:pt x="542" y="0"/>
                    </a:lnTo>
                    <a:lnTo>
                      <a:pt x="651" y="0"/>
                    </a:lnTo>
                    <a:lnTo>
                      <a:pt x="108" y="677"/>
                    </a:lnTo>
                    <a:lnTo>
                      <a:pt x="0" y="677"/>
                    </a:lnTo>
                  </a:path>
                </a:pathLst>
              </a:custGeom>
              <a:ln w="9525" cap="rnd">
                <a:noFill/>
                <a:round/>
                <a:headEnd/>
                <a:tailEnd/>
              </a:ln>
              <a:effectLst/>
            </p:spPr>
            <p:txBody>
              <a:bodyPr/>
              <a:lstStyle/>
              <a:p>
                <a:pPr>
                  <a:defRPr/>
                </a:pPr>
                <a:endParaRPr lang="el-GR"/>
              </a:p>
            </p:txBody>
          </p:sp>
          <p:sp useBgFill="1">
            <p:nvSpPr>
              <p:cNvPr id="2068" name="Freeform 13">
                <a:extLst>
                  <a:ext uri="{FF2B5EF4-FFF2-40B4-BE49-F238E27FC236}">
                    <a16:creationId xmlns="" xmlns:a16="http://schemas.microsoft.com/office/drawing/2014/main" id="{1B8784F0-86EC-49CC-8A82-72A5DA3BD316}"/>
                  </a:ext>
                </a:extLst>
              </p:cNvPr>
              <p:cNvSpPr>
                <a:spLocks/>
              </p:cNvSpPr>
              <p:nvPr/>
            </p:nvSpPr>
            <p:spPr bwMode="white">
              <a:xfrm>
                <a:off x="5041" y="3652"/>
                <a:ext cx="650" cy="678"/>
              </a:xfrm>
              <a:custGeom>
                <a:avLst/>
                <a:gdLst>
                  <a:gd name="T0" fmla="*/ 0 w 651"/>
                  <a:gd name="T1" fmla="*/ 677 h 678"/>
                  <a:gd name="T2" fmla="*/ 541 w 651"/>
                  <a:gd name="T3" fmla="*/ 0 h 678"/>
                  <a:gd name="T4" fmla="*/ 650 w 651"/>
                  <a:gd name="T5" fmla="*/ 0 h 678"/>
                  <a:gd name="T6" fmla="*/ 108 w 651"/>
                  <a:gd name="T7" fmla="*/ 677 h 678"/>
                  <a:gd name="T8" fmla="*/ 0 w 651"/>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 h="678">
                    <a:moveTo>
                      <a:pt x="0" y="677"/>
                    </a:moveTo>
                    <a:lnTo>
                      <a:pt x="541" y="0"/>
                    </a:lnTo>
                    <a:lnTo>
                      <a:pt x="650" y="0"/>
                    </a:lnTo>
                    <a:lnTo>
                      <a:pt x="108" y="677"/>
                    </a:lnTo>
                    <a:lnTo>
                      <a:pt x="0" y="677"/>
                    </a:lnTo>
                  </a:path>
                </a:pathLst>
              </a:custGeom>
              <a:ln w="9525" cap="rnd">
                <a:noFill/>
                <a:round/>
                <a:headEnd/>
                <a:tailEnd/>
              </a:ln>
              <a:effectLst/>
            </p:spPr>
            <p:txBody>
              <a:bodyPr/>
              <a:lstStyle/>
              <a:p>
                <a:pPr>
                  <a:defRPr/>
                </a:pPr>
                <a:endParaRPr lang="el-GR"/>
              </a:p>
            </p:txBody>
          </p:sp>
          <p:sp useBgFill="1">
            <p:nvSpPr>
              <p:cNvPr id="2069" name="Freeform 14">
                <a:extLst>
                  <a:ext uri="{FF2B5EF4-FFF2-40B4-BE49-F238E27FC236}">
                    <a16:creationId xmlns="" xmlns:a16="http://schemas.microsoft.com/office/drawing/2014/main" id="{AD089FF6-707C-4035-8625-9EB51A2B0FAF}"/>
                  </a:ext>
                </a:extLst>
              </p:cNvPr>
              <p:cNvSpPr>
                <a:spLocks/>
              </p:cNvSpPr>
              <p:nvPr/>
            </p:nvSpPr>
            <p:spPr bwMode="white">
              <a:xfrm>
                <a:off x="5556" y="3652"/>
                <a:ext cx="651" cy="678"/>
              </a:xfrm>
              <a:custGeom>
                <a:avLst/>
                <a:gdLst>
                  <a:gd name="T0" fmla="*/ 0 w 652"/>
                  <a:gd name="T1" fmla="*/ 677 h 678"/>
                  <a:gd name="T2" fmla="*/ 542 w 652"/>
                  <a:gd name="T3" fmla="*/ 0 h 678"/>
                  <a:gd name="T4" fmla="*/ 651 w 652"/>
                  <a:gd name="T5" fmla="*/ 0 h 678"/>
                  <a:gd name="T6" fmla="*/ 108 w 652"/>
                  <a:gd name="T7" fmla="*/ 677 h 678"/>
                  <a:gd name="T8" fmla="*/ 0 w 652"/>
                  <a:gd name="T9" fmla="*/ 677 h 6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2" h="678">
                    <a:moveTo>
                      <a:pt x="0" y="677"/>
                    </a:moveTo>
                    <a:lnTo>
                      <a:pt x="542" y="0"/>
                    </a:lnTo>
                    <a:lnTo>
                      <a:pt x="651" y="0"/>
                    </a:lnTo>
                    <a:lnTo>
                      <a:pt x="108" y="677"/>
                    </a:lnTo>
                    <a:lnTo>
                      <a:pt x="0" y="677"/>
                    </a:lnTo>
                  </a:path>
                </a:pathLst>
              </a:custGeom>
              <a:ln w="9525" cap="rnd">
                <a:noFill/>
                <a:round/>
                <a:headEnd/>
                <a:tailEnd/>
              </a:ln>
              <a:effectLst/>
            </p:spPr>
            <p:txBody>
              <a:bodyPr/>
              <a:lstStyle/>
              <a:p>
                <a:pPr>
                  <a:defRPr/>
                </a:pPr>
                <a:endParaRPr lang="el-GR"/>
              </a:p>
            </p:txBody>
          </p:sp>
          <p:sp useBgFill="1">
            <p:nvSpPr>
              <p:cNvPr id="2070" name="Freeform 15">
                <a:extLst>
                  <a:ext uri="{FF2B5EF4-FFF2-40B4-BE49-F238E27FC236}">
                    <a16:creationId xmlns="" xmlns:a16="http://schemas.microsoft.com/office/drawing/2014/main" id="{90C3B326-A571-43D8-9DF9-4CC57A6EE2D1}"/>
                  </a:ext>
                </a:extLst>
              </p:cNvPr>
              <p:cNvSpPr>
                <a:spLocks/>
              </p:cNvSpPr>
              <p:nvPr/>
            </p:nvSpPr>
            <p:spPr bwMode="white">
              <a:xfrm>
                <a:off x="6090" y="3825"/>
                <a:ext cx="407" cy="505"/>
              </a:xfrm>
              <a:custGeom>
                <a:avLst/>
                <a:gdLst>
                  <a:gd name="T0" fmla="*/ 0 w 407"/>
                  <a:gd name="T1" fmla="*/ 504 h 505"/>
                  <a:gd name="T2" fmla="*/ 406 w 407"/>
                  <a:gd name="T3" fmla="*/ 0 h 505"/>
                  <a:gd name="T4" fmla="*/ 406 w 407"/>
                  <a:gd name="T5" fmla="*/ 122 h 505"/>
                  <a:gd name="T6" fmla="*/ 108 w 407"/>
                  <a:gd name="T7" fmla="*/ 504 h 505"/>
                  <a:gd name="T8" fmla="*/ 0 w 407"/>
                  <a:gd name="T9" fmla="*/ 504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 h="505">
                    <a:moveTo>
                      <a:pt x="0" y="504"/>
                    </a:moveTo>
                    <a:lnTo>
                      <a:pt x="406" y="0"/>
                    </a:lnTo>
                    <a:lnTo>
                      <a:pt x="406" y="122"/>
                    </a:lnTo>
                    <a:lnTo>
                      <a:pt x="108" y="504"/>
                    </a:lnTo>
                    <a:lnTo>
                      <a:pt x="0" y="504"/>
                    </a:lnTo>
                  </a:path>
                </a:pathLst>
              </a:custGeom>
              <a:ln w="9525" cap="rnd">
                <a:noFill/>
                <a:round/>
                <a:headEnd/>
                <a:tailEnd/>
              </a:ln>
              <a:effectLst/>
            </p:spPr>
            <p:txBody>
              <a:bodyPr/>
              <a:lstStyle/>
              <a:p>
                <a:pPr>
                  <a:defRPr/>
                </a:pPr>
                <a:endParaRPr lang="el-GR"/>
              </a:p>
            </p:txBody>
          </p:sp>
        </p:grpSp>
      </p:grpSp>
      <p:sp>
        <p:nvSpPr>
          <p:cNvPr id="11267" name="Rectangle 18">
            <a:extLst>
              <a:ext uri="{FF2B5EF4-FFF2-40B4-BE49-F238E27FC236}">
                <a16:creationId xmlns="" xmlns:a16="http://schemas.microsoft.com/office/drawing/2014/main" id="{B47DB283-22DF-4D81-B203-60A32852E075}"/>
              </a:ext>
            </a:extLst>
          </p:cNvPr>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1268" name="Rectangle 19">
            <a:extLst>
              <a:ext uri="{FF2B5EF4-FFF2-40B4-BE49-F238E27FC236}">
                <a16:creationId xmlns="" xmlns:a16="http://schemas.microsoft.com/office/drawing/2014/main" id="{3D10B136-783C-4E87-8638-BB7138A4296E}"/>
              </a:ext>
            </a:extLst>
          </p:cNvPr>
          <p:cNvSpPr>
            <a:spLocks noGrp="1" noChangeArrowheads="1"/>
          </p:cNvSpPr>
          <p:nvPr>
            <p:ph type="body" idx="1"/>
          </p:nvPr>
        </p:nvSpPr>
        <p:spPr bwMode="auto">
          <a:xfrm>
            <a:off x="685800" y="1714500"/>
            <a:ext cx="7772400" cy="415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4" name="Rectangle 20">
            <a:extLst>
              <a:ext uri="{FF2B5EF4-FFF2-40B4-BE49-F238E27FC236}">
                <a16:creationId xmlns="" xmlns:a16="http://schemas.microsoft.com/office/drawing/2014/main" id="{EEDC06F4-21CB-4759-9B29-86C0985E408A}"/>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latin typeface="+mn-lt"/>
              </a:defRPr>
            </a:lvl1pPr>
          </a:lstStyle>
          <a:p>
            <a:pPr>
              <a:defRPr/>
            </a:pPr>
            <a:endParaRPr lang="en-US"/>
          </a:p>
        </p:txBody>
      </p:sp>
      <p:sp>
        <p:nvSpPr>
          <p:cNvPr id="1045" name="Rectangle 21">
            <a:extLst>
              <a:ext uri="{FF2B5EF4-FFF2-40B4-BE49-F238E27FC236}">
                <a16:creationId xmlns="" xmlns:a16="http://schemas.microsoft.com/office/drawing/2014/main" id="{8EFA9FB8-DA1A-4C14-803C-28B7441C6ECF}"/>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latin typeface="+mn-lt"/>
              </a:defRPr>
            </a:lvl1pPr>
          </a:lstStyle>
          <a:p>
            <a:pPr>
              <a:defRPr/>
            </a:pPr>
            <a:endParaRPr lang="en-US"/>
          </a:p>
        </p:txBody>
      </p:sp>
      <p:sp>
        <p:nvSpPr>
          <p:cNvPr id="1046" name="Rectangle 22">
            <a:extLst>
              <a:ext uri="{FF2B5EF4-FFF2-40B4-BE49-F238E27FC236}">
                <a16:creationId xmlns="" xmlns:a16="http://schemas.microsoft.com/office/drawing/2014/main" id="{B724B710-640A-4491-B778-11BA6D3510A3}"/>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latin typeface="Arial" panose="020B0604020202020204" pitchFamily="34" charset="0"/>
              </a:defRPr>
            </a:lvl1pPr>
          </a:lstStyle>
          <a:p>
            <a:fld id="{28EAC161-0436-4F1C-9C97-62D2EB766B2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75000"/>
        <a:buFont typeface="Monotype Sorts" pitchFamily="2" charset="2"/>
        <a:buChar char="v"/>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 xmlns:a16="http://schemas.microsoft.com/office/drawing/2014/main" id="{5DB1A1D5-09F8-431E-8AE8-06113852A1C3}"/>
              </a:ext>
            </a:extLst>
          </p:cNvPr>
          <p:cNvSpPr>
            <a:spLocks noGrp="1" noChangeArrowheads="1"/>
          </p:cNvSpPr>
          <p:nvPr>
            <p:ph type="title"/>
          </p:nvPr>
        </p:nvSpPr>
        <p:spPr bwMode="auto">
          <a:xfrm>
            <a:off x="1130300" y="901700"/>
            <a:ext cx="7383463" cy="108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 xmlns:a16="http://schemas.microsoft.com/office/drawing/2014/main" id="{F993B33A-DAEE-4893-A478-4DED2CFF553A}"/>
              </a:ext>
            </a:extLst>
          </p:cNvPr>
          <p:cNvSpPr>
            <a:spLocks noGrp="1" noChangeArrowheads="1"/>
          </p:cNvSpPr>
          <p:nvPr>
            <p:ph type="body" idx="1"/>
          </p:nvPr>
        </p:nvSpPr>
        <p:spPr bwMode="auto">
          <a:xfrm>
            <a:off x="1130300" y="2273300"/>
            <a:ext cx="7383463" cy="390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180" name="Rectangle 4">
            <a:extLst>
              <a:ext uri="{FF2B5EF4-FFF2-40B4-BE49-F238E27FC236}">
                <a16:creationId xmlns="" xmlns:a16="http://schemas.microsoft.com/office/drawing/2014/main" id="{A9CB848A-4B6A-4E03-AA63-D59982CA39E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800080"/>
                </a:solidFill>
                <a:latin typeface="+mn-lt"/>
              </a:defRPr>
            </a:lvl1pPr>
          </a:lstStyle>
          <a:p>
            <a:pPr>
              <a:defRPr/>
            </a:pPr>
            <a:endParaRPr lang="en-US"/>
          </a:p>
        </p:txBody>
      </p:sp>
      <p:sp>
        <p:nvSpPr>
          <p:cNvPr id="50181" name="Rectangle 5">
            <a:extLst>
              <a:ext uri="{FF2B5EF4-FFF2-40B4-BE49-F238E27FC236}">
                <a16:creationId xmlns="" xmlns:a16="http://schemas.microsoft.com/office/drawing/2014/main" id="{DE193D84-1FAE-4B82-AD24-46EA062F0BC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800080"/>
                </a:solidFill>
                <a:latin typeface="+mn-lt"/>
              </a:defRPr>
            </a:lvl1pPr>
          </a:lstStyle>
          <a:p>
            <a:pPr>
              <a:defRPr/>
            </a:pPr>
            <a:endParaRPr lang="en-US"/>
          </a:p>
        </p:txBody>
      </p:sp>
      <p:sp>
        <p:nvSpPr>
          <p:cNvPr id="50182" name="Rectangle 6">
            <a:extLst>
              <a:ext uri="{FF2B5EF4-FFF2-40B4-BE49-F238E27FC236}">
                <a16:creationId xmlns="" xmlns:a16="http://schemas.microsoft.com/office/drawing/2014/main" id="{A879C2B3-7E3D-4F1D-8684-8071FE1BD0A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800080"/>
                </a:solidFill>
                <a:latin typeface="Arial" panose="020B0604020202020204" pitchFamily="34" charset="0"/>
              </a:defRPr>
            </a:lvl1pPr>
          </a:lstStyle>
          <a:p>
            <a:fld id="{DDB1718A-41F4-4A60-879D-F1EFABF2FB9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0"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Arial" charset="0"/>
        </a:defRPr>
      </a:lvl2pPr>
      <a:lvl3pPr algn="ctr" rtl="0" eaLnBrk="0" fontAlgn="base" hangingPunct="0">
        <a:spcBef>
          <a:spcPct val="0"/>
        </a:spcBef>
        <a:spcAft>
          <a:spcPct val="0"/>
        </a:spcAft>
        <a:defRPr sz="4800" b="1">
          <a:solidFill>
            <a:schemeClr val="tx2"/>
          </a:solidFill>
          <a:latin typeface="Arial" charset="0"/>
        </a:defRPr>
      </a:lvl3pPr>
      <a:lvl4pPr algn="ctr" rtl="0" eaLnBrk="0" fontAlgn="base" hangingPunct="0">
        <a:spcBef>
          <a:spcPct val="0"/>
        </a:spcBef>
        <a:spcAft>
          <a:spcPct val="0"/>
        </a:spcAft>
        <a:defRPr sz="4800" b="1">
          <a:solidFill>
            <a:schemeClr val="tx2"/>
          </a:solidFill>
          <a:latin typeface="Arial" charset="0"/>
        </a:defRPr>
      </a:lvl4pPr>
      <a:lvl5pPr algn="ctr" rtl="0" eaLnBrk="0" fontAlgn="base" hangingPunct="0">
        <a:spcBef>
          <a:spcPct val="0"/>
        </a:spcBef>
        <a:spcAft>
          <a:spcPct val="0"/>
        </a:spcAft>
        <a:defRPr sz="4800" b="1">
          <a:solidFill>
            <a:schemeClr val="tx2"/>
          </a:solidFill>
          <a:latin typeface="Arial" charset="0"/>
        </a:defRPr>
      </a:lvl5pPr>
      <a:lvl6pPr marL="457200" algn="ctr" rtl="0" fontAlgn="base">
        <a:spcBef>
          <a:spcPct val="0"/>
        </a:spcBef>
        <a:spcAft>
          <a:spcPct val="0"/>
        </a:spcAft>
        <a:defRPr sz="4800" b="1">
          <a:solidFill>
            <a:schemeClr val="tx2"/>
          </a:solidFill>
          <a:latin typeface="Arial" charset="0"/>
        </a:defRPr>
      </a:lvl6pPr>
      <a:lvl7pPr marL="914400" algn="ctr" rtl="0" fontAlgn="base">
        <a:spcBef>
          <a:spcPct val="0"/>
        </a:spcBef>
        <a:spcAft>
          <a:spcPct val="0"/>
        </a:spcAft>
        <a:defRPr sz="4800" b="1">
          <a:solidFill>
            <a:schemeClr val="tx2"/>
          </a:solidFill>
          <a:latin typeface="Arial" charset="0"/>
        </a:defRPr>
      </a:lvl7pPr>
      <a:lvl8pPr marL="1371600" algn="ctr" rtl="0" fontAlgn="base">
        <a:spcBef>
          <a:spcPct val="0"/>
        </a:spcBef>
        <a:spcAft>
          <a:spcPct val="0"/>
        </a:spcAft>
        <a:defRPr sz="4800" b="1">
          <a:solidFill>
            <a:schemeClr val="tx2"/>
          </a:solidFill>
          <a:latin typeface="Arial" charset="0"/>
        </a:defRPr>
      </a:lvl8pPr>
      <a:lvl9pPr marL="1828800" algn="ctr" rtl="0" fontAlgn="base">
        <a:spcBef>
          <a:spcPct val="0"/>
        </a:spcBef>
        <a:spcAft>
          <a:spcPct val="0"/>
        </a:spcAft>
        <a:defRPr sz="4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B0B20"/>
            </a:gs>
            <a:gs pos="100000">
              <a:srgbClr val="333399"/>
            </a:gs>
          </a:gsLst>
          <a:lin ang="5400000" scaled="1"/>
        </a:gra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 xmlns:a16="http://schemas.microsoft.com/office/drawing/2014/main" id="{7C3ED484-2A2F-4174-94F2-D4A13803343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 xmlns:a16="http://schemas.microsoft.com/office/drawing/2014/main" id="{968C4E27-1C9D-4969-8218-FAD2CD68828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396435FC-471D-437C-B286-6BF4EDA5CD4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a:solidFill>
                  <a:srgbClr val="000000"/>
                </a:solidFill>
                <a:latin typeface="Arial" pitchFamily="34" charset="0"/>
              </a:defRPr>
            </a:lvl1pPr>
          </a:lstStyle>
          <a:p>
            <a:pPr>
              <a:defRPr/>
            </a:pPr>
            <a:endParaRPr lang="en-US"/>
          </a:p>
        </p:txBody>
      </p:sp>
      <p:sp>
        <p:nvSpPr>
          <p:cNvPr id="1029" name="Rectangle 5">
            <a:extLst>
              <a:ext uri="{FF2B5EF4-FFF2-40B4-BE49-F238E27FC236}">
                <a16:creationId xmlns="" xmlns:a16="http://schemas.microsoft.com/office/drawing/2014/main" id="{7D991E99-A445-434B-998A-F8EA47DADEA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solidFill>
                  <a:srgbClr val="000000"/>
                </a:solidFill>
                <a:latin typeface="Arial" pitchFamily="34" charset="0"/>
              </a:defRPr>
            </a:lvl1pPr>
          </a:lstStyle>
          <a:p>
            <a:pPr>
              <a:defRPr/>
            </a:pPr>
            <a:endParaRPr lang="en-US"/>
          </a:p>
        </p:txBody>
      </p:sp>
      <p:sp>
        <p:nvSpPr>
          <p:cNvPr id="1030" name="Rectangle 6">
            <a:extLst>
              <a:ext uri="{FF2B5EF4-FFF2-40B4-BE49-F238E27FC236}">
                <a16:creationId xmlns="" xmlns:a16="http://schemas.microsoft.com/office/drawing/2014/main" id="{43D22759-D917-40A6-96F8-1F6AA7BD39F0}"/>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F6F2CB49-AED4-474C-B128-22459C695C1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hyperlink" Target="http://www.medinfo.ufl.edu/year2/bms5191/malegu/images/RCC.jpg" TargetMode="External"/><Relationship Id="rId1" Type="http://schemas.openxmlformats.org/officeDocument/2006/relationships/slideLayout" Target="../slideLayouts/slideLayout7.xml"/><Relationship Id="rId6" Type="http://schemas.openxmlformats.org/officeDocument/2006/relationships/hyperlink" Target="http://www.medinfo.ufl.edu/year2/bms5191/malegu/images/RCCUSaa.jpg" TargetMode="External"/><Relationship Id="rId5" Type="http://schemas.openxmlformats.org/officeDocument/2006/relationships/image" Target="../media/image60.png"/><Relationship Id="rId4" Type="http://schemas.openxmlformats.org/officeDocument/2006/relationships/hyperlink" Target="http://www.medinfo.ufl.edu/year2/bms5191/malegu/images/RCCUSS.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bartleby.com/107/illus1170.html"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bartleby.com/107/268.html"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bartleby.com/107/268.html"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hyperlink" Target="http://www.bartleby.com/107/268.html"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hyperlink" Target="http://www.bartleby.com/107/268.html"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NUL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8.xml"/><Relationship Id="rId4" Type="http://schemas.openxmlformats.org/officeDocument/2006/relationships/image" Target="NUL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7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 xmlns:a16="http://schemas.microsoft.com/office/drawing/2014/main" id="{2723A562-9842-4503-B859-CF9CF23574F0}"/>
              </a:ext>
            </a:extLst>
          </p:cNvPr>
          <p:cNvPicPr>
            <a:picLocks noChangeAspect="1" noChangeArrowheads="1"/>
          </p:cNvPicPr>
          <p:nvPr/>
        </p:nvPicPr>
        <p:blipFill>
          <a:blip r:embed="rId2" cstate="print">
            <a:lum bright="12000" contrast="24000"/>
            <a:extLst>
              <a:ext uri="{28A0092B-C50C-407E-A947-70E740481C1C}">
                <a14:useLocalDpi xmlns="" xmlns:a14="http://schemas.microsoft.com/office/drawing/2010/main" val="0"/>
              </a:ext>
            </a:extLst>
          </a:blip>
          <a:srcRect/>
          <a:stretch>
            <a:fillRect/>
          </a:stretch>
        </p:blipFill>
        <p:spPr bwMode="auto">
          <a:xfrm>
            <a:off x="609600" y="609600"/>
            <a:ext cx="3730625"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5" name="Picture 3">
            <a:extLst>
              <a:ext uri="{FF2B5EF4-FFF2-40B4-BE49-F238E27FC236}">
                <a16:creationId xmlns="" xmlns:a16="http://schemas.microsoft.com/office/drawing/2014/main" id="{AAE0BCEC-D900-4322-AE11-2AF020B05433}"/>
              </a:ext>
            </a:extLst>
          </p:cNvPr>
          <p:cNvPicPr>
            <a:picLocks noChangeAspect="1" noChangeArrowheads="1"/>
          </p:cNvPicPr>
          <p:nvPr/>
        </p:nvPicPr>
        <p:blipFill>
          <a:blip r:embed="rId3" cstate="print">
            <a:lum bright="12000" contrast="36000"/>
            <a:extLst>
              <a:ext uri="{28A0092B-C50C-407E-A947-70E740481C1C}">
                <a14:useLocalDpi xmlns="" xmlns:a14="http://schemas.microsoft.com/office/drawing/2010/main" val="0"/>
              </a:ext>
            </a:extLst>
          </a:blip>
          <a:srcRect/>
          <a:stretch>
            <a:fillRect/>
          </a:stretch>
        </p:blipFill>
        <p:spPr bwMode="auto">
          <a:xfrm>
            <a:off x="4800600" y="609600"/>
            <a:ext cx="3681413"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 xmlns:a16="http://schemas.microsoft.com/office/drawing/2014/main" id="{DB2A4101-B6B8-42DA-9896-7CA978A8D497}"/>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53251" name="Picture 4" descr="img017">
            <a:extLst>
              <a:ext uri="{FF2B5EF4-FFF2-40B4-BE49-F238E27FC236}">
                <a16:creationId xmlns="" xmlns:a16="http://schemas.microsoft.com/office/drawing/2014/main" id="{E99102B5-ABA3-4BCA-86BE-336B683B498F}"/>
              </a:ext>
            </a:extLst>
          </p:cNvPr>
          <p:cNvPicPr>
            <a:picLocks noChangeAspect="1" noChangeArrowheads="1"/>
          </p:cNvPicPr>
          <p:nvPr/>
        </p:nvPicPr>
        <p:blipFill>
          <a:blip r:embed="rId2" cstate="print">
            <a:grayscl/>
            <a:extLst>
              <a:ext uri="{28A0092B-C50C-407E-A947-70E740481C1C}">
                <a14:useLocalDpi xmlns="" xmlns:a14="http://schemas.microsoft.com/office/drawing/2010/main" val="0"/>
              </a:ext>
            </a:extLst>
          </a:blip>
          <a:srcRect l="21875" t="29167" r="16667"/>
          <a:stretch>
            <a:fillRect/>
          </a:stretch>
        </p:blipFill>
        <p:spPr bwMode="auto">
          <a:xfrm>
            <a:off x="228600" y="914400"/>
            <a:ext cx="44958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2" name="Text Box 5">
            <a:extLst>
              <a:ext uri="{FF2B5EF4-FFF2-40B4-BE49-F238E27FC236}">
                <a16:creationId xmlns="" xmlns:a16="http://schemas.microsoft.com/office/drawing/2014/main" id="{2B62AB9A-7C21-494F-A8EA-0F70D8B50E2E}"/>
              </a:ext>
            </a:extLst>
          </p:cNvPr>
          <p:cNvSpPr txBox="1">
            <a:spLocks noChangeArrowheads="1"/>
          </p:cNvSpPr>
          <p:nvPr/>
        </p:nvSpPr>
        <p:spPr bwMode="auto">
          <a:xfrm>
            <a:off x="2133600" y="304800"/>
            <a:ext cx="2222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Λοβωτή παρυφή</a:t>
            </a:r>
            <a:endParaRPr lang="en-GB" altLang="en-US"/>
          </a:p>
        </p:txBody>
      </p:sp>
      <p:pic>
        <p:nvPicPr>
          <p:cNvPr id="53253" name="Picture 6">
            <a:extLst>
              <a:ext uri="{FF2B5EF4-FFF2-40B4-BE49-F238E27FC236}">
                <a16:creationId xmlns="" xmlns:a16="http://schemas.microsoft.com/office/drawing/2014/main" id="{D1F10A0F-A9D4-4743-B4F6-28E0C9B6D98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l="24393" t="12170" r="27237"/>
          <a:stretch>
            <a:fillRect/>
          </a:stretch>
        </p:blipFill>
        <p:spPr bwMode="auto">
          <a:xfrm>
            <a:off x="5638800" y="2286000"/>
            <a:ext cx="2590800" cy="407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 xmlns:a16="http://schemas.microsoft.com/office/drawing/2014/main" id="{67377328-E269-4FB8-B9E6-71BBDD85B2C3}"/>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54275" name="Picture 4" descr="img019">
            <a:extLst>
              <a:ext uri="{FF2B5EF4-FFF2-40B4-BE49-F238E27FC236}">
                <a16:creationId xmlns="" xmlns:a16="http://schemas.microsoft.com/office/drawing/2014/main" id="{D54D9CCE-5184-42E1-941C-E58AFCD16535}"/>
              </a:ext>
            </a:extLst>
          </p:cNvPr>
          <p:cNvPicPr>
            <a:picLocks noChangeAspect="1" noChangeArrowheads="1"/>
          </p:cNvPicPr>
          <p:nvPr/>
        </p:nvPicPr>
        <p:blipFill>
          <a:blip r:embed="rId2" cstate="print">
            <a:lum bright="24000" contrast="30000"/>
            <a:extLst>
              <a:ext uri="{28A0092B-C50C-407E-A947-70E740481C1C}">
                <a14:useLocalDpi xmlns="" xmlns:a14="http://schemas.microsoft.com/office/drawing/2010/main" val="0"/>
              </a:ext>
            </a:extLst>
          </a:blip>
          <a:srcRect l="31250" t="27777" r="14583" b="5556"/>
          <a:stretch>
            <a:fillRect/>
          </a:stretch>
        </p:blipFill>
        <p:spPr bwMode="auto">
          <a:xfrm>
            <a:off x="685800" y="1752600"/>
            <a:ext cx="3962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6" name="Text Box 5">
            <a:extLst>
              <a:ext uri="{FF2B5EF4-FFF2-40B4-BE49-F238E27FC236}">
                <a16:creationId xmlns="" xmlns:a16="http://schemas.microsoft.com/office/drawing/2014/main" id="{FFBDC423-3C77-4CDF-A7D5-B0C0F683C140}"/>
              </a:ext>
            </a:extLst>
          </p:cNvPr>
          <p:cNvSpPr txBox="1">
            <a:spLocks noChangeArrowheads="1"/>
          </p:cNvSpPr>
          <p:nvPr/>
        </p:nvSpPr>
        <p:spPr bwMode="auto">
          <a:xfrm>
            <a:off x="2514600" y="685800"/>
            <a:ext cx="41195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Διπλό πυελοκαλυκικό σύστημα </a:t>
            </a:r>
            <a:endParaRPr lang="en-GB" altLang="en-US"/>
          </a:p>
        </p:txBody>
      </p:sp>
      <p:pic>
        <p:nvPicPr>
          <p:cNvPr id="54277" name="Picture 6">
            <a:extLst>
              <a:ext uri="{FF2B5EF4-FFF2-40B4-BE49-F238E27FC236}">
                <a16:creationId xmlns="" xmlns:a16="http://schemas.microsoft.com/office/drawing/2014/main" id="{47FC478D-6011-41FF-8270-2B6FFE2FB02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l="16118" t="14104" r="14235"/>
          <a:stretch>
            <a:fillRect/>
          </a:stretch>
        </p:blipFill>
        <p:spPr bwMode="auto">
          <a:xfrm>
            <a:off x="5791200" y="2438400"/>
            <a:ext cx="2819400" cy="383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 xmlns:a16="http://schemas.microsoft.com/office/drawing/2014/main" id="{D1A8A144-83C2-4965-97C7-F166177F3005}"/>
              </a:ext>
            </a:extLst>
          </p:cNvPr>
          <p:cNvPicPr>
            <a:picLocks noChangeAspect="1" noChangeArrowheads="1"/>
          </p:cNvPicPr>
          <p:nvPr/>
        </p:nvPicPr>
        <p:blipFill>
          <a:blip r:embed="rId2" cstate="print">
            <a:lum contrast="12000"/>
            <a:extLst>
              <a:ext uri="{28A0092B-C50C-407E-A947-70E740481C1C}">
                <a14:useLocalDpi xmlns="" xmlns:a14="http://schemas.microsoft.com/office/drawing/2010/main" val="0"/>
              </a:ext>
            </a:extLst>
          </a:blip>
          <a:srcRect/>
          <a:stretch>
            <a:fillRect/>
          </a:stretch>
        </p:blipFill>
        <p:spPr bwMode="auto">
          <a:xfrm>
            <a:off x="762000" y="1147763"/>
            <a:ext cx="7543800" cy="4516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 xmlns:a16="http://schemas.microsoft.com/office/drawing/2014/main" id="{0194B001-B860-4D44-9A3E-3B963645372C}"/>
              </a:ext>
            </a:extLst>
          </p:cNvPr>
          <p:cNvPicPr>
            <a:picLocks noChangeAspect="1" noChangeArrowheads="1"/>
          </p:cNvPicPr>
          <p:nvPr/>
        </p:nvPicPr>
        <p:blipFill>
          <a:blip r:embed="rId2" cstate="print">
            <a:lum contrast="6000"/>
            <a:grayscl/>
            <a:extLst>
              <a:ext uri="{28A0092B-C50C-407E-A947-70E740481C1C}">
                <a14:useLocalDpi xmlns="" xmlns:a14="http://schemas.microsoft.com/office/drawing/2010/main" val="0"/>
              </a:ext>
            </a:extLst>
          </a:blip>
          <a:srcRect/>
          <a:stretch>
            <a:fillRect/>
          </a:stretch>
        </p:blipFill>
        <p:spPr bwMode="auto">
          <a:xfrm>
            <a:off x="152400" y="228600"/>
            <a:ext cx="3395663" cy="473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3" name="Picture 3">
            <a:extLst>
              <a:ext uri="{FF2B5EF4-FFF2-40B4-BE49-F238E27FC236}">
                <a16:creationId xmlns="" xmlns:a16="http://schemas.microsoft.com/office/drawing/2014/main" id="{AFA95DC6-B238-4EBD-A14A-53999F486EA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6600" y="1752600"/>
            <a:ext cx="3375025" cy="467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 xmlns:a16="http://schemas.microsoft.com/office/drawing/2014/main" id="{BB717CC1-F4A5-4D1F-814B-2FC56142C43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l="23505" t="17392" r="27687" b="5978"/>
          <a:stretch>
            <a:fillRect/>
          </a:stretch>
        </p:blipFill>
        <p:spPr bwMode="auto">
          <a:xfrm>
            <a:off x="6934200" y="3886200"/>
            <a:ext cx="1985963"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 xmlns:a16="http://schemas.microsoft.com/office/drawing/2014/main" id="{A7817760-D5AF-4779-A995-A11AC51986F7}"/>
              </a:ext>
            </a:extLst>
          </p:cNvPr>
          <p:cNvPicPr>
            <a:picLocks noChangeAspect="1" noChangeArrowheads="1"/>
          </p:cNvPicPr>
          <p:nvPr/>
        </p:nvPicPr>
        <p:blipFill>
          <a:blip r:embed="rId2" cstate="print">
            <a:lum bright="6000" contrast="6000"/>
            <a:grayscl/>
            <a:extLst>
              <a:ext uri="{28A0092B-C50C-407E-A947-70E740481C1C}">
                <a14:useLocalDpi xmlns="" xmlns:a14="http://schemas.microsoft.com/office/drawing/2010/main" val="0"/>
              </a:ext>
            </a:extLst>
          </a:blip>
          <a:srcRect/>
          <a:stretch>
            <a:fillRect/>
          </a:stretch>
        </p:blipFill>
        <p:spPr bwMode="auto">
          <a:xfrm>
            <a:off x="457200" y="381000"/>
            <a:ext cx="3502025" cy="505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7" name="Picture 4">
            <a:extLst>
              <a:ext uri="{FF2B5EF4-FFF2-40B4-BE49-F238E27FC236}">
                <a16:creationId xmlns="" xmlns:a16="http://schemas.microsoft.com/office/drawing/2014/main" id="{5FA95502-AF2E-49AD-8A7F-27E7E5A0A889}"/>
              </a:ext>
            </a:extLst>
          </p:cNvPr>
          <p:cNvPicPr>
            <a:picLocks noChangeAspect="1" noChangeArrowheads="1"/>
          </p:cNvPicPr>
          <p:nvPr/>
        </p:nvPicPr>
        <p:blipFill>
          <a:blip r:embed="rId3" cstate="print">
            <a:lum contrast="12000"/>
            <a:extLst>
              <a:ext uri="{28A0092B-C50C-407E-A947-70E740481C1C}">
                <a14:useLocalDpi xmlns="" xmlns:a14="http://schemas.microsoft.com/office/drawing/2010/main" val="0"/>
              </a:ext>
            </a:extLst>
          </a:blip>
          <a:srcRect/>
          <a:stretch>
            <a:fillRect/>
          </a:stretch>
        </p:blipFill>
        <p:spPr bwMode="auto">
          <a:xfrm>
            <a:off x="4495800" y="3505200"/>
            <a:ext cx="3960813" cy="242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8" name="Picture 5">
            <a:extLst>
              <a:ext uri="{FF2B5EF4-FFF2-40B4-BE49-F238E27FC236}">
                <a16:creationId xmlns="" xmlns:a16="http://schemas.microsoft.com/office/drawing/2014/main" id="{ACFBDE28-6C58-4196-BC4A-5EA425F0013A}"/>
              </a:ext>
            </a:extLst>
          </p:cNvPr>
          <p:cNvPicPr>
            <a:picLocks noChangeAspect="1" noChangeArrowheads="1"/>
          </p:cNvPicPr>
          <p:nvPr/>
        </p:nvPicPr>
        <p:blipFill>
          <a:blip r:embed="rId4" cstate="print">
            <a:lum contrast="6000"/>
            <a:extLst>
              <a:ext uri="{28A0092B-C50C-407E-A947-70E740481C1C}">
                <a14:useLocalDpi xmlns="" xmlns:a14="http://schemas.microsoft.com/office/drawing/2010/main" val="0"/>
              </a:ext>
            </a:extLst>
          </a:blip>
          <a:srcRect t="11169" b="30585"/>
          <a:stretch>
            <a:fillRect/>
          </a:stretch>
        </p:blipFill>
        <p:spPr bwMode="auto">
          <a:xfrm>
            <a:off x="5105400" y="533400"/>
            <a:ext cx="2586038"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 xmlns:a16="http://schemas.microsoft.com/office/drawing/2014/main" id="{3C18AA5C-1990-45A7-8066-C5C88D634AF3}"/>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58371" name="Picture 4" descr="img022">
            <a:extLst>
              <a:ext uri="{FF2B5EF4-FFF2-40B4-BE49-F238E27FC236}">
                <a16:creationId xmlns="" xmlns:a16="http://schemas.microsoft.com/office/drawing/2014/main" id="{BDDC7066-A25C-41FE-A150-CF6B298D113C}"/>
              </a:ext>
            </a:extLst>
          </p:cNvPr>
          <p:cNvPicPr>
            <a:picLocks noChangeAspect="1" noChangeArrowheads="1"/>
          </p:cNvPicPr>
          <p:nvPr/>
        </p:nvPicPr>
        <p:blipFill>
          <a:blip r:embed="rId2" cstate="print">
            <a:lum bright="30000" contrast="6000"/>
            <a:grayscl/>
            <a:extLst>
              <a:ext uri="{28A0092B-C50C-407E-A947-70E740481C1C}">
                <a14:useLocalDpi xmlns="" xmlns:a14="http://schemas.microsoft.com/office/drawing/2010/main" val="0"/>
              </a:ext>
            </a:extLst>
          </a:blip>
          <a:srcRect l="51089" t="36232" r="6522" b="20290"/>
          <a:stretch>
            <a:fillRect/>
          </a:stretch>
        </p:blipFill>
        <p:spPr bwMode="auto">
          <a:xfrm>
            <a:off x="4800600" y="2292350"/>
            <a:ext cx="3657600" cy="281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2" name="Picture 5" descr="img022">
            <a:extLst>
              <a:ext uri="{FF2B5EF4-FFF2-40B4-BE49-F238E27FC236}">
                <a16:creationId xmlns="" xmlns:a16="http://schemas.microsoft.com/office/drawing/2014/main" id="{F3E73180-645A-4717-BA19-8F0DC57C1BD5}"/>
              </a:ext>
            </a:extLst>
          </p:cNvPr>
          <p:cNvPicPr>
            <a:picLocks noChangeAspect="1" noChangeArrowheads="1"/>
          </p:cNvPicPr>
          <p:nvPr/>
        </p:nvPicPr>
        <p:blipFill>
          <a:blip r:embed="rId2" cstate="print">
            <a:lum bright="-12000"/>
            <a:grayscl/>
            <a:extLst>
              <a:ext uri="{28A0092B-C50C-407E-A947-70E740481C1C}">
                <a14:useLocalDpi xmlns="" xmlns:a14="http://schemas.microsoft.com/office/drawing/2010/main" val="0"/>
              </a:ext>
            </a:extLst>
          </a:blip>
          <a:srcRect l="3125" t="36111" r="54167" b="19444"/>
          <a:stretch>
            <a:fillRect/>
          </a:stretch>
        </p:blipFill>
        <p:spPr bwMode="auto">
          <a:xfrm>
            <a:off x="990600" y="2309813"/>
            <a:ext cx="3581400" cy="2795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3" name="Text Box 6">
            <a:extLst>
              <a:ext uri="{FF2B5EF4-FFF2-40B4-BE49-F238E27FC236}">
                <a16:creationId xmlns="" xmlns:a16="http://schemas.microsoft.com/office/drawing/2014/main" id="{390C0026-A918-4E03-BA59-35D17ECD74C3}"/>
              </a:ext>
            </a:extLst>
          </p:cNvPr>
          <p:cNvSpPr txBox="1">
            <a:spLocks noChangeArrowheads="1"/>
          </p:cNvSpPr>
          <p:nvPr/>
        </p:nvSpPr>
        <p:spPr bwMode="auto">
          <a:xfrm>
            <a:off x="2193925" y="879475"/>
            <a:ext cx="21701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Εκτοπος νεφρός</a:t>
            </a:r>
            <a:endParaRPr lang="en-GB" alt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26">
            <a:extLst>
              <a:ext uri="{FF2B5EF4-FFF2-40B4-BE49-F238E27FC236}">
                <a16:creationId xmlns="" xmlns:a16="http://schemas.microsoft.com/office/drawing/2014/main" id="{E74DD24F-7F10-45E4-B151-93BC427FCF12}"/>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36850" y="1000125"/>
            <a:ext cx="3668713" cy="485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 xmlns:a16="http://schemas.microsoft.com/office/drawing/2014/main" id="{8239CC5C-C755-4DC5-940B-249A1EA675B3}"/>
              </a:ext>
            </a:extLst>
          </p:cNvPr>
          <p:cNvPicPr>
            <a:picLocks noChangeAspect="1" noChangeArrowheads="1"/>
          </p:cNvPicPr>
          <p:nvPr/>
        </p:nvPicPr>
        <p:blipFill>
          <a:blip r:embed="rId2" cstate="print">
            <a:lum bright="6000" contrast="-12000"/>
            <a:grayscl/>
            <a:extLst>
              <a:ext uri="{28A0092B-C50C-407E-A947-70E740481C1C}">
                <a14:useLocalDpi xmlns="" xmlns:a14="http://schemas.microsoft.com/office/drawing/2010/main" val="0"/>
              </a:ext>
            </a:extLst>
          </a:blip>
          <a:srcRect/>
          <a:stretch>
            <a:fillRect/>
          </a:stretch>
        </p:blipFill>
        <p:spPr bwMode="auto">
          <a:xfrm>
            <a:off x="2805113" y="765175"/>
            <a:ext cx="3532187" cy="532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 xmlns:a16="http://schemas.microsoft.com/office/drawing/2014/main" id="{311F5D31-5415-4C03-B278-80C40BEE09E1}"/>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61443" name="Picture 4" descr="img038">
            <a:extLst>
              <a:ext uri="{FF2B5EF4-FFF2-40B4-BE49-F238E27FC236}">
                <a16:creationId xmlns="" xmlns:a16="http://schemas.microsoft.com/office/drawing/2014/main" id="{DF027CA6-6B0E-4CAB-ABFE-240D123FD3CB}"/>
              </a:ext>
            </a:extLst>
          </p:cNvPr>
          <p:cNvPicPr>
            <a:picLocks noChangeAspect="1" noChangeArrowheads="1"/>
          </p:cNvPicPr>
          <p:nvPr/>
        </p:nvPicPr>
        <p:blipFill>
          <a:blip r:embed="rId2" cstate="print">
            <a:lum bright="12000" contrast="6000"/>
            <a:grayscl/>
            <a:extLst>
              <a:ext uri="{28A0092B-C50C-407E-A947-70E740481C1C}">
                <a14:useLocalDpi xmlns="" xmlns:a14="http://schemas.microsoft.com/office/drawing/2010/main" val="0"/>
              </a:ext>
            </a:extLst>
          </a:blip>
          <a:srcRect l="15625" t="25000" r="34375" b="4167"/>
          <a:stretch>
            <a:fillRect/>
          </a:stretch>
        </p:blipFill>
        <p:spPr bwMode="auto">
          <a:xfrm>
            <a:off x="2057400" y="2057400"/>
            <a:ext cx="3657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4" name="Text Box 5">
            <a:extLst>
              <a:ext uri="{FF2B5EF4-FFF2-40B4-BE49-F238E27FC236}">
                <a16:creationId xmlns="" xmlns:a16="http://schemas.microsoft.com/office/drawing/2014/main" id="{0056272B-1A91-4824-8D82-56A5B7F317E5}"/>
              </a:ext>
            </a:extLst>
          </p:cNvPr>
          <p:cNvSpPr txBox="1">
            <a:spLocks noChangeArrowheads="1"/>
          </p:cNvSpPr>
          <p:nvPr/>
        </p:nvSpPr>
        <p:spPr bwMode="auto">
          <a:xfrm>
            <a:off x="2346325" y="803275"/>
            <a:ext cx="2084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Νεφρική κύστη</a:t>
            </a:r>
            <a:endParaRPr lang="en-GB" altLang="en-US"/>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 xmlns:a16="http://schemas.microsoft.com/office/drawing/2014/main" id="{D87E170E-1E1F-4166-AF08-C429B5837247}"/>
              </a:ext>
            </a:extLst>
          </p:cNvPr>
          <p:cNvPicPr>
            <a:picLocks noChangeAspect="1" noChangeArrowheads="1"/>
          </p:cNvPicPr>
          <p:nvPr/>
        </p:nvPicPr>
        <p:blipFill>
          <a:blip r:embed="rId2" cstate="print">
            <a:lum bright="-12000" contrast="12000"/>
            <a:extLst>
              <a:ext uri="{28A0092B-C50C-407E-A947-70E740481C1C}">
                <a14:useLocalDpi xmlns="" xmlns:a14="http://schemas.microsoft.com/office/drawing/2010/main" val="0"/>
              </a:ext>
            </a:extLst>
          </a:blip>
          <a:srcRect/>
          <a:stretch>
            <a:fillRect/>
          </a:stretch>
        </p:blipFill>
        <p:spPr bwMode="auto">
          <a:xfrm>
            <a:off x="304800" y="381000"/>
            <a:ext cx="3200400" cy="314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7" name="Picture 3">
            <a:extLst>
              <a:ext uri="{FF2B5EF4-FFF2-40B4-BE49-F238E27FC236}">
                <a16:creationId xmlns="" xmlns:a16="http://schemas.microsoft.com/office/drawing/2014/main" id="{D59768C7-8D09-4373-9970-1534CF84BA7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05200" y="1981200"/>
            <a:ext cx="2605088" cy="242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8" name="Picture 4">
            <a:extLst>
              <a:ext uri="{FF2B5EF4-FFF2-40B4-BE49-F238E27FC236}">
                <a16:creationId xmlns="" xmlns:a16="http://schemas.microsoft.com/office/drawing/2014/main" id="{586C2F06-F060-4FF4-B692-DA8F77962804}"/>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19800" y="4114800"/>
            <a:ext cx="2743200" cy="253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 xmlns:a16="http://schemas.microsoft.com/office/drawing/2014/main" id="{4E7B0AD5-945A-41D1-B668-B281D6F989AA}"/>
              </a:ext>
            </a:extLst>
          </p:cNvPr>
          <p:cNvPicPr>
            <a:picLocks noChangeAspect="1" noChangeArrowheads="1"/>
          </p:cNvPicPr>
          <p:nvPr/>
        </p:nvPicPr>
        <p:blipFill>
          <a:blip r:embed="rId2" cstate="print">
            <a:lum contrast="24000"/>
            <a:extLst>
              <a:ext uri="{28A0092B-C50C-407E-A947-70E740481C1C}">
                <a14:useLocalDpi xmlns="" xmlns:a14="http://schemas.microsoft.com/office/drawing/2010/main" val="0"/>
              </a:ext>
            </a:extLst>
          </a:blip>
          <a:srcRect/>
          <a:stretch>
            <a:fillRect/>
          </a:stretch>
        </p:blipFill>
        <p:spPr bwMode="auto">
          <a:xfrm>
            <a:off x="381000" y="304800"/>
            <a:ext cx="3833813"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9" name="Picture 3">
            <a:extLst>
              <a:ext uri="{FF2B5EF4-FFF2-40B4-BE49-F238E27FC236}">
                <a16:creationId xmlns="" xmlns:a16="http://schemas.microsoft.com/office/drawing/2014/main" id="{CCA2ABA6-A6A5-47DB-B35A-E66F137081A6}"/>
              </a:ext>
            </a:extLst>
          </p:cNvPr>
          <p:cNvPicPr>
            <a:picLocks noChangeAspect="1" noChangeArrowheads="1"/>
          </p:cNvPicPr>
          <p:nvPr/>
        </p:nvPicPr>
        <p:blipFill>
          <a:blip r:embed="rId3" cstate="print">
            <a:lum bright="6000" contrast="12000"/>
            <a:extLst>
              <a:ext uri="{28A0092B-C50C-407E-A947-70E740481C1C}">
                <a14:useLocalDpi xmlns="" xmlns:a14="http://schemas.microsoft.com/office/drawing/2010/main" val="0"/>
              </a:ext>
            </a:extLst>
          </a:blip>
          <a:srcRect/>
          <a:stretch>
            <a:fillRect/>
          </a:stretch>
        </p:blipFill>
        <p:spPr bwMode="auto">
          <a:xfrm>
            <a:off x="4876800" y="304800"/>
            <a:ext cx="3832225"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 xmlns:a16="http://schemas.microsoft.com/office/drawing/2014/main" id="{007C1212-D735-4F39-B15D-F0AE56B974B4}"/>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63491" name="Picture 3" descr="img020">
            <a:extLst>
              <a:ext uri="{FF2B5EF4-FFF2-40B4-BE49-F238E27FC236}">
                <a16:creationId xmlns="" xmlns:a16="http://schemas.microsoft.com/office/drawing/2014/main" id="{DC7E771A-9450-45F6-B496-BCF9121D5333}"/>
              </a:ext>
            </a:extLst>
          </p:cNvPr>
          <p:cNvPicPr>
            <a:picLocks noChangeAspect="1" noChangeArrowheads="1"/>
          </p:cNvPicPr>
          <p:nvPr/>
        </p:nvPicPr>
        <p:blipFill>
          <a:blip r:embed="rId2" cstate="print">
            <a:grayscl/>
            <a:extLst>
              <a:ext uri="{28A0092B-C50C-407E-A947-70E740481C1C}">
                <a14:useLocalDpi xmlns="" xmlns:a14="http://schemas.microsoft.com/office/drawing/2010/main" val="0"/>
              </a:ext>
            </a:extLst>
          </a:blip>
          <a:srcRect l="31250" t="34723" r="32292" b="11111"/>
          <a:stretch>
            <a:fillRect/>
          </a:stretch>
        </p:blipFill>
        <p:spPr bwMode="auto">
          <a:xfrm>
            <a:off x="228600" y="914400"/>
            <a:ext cx="3487738"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2" name="Text Box 4">
            <a:extLst>
              <a:ext uri="{FF2B5EF4-FFF2-40B4-BE49-F238E27FC236}">
                <a16:creationId xmlns="" xmlns:a16="http://schemas.microsoft.com/office/drawing/2014/main" id="{A079D6C5-8514-4F14-9A7F-C127B0604ADA}"/>
              </a:ext>
            </a:extLst>
          </p:cNvPr>
          <p:cNvSpPr txBox="1">
            <a:spLocks noChangeArrowheads="1"/>
          </p:cNvSpPr>
          <p:nvPr/>
        </p:nvSpPr>
        <p:spPr bwMode="auto">
          <a:xfrm>
            <a:off x="228600" y="228600"/>
            <a:ext cx="26273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Εξωνεφρική πύελος</a:t>
            </a:r>
            <a:endParaRPr lang="en-GB" altLang="en-US"/>
          </a:p>
        </p:txBody>
      </p:sp>
      <p:pic>
        <p:nvPicPr>
          <p:cNvPr id="63493" name="Picture 5" descr="img021">
            <a:extLst>
              <a:ext uri="{FF2B5EF4-FFF2-40B4-BE49-F238E27FC236}">
                <a16:creationId xmlns="" xmlns:a16="http://schemas.microsoft.com/office/drawing/2014/main" id="{FAB32227-A65B-4BBB-85B6-B5EF089FA789}"/>
              </a:ext>
            </a:extLst>
          </p:cNvPr>
          <p:cNvPicPr>
            <a:picLocks noChangeAspect="1" noChangeArrowheads="1"/>
          </p:cNvPicPr>
          <p:nvPr/>
        </p:nvPicPr>
        <p:blipFill>
          <a:blip r:embed="rId3" cstate="print">
            <a:lum contrast="18000"/>
            <a:grayscl/>
            <a:extLst>
              <a:ext uri="{28A0092B-C50C-407E-A947-70E740481C1C}">
                <a14:useLocalDpi xmlns="" xmlns:a14="http://schemas.microsoft.com/office/drawing/2010/main" val="0"/>
              </a:ext>
            </a:extLst>
          </a:blip>
          <a:srcRect l="27083" t="36111" r="35417" b="12500"/>
          <a:stretch>
            <a:fillRect/>
          </a:stretch>
        </p:blipFill>
        <p:spPr bwMode="auto">
          <a:xfrm>
            <a:off x="4114800" y="2743200"/>
            <a:ext cx="3781425"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4" name="Picture 6">
            <a:extLst>
              <a:ext uri="{FF2B5EF4-FFF2-40B4-BE49-F238E27FC236}">
                <a16:creationId xmlns="" xmlns:a16="http://schemas.microsoft.com/office/drawing/2014/main" id="{69893155-B799-4EA7-914E-C40355E92B63}"/>
              </a:ext>
            </a:extLst>
          </p:cNvPr>
          <p:cNvPicPr>
            <a:picLocks noChangeAspect="1" noChangeArrowheads="1"/>
          </p:cNvPicPr>
          <p:nvPr/>
        </p:nvPicPr>
        <p:blipFill>
          <a:blip r:embed="rId4" cstate="print">
            <a:lum bright="12000" contrast="6000"/>
            <a:extLst>
              <a:ext uri="{28A0092B-C50C-407E-A947-70E740481C1C}">
                <a14:useLocalDpi xmlns="" xmlns:a14="http://schemas.microsoft.com/office/drawing/2010/main" val="0"/>
              </a:ext>
            </a:extLst>
          </a:blip>
          <a:srcRect/>
          <a:stretch>
            <a:fillRect/>
          </a:stretch>
        </p:blipFill>
        <p:spPr bwMode="auto">
          <a:xfrm>
            <a:off x="6934200" y="228600"/>
            <a:ext cx="1735138" cy="240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 xmlns:a16="http://schemas.microsoft.com/office/drawing/2014/main" id="{80BA79A6-838B-49B4-8877-BE3FC657EDC5}"/>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64515" name="Picture 3" descr="img041">
            <a:extLst>
              <a:ext uri="{FF2B5EF4-FFF2-40B4-BE49-F238E27FC236}">
                <a16:creationId xmlns="" xmlns:a16="http://schemas.microsoft.com/office/drawing/2014/main" id="{4041DC20-3D94-44B3-A8DB-6BC83821DE05}"/>
              </a:ext>
            </a:extLst>
          </p:cNvPr>
          <p:cNvPicPr>
            <a:picLocks noChangeAspect="1" noChangeArrowheads="1"/>
          </p:cNvPicPr>
          <p:nvPr/>
        </p:nvPicPr>
        <p:blipFill>
          <a:blip r:embed="rId2" cstate="print">
            <a:lum bright="12000" contrast="6000"/>
            <a:grayscl/>
            <a:extLst>
              <a:ext uri="{28A0092B-C50C-407E-A947-70E740481C1C}">
                <a14:useLocalDpi xmlns="" xmlns:a14="http://schemas.microsoft.com/office/drawing/2010/main" val="0"/>
              </a:ext>
            </a:extLst>
          </a:blip>
          <a:srcRect l="23958" t="34723" r="16667"/>
          <a:stretch>
            <a:fillRect/>
          </a:stretch>
        </p:blipFill>
        <p:spPr bwMode="auto">
          <a:xfrm>
            <a:off x="533400" y="1905000"/>
            <a:ext cx="4343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 name="Text Box 4">
            <a:extLst>
              <a:ext uri="{FF2B5EF4-FFF2-40B4-BE49-F238E27FC236}">
                <a16:creationId xmlns="" xmlns:a16="http://schemas.microsoft.com/office/drawing/2014/main" id="{38F97ECE-E4FF-48DA-B4F8-BA70C3D3DC77}"/>
              </a:ext>
            </a:extLst>
          </p:cNvPr>
          <p:cNvSpPr txBox="1">
            <a:spLocks noChangeArrowheads="1"/>
          </p:cNvSpPr>
          <p:nvPr/>
        </p:nvSpPr>
        <p:spPr bwMode="auto">
          <a:xfrm>
            <a:off x="2041525" y="727075"/>
            <a:ext cx="2681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Παραπυελική κύστη</a:t>
            </a:r>
            <a:endParaRPr lang="en-GB" altLang="en-US"/>
          </a:p>
        </p:txBody>
      </p:sp>
      <p:pic>
        <p:nvPicPr>
          <p:cNvPr id="64517" name="Picture 5" descr="img042">
            <a:extLst>
              <a:ext uri="{FF2B5EF4-FFF2-40B4-BE49-F238E27FC236}">
                <a16:creationId xmlns="" xmlns:a16="http://schemas.microsoft.com/office/drawing/2014/main" id="{9221665D-F48F-4DCE-B9C5-7B6EECB4FDA6}"/>
              </a:ext>
            </a:extLst>
          </p:cNvPr>
          <p:cNvPicPr>
            <a:picLocks noChangeAspect="1" noChangeArrowheads="1"/>
          </p:cNvPicPr>
          <p:nvPr/>
        </p:nvPicPr>
        <p:blipFill>
          <a:blip r:embed="rId3" cstate="print">
            <a:lum bright="12000"/>
            <a:grayscl/>
            <a:extLst>
              <a:ext uri="{28A0092B-C50C-407E-A947-70E740481C1C}">
                <a14:useLocalDpi xmlns="" xmlns:a14="http://schemas.microsoft.com/office/drawing/2010/main" val="0"/>
              </a:ext>
            </a:extLst>
          </a:blip>
          <a:srcRect l="25000" t="34450" r="31250" b="4167"/>
          <a:stretch>
            <a:fillRect/>
          </a:stretch>
        </p:blipFill>
        <p:spPr bwMode="auto">
          <a:xfrm>
            <a:off x="5029200" y="1676400"/>
            <a:ext cx="354806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 xmlns:a16="http://schemas.microsoft.com/office/drawing/2014/main" id="{7C9936F6-E68E-48F1-A57D-060B05F0FA3E}"/>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65539" name="Rectangle 3">
            <a:extLst>
              <a:ext uri="{FF2B5EF4-FFF2-40B4-BE49-F238E27FC236}">
                <a16:creationId xmlns="" xmlns:a16="http://schemas.microsoft.com/office/drawing/2014/main" id="{B21E7A1C-AAD2-45B1-8932-64E86589225F}"/>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65540" name="Picture 4" descr="img044">
            <a:extLst>
              <a:ext uri="{FF2B5EF4-FFF2-40B4-BE49-F238E27FC236}">
                <a16:creationId xmlns="" xmlns:a16="http://schemas.microsoft.com/office/drawing/2014/main" id="{22AB2E83-05BD-4AC4-B9A7-71A66B6C9591}"/>
              </a:ext>
            </a:extLst>
          </p:cNvPr>
          <p:cNvPicPr>
            <a:picLocks noChangeAspect="1" noChangeArrowheads="1"/>
          </p:cNvPicPr>
          <p:nvPr/>
        </p:nvPicPr>
        <p:blipFill>
          <a:blip r:embed="rId2" cstate="print">
            <a:lum contrast="12000"/>
            <a:grayscl/>
            <a:extLst>
              <a:ext uri="{28A0092B-C50C-407E-A947-70E740481C1C}">
                <a14:useLocalDpi xmlns="" xmlns:a14="http://schemas.microsoft.com/office/drawing/2010/main" val="0"/>
              </a:ext>
            </a:extLst>
          </a:blip>
          <a:srcRect l="21875" t="30556" r="19792" b="9723"/>
          <a:stretch>
            <a:fillRect/>
          </a:stretch>
        </p:blipFill>
        <p:spPr bwMode="auto">
          <a:xfrm>
            <a:off x="2514600" y="2362200"/>
            <a:ext cx="42672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1" name="Text Box 5">
            <a:extLst>
              <a:ext uri="{FF2B5EF4-FFF2-40B4-BE49-F238E27FC236}">
                <a16:creationId xmlns="" xmlns:a16="http://schemas.microsoft.com/office/drawing/2014/main" id="{5FA501F3-9574-4014-8E27-BF39B99FD8A1}"/>
              </a:ext>
            </a:extLst>
          </p:cNvPr>
          <p:cNvSpPr txBox="1">
            <a:spLocks noChangeArrowheads="1"/>
          </p:cNvSpPr>
          <p:nvPr/>
        </p:nvSpPr>
        <p:spPr bwMode="auto">
          <a:xfrm>
            <a:off x="3184525" y="1031875"/>
            <a:ext cx="2681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Παραπυελική κύστη</a:t>
            </a:r>
            <a:endParaRPr lang="en-GB"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 xmlns:a16="http://schemas.microsoft.com/office/drawing/2014/main" id="{1AAED782-BB96-47BA-B824-167C816F017A}"/>
              </a:ext>
            </a:extLst>
          </p:cNvPr>
          <p:cNvPicPr>
            <a:picLocks noChangeAspect="1" noChangeArrowheads="1"/>
          </p:cNvPicPr>
          <p:nvPr/>
        </p:nvPicPr>
        <p:blipFill>
          <a:blip r:embed="rId2" cstate="print">
            <a:lum bright="24000" contrast="18000"/>
            <a:extLst>
              <a:ext uri="{28A0092B-C50C-407E-A947-70E740481C1C}">
                <a14:useLocalDpi xmlns="" xmlns:a14="http://schemas.microsoft.com/office/drawing/2010/main" val="0"/>
              </a:ext>
            </a:extLst>
          </a:blip>
          <a:srcRect/>
          <a:stretch>
            <a:fillRect/>
          </a:stretch>
        </p:blipFill>
        <p:spPr bwMode="auto">
          <a:xfrm>
            <a:off x="2816225" y="965200"/>
            <a:ext cx="3511550" cy="492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 xmlns:a16="http://schemas.microsoft.com/office/drawing/2014/main" id="{45B37EC1-0639-4351-85FB-FA3555F665A8}"/>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67587" name="Picture 4" descr="img050">
            <a:extLst>
              <a:ext uri="{FF2B5EF4-FFF2-40B4-BE49-F238E27FC236}">
                <a16:creationId xmlns="" xmlns:a16="http://schemas.microsoft.com/office/drawing/2014/main" id="{5E5AE276-6F3D-47F7-A408-17B4B96BC4F2}"/>
              </a:ext>
            </a:extLst>
          </p:cNvPr>
          <p:cNvPicPr>
            <a:picLocks noChangeAspect="1" noChangeArrowheads="1"/>
          </p:cNvPicPr>
          <p:nvPr/>
        </p:nvPicPr>
        <p:blipFill>
          <a:blip r:embed="rId2" cstate="print">
            <a:lum bright="12000"/>
            <a:extLst>
              <a:ext uri="{28A0092B-C50C-407E-A947-70E740481C1C}">
                <a14:useLocalDpi xmlns="" xmlns:a14="http://schemas.microsoft.com/office/drawing/2010/main" val="0"/>
              </a:ext>
            </a:extLst>
          </a:blip>
          <a:srcRect l="52831" t="42139" r="3773" b="12578"/>
          <a:stretch>
            <a:fillRect/>
          </a:stretch>
        </p:blipFill>
        <p:spPr bwMode="auto">
          <a:xfrm>
            <a:off x="1600200" y="3886200"/>
            <a:ext cx="3505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88" name="Picture 5" descr="img050">
            <a:extLst>
              <a:ext uri="{FF2B5EF4-FFF2-40B4-BE49-F238E27FC236}">
                <a16:creationId xmlns="" xmlns:a16="http://schemas.microsoft.com/office/drawing/2014/main" id="{E00648A4-B491-4BE3-9618-81F9D434ED37}"/>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l="3773" t="45284" r="56604" b="19496"/>
          <a:stretch>
            <a:fillRect/>
          </a:stretch>
        </p:blipFill>
        <p:spPr bwMode="auto">
          <a:xfrm>
            <a:off x="228600" y="914400"/>
            <a:ext cx="43434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9" name="Text Box 6">
            <a:extLst>
              <a:ext uri="{FF2B5EF4-FFF2-40B4-BE49-F238E27FC236}">
                <a16:creationId xmlns="" xmlns:a16="http://schemas.microsoft.com/office/drawing/2014/main" id="{9F5D0721-0D7D-4BA7-9D71-BE7B6C4480CE}"/>
              </a:ext>
            </a:extLst>
          </p:cNvPr>
          <p:cNvSpPr txBox="1">
            <a:spLocks noChangeArrowheads="1"/>
          </p:cNvSpPr>
          <p:nvPr/>
        </p:nvSpPr>
        <p:spPr bwMode="auto">
          <a:xfrm>
            <a:off x="2667000" y="381000"/>
            <a:ext cx="28336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Πολυκιστικός νεφρός</a:t>
            </a:r>
            <a:endParaRPr lang="en-GB" altLang="en-US"/>
          </a:p>
        </p:txBody>
      </p:sp>
      <p:pic>
        <p:nvPicPr>
          <p:cNvPr id="67590" name="Picture 7">
            <a:extLst>
              <a:ext uri="{FF2B5EF4-FFF2-40B4-BE49-F238E27FC236}">
                <a16:creationId xmlns="" xmlns:a16="http://schemas.microsoft.com/office/drawing/2014/main" id="{A9D26410-ADE6-4C43-AB99-5320CD4D567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1447800"/>
            <a:ext cx="4195763" cy="221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1" name="Picture 8">
            <a:extLst>
              <a:ext uri="{FF2B5EF4-FFF2-40B4-BE49-F238E27FC236}">
                <a16:creationId xmlns="" xmlns:a16="http://schemas.microsoft.com/office/drawing/2014/main" id="{4F28ECE2-4683-49E0-B601-790FBEA4AD6C}"/>
              </a:ext>
            </a:extLst>
          </p:cNvPr>
          <p:cNvPicPr>
            <a:picLocks noChangeAspect="1" noChangeArrowheads="1"/>
          </p:cNvPicPr>
          <p:nvPr/>
        </p:nvPicPr>
        <p:blipFill>
          <a:blip r:embed="rId4" cstate="print">
            <a:grayscl/>
            <a:extLst>
              <a:ext uri="{28A0092B-C50C-407E-A947-70E740481C1C}">
                <a14:useLocalDpi xmlns="" xmlns:a14="http://schemas.microsoft.com/office/drawing/2010/main" val="0"/>
              </a:ext>
            </a:extLst>
          </a:blip>
          <a:srcRect/>
          <a:stretch>
            <a:fillRect/>
          </a:stretch>
        </p:blipFill>
        <p:spPr bwMode="auto">
          <a:xfrm>
            <a:off x="5943600" y="3810000"/>
            <a:ext cx="2736850"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 xmlns:a16="http://schemas.microsoft.com/office/drawing/2014/main" id="{BFFA0FEF-1F19-41B7-B491-4849FE42145F}"/>
              </a:ext>
            </a:extLst>
          </p:cNvPr>
          <p:cNvPicPr>
            <a:picLocks noChangeAspect="1" noChangeArrowheads="1"/>
          </p:cNvPicPr>
          <p:nvPr/>
        </p:nvPicPr>
        <p:blipFill>
          <a:blip r:embed="rId2" cstate="print">
            <a:lum bright="-6000"/>
            <a:extLst>
              <a:ext uri="{28A0092B-C50C-407E-A947-70E740481C1C}">
                <a14:useLocalDpi xmlns="" xmlns:a14="http://schemas.microsoft.com/office/drawing/2010/main" val="0"/>
              </a:ext>
            </a:extLst>
          </a:blip>
          <a:srcRect/>
          <a:stretch>
            <a:fillRect/>
          </a:stretch>
        </p:blipFill>
        <p:spPr bwMode="auto">
          <a:xfrm>
            <a:off x="304800" y="228600"/>
            <a:ext cx="5048250" cy="364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1" name="Picture 3">
            <a:extLst>
              <a:ext uri="{FF2B5EF4-FFF2-40B4-BE49-F238E27FC236}">
                <a16:creationId xmlns="" xmlns:a16="http://schemas.microsoft.com/office/drawing/2014/main" id="{99752CC2-3C5E-450B-AA32-B01FA150E932}"/>
              </a:ext>
            </a:extLst>
          </p:cNvPr>
          <p:cNvPicPr>
            <a:picLocks noChangeAspect="1" noChangeArrowheads="1"/>
          </p:cNvPicPr>
          <p:nvPr/>
        </p:nvPicPr>
        <p:blipFill>
          <a:blip r:embed="rId3" cstate="print">
            <a:lum bright="-12000" contrast="18000"/>
            <a:extLst>
              <a:ext uri="{28A0092B-C50C-407E-A947-70E740481C1C}">
                <a14:useLocalDpi xmlns="" xmlns:a14="http://schemas.microsoft.com/office/drawing/2010/main" val="0"/>
              </a:ext>
            </a:extLst>
          </a:blip>
          <a:srcRect/>
          <a:stretch>
            <a:fillRect/>
          </a:stretch>
        </p:blipFill>
        <p:spPr bwMode="auto">
          <a:xfrm>
            <a:off x="4011613" y="3940175"/>
            <a:ext cx="5132387" cy="291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 xmlns:a16="http://schemas.microsoft.com/office/drawing/2014/main" id="{561B41B3-F121-4B6E-A42F-7A427D9EE897}"/>
              </a:ext>
            </a:extLst>
          </p:cNvPr>
          <p:cNvPicPr>
            <a:picLocks noChangeAspect="1" noChangeArrowheads="1"/>
          </p:cNvPicPr>
          <p:nvPr/>
        </p:nvPicPr>
        <p:blipFill>
          <a:blip r:embed="rId2" cstate="print">
            <a:grayscl/>
            <a:extLst>
              <a:ext uri="{28A0092B-C50C-407E-A947-70E740481C1C}">
                <a14:useLocalDpi xmlns="" xmlns:a14="http://schemas.microsoft.com/office/drawing/2010/main" val="0"/>
              </a:ext>
            </a:extLst>
          </a:blip>
          <a:srcRect l="4245" t="3804" r="7167"/>
          <a:stretch>
            <a:fillRect/>
          </a:stretch>
        </p:blipFill>
        <p:spPr bwMode="auto">
          <a:xfrm>
            <a:off x="2209800" y="1828800"/>
            <a:ext cx="4572000" cy="333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 xmlns:a16="http://schemas.microsoft.com/office/drawing/2014/main" id="{DFD90718-3E9B-4449-B183-5F62950391DA}"/>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70659" name="Picture 3" descr="img025">
            <a:extLst>
              <a:ext uri="{FF2B5EF4-FFF2-40B4-BE49-F238E27FC236}">
                <a16:creationId xmlns="" xmlns:a16="http://schemas.microsoft.com/office/drawing/2014/main" id="{484C522F-DFBD-4110-A3C0-CD93461EA247}"/>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18750" t="33333" r="33333"/>
          <a:stretch>
            <a:fillRect/>
          </a:stretch>
        </p:blipFill>
        <p:spPr bwMode="auto">
          <a:xfrm>
            <a:off x="2819400" y="2133600"/>
            <a:ext cx="40894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 xmlns:a16="http://schemas.microsoft.com/office/drawing/2014/main" id="{B219B352-F43C-4A5E-918E-78A7BE6E561B}"/>
              </a:ext>
            </a:extLst>
          </p:cNvPr>
          <p:cNvSpPr txBox="1">
            <a:spLocks noChangeArrowheads="1"/>
          </p:cNvSpPr>
          <p:nvPr/>
        </p:nvSpPr>
        <p:spPr bwMode="auto">
          <a:xfrm>
            <a:off x="3352800" y="685800"/>
            <a:ext cx="27765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Πεταλοειδής Νεφρός</a:t>
            </a:r>
            <a:endParaRPr lang="en-GB"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 xmlns:a16="http://schemas.microsoft.com/office/drawing/2014/main" id="{A35715B6-474C-4C15-AE2D-65C0A8D3E9AB}"/>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71683" name="Picture 3" descr="img024">
            <a:extLst>
              <a:ext uri="{FF2B5EF4-FFF2-40B4-BE49-F238E27FC236}">
                <a16:creationId xmlns="" xmlns:a16="http://schemas.microsoft.com/office/drawing/2014/main" id="{E8670B66-A182-48AA-BF3E-47A709D0997B}"/>
              </a:ext>
            </a:extLst>
          </p:cNvPr>
          <p:cNvPicPr>
            <a:picLocks noChangeAspect="1" noChangeArrowheads="1"/>
          </p:cNvPicPr>
          <p:nvPr/>
        </p:nvPicPr>
        <p:blipFill>
          <a:blip r:embed="rId2">
            <a:lum bright="18000" contrast="12000"/>
            <a:grayscl/>
            <a:extLst>
              <a:ext uri="{28A0092B-C50C-407E-A947-70E740481C1C}">
                <a14:useLocalDpi xmlns="" xmlns:a14="http://schemas.microsoft.com/office/drawing/2010/main" val="0"/>
              </a:ext>
            </a:extLst>
          </a:blip>
          <a:srcRect l="5208" t="5208"/>
          <a:stretch>
            <a:fillRect/>
          </a:stretch>
        </p:blipFill>
        <p:spPr bwMode="auto">
          <a:xfrm>
            <a:off x="1295400" y="971550"/>
            <a:ext cx="6934200" cy="520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 xmlns:a16="http://schemas.microsoft.com/office/drawing/2014/main" id="{B77427A9-8874-4A73-98E0-5C171525C7B0}"/>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72707" name="Picture 3" descr="img029">
            <a:extLst>
              <a:ext uri="{FF2B5EF4-FFF2-40B4-BE49-F238E27FC236}">
                <a16:creationId xmlns="" xmlns:a16="http://schemas.microsoft.com/office/drawing/2014/main" id="{5C334C30-89B2-4A95-B426-6AB214CABD94}"/>
              </a:ext>
            </a:extLst>
          </p:cNvPr>
          <p:cNvPicPr>
            <a:picLocks noChangeAspect="1" noChangeArrowheads="1"/>
          </p:cNvPicPr>
          <p:nvPr/>
        </p:nvPicPr>
        <p:blipFill>
          <a:blip r:embed="rId2">
            <a:lum bright="18000" contrast="6000"/>
            <a:extLst>
              <a:ext uri="{28A0092B-C50C-407E-A947-70E740481C1C}">
                <a14:useLocalDpi xmlns="" xmlns:a14="http://schemas.microsoft.com/office/drawing/2010/main" val="0"/>
              </a:ext>
            </a:extLst>
          </a:blip>
          <a:srcRect l="6250" t="30556" r="3125" b="11111"/>
          <a:stretch>
            <a:fillRect/>
          </a:stretch>
        </p:blipFill>
        <p:spPr bwMode="auto">
          <a:xfrm>
            <a:off x="1371600" y="2362200"/>
            <a:ext cx="66294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8" name="Text Box 4">
            <a:extLst>
              <a:ext uri="{FF2B5EF4-FFF2-40B4-BE49-F238E27FC236}">
                <a16:creationId xmlns="" xmlns:a16="http://schemas.microsoft.com/office/drawing/2014/main" id="{70A17F04-1725-4707-B7CA-FF4EF60B3181}"/>
              </a:ext>
            </a:extLst>
          </p:cNvPr>
          <p:cNvSpPr txBox="1">
            <a:spLocks noChangeArrowheads="1"/>
          </p:cNvSpPr>
          <p:nvPr/>
        </p:nvSpPr>
        <p:spPr bwMode="auto">
          <a:xfrm>
            <a:off x="1889125" y="803275"/>
            <a:ext cx="1971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Υδρονέφρωση</a:t>
            </a:r>
            <a:endParaRPr lang="en-GB"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σάρωση0004">
            <a:extLst>
              <a:ext uri="{FF2B5EF4-FFF2-40B4-BE49-F238E27FC236}">
                <a16:creationId xmlns="" xmlns:a16="http://schemas.microsoft.com/office/drawing/2014/main" id="{B38694A6-FB32-4F70-B4BC-5BC2D540EE5A}"/>
              </a:ext>
            </a:extLst>
          </p:cNvPr>
          <p:cNvPicPr>
            <a:picLocks noChangeAspect="1" noChangeArrowheads="1"/>
          </p:cNvPicPr>
          <p:nvPr/>
        </p:nvPicPr>
        <p:blipFill>
          <a:blip r:embed="rId2" cstate="print">
            <a:lum bright="-12000" contrast="24000"/>
            <a:grayscl/>
            <a:extLst>
              <a:ext uri="{28A0092B-C50C-407E-A947-70E740481C1C}">
                <a14:useLocalDpi xmlns="" xmlns:a14="http://schemas.microsoft.com/office/drawing/2010/main" val="0"/>
              </a:ext>
            </a:extLst>
          </a:blip>
          <a:srcRect t="6631" r="15605" b="7118"/>
          <a:stretch>
            <a:fillRect/>
          </a:stretch>
        </p:blipFill>
        <p:spPr bwMode="auto">
          <a:xfrm>
            <a:off x="0" y="115888"/>
            <a:ext cx="4572000" cy="3300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3" name="Picture 3" descr="σάρωση0007">
            <a:extLst>
              <a:ext uri="{FF2B5EF4-FFF2-40B4-BE49-F238E27FC236}">
                <a16:creationId xmlns="" xmlns:a16="http://schemas.microsoft.com/office/drawing/2014/main" id="{CC15A7FF-802F-457B-A074-237E1799F889}"/>
              </a:ext>
            </a:extLst>
          </p:cNvPr>
          <p:cNvPicPr>
            <a:picLocks noChangeAspect="1" noChangeArrowheads="1"/>
          </p:cNvPicPr>
          <p:nvPr/>
        </p:nvPicPr>
        <p:blipFill>
          <a:blip r:embed="rId3" cstate="print">
            <a:lum bright="-18000" contrast="18000"/>
            <a:grayscl/>
            <a:extLst>
              <a:ext uri="{28A0092B-C50C-407E-A947-70E740481C1C}">
                <a14:useLocalDpi xmlns="" xmlns:a14="http://schemas.microsoft.com/office/drawing/2010/main" val="0"/>
              </a:ext>
            </a:extLst>
          </a:blip>
          <a:srcRect l="4797" t="8548" r="15202" b="6247"/>
          <a:stretch>
            <a:fillRect/>
          </a:stretch>
        </p:blipFill>
        <p:spPr bwMode="auto">
          <a:xfrm>
            <a:off x="4716463" y="3317875"/>
            <a:ext cx="4427537"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 xmlns:a16="http://schemas.microsoft.com/office/drawing/2014/main" id="{3E309837-3D79-4597-8F96-76E8624DAA4C}"/>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33600" y="457200"/>
            <a:ext cx="42148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 xmlns:a16="http://schemas.microsoft.com/office/drawing/2014/main" id="{A9E2E695-C767-48D9-8891-BF8934EA921C}"/>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76600" y="457200"/>
            <a:ext cx="2617788" cy="605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 xmlns:a16="http://schemas.microsoft.com/office/drawing/2014/main" id="{8E37B742-5D01-4A2D-B707-AAEE7A5044B8}"/>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75779" name="Picture 3" descr="img032">
            <a:extLst>
              <a:ext uri="{FF2B5EF4-FFF2-40B4-BE49-F238E27FC236}">
                <a16:creationId xmlns="" xmlns:a16="http://schemas.microsoft.com/office/drawing/2014/main" id="{088BA2D3-E121-4A9F-8FF4-05C9C653C01D}"/>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t="27777" b="5556"/>
          <a:stretch>
            <a:fillRect/>
          </a:stretch>
        </p:blipFill>
        <p:spPr bwMode="auto">
          <a:xfrm>
            <a:off x="914400" y="2209800"/>
            <a:ext cx="73152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 xmlns:a16="http://schemas.microsoft.com/office/drawing/2014/main" id="{072A357C-3057-4230-994B-56E961845D1F}"/>
              </a:ext>
            </a:extLst>
          </p:cNvPr>
          <p:cNvSpPr txBox="1">
            <a:spLocks noChangeArrowheads="1"/>
          </p:cNvSpPr>
          <p:nvPr/>
        </p:nvSpPr>
        <p:spPr bwMode="auto">
          <a:xfrm>
            <a:off x="1889125" y="1031875"/>
            <a:ext cx="15763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Πυόνεφρος</a:t>
            </a:r>
            <a:endParaRPr lang="en-GB"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 xmlns:a16="http://schemas.microsoft.com/office/drawing/2014/main" id="{2AE4B11A-9E48-4D63-AA72-969BE2D367BF}"/>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76803" name="Picture 3" descr="img033">
            <a:extLst>
              <a:ext uri="{FF2B5EF4-FFF2-40B4-BE49-F238E27FC236}">
                <a16:creationId xmlns="" xmlns:a16="http://schemas.microsoft.com/office/drawing/2014/main" id="{305A8B2C-A10F-4942-B7DC-FC2F268B1D53}"/>
              </a:ext>
            </a:extLst>
          </p:cNvPr>
          <p:cNvPicPr>
            <a:picLocks noChangeAspect="1" noChangeArrowheads="1"/>
          </p:cNvPicPr>
          <p:nvPr/>
        </p:nvPicPr>
        <p:blipFill>
          <a:blip r:embed="rId2">
            <a:lum bright="12000" contrast="6000"/>
            <a:extLst>
              <a:ext uri="{28A0092B-C50C-407E-A947-70E740481C1C}">
                <a14:useLocalDpi xmlns="" xmlns:a14="http://schemas.microsoft.com/office/drawing/2010/main" val="0"/>
              </a:ext>
            </a:extLst>
          </a:blip>
          <a:srcRect l="21875" t="34723" r="15625" b="6944"/>
          <a:stretch>
            <a:fillRect/>
          </a:stretch>
        </p:blipFill>
        <p:spPr bwMode="auto">
          <a:xfrm>
            <a:off x="381000" y="1676400"/>
            <a:ext cx="45720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4" name="Text Box 4">
            <a:extLst>
              <a:ext uri="{FF2B5EF4-FFF2-40B4-BE49-F238E27FC236}">
                <a16:creationId xmlns="" xmlns:a16="http://schemas.microsoft.com/office/drawing/2014/main" id="{39A40098-F430-470F-AD4D-5A162049CD70}"/>
              </a:ext>
            </a:extLst>
          </p:cNvPr>
          <p:cNvSpPr txBox="1">
            <a:spLocks noChangeArrowheads="1"/>
          </p:cNvSpPr>
          <p:nvPr/>
        </p:nvSpPr>
        <p:spPr bwMode="auto">
          <a:xfrm>
            <a:off x="2117725" y="803275"/>
            <a:ext cx="1971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Υδρονέφρωση</a:t>
            </a:r>
            <a:endParaRPr lang="en-GB" altLang="en-US"/>
          </a:p>
        </p:txBody>
      </p:sp>
      <p:pic>
        <p:nvPicPr>
          <p:cNvPr id="76805" name="Picture 5">
            <a:extLst>
              <a:ext uri="{FF2B5EF4-FFF2-40B4-BE49-F238E27FC236}">
                <a16:creationId xmlns="" xmlns:a16="http://schemas.microsoft.com/office/drawing/2014/main" id="{5E9F113A-77E3-4AF3-9A04-2CD51B5D6225}"/>
              </a:ext>
            </a:extLst>
          </p:cNvPr>
          <p:cNvPicPr>
            <a:picLocks noChangeAspect="1" noChangeArrowheads="1"/>
          </p:cNvPicPr>
          <p:nvPr/>
        </p:nvPicPr>
        <p:blipFill>
          <a:blip r:embed="rId3">
            <a:lum bright="6000" contrast="-42000"/>
            <a:grayscl/>
            <a:extLst>
              <a:ext uri="{28A0092B-C50C-407E-A947-70E740481C1C}">
                <a14:useLocalDpi xmlns="" xmlns:a14="http://schemas.microsoft.com/office/drawing/2010/main" val="0"/>
              </a:ext>
            </a:extLst>
          </a:blip>
          <a:srcRect/>
          <a:stretch>
            <a:fillRect/>
          </a:stretch>
        </p:blipFill>
        <p:spPr bwMode="auto">
          <a:xfrm>
            <a:off x="5181600" y="1600200"/>
            <a:ext cx="3414713" cy="431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 xmlns:a16="http://schemas.microsoft.com/office/drawing/2014/main" id="{0CFA9F4D-7157-4B13-A13A-C5630AD7D17E}"/>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77827" name="Picture 4" descr="img043">
            <a:extLst>
              <a:ext uri="{FF2B5EF4-FFF2-40B4-BE49-F238E27FC236}">
                <a16:creationId xmlns="" xmlns:a16="http://schemas.microsoft.com/office/drawing/2014/main" id="{D4AAAEFD-3414-4432-8821-0A91B64E8365}"/>
              </a:ext>
            </a:extLst>
          </p:cNvPr>
          <p:cNvPicPr>
            <a:picLocks noChangeAspect="1" noChangeArrowheads="1"/>
          </p:cNvPicPr>
          <p:nvPr/>
        </p:nvPicPr>
        <p:blipFill>
          <a:blip r:embed="rId2">
            <a:lum bright="30000" contrast="6000"/>
            <a:grayscl/>
            <a:extLst>
              <a:ext uri="{28A0092B-C50C-407E-A947-70E740481C1C}">
                <a14:useLocalDpi xmlns="" xmlns:a14="http://schemas.microsoft.com/office/drawing/2010/main" val="0"/>
              </a:ext>
            </a:extLst>
          </a:blip>
          <a:srcRect l="27083" t="34723" r="21875" b="6944"/>
          <a:stretch>
            <a:fillRect/>
          </a:stretch>
        </p:blipFill>
        <p:spPr bwMode="auto">
          <a:xfrm>
            <a:off x="762000" y="1143000"/>
            <a:ext cx="37338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6">
            <a:extLst>
              <a:ext uri="{FF2B5EF4-FFF2-40B4-BE49-F238E27FC236}">
                <a16:creationId xmlns="" xmlns:a16="http://schemas.microsoft.com/office/drawing/2014/main" id="{94CAC20B-205E-4A1D-BFAE-29D524F3704A}"/>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14400" y="4572000"/>
            <a:ext cx="3141663" cy="203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 xmlns:a16="http://schemas.microsoft.com/office/drawing/2014/main" id="{5EDC432C-04C7-404E-830F-132589BB2534}"/>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67000" y="914400"/>
            <a:ext cx="3738563"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 xmlns:a16="http://schemas.microsoft.com/office/drawing/2014/main" id="{CEE61D6A-25CA-4FA7-846B-1AC61EDA05C6}"/>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67000" y="533400"/>
            <a:ext cx="3786188" cy="558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Kidney tumor - CT scan">
            <a:extLst>
              <a:ext uri="{FF2B5EF4-FFF2-40B4-BE49-F238E27FC236}">
                <a16:creationId xmlns="" xmlns:a16="http://schemas.microsoft.com/office/drawing/2014/main" id="{B405B58D-4901-4213-8580-DE0D0E748A0A}"/>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0" y="1219200"/>
            <a:ext cx="5788025" cy="427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Kidney metastases, CT scan">
            <a:extLst>
              <a:ext uri="{FF2B5EF4-FFF2-40B4-BE49-F238E27FC236}">
                <a16:creationId xmlns="" xmlns:a16="http://schemas.microsoft.com/office/drawing/2014/main" id="{5660FDE5-0988-4D81-95F3-8100B54C6C4A}"/>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b="9464"/>
          <a:stretch>
            <a:fillRect/>
          </a:stretch>
        </p:blipFill>
        <p:spPr bwMode="auto">
          <a:xfrm>
            <a:off x="838200" y="671513"/>
            <a:ext cx="7086600" cy="473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RCC">
            <a:hlinkClick r:id="rId2"/>
            <a:extLst>
              <a:ext uri="{FF2B5EF4-FFF2-40B4-BE49-F238E27FC236}">
                <a16:creationId xmlns="" xmlns:a16="http://schemas.microsoft.com/office/drawing/2014/main" id="{9458E230-391C-4F72-8F59-39D88C642ADE}"/>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5800" y="1066800"/>
            <a:ext cx="30861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47" name="Picture 5" descr="RCCUSS">
            <a:hlinkClick r:id="rId4"/>
            <a:extLst>
              <a:ext uri="{FF2B5EF4-FFF2-40B4-BE49-F238E27FC236}">
                <a16:creationId xmlns="" xmlns:a16="http://schemas.microsoft.com/office/drawing/2014/main" id="{525F3073-4DFC-4A57-8510-7ED6A6768A6F}"/>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962400" y="1752600"/>
            <a:ext cx="2411413" cy="313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48" name="Picture 7" descr="RCCUSaa">
            <a:hlinkClick r:id="rId6"/>
            <a:extLst>
              <a:ext uri="{FF2B5EF4-FFF2-40B4-BE49-F238E27FC236}">
                <a16:creationId xmlns="" xmlns:a16="http://schemas.microsoft.com/office/drawing/2014/main" id="{3CAD13A5-7258-498B-AA19-DA381B147F38}"/>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400800" y="3352800"/>
            <a:ext cx="2411413"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P2133583">
            <a:extLst>
              <a:ext uri="{FF2B5EF4-FFF2-40B4-BE49-F238E27FC236}">
                <a16:creationId xmlns="" xmlns:a16="http://schemas.microsoft.com/office/drawing/2014/main" id="{AC656510-1EA3-4801-8C59-8ED9CF8F89FF}"/>
              </a:ext>
            </a:extLst>
          </p:cNvPr>
          <p:cNvPicPr>
            <a:picLocks noChangeAspect="1" noChangeArrowheads="1"/>
          </p:cNvPicPr>
          <p:nvPr/>
        </p:nvPicPr>
        <p:blipFill>
          <a:blip r:embed="rId2" cstate="print">
            <a:grayscl/>
            <a:extLst>
              <a:ext uri="{28A0092B-C50C-407E-A947-70E740481C1C}">
                <a14:useLocalDpi xmlns="" xmlns:a14="http://schemas.microsoft.com/office/drawing/2010/main" val="0"/>
              </a:ext>
            </a:extLst>
          </a:blip>
          <a:srcRect t="2577" r="11646" b="7790"/>
          <a:stretch>
            <a:fillRect/>
          </a:stretch>
        </p:blipFill>
        <p:spPr bwMode="auto">
          <a:xfrm>
            <a:off x="611188" y="692150"/>
            <a:ext cx="3673475"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7" name="Picture 3" descr="P2133584">
            <a:extLst>
              <a:ext uri="{FF2B5EF4-FFF2-40B4-BE49-F238E27FC236}">
                <a16:creationId xmlns="" xmlns:a16="http://schemas.microsoft.com/office/drawing/2014/main" id="{21365854-9FFA-4A5F-AD64-93CABD6E9795}"/>
              </a:ext>
            </a:extLst>
          </p:cNvPr>
          <p:cNvPicPr>
            <a:picLocks noChangeAspect="1" noChangeArrowheads="1"/>
          </p:cNvPicPr>
          <p:nvPr/>
        </p:nvPicPr>
        <p:blipFill>
          <a:blip r:embed="rId3" cstate="print">
            <a:grayscl/>
            <a:extLst>
              <a:ext uri="{28A0092B-C50C-407E-A947-70E740481C1C}">
                <a14:useLocalDpi xmlns="" xmlns:a14="http://schemas.microsoft.com/office/drawing/2010/main" val="0"/>
              </a:ext>
            </a:extLst>
          </a:blip>
          <a:srcRect l="1575" t="22624" r="12737" b="28557"/>
          <a:stretch>
            <a:fillRect/>
          </a:stretch>
        </p:blipFill>
        <p:spPr bwMode="auto">
          <a:xfrm>
            <a:off x="4572000" y="1628775"/>
            <a:ext cx="4248150" cy="322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 xmlns:a16="http://schemas.microsoft.com/office/drawing/2014/main" id="{E9797CE8-779E-4F7B-AEE9-90B8E3B209A8}"/>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t="34328"/>
          <a:stretch>
            <a:fillRect/>
          </a:stretch>
        </p:blipFill>
        <p:spPr bwMode="auto">
          <a:xfrm>
            <a:off x="1828800" y="1524000"/>
            <a:ext cx="5540375"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 xmlns:a16="http://schemas.microsoft.com/office/drawing/2014/main" id="{C2F6E523-C896-404F-8D16-9F642B34E460}"/>
              </a:ext>
            </a:extLst>
          </p:cNvPr>
          <p:cNvPicPr>
            <a:picLocks noChangeAspect="1" noChangeArrowheads="1"/>
          </p:cNvPicPr>
          <p:nvPr/>
        </p:nvPicPr>
        <p:blipFill>
          <a:blip r:embed="rId2">
            <a:lum bright="12000" contrast="6000"/>
            <a:extLst>
              <a:ext uri="{28A0092B-C50C-407E-A947-70E740481C1C}">
                <a14:useLocalDpi xmlns="" xmlns:a14="http://schemas.microsoft.com/office/drawing/2010/main" val="0"/>
              </a:ext>
            </a:extLst>
          </a:blip>
          <a:srcRect l="8247" t="6500" r="6702"/>
          <a:stretch>
            <a:fillRect/>
          </a:stretch>
        </p:blipFill>
        <p:spPr bwMode="auto">
          <a:xfrm>
            <a:off x="1905000" y="1752600"/>
            <a:ext cx="5105400" cy="397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 xmlns:a16="http://schemas.microsoft.com/office/drawing/2014/main" id="{E0BF5534-AC90-4BCC-89C5-D735FAC34264}"/>
              </a:ext>
            </a:extLst>
          </p:cNvPr>
          <p:cNvPicPr>
            <a:picLocks noChangeAspect="1" noChangeArrowheads="1"/>
          </p:cNvPicPr>
          <p:nvPr/>
        </p:nvPicPr>
        <p:blipFill>
          <a:blip r:embed="rId2">
            <a:lum contrast="-12000"/>
            <a:grayscl/>
            <a:extLst>
              <a:ext uri="{28A0092B-C50C-407E-A947-70E740481C1C}">
                <a14:useLocalDpi xmlns="" xmlns:a14="http://schemas.microsoft.com/office/drawing/2010/main" val="0"/>
              </a:ext>
            </a:extLst>
          </a:blip>
          <a:srcRect/>
          <a:stretch>
            <a:fillRect/>
          </a:stretch>
        </p:blipFill>
        <p:spPr bwMode="auto">
          <a:xfrm>
            <a:off x="1676400" y="1447800"/>
            <a:ext cx="5848350" cy="411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 xmlns:a16="http://schemas.microsoft.com/office/drawing/2014/main" id="{5A7A9D44-231A-4EA5-A280-957B8DC44E46}"/>
              </a:ext>
            </a:extLst>
          </p:cNvPr>
          <p:cNvPicPr>
            <a:picLocks noChangeAspect="1" noChangeArrowheads="1"/>
          </p:cNvPicPr>
          <p:nvPr/>
        </p:nvPicPr>
        <p:blipFill>
          <a:blip r:embed="rId2">
            <a:lum bright="12000" contrast="-24000"/>
            <a:extLst>
              <a:ext uri="{28A0092B-C50C-407E-A947-70E740481C1C}">
                <a14:useLocalDpi xmlns="" xmlns:a14="http://schemas.microsoft.com/office/drawing/2010/main" val="0"/>
              </a:ext>
            </a:extLst>
          </a:blip>
          <a:srcRect/>
          <a:stretch>
            <a:fillRect/>
          </a:stretch>
        </p:blipFill>
        <p:spPr bwMode="auto">
          <a:xfrm>
            <a:off x="1905000" y="1371600"/>
            <a:ext cx="5497513" cy="410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 xmlns:a16="http://schemas.microsoft.com/office/drawing/2014/main" id="{ADA8AF23-A38C-4151-8C13-D80E6319AA64}"/>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66913" y="609600"/>
            <a:ext cx="5005387"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 xmlns:a16="http://schemas.microsoft.com/office/drawing/2014/main" id="{EB872C65-0AEE-458E-8E08-E2D7EE7403DA}"/>
              </a:ext>
            </a:extLst>
          </p:cNvPr>
          <p:cNvPicPr>
            <a:picLocks noChangeAspect="1" noChangeArrowheads="1"/>
          </p:cNvPicPr>
          <p:nvPr/>
        </p:nvPicPr>
        <p:blipFill>
          <a:blip r:embed="rId2">
            <a:lum bright="12000" contrast="-6000"/>
            <a:extLst>
              <a:ext uri="{28A0092B-C50C-407E-A947-70E740481C1C}">
                <a14:useLocalDpi xmlns="" xmlns:a14="http://schemas.microsoft.com/office/drawing/2010/main" val="0"/>
              </a:ext>
            </a:extLst>
          </a:blip>
          <a:srcRect t="15872"/>
          <a:stretch>
            <a:fillRect/>
          </a:stretch>
        </p:blipFill>
        <p:spPr bwMode="auto">
          <a:xfrm>
            <a:off x="2286000" y="1447800"/>
            <a:ext cx="4735513" cy="420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 xmlns:a16="http://schemas.microsoft.com/office/drawing/2014/main" id="{73B5E822-AB2C-4C83-A0B4-238BC9E4DB25}"/>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t="16902"/>
          <a:stretch>
            <a:fillRect/>
          </a:stretch>
        </p:blipFill>
        <p:spPr bwMode="auto">
          <a:xfrm>
            <a:off x="1898650" y="1524000"/>
            <a:ext cx="513715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 xmlns:a16="http://schemas.microsoft.com/office/drawing/2014/main" id="{061FEDF4-CB2E-418F-A90A-658076D1F810}"/>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1143000"/>
            <a:ext cx="4214813" cy="487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 xmlns:a16="http://schemas.microsoft.com/office/drawing/2014/main" id="{BF24C703-EFFA-456C-BEC1-7CBC17C15E2B}"/>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1143000"/>
            <a:ext cx="4919663" cy="467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image1170">
            <a:hlinkClick r:id="rId2"/>
            <a:extLst>
              <a:ext uri="{FF2B5EF4-FFF2-40B4-BE49-F238E27FC236}">
                <a16:creationId xmlns="" xmlns:a16="http://schemas.microsoft.com/office/drawing/2014/main" id="{E5A239D0-D41B-4383-8E0D-0EF288ED6E7A}"/>
              </a:ext>
            </a:extLst>
          </p:cNvPr>
          <p:cNvPicPr>
            <a:picLocks noChangeAspect="1" noChangeArrowheads="1"/>
          </p:cNvPicPr>
          <p:nvPr/>
        </p:nvPicPr>
        <p:blipFill>
          <a:blip r:embed="rId3">
            <a:lum bright="-12000" contrast="18000"/>
            <a:extLst>
              <a:ext uri="{28A0092B-C50C-407E-A947-70E740481C1C}">
                <a14:useLocalDpi xmlns="" xmlns:a14="http://schemas.microsoft.com/office/drawing/2010/main" val="0"/>
              </a:ext>
            </a:extLst>
          </a:blip>
          <a:srcRect/>
          <a:stretch>
            <a:fillRect/>
          </a:stretch>
        </p:blipFill>
        <p:spPr bwMode="auto">
          <a:xfrm>
            <a:off x="1828800" y="1447800"/>
            <a:ext cx="4933950" cy="373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2133586">
            <a:extLst>
              <a:ext uri="{FF2B5EF4-FFF2-40B4-BE49-F238E27FC236}">
                <a16:creationId xmlns="" xmlns:a16="http://schemas.microsoft.com/office/drawing/2014/main" id="{E3C8D8A5-F0C8-463D-85F0-A6C316AF4D56}"/>
              </a:ext>
            </a:extLst>
          </p:cNvPr>
          <p:cNvPicPr>
            <a:picLocks noChangeAspect="1" noChangeArrowheads="1"/>
          </p:cNvPicPr>
          <p:nvPr/>
        </p:nvPicPr>
        <p:blipFill>
          <a:blip r:embed="rId2" cstate="print">
            <a:grayscl/>
            <a:extLst>
              <a:ext uri="{28A0092B-C50C-407E-A947-70E740481C1C}">
                <a14:useLocalDpi xmlns="" xmlns:a14="http://schemas.microsoft.com/office/drawing/2010/main" val="0"/>
              </a:ext>
            </a:extLst>
          </a:blip>
          <a:srcRect l="9265" t="6920" r="18530" b="9737"/>
          <a:stretch>
            <a:fillRect/>
          </a:stretch>
        </p:blipFill>
        <p:spPr bwMode="auto">
          <a:xfrm>
            <a:off x="2484438" y="476250"/>
            <a:ext cx="3557587" cy="547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image1168">
            <a:hlinkClick r:id="rId2"/>
            <a:extLst>
              <a:ext uri="{FF2B5EF4-FFF2-40B4-BE49-F238E27FC236}">
                <a16:creationId xmlns="" xmlns:a16="http://schemas.microsoft.com/office/drawing/2014/main" id="{C0AE4057-EEAD-4062-97F5-C4FD5B25E65D}"/>
              </a:ext>
            </a:extLst>
          </p:cNvPr>
          <p:cNvPicPr>
            <a:picLocks noChangeAspect="1" noChangeArrowheads="1"/>
          </p:cNvPicPr>
          <p:nvPr/>
        </p:nvPicPr>
        <p:blipFill>
          <a:blip r:embed="rId3">
            <a:lum contrast="18000"/>
            <a:extLst>
              <a:ext uri="{28A0092B-C50C-407E-A947-70E740481C1C}">
                <a14:useLocalDpi xmlns="" xmlns:a14="http://schemas.microsoft.com/office/drawing/2010/main" val="0"/>
              </a:ext>
            </a:extLst>
          </a:blip>
          <a:srcRect/>
          <a:stretch>
            <a:fillRect/>
          </a:stretch>
        </p:blipFill>
        <p:spPr bwMode="auto">
          <a:xfrm>
            <a:off x="1246188" y="1143000"/>
            <a:ext cx="6651625"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Fig. 3.1, [Normal MRI Uterine Anatomy Sagittal...]. - Diseases of the  Abdomen and Pelvis 2018-2021 - NCBI Bookshelf"/>
          <p:cNvPicPr>
            <a:picLocks noChangeAspect="1" noChangeArrowheads="1"/>
          </p:cNvPicPr>
          <p:nvPr/>
        </p:nvPicPr>
        <p:blipFill>
          <a:blip r:embed="rId2"/>
          <a:srcRect/>
          <a:stretch>
            <a:fillRect/>
          </a:stretch>
        </p:blipFill>
        <p:spPr bwMode="auto">
          <a:xfrm>
            <a:off x="684213" y="260350"/>
            <a:ext cx="2925762" cy="3313113"/>
          </a:xfrm>
          <a:prstGeom prst="rect">
            <a:avLst/>
          </a:prstGeom>
          <a:noFill/>
          <a:ln w="9525">
            <a:noFill/>
            <a:miter lim="800000"/>
            <a:headEnd/>
            <a:tailEnd/>
          </a:ln>
        </p:spPr>
      </p:pic>
      <p:pic>
        <p:nvPicPr>
          <p:cNvPr id="124931" name="Picture 4" descr="Normal and Variant Pelvic Anatomy on MRI | Radiology Key"/>
          <p:cNvPicPr>
            <a:picLocks noChangeAspect="1" noChangeArrowheads="1"/>
          </p:cNvPicPr>
          <p:nvPr/>
        </p:nvPicPr>
        <p:blipFill>
          <a:blip r:embed="rId3"/>
          <a:srcRect/>
          <a:stretch>
            <a:fillRect/>
          </a:stretch>
        </p:blipFill>
        <p:spPr bwMode="auto">
          <a:xfrm>
            <a:off x="5940425" y="260350"/>
            <a:ext cx="2519363" cy="3384550"/>
          </a:xfrm>
          <a:prstGeom prst="rect">
            <a:avLst/>
          </a:prstGeom>
          <a:noFill/>
          <a:ln w="9525">
            <a:noFill/>
            <a:miter lim="800000"/>
            <a:headEnd/>
            <a:tailEnd/>
          </a:ln>
        </p:spPr>
      </p:pic>
      <p:pic>
        <p:nvPicPr>
          <p:cNvPr id="124932" name="Picture 6" descr="EPOS™"/>
          <p:cNvPicPr>
            <a:picLocks noChangeAspect="1" noChangeArrowheads="1"/>
          </p:cNvPicPr>
          <p:nvPr/>
        </p:nvPicPr>
        <p:blipFill>
          <a:blip r:embed="rId4"/>
          <a:srcRect/>
          <a:stretch>
            <a:fillRect/>
          </a:stretch>
        </p:blipFill>
        <p:spPr bwMode="auto">
          <a:xfrm>
            <a:off x="2700338" y="3573463"/>
            <a:ext cx="4121150" cy="3090862"/>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MRI female pelvis anatomy | free MRI sagittal cross sectional anatomy of  female pelvis"/>
          <p:cNvPicPr>
            <a:picLocks noChangeAspect="1" noChangeArrowheads="1"/>
          </p:cNvPicPr>
          <p:nvPr/>
        </p:nvPicPr>
        <p:blipFill>
          <a:blip r:embed="rId2"/>
          <a:srcRect/>
          <a:stretch>
            <a:fillRect/>
          </a:stretch>
        </p:blipFill>
        <p:spPr bwMode="auto">
          <a:xfrm>
            <a:off x="755650" y="1268413"/>
            <a:ext cx="7620000" cy="4572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s://lh3.googleusercontent.com/proxy/FWUlI_D2uGEgCvqLm4GG8OFzE32g9K0VXQHNxA79XYRh718s3rQ3PxFou0bRiCowDK6Dtqhx-416PYEDCxSsZupZXUM-Qiul3Fe-NJKJwPg3Rfzf"/>
          <p:cNvPicPr>
            <a:picLocks noChangeAspect="1" noChangeArrowheads="1"/>
          </p:cNvPicPr>
          <p:nvPr/>
        </p:nvPicPr>
        <p:blipFill>
          <a:blip r:embed="rId2"/>
          <a:srcRect/>
          <a:stretch>
            <a:fillRect/>
          </a:stretch>
        </p:blipFill>
        <p:spPr bwMode="auto">
          <a:xfrm>
            <a:off x="2339975" y="2205038"/>
            <a:ext cx="4772025" cy="24003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s://radiologykey.com/wp-content/uploads/2015/12/c012_f013.jpg"/>
          <p:cNvPicPr>
            <a:picLocks noChangeAspect="1" noChangeArrowheads="1"/>
          </p:cNvPicPr>
          <p:nvPr/>
        </p:nvPicPr>
        <p:blipFill>
          <a:blip r:embed="rId2"/>
          <a:srcRect/>
          <a:stretch>
            <a:fillRect/>
          </a:stretch>
        </p:blipFill>
        <p:spPr bwMode="auto">
          <a:xfrm>
            <a:off x="2627313" y="2205038"/>
            <a:ext cx="3390900" cy="294322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MR Imaging of Cervical Cancer - Magnetic Resonance Imaging Clinics"/>
          <p:cNvPicPr>
            <a:picLocks noChangeAspect="1" noChangeArrowheads="1"/>
          </p:cNvPicPr>
          <p:nvPr/>
        </p:nvPicPr>
        <p:blipFill>
          <a:blip r:embed="rId2"/>
          <a:srcRect/>
          <a:stretch>
            <a:fillRect/>
          </a:stretch>
        </p:blipFill>
        <p:spPr bwMode="auto">
          <a:xfrm>
            <a:off x="1258888" y="2276475"/>
            <a:ext cx="6419850" cy="3324225"/>
          </a:xfrm>
          <a:prstGeom prst="rect">
            <a:avLst/>
          </a:prstGeom>
          <a:noFill/>
          <a:ln w="9525">
            <a:noFill/>
            <a:miter lim="800000"/>
            <a:headEnd/>
            <a:tailEnd/>
          </a:ln>
        </p:spPr>
      </p:pic>
      <p:sp>
        <p:nvSpPr>
          <p:cNvPr id="129027" name="2 - TextBox"/>
          <p:cNvSpPr txBox="1">
            <a:spLocks noChangeArrowheads="1"/>
          </p:cNvSpPr>
          <p:nvPr/>
        </p:nvSpPr>
        <p:spPr bwMode="auto">
          <a:xfrm>
            <a:off x="2627313" y="908050"/>
            <a:ext cx="3198812" cy="461963"/>
          </a:xfrm>
          <a:prstGeom prst="rect">
            <a:avLst/>
          </a:prstGeom>
          <a:noFill/>
          <a:ln w="9525">
            <a:noFill/>
            <a:miter lim="800000"/>
            <a:headEnd/>
            <a:tailEnd/>
          </a:ln>
        </p:spPr>
        <p:txBody>
          <a:bodyPr wrap="none">
            <a:spAutoFit/>
          </a:bodyPr>
          <a:lstStyle/>
          <a:p>
            <a:r>
              <a:rPr lang="el-GR">
                <a:solidFill>
                  <a:schemeClr val="bg1"/>
                </a:solidFill>
              </a:rPr>
              <a:t>Καρκίνος του Τραχήλου</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Endometrial cancer FIGO IA. a Sagittal T2-weighted and b para-sagittal... |  Download Scientific Diagram"/>
          <p:cNvPicPr>
            <a:picLocks noChangeAspect="1" noChangeArrowheads="1"/>
          </p:cNvPicPr>
          <p:nvPr/>
        </p:nvPicPr>
        <p:blipFill>
          <a:blip r:embed="rId2"/>
          <a:srcRect/>
          <a:stretch>
            <a:fillRect/>
          </a:stretch>
        </p:blipFill>
        <p:spPr bwMode="auto">
          <a:xfrm>
            <a:off x="827088" y="1125538"/>
            <a:ext cx="7248525" cy="4286250"/>
          </a:xfrm>
          <a:prstGeom prst="rect">
            <a:avLst/>
          </a:prstGeom>
          <a:noFill/>
          <a:ln w="9525">
            <a:noFill/>
            <a:miter lim="800000"/>
            <a:headEnd/>
            <a:tailEnd/>
          </a:ln>
        </p:spPr>
      </p:pic>
      <p:sp>
        <p:nvSpPr>
          <p:cNvPr id="130051" name="2 - TextBox"/>
          <p:cNvSpPr txBox="1">
            <a:spLocks noChangeArrowheads="1"/>
          </p:cNvSpPr>
          <p:nvPr/>
        </p:nvSpPr>
        <p:spPr bwMode="auto">
          <a:xfrm>
            <a:off x="3779838" y="404813"/>
            <a:ext cx="3509962" cy="461962"/>
          </a:xfrm>
          <a:prstGeom prst="rect">
            <a:avLst/>
          </a:prstGeom>
          <a:noFill/>
          <a:ln w="9525">
            <a:noFill/>
            <a:miter lim="800000"/>
            <a:headEnd/>
            <a:tailEnd/>
          </a:ln>
        </p:spPr>
        <p:txBody>
          <a:bodyPr wrap="none">
            <a:spAutoFit/>
          </a:bodyPr>
          <a:lstStyle/>
          <a:p>
            <a:r>
              <a:rPr lang="el-GR">
                <a:solidFill>
                  <a:schemeClr val="bg1"/>
                </a:solidFill>
              </a:rPr>
              <a:t>Καρκινος του ενδομητρίου</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MRI in ovarian cancer"/>
          <p:cNvPicPr>
            <a:picLocks noChangeAspect="1" noChangeArrowheads="1"/>
          </p:cNvPicPr>
          <p:nvPr/>
        </p:nvPicPr>
        <p:blipFill>
          <a:blip r:embed="rId2"/>
          <a:srcRect/>
          <a:stretch>
            <a:fillRect/>
          </a:stretch>
        </p:blipFill>
        <p:spPr bwMode="auto">
          <a:xfrm>
            <a:off x="3563938" y="1125538"/>
            <a:ext cx="1452562" cy="381635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Normal pelvic ultrasound - transabdominal | Radiology Case | Radiopaedia.org"/>
          <p:cNvPicPr>
            <a:picLocks noChangeAspect="1" noChangeArrowheads="1"/>
          </p:cNvPicPr>
          <p:nvPr/>
        </p:nvPicPr>
        <p:blipFill>
          <a:blip r:embed="rId2"/>
          <a:srcRect/>
          <a:stretch>
            <a:fillRect/>
          </a:stretch>
        </p:blipFill>
        <p:spPr bwMode="auto">
          <a:xfrm>
            <a:off x="2268538" y="2781300"/>
            <a:ext cx="4210050" cy="3114675"/>
          </a:xfrm>
          <a:prstGeom prst="rect">
            <a:avLst/>
          </a:prstGeom>
          <a:noFill/>
          <a:ln w="9525">
            <a:noFill/>
            <a:miter lim="800000"/>
            <a:headEnd/>
            <a:tailEnd/>
          </a:ln>
        </p:spPr>
      </p:pic>
      <p:sp>
        <p:nvSpPr>
          <p:cNvPr id="132099" name="2 - TextBox"/>
          <p:cNvSpPr txBox="1">
            <a:spLocks noChangeArrowheads="1"/>
          </p:cNvSpPr>
          <p:nvPr/>
        </p:nvSpPr>
        <p:spPr bwMode="auto">
          <a:xfrm>
            <a:off x="4140200" y="1125538"/>
            <a:ext cx="458788" cy="460375"/>
          </a:xfrm>
          <a:prstGeom prst="rect">
            <a:avLst/>
          </a:prstGeom>
          <a:noFill/>
          <a:ln w="9525">
            <a:noFill/>
            <a:miter lim="800000"/>
            <a:headEnd/>
            <a:tailEnd/>
          </a:ln>
        </p:spPr>
        <p:txBody>
          <a:bodyPr wrap="none">
            <a:spAutoFit/>
          </a:bodyPr>
          <a:lstStyle/>
          <a:p>
            <a:r>
              <a:rPr lang="en-US">
                <a:solidFill>
                  <a:schemeClr val="bg1"/>
                </a:solidFill>
              </a:rPr>
              <a:t>us</a:t>
            </a:r>
            <a:endParaRPr lang="el-GR">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Gynecology/Pelvic Ultrasound Made Easy: Step-By-Step Guide - POCUS 101"/>
          <p:cNvPicPr>
            <a:picLocks noChangeAspect="1" noChangeArrowheads="1"/>
          </p:cNvPicPr>
          <p:nvPr/>
        </p:nvPicPr>
        <p:blipFill>
          <a:blip r:embed="rId2"/>
          <a:srcRect/>
          <a:stretch>
            <a:fillRect/>
          </a:stretch>
        </p:blipFill>
        <p:spPr bwMode="auto">
          <a:xfrm>
            <a:off x="971550" y="981075"/>
            <a:ext cx="6584950" cy="441801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P2133587">
            <a:extLst>
              <a:ext uri="{FF2B5EF4-FFF2-40B4-BE49-F238E27FC236}">
                <a16:creationId xmlns="" xmlns:a16="http://schemas.microsoft.com/office/drawing/2014/main" id="{2CF1BA4C-6AC0-471D-9DC3-AF9EB98E0FBA}"/>
              </a:ext>
            </a:extLst>
          </p:cNvPr>
          <p:cNvPicPr>
            <a:picLocks noChangeAspect="1" noChangeArrowheads="1"/>
          </p:cNvPicPr>
          <p:nvPr/>
        </p:nvPicPr>
        <p:blipFill>
          <a:blip r:embed="rId2" cstate="print">
            <a:lum bright="6000" contrast="6000"/>
            <a:grayscl/>
            <a:extLst>
              <a:ext uri="{28A0092B-C50C-407E-A947-70E740481C1C}">
                <a14:useLocalDpi xmlns="" xmlns:a14="http://schemas.microsoft.com/office/drawing/2010/main" val="0"/>
              </a:ext>
            </a:extLst>
          </a:blip>
          <a:srcRect t="5733" r="16205" b="7118"/>
          <a:stretch>
            <a:fillRect/>
          </a:stretch>
        </p:blipFill>
        <p:spPr bwMode="auto">
          <a:xfrm>
            <a:off x="2339975" y="260350"/>
            <a:ext cx="4570413" cy="633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Fibroids When would you suspect fibroid uterus? What is the imaging  procedure of choice? Transvaginal ultrasound with Doppler is the procedure  of choice. CT and MR can also provide diagnostic information. If the mass  is very large, it may be difficult to ..."/>
          <p:cNvPicPr>
            <a:picLocks noChangeAspect="1" noChangeArrowheads="1"/>
          </p:cNvPicPr>
          <p:nvPr/>
        </p:nvPicPr>
        <p:blipFill>
          <a:blip r:embed="rId2"/>
          <a:srcRect/>
          <a:stretch>
            <a:fillRect/>
          </a:stretch>
        </p:blipFill>
        <p:spPr bwMode="auto">
          <a:xfrm>
            <a:off x="1547813" y="1268413"/>
            <a:ext cx="4752975" cy="378142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image1166">
            <a:hlinkClick r:id="rId2"/>
            <a:extLst>
              <a:ext uri="{FF2B5EF4-FFF2-40B4-BE49-F238E27FC236}">
                <a16:creationId xmlns="" xmlns:a16="http://schemas.microsoft.com/office/drawing/2014/main" id="{CFB37945-D6E6-4347-85F2-F106868CFC96}"/>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05000" y="609600"/>
            <a:ext cx="54864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image1167">
            <a:hlinkClick r:id="rId2"/>
            <a:extLst>
              <a:ext uri="{FF2B5EF4-FFF2-40B4-BE49-F238E27FC236}">
                <a16:creationId xmlns="" xmlns:a16="http://schemas.microsoft.com/office/drawing/2014/main" id="{C2EC5AA2-D979-405B-AD12-9E0C318C3283}"/>
              </a:ext>
            </a:extLst>
          </p:cNvPr>
          <p:cNvPicPr>
            <a:picLocks noChangeAspect="1" noChangeArrowheads="1"/>
          </p:cNvPicPr>
          <p:nvPr/>
        </p:nvPicPr>
        <p:blipFill>
          <a:blip r:embed="rId3">
            <a:lum contrast="24000"/>
            <a:extLst>
              <a:ext uri="{28A0092B-C50C-407E-A947-70E740481C1C}">
                <a14:useLocalDpi xmlns="" xmlns:a14="http://schemas.microsoft.com/office/drawing/2010/main" val="0"/>
              </a:ext>
            </a:extLst>
          </a:blip>
          <a:srcRect/>
          <a:stretch>
            <a:fillRect/>
          </a:stretch>
        </p:blipFill>
        <p:spPr bwMode="auto">
          <a:xfrm>
            <a:off x="2995613" y="1714500"/>
            <a:ext cx="3154362"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image1170">
            <a:hlinkClick r:id="rId2"/>
            <a:extLst>
              <a:ext uri="{FF2B5EF4-FFF2-40B4-BE49-F238E27FC236}">
                <a16:creationId xmlns="" xmlns:a16="http://schemas.microsoft.com/office/drawing/2014/main" id="{09F08E75-BE7D-4188-A362-A2ECFD64EFB4}"/>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00100" y="571500"/>
            <a:ext cx="75438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 xmlns:a16="http://schemas.microsoft.com/office/drawing/2014/main" id="{7C501FAF-C394-4E64-AB92-6E858F414077}"/>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19492" t="5254" r="20508" b="5170"/>
          <a:stretch>
            <a:fillRect/>
          </a:stretch>
        </p:blipFill>
        <p:spPr bwMode="auto">
          <a:xfrm>
            <a:off x="457200" y="381000"/>
            <a:ext cx="2449513"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3">
            <a:extLst>
              <a:ext uri="{FF2B5EF4-FFF2-40B4-BE49-F238E27FC236}">
                <a16:creationId xmlns="" xmlns:a16="http://schemas.microsoft.com/office/drawing/2014/main" id="{34BD2E3A-E345-4881-9F41-AC815B48DB73}"/>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25594" t="18898" r="26610" b="9238"/>
          <a:stretch>
            <a:fillRect/>
          </a:stretch>
        </p:blipFill>
        <p:spPr bwMode="auto">
          <a:xfrm>
            <a:off x="3200400" y="1828800"/>
            <a:ext cx="243363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2" name="Picture 4">
            <a:extLst>
              <a:ext uri="{FF2B5EF4-FFF2-40B4-BE49-F238E27FC236}">
                <a16:creationId xmlns="" xmlns:a16="http://schemas.microsoft.com/office/drawing/2014/main" id="{0EA147CE-4414-4D78-84B5-C125F99D34A2}"/>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l="26610" t="20255" r="26610" b="17372"/>
          <a:stretch>
            <a:fillRect/>
          </a:stretch>
        </p:blipFill>
        <p:spPr bwMode="auto">
          <a:xfrm>
            <a:off x="6019800" y="3505200"/>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3" name="Text Box 5">
            <a:extLst>
              <a:ext uri="{FF2B5EF4-FFF2-40B4-BE49-F238E27FC236}">
                <a16:creationId xmlns="" xmlns:a16="http://schemas.microsoft.com/office/drawing/2014/main" id="{4D40FBFD-C43F-41BA-B180-44D866F0385E}"/>
              </a:ext>
            </a:extLst>
          </p:cNvPr>
          <p:cNvSpPr txBox="1">
            <a:spLocks noChangeArrowheads="1"/>
          </p:cNvSpPr>
          <p:nvPr/>
        </p:nvSpPr>
        <p:spPr bwMode="auto">
          <a:xfrm>
            <a:off x="0" y="5334000"/>
            <a:ext cx="56324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sz="1600">
                <a:solidFill>
                  <a:schemeClr val="bg1"/>
                </a:solidFill>
              </a:rPr>
              <a:t>ΠΥΌΝΕΦΡΟΣ ΡΗΞΗ ΚΑΛΥΚΑ ΠΑΡΑΝΕΦΡΙΚΟ ΑΠΟΣΤΗΜΑ</a:t>
            </a:r>
            <a:endParaRPr lang="en-GB" altLang="en-US" sz="160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 xmlns:a16="http://schemas.microsoft.com/office/drawing/2014/main" id="{AE88B23D-F0F0-4409-8687-3A40AF0DC537}"/>
              </a:ext>
            </a:extLst>
          </p:cNvPr>
          <p:cNvSpPr>
            <a:spLocks noGrp="1" noChangeArrowheads="1"/>
          </p:cNvSpPr>
          <p:nvPr>
            <p:ph type="ctrTitle"/>
          </p:nvPr>
        </p:nvSpPr>
        <p:spPr>
          <a:xfrm>
            <a:off x="284163" y="838200"/>
            <a:ext cx="8639175" cy="2743200"/>
          </a:xfrm>
          <a:noFill/>
        </p:spPr>
        <p:txBody>
          <a:bodyPr/>
          <a:lstStyle/>
          <a:p>
            <a:pPr>
              <a:lnSpc>
                <a:spcPct val="120000"/>
              </a:lnSpc>
            </a:pPr>
            <a:r>
              <a:rPr lang="el-GR" altLang="en-US" sz="3600">
                <a:cs typeface="Times New Roman" panose="02020603050405020304" pitchFamily="18" charset="0"/>
              </a:rPr>
              <a:t>Κατευθυνόμενες επεμβατικές διαγνωστικές και θεραπευτικές πράξεις ουροποιητικού συστήματος. </a:t>
            </a:r>
            <a:endParaRPr lang="en-US" altLang="en-US" sz="3600">
              <a:cs typeface="Times New Roman" panose="02020603050405020304" pitchFamily="18" charset="0"/>
            </a:endParaRPr>
          </a:p>
        </p:txBody>
      </p:sp>
      <p:sp>
        <p:nvSpPr>
          <p:cNvPr id="100355" name="Rectangle 3">
            <a:extLst>
              <a:ext uri="{FF2B5EF4-FFF2-40B4-BE49-F238E27FC236}">
                <a16:creationId xmlns="" xmlns:a16="http://schemas.microsoft.com/office/drawing/2014/main" id="{D4543231-D36E-4F20-85C3-99A961E05956}"/>
              </a:ext>
            </a:extLst>
          </p:cNvPr>
          <p:cNvSpPr>
            <a:spLocks noGrp="1" noChangeArrowheads="1"/>
          </p:cNvSpPr>
          <p:nvPr>
            <p:ph type="subTitle" idx="1"/>
          </p:nvPr>
        </p:nvSpPr>
        <p:spPr>
          <a:xfrm>
            <a:off x="1287463" y="3962400"/>
            <a:ext cx="6400800" cy="1905000"/>
          </a:xfrm>
          <a:noFill/>
        </p:spPr>
        <p:txBody>
          <a:bodyPr/>
          <a:lstStyle/>
          <a:p>
            <a:pPr>
              <a:lnSpc>
                <a:spcPct val="80000"/>
              </a:lnSpc>
            </a:pPr>
            <a:endParaRPr lang="el-GR" altLang="en-US" sz="1600" b="1" i="1">
              <a:solidFill>
                <a:srgbClr val="3399FF"/>
              </a:solidFill>
              <a:latin typeface="Times New Roman" panose="02020603050405020304" pitchFamily="18" charset="0"/>
            </a:endParaRPr>
          </a:p>
        </p:txBody>
      </p:sp>
    </p:spTree>
  </p:cSld>
  <p:clrMapOvr>
    <a:overrideClrMapping bg1="dk2" tx1="lt1" bg2="dk1"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 xmlns:a16="http://schemas.microsoft.com/office/drawing/2014/main" id="{F89C7827-11D0-41BC-94C0-68AFE504B141}"/>
              </a:ext>
            </a:extLst>
          </p:cNvPr>
          <p:cNvSpPr>
            <a:spLocks noGrp="1" noChangeArrowheads="1"/>
          </p:cNvSpPr>
          <p:nvPr>
            <p:ph type="title"/>
          </p:nvPr>
        </p:nvSpPr>
        <p:spPr/>
        <p:txBody>
          <a:bodyPr/>
          <a:lstStyle/>
          <a:p>
            <a:r>
              <a:rPr lang="el-GR" altLang="en-US"/>
              <a:t>Ουροποιητικό σύστημα</a:t>
            </a:r>
          </a:p>
        </p:txBody>
      </p:sp>
      <p:sp>
        <p:nvSpPr>
          <p:cNvPr id="101379" name="Rectangle 3">
            <a:extLst>
              <a:ext uri="{FF2B5EF4-FFF2-40B4-BE49-F238E27FC236}">
                <a16:creationId xmlns="" xmlns:a16="http://schemas.microsoft.com/office/drawing/2014/main" id="{15099041-43FD-4B0B-8011-E1F9A033D86D}"/>
              </a:ext>
            </a:extLst>
          </p:cNvPr>
          <p:cNvSpPr>
            <a:spLocks noGrp="1" noChangeArrowheads="1"/>
          </p:cNvSpPr>
          <p:nvPr>
            <p:ph type="body" idx="1"/>
          </p:nvPr>
        </p:nvSpPr>
        <p:spPr/>
        <p:txBody>
          <a:bodyPr/>
          <a:lstStyle/>
          <a:p>
            <a:r>
              <a:rPr lang="el-GR" altLang="en-US"/>
              <a:t>Αγγειογραφία</a:t>
            </a:r>
          </a:p>
          <a:p>
            <a:r>
              <a:rPr lang="el-GR" altLang="en-US"/>
              <a:t>Αγγειοπλαστική</a:t>
            </a:r>
          </a:p>
          <a:p>
            <a:r>
              <a:rPr lang="el-GR" altLang="en-US"/>
              <a:t>Θρομβόλυση</a:t>
            </a:r>
          </a:p>
          <a:p>
            <a:r>
              <a:rPr lang="el-GR" altLang="en-US"/>
              <a:t>Εμβολισμός</a:t>
            </a:r>
          </a:p>
          <a:p>
            <a:r>
              <a:rPr lang="el-GR" altLang="en-US"/>
              <a:t>Βιοψία</a:t>
            </a:r>
          </a:p>
          <a:p>
            <a:r>
              <a:rPr lang="el-GR" altLang="en-US"/>
              <a:t>Καυτηριασμός</a:t>
            </a:r>
          </a:p>
          <a:p>
            <a:r>
              <a:rPr lang="el-GR" altLang="en-US"/>
              <a:t>Παροχέτευση</a:t>
            </a:r>
          </a:p>
          <a:p>
            <a:endParaRPr lang="el-GR"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 xmlns:a16="http://schemas.microsoft.com/office/drawing/2014/main" id="{F117C8FD-7424-4CC6-B0B3-22BAAA523A24}"/>
              </a:ext>
            </a:extLst>
          </p:cNvPr>
          <p:cNvSpPr>
            <a:spLocks noGrp="1" noChangeArrowheads="1"/>
          </p:cNvSpPr>
          <p:nvPr>
            <p:ph type="title"/>
          </p:nvPr>
        </p:nvSpPr>
        <p:spPr/>
        <p:txBody>
          <a:bodyPr/>
          <a:lstStyle/>
          <a:p>
            <a:r>
              <a:rPr lang="el-GR" altLang="en-US"/>
              <a:t>Ουροποιητικό σύστημα</a:t>
            </a:r>
          </a:p>
        </p:txBody>
      </p:sp>
      <p:sp>
        <p:nvSpPr>
          <p:cNvPr id="102403" name="Rectangle 3">
            <a:extLst>
              <a:ext uri="{FF2B5EF4-FFF2-40B4-BE49-F238E27FC236}">
                <a16:creationId xmlns="" xmlns:a16="http://schemas.microsoft.com/office/drawing/2014/main" id="{C560DA2A-24E7-4481-9ED9-89AF0945AA02}"/>
              </a:ext>
            </a:extLst>
          </p:cNvPr>
          <p:cNvSpPr>
            <a:spLocks noGrp="1" noChangeArrowheads="1"/>
          </p:cNvSpPr>
          <p:nvPr>
            <p:ph type="body" idx="1"/>
          </p:nvPr>
        </p:nvSpPr>
        <p:spPr/>
        <p:txBody>
          <a:bodyPr/>
          <a:lstStyle/>
          <a:p>
            <a:pPr>
              <a:lnSpc>
                <a:spcPct val="90000"/>
              </a:lnSpc>
            </a:pPr>
            <a:r>
              <a:rPr lang="el-GR" altLang="en-US" sz="4000">
                <a:solidFill>
                  <a:schemeClr val="tx2"/>
                </a:solidFill>
              </a:rPr>
              <a:t>Αγγειογραφία</a:t>
            </a:r>
          </a:p>
          <a:p>
            <a:pPr>
              <a:lnSpc>
                <a:spcPct val="90000"/>
              </a:lnSpc>
            </a:pPr>
            <a:r>
              <a:rPr lang="el-GR" altLang="en-US"/>
              <a:t>Αγγειοπλαστική</a:t>
            </a:r>
          </a:p>
          <a:p>
            <a:pPr>
              <a:lnSpc>
                <a:spcPct val="90000"/>
              </a:lnSpc>
            </a:pPr>
            <a:r>
              <a:rPr lang="el-GR" altLang="en-US"/>
              <a:t>Θρομβόλυση</a:t>
            </a:r>
          </a:p>
          <a:p>
            <a:pPr>
              <a:lnSpc>
                <a:spcPct val="90000"/>
              </a:lnSpc>
            </a:pPr>
            <a:r>
              <a:rPr lang="el-GR" altLang="en-US"/>
              <a:t>Εμβολισμός</a:t>
            </a:r>
          </a:p>
          <a:p>
            <a:pPr>
              <a:lnSpc>
                <a:spcPct val="90000"/>
              </a:lnSpc>
            </a:pPr>
            <a:r>
              <a:rPr lang="el-GR" altLang="en-US"/>
              <a:t>Βιοψία</a:t>
            </a:r>
          </a:p>
          <a:p>
            <a:pPr>
              <a:lnSpc>
                <a:spcPct val="90000"/>
              </a:lnSpc>
            </a:pPr>
            <a:r>
              <a:rPr lang="el-GR" altLang="en-US"/>
              <a:t>Καυτηριασμός</a:t>
            </a:r>
          </a:p>
          <a:p>
            <a:pPr>
              <a:lnSpc>
                <a:spcPct val="90000"/>
              </a:lnSpc>
            </a:pPr>
            <a:r>
              <a:rPr lang="el-GR" altLang="en-US"/>
              <a:t>Παροχέτευση</a:t>
            </a:r>
          </a:p>
          <a:p>
            <a:pPr>
              <a:lnSpc>
                <a:spcPct val="90000"/>
              </a:lnSpc>
            </a:pPr>
            <a:endParaRPr lang="el-GR"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 xmlns:a16="http://schemas.microsoft.com/office/drawing/2014/main" id="{8FD38BB8-80FF-4F0F-90AE-3E4373B033EF}"/>
              </a:ext>
            </a:extLst>
          </p:cNvPr>
          <p:cNvSpPr>
            <a:spLocks noGrp="1" noChangeArrowheads="1"/>
          </p:cNvSpPr>
          <p:nvPr>
            <p:ph type="title"/>
          </p:nvPr>
        </p:nvSpPr>
        <p:spPr>
          <a:xfrm>
            <a:off x="457200" y="304800"/>
            <a:ext cx="7391400" cy="838200"/>
          </a:xfrm>
        </p:spPr>
        <p:txBody>
          <a:bodyPr/>
          <a:lstStyle/>
          <a:p>
            <a:r>
              <a:rPr lang="en-US" altLang="en-US" sz="4000" b="1" i="1"/>
              <a:t>Στένωση Νεφρικής Αρτηρίας</a:t>
            </a:r>
          </a:p>
        </p:txBody>
      </p:sp>
      <p:sp>
        <p:nvSpPr>
          <p:cNvPr id="384003" name="Rectangle 3">
            <a:extLst>
              <a:ext uri="{FF2B5EF4-FFF2-40B4-BE49-F238E27FC236}">
                <a16:creationId xmlns="" xmlns:a16="http://schemas.microsoft.com/office/drawing/2014/main" id="{F11A0578-E398-41E3-9B6F-CB7EFC24D5B4}"/>
              </a:ext>
            </a:extLst>
          </p:cNvPr>
          <p:cNvSpPr>
            <a:spLocks noGrp="1" noChangeArrowheads="1"/>
          </p:cNvSpPr>
          <p:nvPr>
            <p:ph type="body" sz="half" idx="1"/>
          </p:nvPr>
        </p:nvSpPr>
        <p:spPr>
          <a:xfrm>
            <a:off x="-762000" y="1295400"/>
            <a:ext cx="6858000" cy="5562600"/>
          </a:xfrm>
        </p:spPr>
        <p:txBody>
          <a:bodyPr/>
          <a:lstStyle/>
          <a:p>
            <a:pPr lvl="3">
              <a:spcBef>
                <a:spcPts val="500"/>
              </a:spcBef>
              <a:spcAft>
                <a:spcPts val="500"/>
              </a:spcAft>
              <a:buFont typeface="Symbol" pitchFamily="18" charset="2"/>
              <a:buNone/>
              <a:defRPr/>
            </a:pPr>
            <a:r>
              <a:rPr lang="en-US" sz="1600"/>
              <a:t>	</a:t>
            </a:r>
            <a:r>
              <a:rPr lang="en-US" sz="1800">
                <a:effectLst>
                  <a:outerShdw blurRad="38100" dist="38100" dir="2700000" algn="tl">
                    <a:srgbClr val="000000"/>
                  </a:outerShdw>
                </a:effectLst>
              </a:rPr>
              <a:t>ΑΙΤΙΑ</a:t>
            </a:r>
            <a:endParaRPr lang="en-US"/>
          </a:p>
          <a:p>
            <a:pPr lvl="3">
              <a:spcBef>
                <a:spcPts val="500"/>
              </a:spcBef>
              <a:spcAft>
                <a:spcPts val="500"/>
              </a:spcAft>
              <a:buFont typeface="Symbol" pitchFamily="18" charset="2"/>
              <a:buChar char="·"/>
              <a:defRPr/>
            </a:pPr>
            <a:r>
              <a:rPr lang="en-US" sz="1800"/>
              <a:t>Αθηρωσκλήνυνση (80%)</a:t>
            </a:r>
          </a:p>
          <a:p>
            <a:pPr lvl="4">
              <a:lnSpc>
                <a:spcPct val="70000"/>
              </a:lnSpc>
              <a:spcBef>
                <a:spcPts val="500"/>
              </a:spcBef>
              <a:spcAft>
                <a:spcPts val="500"/>
              </a:spcAft>
              <a:buFont typeface="Symbol" pitchFamily="18" charset="2"/>
              <a:buChar char="·"/>
              <a:defRPr/>
            </a:pPr>
            <a:r>
              <a:rPr lang="en-US" sz="1800"/>
              <a:t>ηλ</a:t>
            </a:r>
            <a:r>
              <a:rPr lang="el-GR" sz="1800"/>
              <a:t>ι</a:t>
            </a:r>
            <a:r>
              <a:rPr lang="en-US" sz="1800"/>
              <a:t>κιωμένοι άρρενες  (DM, κάπνισμα) </a:t>
            </a:r>
          </a:p>
          <a:p>
            <a:pPr lvl="4">
              <a:spcBef>
                <a:spcPts val="500"/>
              </a:spcBef>
              <a:spcAft>
                <a:spcPts val="500"/>
              </a:spcAft>
              <a:buFont typeface="Symbol" pitchFamily="18" charset="2"/>
              <a:buChar char="·"/>
              <a:defRPr/>
            </a:pPr>
            <a:r>
              <a:rPr lang="en-US" sz="1800"/>
              <a:t>εγγύς τριτημόριο - </a:t>
            </a:r>
            <a:r>
              <a:rPr lang="el-GR" sz="1800"/>
              <a:t>έκφυση</a:t>
            </a:r>
            <a:endParaRPr lang="en-US" sz="1800"/>
          </a:p>
          <a:p>
            <a:pPr lvl="3">
              <a:spcBef>
                <a:spcPts val="500"/>
              </a:spcBef>
              <a:spcAft>
                <a:spcPts val="500"/>
              </a:spcAft>
              <a:buFont typeface="Symbol" pitchFamily="18" charset="2"/>
              <a:buChar char="·"/>
              <a:defRPr/>
            </a:pPr>
            <a:r>
              <a:rPr lang="en-US" sz="1600"/>
              <a:t>Ινομυωματώδης δυσπλασία (FMD) </a:t>
            </a:r>
          </a:p>
          <a:p>
            <a:pPr lvl="4">
              <a:spcBef>
                <a:spcPts val="500"/>
              </a:spcBef>
              <a:spcAft>
                <a:spcPts val="500"/>
              </a:spcAft>
              <a:buFont typeface="Symbol" pitchFamily="18" charset="2"/>
              <a:buChar char="·"/>
              <a:defRPr/>
            </a:pPr>
            <a:r>
              <a:rPr lang="en-US" sz="1600"/>
              <a:t>νέες γυναίκες (5:1) 	 </a:t>
            </a:r>
          </a:p>
          <a:p>
            <a:pPr lvl="4">
              <a:spcBef>
                <a:spcPts val="500"/>
              </a:spcBef>
              <a:spcAft>
                <a:spcPts val="500"/>
              </a:spcAft>
              <a:buFont typeface="Symbol" pitchFamily="18" charset="2"/>
              <a:buChar char="·"/>
              <a:defRPr/>
            </a:pPr>
            <a:r>
              <a:rPr lang="el-GR" sz="1600"/>
              <a:t>μέσο - άπω τριτημόριο</a:t>
            </a:r>
            <a:r>
              <a:rPr lang="en-US" sz="1600"/>
              <a:t> </a:t>
            </a:r>
          </a:p>
          <a:p>
            <a:pPr lvl="3">
              <a:spcBef>
                <a:spcPts val="500"/>
              </a:spcBef>
              <a:spcAft>
                <a:spcPts val="500"/>
              </a:spcAft>
              <a:buFont typeface="Symbol" pitchFamily="18" charset="2"/>
              <a:buChar char="·"/>
              <a:defRPr/>
            </a:pPr>
            <a:r>
              <a:rPr lang="en-US" sz="1600"/>
              <a:t>Νευροινωμάτωση</a:t>
            </a:r>
          </a:p>
          <a:p>
            <a:pPr lvl="4">
              <a:spcBef>
                <a:spcPts val="500"/>
              </a:spcBef>
              <a:spcAft>
                <a:spcPts val="500"/>
              </a:spcAft>
              <a:buFont typeface="Symbol" pitchFamily="18" charset="2"/>
              <a:buChar char="·"/>
              <a:defRPr/>
            </a:pPr>
            <a:r>
              <a:rPr lang="en-US" sz="1600"/>
              <a:t>παιδιά  (σπάνια) </a:t>
            </a:r>
          </a:p>
          <a:p>
            <a:pPr lvl="4">
              <a:spcBef>
                <a:spcPts val="500"/>
              </a:spcBef>
              <a:spcAft>
                <a:spcPts val="500"/>
              </a:spcAft>
              <a:buFont typeface="Symbol" pitchFamily="18" charset="2"/>
              <a:buChar char="·"/>
              <a:defRPr/>
            </a:pPr>
            <a:r>
              <a:rPr lang="en-US" sz="1600"/>
              <a:t>εγγύς τριτημόριο </a:t>
            </a:r>
          </a:p>
          <a:p>
            <a:pPr lvl="3">
              <a:spcBef>
                <a:spcPts val="500"/>
              </a:spcBef>
              <a:spcAft>
                <a:spcPts val="500"/>
              </a:spcAft>
              <a:buFont typeface="Symbol" pitchFamily="18" charset="2"/>
              <a:buChar char="·"/>
              <a:defRPr/>
            </a:pPr>
            <a:r>
              <a:rPr lang="en-US" sz="1600"/>
              <a:t>Συγγενή </a:t>
            </a:r>
          </a:p>
          <a:p>
            <a:pPr lvl="3">
              <a:spcBef>
                <a:spcPts val="500"/>
              </a:spcBef>
              <a:spcAft>
                <a:spcPts val="500"/>
              </a:spcAft>
              <a:buFont typeface="Symbol" pitchFamily="18" charset="2"/>
              <a:buChar char="·"/>
              <a:defRPr/>
            </a:pPr>
            <a:r>
              <a:rPr lang="en-US" sz="1600"/>
              <a:t>Μετά -ακτινοβολία</a:t>
            </a:r>
          </a:p>
          <a:p>
            <a:pPr lvl="3">
              <a:spcBef>
                <a:spcPts val="500"/>
              </a:spcBef>
              <a:spcAft>
                <a:spcPts val="500"/>
              </a:spcAft>
              <a:buFont typeface="Symbol" pitchFamily="18" charset="2"/>
              <a:buChar char="·"/>
              <a:defRPr/>
            </a:pPr>
            <a:r>
              <a:rPr lang="en-US" sz="1600"/>
              <a:t>Στένωση μοσχεύματος</a:t>
            </a:r>
          </a:p>
        </p:txBody>
      </p:sp>
      <p:sp>
        <p:nvSpPr>
          <p:cNvPr id="103428" name="Line 4">
            <a:extLst>
              <a:ext uri="{FF2B5EF4-FFF2-40B4-BE49-F238E27FC236}">
                <a16:creationId xmlns="" xmlns:a16="http://schemas.microsoft.com/office/drawing/2014/main" id="{9DAD080C-4A27-4DFF-8DF3-C70CAE9C268A}"/>
              </a:ext>
            </a:extLst>
          </p:cNvPr>
          <p:cNvSpPr>
            <a:spLocks noChangeShapeType="1"/>
          </p:cNvSpPr>
          <p:nvPr/>
        </p:nvSpPr>
        <p:spPr bwMode="auto">
          <a:xfrm flipV="1">
            <a:off x="3733800" y="1981200"/>
            <a:ext cx="1981200" cy="0"/>
          </a:xfrm>
          <a:prstGeom prst="line">
            <a:avLst/>
          </a:prstGeom>
          <a:noFill/>
          <a:ln w="28575">
            <a:solidFill>
              <a:schemeClr val="fo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sp>
        <p:nvSpPr>
          <p:cNvPr id="94213" name="Rectangle 5">
            <a:extLst>
              <a:ext uri="{FF2B5EF4-FFF2-40B4-BE49-F238E27FC236}">
                <a16:creationId xmlns="" xmlns:a16="http://schemas.microsoft.com/office/drawing/2014/main" id="{D1065442-B7B3-476B-87E3-5456EE0219B4}"/>
              </a:ext>
            </a:extLst>
          </p:cNvPr>
          <p:cNvSpPr>
            <a:spLocks noChangeArrowheads="1"/>
          </p:cNvSpPr>
          <p:nvPr/>
        </p:nvSpPr>
        <p:spPr bwMode="auto">
          <a:xfrm>
            <a:off x="666750" y="1295400"/>
            <a:ext cx="1447800" cy="381000"/>
          </a:xfrm>
          <a:prstGeom prst="rect">
            <a:avLst/>
          </a:prstGeom>
          <a:noFill/>
          <a:ln w="28575">
            <a:solidFill>
              <a:schemeClr val="tx1"/>
            </a:solidFill>
            <a:miter lim="800000"/>
            <a:headEnd/>
            <a:tailEnd/>
          </a:ln>
          <a:effectLst>
            <a:outerShdw dist="107763" dir="2700000" algn="ctr" rotWithShape="0">
              <a:schemeClr val="bg2"/>
            </a:outerShdw>
          </a:effectLst>
        </p:spPr>
        <p:txBody>
          <a:bodyPr wrap="none" anchor="ctr"/>
          <a:lstStyle/>
          <a:p>
            <a:pPr eaLnBrk="0" hangingPunct="0">
              <a:defRPr/>
            </a:pPr>
            <a:endParaRPr lang="en-US" altLang="en-US">
              <a:solidFill>
                <a:srgbClr val="FFFFFF"/>
              </a:solidFill>
            </a:endParaRPr>
          </a:p>
        </p:txBody>
      </p:sp>
      <p:grpSp>
        <p:nvGrpSpPr>
          <p:cNvPr id="103430" name="Group 6">
            <a:extLst>
              <a:ext uri="{FF2B5EF4-FFF2-40B4-BE49-F238E27FC236}">
                <a16:creationId xmlns="" xmlns:a16="http://schemas.microsoft.com/office/drawing/2014/main" id="{B5E7F999-C796-408D-B942-98C3CBDE789E}"/>
              </a:ext>
            </a:extLst>
          </p:cNvPr>
          <p:cNvGrpSpPr>
            <a:grpSpLocks/>
          </p:cNvGrpSpPr>
          <p:nvPr/>
        </p:nvGrpSpPr>
        <p:grpSpPr bwMode="auto">
          <a:xfrm>
            <a:off x="5791200" y="1447800"/>
            <a:ext cx="3128963" cy="2152650"/>
            <a:chOff x="3696" y="816"/>
            <a:chExt cx="1971" cy="1356"/>
          </a:xfrm>
        </p:grpSpPr>
        <p:pic>
          <p:nvPicPr>
            <p:cNvPr id="94215" name="Picture 7">
              <a:extLst>
                <a:ext uri="{FF2B5EF4-FFF2-40B4-BE49-F238E27FC236}">
                  <a16:creationId xmlns="" xmlns:a16="http://schemas.microsoft.com/office/drawing/2014/main" id="{76E450E9-0B2C-4C96-A276-AB610BD14240}"/>
                </a:ext>
              </a:extLst>
            </p:cNvPr>
            <p:cNvPicPr>
              <a:picLocks noChangeAspect="1" noChangeArrowheads="1"/>
            </p:cNvPicPr>
            <p:nvPr/>
          </p:nvPicPr>
          <p:blipFill>
            <a:blip r:embed="rId2"/>
            <a:srcRect/>
            <a:stretch>
              <a:fillRect/>
            </a:stretch>
          </p:blipFill>
          <p:spPr bwMode="auto">
            <a:xfrm>
              <a:off x="3696" y="816"/>
              <a:ext cx="1971" cy="1356"/>
            </a:xfrm>
            <a:prstGeom prst="rect">
              <a:avLst/>
            </a:prstGeom>
            <a:solidFill>
              <a:schemeClr val="accent2"/>
            </a:solidFill>
            <a:ln w="28575">
              <a:solidFill>
                <a:schemeClr val="tx1"/>
              </a:solidFill>
              <a:miter lim="800000"/>
              <a:headEnd/>
              <a:tailEnd/>
            </a:ln>
            <a:effectLst>
              <a:outerShdw dist="107763" dir="2700000" algn="ctr" rotWithShape="0">
                <a:schemeClr val="bg2"/>
              </a:outerShdw>
            </a:effectLst>
          </p:spPr>
        </p:pic>
        <p:sp>
          <p:nvSpPr>
            <p:cNvPr id="103432" name="Text Box 8">
              <a:extLst>
                <a:ext uri="{FF2B5EF4-FFF2-40B4-BE49-F238E27FC236}">
                  <a16:creationId xmlns="" xmlns:a16="http://schemas.microsoft.com/office/drawing/2014/main" id="{A67CBA92-AD88-4F08-9C0B-C5240B54DA77}"/>
                </a:ext>
              </a:extLst>
            </p:cNvPr>
            <p:cNvSpPr txBox="1">
              <a:spLocks noChangeArrowheads="1"/>
            </p:cNvSpPr>
            <p:nvPr/>
          </p:nvSpPr>
          <p:spPr bwMode="auto">
            <a:xfrm>
              <a:off x="4525" y="1698"/>
              <a:ext cx="707" cy="213"/>
            </a:xfrm>
            <a:prstGeom prst="rect">
              <a:avLst/>
            </a:prstGeom>
            <a:solidFill>
              <a:schemeClr val="accent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solidFill>
                    <a:srgbClr val="FFFFFF"/>
                  </a:solidFill>
                </a:rPr>
                <a:t>ΣΤΕΝΩΣΗ</a:t>
              </a:r>
              <a:endParaRPr lang="en-US" altLang="en-US" sz="1800">
                <a:solidFill>
                  <a:srgbClr val="FFFFFF"/>
                </a:solidFill>
              </a:endParaRPr>
            </a:p>
          </p:txBody>
        </p:sp>
        <p:sp>
          <p:nvSpPr>
            <p:cNvPr id="103433" name="Line 9">
              <a:extLst>
                <a:ext uri="{FF2B5EF4-FFF2-40B4-BE49-F238E27FC236}">
                  <a16:creationId xmlns="" xmlns:a16="http://schemas.microsoft.com/office/drawing/2014/main" id="{3C7A8697-F327-45D4-9D57-4BF32EB8D83C}"/>
                </a:ext>
              </a:extLst>
            </p:cNvPr>
            <p:cNvSpPr>
              <a:spLocks noChangeShapeType="1"/>
            </p:cNvSpPr>
            <p:nvPr/>
          </p:nvSpPr>
          <p:spPr bwMode="auto">
            <a:xfrm>
              <a:off x="4320" y="1536"/>
              <a:ext cx="192" cy="240"/>
            </a:xfrm>
            <a:prstGeom prst="line">
              <a:avLst/>
            </a:prstGeom>
            <a:noFill/>
            <a:ln w="28575">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GB"/>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 xmlns:a16="http://schemas.microsoft.com/office/drawing/2014/main" id="{DE0D60F9-4D2E-4CD3-AA64-CEF74DC4D380}"/>
              </a:ext>
            </a:extLst>
          </p:cNvPr>
          <p:cNvSpPr>
            <a:spLocks noGrp="1" noChangeArrowheads="1"/>
          </p:cNvSpPr>
          <p:nvPr>
            <p:ph type="title"/>
          </p:nvPr>
        </p:nvSpPr>
        <p:spPr>
          <a:xfrm>
            <a:off x="685800" y="533400"/>
            <a:ext cx="7772400" cy="1143000"/>
          </a:xfrm>
        </p:spPr>
        <p:txBody>
          <a:bodyPr/>
          <a:lstStyle/>
          <a:p>
            <a:pPr>
              <a:lnSpc>
                <a:spcPct val="80000"/>
              </a:lnSpc>
            </a:pPr>
            <a:r>
              <a:rPr lang="el-GR" altLang="en-US" sz="3600" b="1" i="1"/>
              <a:t>Στένωση Νεφρικής Αρτηρίας Διαγνωστική προσπελαση</a:t>
            </a:r>
            <a:endParaRPr lang="en-US" altLang="en-US" sz="3600" b="1" i="1"/>
          </a:p>
        </p:txBody>
      </p:sp>
      <p:sp>
        <p:nvSpPr>
          <p:cNvPr id="104451" name="Rectangle 3">
            <a:extLst>
              <a:ext uri="{FF2B5EF4-FFF2-40B4-BE49-F238E27FC236}">
                <a16:creationId xmlns="" xmlns:a16="http://schemas.microsoft.com/office/drawing/2014/main" id="{21D03548-2FD5-4A69-B3E2-D4E6BFE55973}"/>
              </a:ext>
            </a:extLst>
          </p:cNvPr>
          <p:cNvSpPr>
            <a:spLocks noGrp="1" noChangeArrowheads="1"/>
          </p:cNvSpPr>
          <p:nvPr>
            <p:ph type="body" idx="1"/>
          </p:nvPr>
        </p:nvSpPr>
        <p:spPr>
          <a:xfrm>
            <a:off x="762000" y="2209800"/>
            <a:ext cx="7772400" cy="4114800"/>
          </a:xfrm>
        </p:spPr>
        <p:txBody>
          <a:bodyPr/>
          <a:lstStyle/>
          <a:p>
            <a:r>
              <a:rPr lang="en-US" altLang="en-US"/>
              <a:t>Τεστ καπτοπρίλης - DMSA scan</a:t>
            </a:r>
          </a:p>
          <a:p>
            <a:r>
              <a:rPr lang="en-US" altLang="en-US"/>
              <a:t>Έγχρωμη υπερηχοτομογραφία Doppler</a:t>
            </a:r>
          </a:p>
          <a:p>
            <a:pPr lvl="1"/>
            <a:r>
              <a:rPr lang="el-GR" altLang="en-US"/>
              <a:t>σκιαγραφικά υπερήχων</a:t>
            </a:r>
            <a:endParaRPr lang="en-US" altLang="en-US"/>
          </a:p>
          <a:p>
            <a:r>
              <a:rPr lang="en-US" altLang="en-US"/>
              <a:t>CTA</a:t>
            </a:r>
          </a:p>
          <a:p>
            <a:r>
              <a:rPr lang="en-US" altLang="en-US"/>
              <a:t>MRA</a:t>
            </a:r>
          </a:p>
          <a:p>
            <a:r>
              <a:rPr lang="en-US" altLang="en-US"/>
              <a:t>DSA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2133585">
            <a:extLst>
              <a:ext uri="{FF2B5EF4-FFF2-40B4-BE49-F238E27FC236}">
                <a16:creationId xmlns="" xmlns:a16="http://schemas.microsoft.com/office/drawing/2014/main" id="{CC7451C5-397A-4F2F-8E0A-FBEC50A33E79}"/>
              </a:ext>
            </a:extLst>
          </p:cNvPr>
          <p:cNvPicPr>
            <a:picLocks noChangeAspect="1" noChangeArrowheads="1"/>
          </p:cNvPicPr>
          <p:nvPr/>
        </p:nvPicPr>
        <p:blipFill>
          <a:blip r:embed="rId2" cstate="print">
            <a:lum bright="12000" contrast="6000"/>
            <a:grayscl/>
            <a:extLst>
              <a:ext uri="{28A0092B-C50C-407E-A947-70E740481C1C}">
                <a14:useLocalDpi xmlns="" xmlns:a14="http://schemas.microsoft.com/office/drawing/2010/main" val="0"/>
              </a:ext>
            </a:extLst>
          </a:blip>
          <a:srcRect l="1653" t="3748" r="13336" b="3748"/>
          <a:stretch>
            <a:fillRect/>
          </a:stretch>
        </p:blipFill>
        <p:spPr bwMode="auto">
          <a:xfrm>
            <a:off x="395288" y="333375"/>
            <a:ext cx="3970337" cy="576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 xmlns:a16="http://schemas.microsoft.com/office/drawing/2014/main" id="{B0B88122-4BD8-41E8-823E-F052981C386A}"/>
              </a:ext>
            </a:extLst>
          </p:cNvPr>
          <p:cNvSpPr>
            <a:spLocks noGrp="1" noChangeArrowheads="1"/>
          </p:cNvSpPr>
          <p:nvPr>
            <p:ph type="title"/>
          </p:nvPr>
        </p:nvSpPr>
        <p:spPr>
          <a:xfrm>
            <a:off x="685800" y="228600"/>
            <a:ext cx="7772400" cy="812800"/>
          </a:xfrm>
        </p:spPr>
        <p:txBody>
          <a:bodyPr/>
          <a:lstStyle/>
          <a:p>
            <a:r>
              <a:rPr lang="en-US" altLang="en-US" sz="4000" b="1" i="1"/>
              <a:t>Στένωση Νεφρικής Αρτηρίας</a:t>
            </a:r>
          </a:p>
        </p:txBody>
      </p:sp>
      <p:sp>
        <p:nvSpPr>
          <p:cNvPr id="105475" name="Rectangle 3">
            <a:extLst>
              <a:ext uri="{FF2B5EF4-FFF2-40B4-BE49-F238E27FC236}">
                <a16:creationId xmlns="" xmlns:a16="http://schemas.microsoft.com/office/drawing/2014/main" id="{6BFF0A4B-14C1-411A-A526-A2DC9E9A6D16}"/>
              </a:ext>
            </a:extLst>
          </p:cNvPr>
          <p:cNvSpPr>
            <a:spLocks noGrp="1" noChangeArrowheads="1"/>
          </p:cNvSpPr>
          <p:nvPr>
            <p:ph type="body" sz="half" idx="2"/>
          </p:nvPr>
        </p:nvSpPr>
        <p:spPr>
          <a:xfrm>
            <a:off x="381000" y="1600200"/>
            <a:ext cx="4800600" cy="4114800"/>
          </a:xfrm>
        </p:spPr>
        <p:txBody>
          <a:bodyPr/>
          <a:lstStyle/>
          <a:p>
            <a:pPr>
              <a:buClr>
                <a:schemeClr val="tx1"/>
              </a:buClr>
              <a:buFont typeface="Monotype Sorts" pitchFamily="2" charset="2"/>
              <a:buChar char="*"/>
            </a:pPr>
            <a:r>
              <a:rPr lang="el-GR" altLang="en-US" sz="2800" dirty="0"/>
              <a:t>Τυχαίο </a:t>
            </a:r>
            <a:r>
              <a:rPr lang="el-GR" altLang="en-US" sz="2800" dirty="0" err="1"/>
              <a:t>έυρημα</a:t>
            </a:r>
            <a:r>
              <a:rPr lang="el-GR" altLang="en-US" sz="2800" dirty="0"/>
              <a:t> σε </a:t>
            </a:r>
            <a:r>
              <a:rPr lang="el-GR" altLang="en-US" sz="2800" dirty="0" err="1"/>
              <a:t>ασυμπτωματικό</a:t>
            </a:r>
            <a:r>
              <a:rPr lang="el-GR" altLang="en-US" sz="2800" dirty="0"/>
              <a:t> ασθενή</a:t>
            </a:r>
          </a:p>
          <a:p>
            <a:pPr lvl="1"/>
            <a:r>
              <a:rPr lang="en-US" altLang="en-US" sz="2400" b="1" i="1" dirty="0" err="1"/>
              <a:t>ηλικιωμένοι</a:t>
            </a:r>
            <a:r>
              <a:rPr lang="en-US" altLang="en-US" sz="2400" b="1" i="1" dirty="0"/>
              <a:t> α</a:t>
            </a:r>
            <a:r>
              <a:rPr lang="en-US" altLang="en-US" sz="2400" b="1" i="1" dirty="0" err="1"/>
              <a:t>σθενείς</a:t>
            </a:r>
            <a:r>
              <a:rPr lang="en-US" altLang="en-US" sz="2400" b="1" i="1" dirty="0"/>
              <a:t> </a:t>
            </a:r>
            <a:r>
              <a:rPr lang="en-US" altLang="en-US" sz="2400" b="1" i="1" dirty="0" err="1"/>
              <a:t>με</a:t>
            </a:r>
            <a:r>
              <a:rPr lang="en-US" altLang="en-US" sz="2400" b="1" i="1" dirty="0"/>
              <a:t> π</a:t>
            </a:r>
            <a:r>
              <a:rPr lang="en-US" altLang="en-US" sz="2400" b="1" i="1" dirty="0" err="1"/>
              <a:t>ολυ</a:t>
            </a:r>
            <a:r>
              <a:rPr lang="en-US" altLang="en-US" sz="2400" b="1" i="1" dirty="0"/>
              <a:t>αγγειακή νόσο</a:t>
            </a:r>
            <a:endParaRPr lang="en-US" altLang="en-US" sz="2400" b="1" dirty="0"/>
          </a:p>
          <a:p>
            <a:pPr>
              <a:buClr>
                <a:schemeClr val="tx1"/>
              </a:buClr>
              <a:buFont typeface="Monotype Sorts" pitchFamily="2" charset="2"/>
              <a:buChar char="*"/>
            </a:pPr>
            <a:r>
              <a:rPr lang="el-GR" altLang="en-US" sz="2800" dirty="0"/>
              <a:t>Συμπτωματικοί ασθενείς με</a:t>
            </a:r>
          </a:p>
          <a:p>
            <a:pPr lvl="1"/>
            <a:r>
              <a:rPr lang="el-GR" altLang="en-US" sz="2400" b="1" i="1" dirty="0"/>
              <a:t>υπέρταση</a:t>
            </a:r>
          </a:p>
          <a:p>
            <a:pPr lvl="1"/>
            <a:r>
              <a:rPr lang="el-GR" altLang="en-US" sz="2400" b="1" i="1" dirty="0"/>
              <a:t>νεφρική ανεπάρκεια</a:t>
            </a:r>
          </a:p>
          <a:p>
            <a:pPr lvl="1"/>
            <a:r>
              <a:rPr lang="el-GR" altLang="en-US" sz="2400" b="1" i="1" dirty="0"/>
              <a:t>καρδιακή ανεπάρκεια / πνευμονικό οίδημα</a:t>
            </a:r>
          </a:p>
          <a:p>
            <a:pPr lvl="1"/>
            <a:endParaRPr lang="en-US" altLang="en-US" sz="2400" b="1" dirty="0"/>
          </a:p>
        </p:txBody>
      </p:sp>
      <p:grpSp>
        <p:nvGrpSpPr>
          <p:cNvPr id="105476" name="Group 4">
            <a:extLst>
              <a:ext uri="{FF2B5EF4-FFF2-40B4-BE49-F238E27FC236}">
                <a16:creationId xmlns="" xmlns:a16="http://schemas.microsoft.com/office/drawing/2014/main" id="{4489C566-1E53-4A35-B1D3-CB1AB1B03433}"/>
              </a:ext>
            </a:extLst>
          </p:cNvPr>
          <p:cNvGrpSpPr>
            <a:grpSpLocks/>
          </p:cNvGrpSpPr>
          <p:nvPr/>
        </p:nvGrpSpPr>
        <p:grpSpPr bwMode="auto">
          <a:xfrm>
            <a:off x="4932040" y="1412776"/>
            <a:ext cx="3830960" cy="3672408"/>
            <a:chOff x="3408" y="1104"/>
            <a:chExt cx="1968" cy="1894"/>
          </a:xfrm>
        </p:grpSpPr>
        <p:pic>
          <p:nvPicPr>
            <p:cNvPr id="96261" name="Picture 5">
              <a:extLst>
                <a:ext uri="{FF2B5EF4-FFF2-40B4-BE49-F238E27FC236}">
                  <a16:creationId xmlns="" xmlns:a16="http://schemas.microsoft.com/office/drawing/2014/main" id="{C49CDBD1-66B8-42C8-9173-1BA50B2C53AC}"/>
                </a:ext>
              </a:extLst>
            </p:cNvPr>
            <p:cNvPicPr>
              <a:picLocks noChangeAspect="1" noChangeArrowheads="1"/>
            </p:cNvPicPr>
            <p:nvPr/>
          </p:nvPicPr>
          <p:blipFill>
            <a:blip r:embed="rId2">
              <a:lum bright="18000"/>
            </a:blip>
            <a:srcRect l="15016" t="6732" r="17413" b="5751"/>
            <a:stretch>
              <a:fillRect/>
            </a:stretch>
          </p:blipFill>
          <p:spPr bwMode="auto">
            <a:xfrm>
              <a:off x="3408" y="1104"/>
              <a:ext cx="1968" cy="1894"/>
            </a:xfrm>
            <a:prstGeom prst="rect">
              <a:avLst/>
            </a:prstGeom>
            <a:noFill/>
            <a:ln w="28575">
              <a:solidFill>
                <a:schemeClr val="tx1"/>
              </a:solidFill>
              <a:miter lim="800000"/>
              <a:headEnd/>
              <a:tailEnd/>
            </a:ln>
            <a:effectLst>
              <a:outerShdw dist="35921" dir="2700000" algn="ctr" rotWithShape="0">
                <a:schemeClr val="bg2"/>
              </a:outerShdw>
            </a:effectLst>
          </p:spPr>
        </p:pic>
        <p:sp>
          <p:nvSpPr>
            <p:cNvPr id="105478" name="Line 6">
              <a:extLst>
                <a:ext uri="{FF2B5EF4-FFF2-40B4-BE49-F238E27FC236}">
                  <a16:creationId xmlns="" xmlns:a16="http://schemas.microsoft.com/office/drawing/2014/main" id="{FF230C19-0763-4688-84C1-7B8149F19B8F}"/>
                </a:ext>
              </a:extLst>
            </p:cNvPr>
            <p:cNvSpPr>
              <a:spLocks noChangeShapeType="1"/>
            </p:cNvSpPr>
            <p:nvPr/>
          </p:nvSpPr>
          <p:spPr bwMode="auto">
            <a:xfrm>
              <a:off x="4512" y="1776"/>
              <a:ext cx="144" cy="192"/>
            </a:xfrm>
            <a:prstGeom prst="line">
              <a:avLst/>
            </a:prstGeom>
            <a:noFill/>
            <a:ln w="3810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GB"/>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 xmlns:a16="http://schemas.microsoft.com/office/drawing/2014/main" id="{1B4B2B18-1AD3-4763-A272-DCE7AF9B82B3}"/>
              </a:ext>
            </a:extLst>
          </p:cNvPr>
          <p:cNvSpPr>
            <a:spLocks noGrp="1" noChangeArrowheads="1"/>
          </p:cNvSpPr>
          <p:nvPr>
            <p:ph type="title"/>
          </p:nvPr>
        </p:nvSpPr>
        <p:spPr/>
        <p:txBody>
          <a:bodyPr/>
          <a:lstStyle/>
          <a:p>
            <a:r>
              <a:rPr lang="el-GR" altLang="en-US"/>
              <a:t>Ουροποιητικό σύστημα</a:t>
            </a:r>
          </a:p>
        </p:txBody>
      </p:sp>
      <p:sp>
        <p:nvSpPr>
          <p:cNvPr id="106499" name="Rectangle 3">
            <a:extLst>
              <a:ext uri="{FF2B5EF4-FFF2-40B4-BE49-F238E27FC236}">
                <a16:creationId xmlns="" xmlns:a16="http://schemas.microsoft.com/office/drawing/2014/main" id="{7560DD40-6E1B-4B65-8216-8104C6C77D5D}"/>
              </a:ext>
            </a:extLst>
          </p:cNvPr>
          <p:cNvSpPr>
            <a:spLocks noGrp="1" noChangeArrowheads="1"/>
          </p:cNvSpPr>
          <p:nvPr>
            <p:ph type="body" idx="1"/>
          </p:nvPr>
        </p:nvSpPr>
        <p:spPr/>
        <p:txBody>
          <a:bodyPr/>
          <a:lstStyle/>
          <a:p>
            <a:pPr>
              <a:lnSpc>
                <a:spcPct val="90000"/>
              </a:lnSpc>
            </a:pPr>
            <a:r>
              <a:rPr lang="el-GR" altLang="en-US"/>
              <a:t>Αγγειογραφία</a:t>
            </a:r>
          </a:p>
          <a:p>
            <a:pPr>
              <a:lnSpc>
                <a:spcPct val="90000"/>
              </a:lnSpc>
            </a:pPr>
            <a:r>
              <a:rPr lang="el-GR" altLang="en-US" sz="4000">
                <a:solidFill>
                  <a:schemeClr val="tx2"/>
                </a:solidFill>
              </a:rPr>
              <a:t>Αγγειοπλαστική</a:t>
            </a:r>
          </a:p>
          <a:p>
            <a:pPr>
              <a:lnSpc>
                <a:spcPct val="90000"/>
              </a:lnSpc>
            </a:pPr>
            <a:r>
              <a:rPr lang="el-GR" altLang="en-US"/>
              <a:t>Θρομβόλυση</a:t>
            </a:r>
          </a:p>
          <a:p>
            <a:pPr>
              <a:lnSpc>
                <a:spcPct val="90000"/>
              </a:lnSpc>
            </a:pPr>
            <a:r>
              <a:rPr lang="el-GR" altLang="en-US"/>
              <a:t>Εμβολισμός</a:t>
            </a:r>
          </a:p>
          <a:p>
            <a:pPr>
              <a:lnSpc>
                <a:spcPct val="90000"/>
              </a:lnSpc>
            </a:pPr>
            <a:r>
              <a:rPr lang="el-GR" altLang="en-US"/>
              <a:t>Βιοψία</a:t>
            </a:r>
          </a:p>
          <a:p>
            <a:pPr>
              <a:lnSpc>
                <a:spcPct val="90000"/>
              </a:lnSpc>
            </a:pPr>
            <a:r>
              <a:rPr lang="el-GR" altLang="en-US"/>
              <a:t>Καυτηριασμός</a:t>
            </a:r>
          </a:p>
          <a:p>
            <a:pPr>
              <a:lnSpc>
                <a:spcPct val="90000"/>
              </a:lnSpc>
            </a:pPr>
            <a:r>
              <a:rPr lang="el-GR" altLang="en-US"/>
              <a:t>Παροχέτευση</a:t>
            </a:r>
          </a:p>
          <a:p>
            <a:pPr>
              <a:lnSpc>
                <a:spcPct val="90000"/>
              </a:lnSpc>
            </a:pPr>
            <a:endParaRPr lang="el-GR"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 xmlns:a16="http://schemas.microsoft.com/office/drawing/2014/main" id="{E0253D17-1508-4FCA-823B-4672CADF4901}"/>
              </a:ext>
            </a:extLst>
          </p:cNvPr>
          <p:cNvSpPr>
            <a:spLocks noGrp="1" noChangeArrowheads="1"/>
          </p:cNvSpPr>
          <p:nvPr>
            <p:ph type="title"/>
          </p:nvPr>
        </p:nvSpPr>
        <p:spPr/>
        <p:txBody>
          <a:bodyPr/>
          <a:lstStyle/>
          <a:p>
            <a:endParaRPr lang="el-GR" altLang="en-US"/>
          </a:p>
        </p:txBody>
      </p:sp>
      <p:sp>
        <p:nvSpPr>
          <p:cNvPr id="107523" name="Rectangle 3">
            <a:extLst>
              <a:ext uri="{FF2B5EF4-FFF2-40B4-BE49-F238E27FC236}">
                <a16:creationId xmlns="" xmlns:a16="http://schemas.microsoft.com/office/drawing/2014/main" id="{4D48414F-F52C-4D52-B259-6BEA41A15F00}"/>
              </a:ext>
            </a:extLst>
          </p:cNvPr>
          <p:cNvSpPr>
            <a:spLocks noGrp="1" noChangeArrowheads="1"/>
          </p:cNvSpPr>
          <p:nvPr>
            <p:ph type="body" idx="1"/>
          </p:nvPr>
        </p:nvSpPr>
        <p:spPr/>
        <p:txBody>
          <a:bodyPr/>
          <a:lstStyle/>
          <a:p>
            <a:endParaRPr lang="el-GR" altLang="en-US"/>
          </a:p>
        </p:txBody>
      </p:sp>
      <p:grpSp>
        <p:nvGrpSpPr>
          <p:cNvPr id="107524" name="Group 4">
            <a:extLst>
              <a:ext uri="{FF2B5EF4-FFF2-40B4-BE49-F238E27FC236}">
                <a16:creationId xmlns="" xmlns:a16="http://schemas.microsoft.com/office/drawing/2014/main" id="{940D9A56-15B1-4704-B078-9ECA312CB469}"/>
              </a:ext>
            </a:extLst>
          </p:cNvPr>
          <p:cNvGrpSpPr>
            <a:grpSpLocks/>
          </p:cNvGrpSpPr>
          <p:nvPr/>
        </p:nvGrpSpPr>
        <p:grpSpPr bwMode="auto">
          <a:xfrm>
            <a:off x="304800" y="1371600"/>
            <a:ext cx="8610600" cy="5334000"/>
            <a:chOff x="144" y="576"/>
            <a:chExt cx="5424" cy="3360"/>
          </a:xfrm>
        </p:grpSpPr>
        <p:pic>
          <p:nvPicPr>
            <p:cNvPr id="107525" name="Picture 5">
              <a:extLst>
                <a:ext uri="{FF2B5EF4-FFF2-40B4-BE49-F238E27FC236}">
                  <a16:creationId xmlns="" xmlns:a16="http://schemas.microsoft.com/office/drawing/2014/main" id="{A4DB39F8-1593-42C4-B683-62A8E217CB6E}"/>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t="15585" b="6494"/>
            <a:stretch>
              <a:fillRect/>
            </a:stretch>
          </p:blipFill>
          <p:spPr bwMode="auto">
            <a:xfrm>
              <a:off x="144" y="576"/>
              <a:ext cx="4011" cy="2400"/>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pic>
          <p:nvPicPr>
            <p:cNvPr id="107526" name="Picture 6">
              <a:extLst>
                <a:ext uri="{FF2B5EF4-FFF2-40B4-BE49-F238E27FC236}">
                  <a16:creationId xmlns="" xmlns:a16="http://schemas.microsoft.com/office/drawing/2014/main" id="{6552C769-614C-4D3C-AA52-6278552AAB6C}"/>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11926" t="28935" r="7339" b="29922"/>
            <a:stretch>
              <a:fillRect/>
            </a:stretch>
          </p:blipFill>
          <p:spPr bwMode="auto">
            <a:xfrm>
              <a:off x="1344" y="2352"/>
              <a:ext cx="4224" cy="1584"/>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 xmlns:a16="http://schemas.microsoft.com/office/drawing/2014/main" id="{9EFDF02F-EB7E-43EF-B22A-AD03091B894A}"/>
              </a:ext>
            </a:extLst>
          </p:cNvPr>
          <p:cNvPicPr>
            <a:picLocks noChangeAspect="1" noChangeArrowheads="1"/>
          </p:cNvPicPr>
          <p:nvPr/>
        </p:nvPicPr>
        <p:blipFill>
          <a:blip r:embed="rId2">
            <a:lum bright="6000" contrast="6000"/>
          </a:blip>
          <a:srcRect l="15016" t="3366" r="17413" b="5751"/>
          <a:stretch>
            <a:fillRect/>
          </a:stretch>
        </p:blipFill>
        <p:spPr bwMode="auto">
          <a:xfrm>
            <a:off x="381000" y="533400"/>
            <a:ext cx="2811463" cy="2811463"/>
          </a:xfrm>
          <a:prstGeom prst="rect">
            <a:avLst/>
          </a:prstGeom>
          <a:noFill/>
          <a:ln w="28575">
            <a:solidFill>
              <a:schemeClr val="tx1"/>
            </a:solidFill>
            <a:miter lim="800000"/>
            <a:headEnd/>
            <a:tailEnd/>
          </a:ln>
          <a:effectLst>
            <a:outerShdw dist="35921" dir="2700000" algn="ctr" rotWithShape="0">
              <a:schemeClr val="bg2"/>
            </a:outerShdw>
          </a:effectLst>
        </p:spPr>
      </p:pic>
      <p:pic>
        <p:nvPicPr>
          <p:cNvPr id="99331" name="Picture 3">
            <a:extLst>
              <a:ext uri="{FF2B5EF4-FFF2-40B4-BE49-F238E27FC236}">
                <a16:creationId xmlns="" xmlns:a16="http://schemas.microsoft.com/office/drawing/2014/main" id="{1EB33797-5731-41E5-97FB-B3218A4D1525}"/>
              </a:ext>
            </a:extLst>
          </p:cNvPr>
          <p:cNvPicPr>
            <a:picLocks noChangeAspect="1" noChangeArrowheads="1"/>
          </p:cNvPicPr>
          <p:nvPr/>
        </p:nvPicPr>
        <p:blipFill>
          <a:blip r:embed="rId3"/>
          <a:srcRect l="20027" t="11786" r="24339" b="14549"/>
          <a:stretch>
            <a:fillRect/>
          </a:stretch>
        </p:blipFill>
        <p:spPr bwMode="auto">
          <a:xfrm>
            <a:off x="1752600" y="3657600"/>
            <a:ext cx="2438400" cy="2438400"/>
          </a:xfrm>
          <a:prstGeom prst="rect">
            <a:avLst/>
          </a:prstGeom>
          <a:noFill/>
          <a:ln w="28575">
            <a:solidFill>
              <a:schemeClr val="tx1"/>
            </a:solidFill>
            <a:miter lim="800000"/>
            <a:headEnd/>
            <a:tailEnd/>
          </a:ln>
          <a:effectLst>
            <a:outerShdw dist="35921" dir="2700000" algn="ctr" rotWithShape="0">
              <a:schemeClr val="bg2"/>
            </a:outerShdw>
          </a:effectLst>
        </p:spPr>
      </p:pic>
      <p:pic>
        <p:nvPicPr>
          <p:cNvPr id="99332" name="Picture 4">
            <a:extLst>
              <a:ext uri="{FF2B5EF4-FFF2-40B4-BE49-F238E27FC236}">
                <a16:creationId xmlns="" xmlns:a16="http://schemas.microsoft.com/office/drawing/2014/main" id="{FBBD7783-6C8C-477D-B49A-4AA48D943AA4}"/>
              </a:ext>
            </a:extLst>
          </p:cNvPr>
          <p:cNvPicPr>
            <a:picLocks noChangeAspect="1" noChangeArrowheads="1"/>
          </p:cNvPicPr>
          <p:nvPr/>
        </p:nvPicPr>
        <p:blipFill>
          <a:blip r:embed="rId4">
            <a:lum bright="18000" contrast="12000"/>
          </a:blip>
          <a:srcRect l="15578" t="5893" r="17664" b="5708"/>
          <a:stretch>
            <a:fillRect/>
          </a:stretch>
        </p:blipFill>
        <p:spPr bwMode="auto">
          <a:xfrm>
            <a:off x="4648200" y="1524000"/>
            <a:ext cx="3657600" cy="3657600"/>
          </a:xfrm>
          <a:prstGeom prst="rect">
            <a:avLst/>
          </a:prstGeom>
          <a:noFill/>
          <a:ln w="28575">
            <a:solidFill>
              <a:schemeClr val="tx1"/>
            </a:solidFill>
            <a:miter lim="800000"/>
            <a:headEnd/>
            <a:tailEnd/>
          </a:ln>
          <a:effectLst>
            <a:outerShdw dist="35921" dir="2700000" algn="ctr" rotWithShape="0">
              <a:schemeClr val="bg2"/>
            </a:outerShdw>
          </a:effectLst>
        </p:spPr>
      </p:pic>
      <p:sp>
        <p:nvSpPr>
          <p:cNvPr id="99333" name="Text Box 5">
            <a:extLst>
              <a:ext uri="{FF2B5EF4-FFF2-40B4-BE49-F238E27FC236}">
                <a16:creationId xmlns="" xmlns:a16="http://schemas.microsoft.com/office/drawing/2014/main" id="{4E547C87-27FB-463B-8503-B4078694CD85}"/>
              </a:ext>
            </a:extLst>
          </p:cNvPr>
          <p:cNvSpPr txBox="1">
            <a:spLocks noChangeArrowheads="1"/>
          </p:cNvSpPr>
          <p:nvPr/>
        </p:nvSpPr>
        <p:spPr bwMode="auto">
          <a:xfrm>
            <a:off x="7010400" y="4800600"/>
            <a:ext cx="1560513" cy="461963"/>
          </a:xfrm>
          <a:prstGeom prst="rect">
            <a:avLst/>
          </a:prstGeom>
          <a:noFill/>
          <a:ln w="9525">
            <a:solidFill>
              <a:schemeClr val="tx1"/>
            </a:solidFill>
            <a:miter lim="800000"/>
            <a:headEnd/>
            <a:tailEnd/>
          </a:ln>
          <a:effectLst>
            <a:outerShdw dist="35921" dir="2700000" algn="ctr" rotWithShape="0">
              <a:schemeClr val="bg2"/>
            </a:outerShdw>
          </a:effectLst>
        </p:spPr>
        <p:txBody>
          <a:bodyPr wrap="none">
            <a:spAutoFit/>
          </a:bodyPr>
          <a:lstStyle/>
          <a:p>
            <a:pPr eaLnBrk="0" hangingPunct="0">
              <a:defRPr/>
            </a:pPr>
            <a:r>
              <a:rPr lang="en-US" altLang="en-US" b="1" i="1">
                <a:solidFill>
                  <a:srgbClr val="FFFFFF"/>
                </a:solidFill>
              </a:rPr>
              <a:t>Post- Stent</a:t>
            </a:r>
            <a:endParaRPr lang="en-US" altLang="en-US">
              <a:solidFill>
                <a:srgbClr val="FFFFFF"/>
              </a:solidFill>
            </a:endParaRPr>
          </a:p>
        </p:txBody>
      </p:sp>
      <p:sp>
        <p:nvSpPr>
          <p:cNvPr id="99334" name="Text Box 6">
            <a:extLst>
              <a:ext uri="{FF2B5EF4-FFF2-40B4-BE49-F238E27FC236}">
                <a16:creationId xmlns="" xmlns:a16="http://schemas.microsoft.com/office/drawing/2014/main" id="{3ECB4D13-F46D-4549-830E-54E6CEF7D27D}"/>
              </a:ext>
            </a:extLst>
          </p:cNvPr>
          <p:cNvSpPr txBox="1">
            <a:spLocks noChangeArrowheads="1"/>
          </p:cNvSpPr>
          <p:nvPr/>
        </p:nvSpPr>
        <p:spPr bwMode="auto">
          <a:xfrm>
            <a:off x="228600" y="152400"/>
            <a:ext cx="1457325" cy="461963"/>
          </a:xfrm>
          <a:prstGeom prst="rect">
            <a:avLst/>
          </a:prstGeom>
          <a:noFill/>
          <a:ln w="9525">
            <a:solidFill>
              <a:schemeClr val="tx1"/>
            </a:solidFill>
            <a:miter lim="800000"/>
            <a:headEnd/>
            <a:tailEnd/>
          </a:ln>
          <a:effectLst>
            <a:outerShdw dist="35921" dir="2700000" algn="ctr" rotWithShape="0">
              <a:schemeClr val="bg2"/>
            </a:outerShdw>
          </a:effectLst>
        </p:spPr>
        <p:txBody>
          <a:bodyPr wrap="none">
            <a:spAutoFit/>
          </a:bodyPr>
          <a:lstStyle/>
          <a:p>
            <a:pPr eaLnBrk="0" hangingPunct="0">
              <a:defRPr/>
            </a:pPr>
            <a:r>
              <a:rPr lang="en-US" altLang="en-US" b="1" i="1">
                <a:solidFill>
                  <a:srgbClr val="FFFFFF"/>
                </a:solidFill>
              </a:rPr>
              <a:t>Pre- Stent</a:t>
            </a:r>
            <a:endParaRPr lang="en-US" altLang="en-US">
              <a:solidFill>
                <a:srgbClr val="FFFF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 xmlns:a16="http://schemas.microsoft.com/office/drawing/2014/main" id="{0AF043D9-E216-4BB7-A2EE-58577FE7C69E}"/>
              </a:ext>
            </a:extLst>
          </p:cNvPr>
          <p:cNvSpPr>
            <a:spLocks noGrp="1" noChangeArrowheads="1"/>
          </p:cNvSpPr>
          <p:nvPr>
            <p:ph type="title"/>
          </p:nvPr>
        </p:nvSpPr>
        <p:spPr/>
        <p:txBody>
          <a:bodyPr/>
          <a:lstStyle/>
          <a:p>
            <a:r>
              <a:rPr lang="el-GR" altLang="en-US"/>
              <a:t>Ουροποιητικό σύστημα</a:t>
            </a:r>
          </a:p>
        </p:txBody>
      </p:sp>
      <p:sp>
        <p:nvSpPr>
          <p:cNvPr id="109571" name="Rectangle 3">
            <a:extLst>
              <a:ext uri="{FF2B5EF4-FFF2-40B4-BE49-F238E27FC236}">
                <a16:creationId xmlns="" xmlns:a16="http://schemas.microsoft.com/office/drawing/2014/main" id="{4E82B91C-3D3F-4368-8574-1C9E06A0F382}"/>
              </a:ext>
            </a:extLst>
          </p:cNvPr>
          <p:cNvSpPr>
            <a:spLocks noGrp="1" noChangeArrowheads="1"/>
          </p:cNvSpPr>
          <p:nvPr>
            <p:ph type="body" idx="1"/>
          </p:nvPr>
        </p:nvSpPr>
        <p:spPr/>
        <p:txBody>
          <a:bodyPr/>
          <a:lstStyle/>
          <a:p>
            <a:pPr>
              <a:lnSpc>
                <a:spcPct val="90000"/>
              </a:lnSpc>
            </a:pPr>
            <a:r>
              <a:rPr lang="el-GR" altLang="en-US"/>
              <a:t>Αγγειογραφία</a:t>
            </a:r>
          </a:p>
          <a:p>
            <a:pPr>
              <a:lnSpc>
                <a:spcPct val="90000"/>
              </a:lnSpc>
            </a:pPr>
            <a:r>
              <a:rPr lang="el-GR" altLang="en-US"/>
              <a:t>Αγγγειοπλαστική</a:t>
            </a:r>
          </a:p>
          <a:p>
            <a:pPr>
              <a:lnSpc>
                <a:spcPct val="90000"/>
              </a:lnSpc>
            </a:pPr>
            <a:r>
              <a:rPr lang="el-GR" altLang="en-US" sz="4000">
                <a:solidFill>
                  <a:schemeClr val="tx2"/>
                </a:solidFill>
              </a:rPr>
              <a:t>Θρομβόλυση</a:t>
            </a:r>
          </a:p>
          <a:p>
            <a:pPr>
              <a:lnSpc>
                <a:spcPct val="90000"/>
              </a:lnSpc>
            </a:pPr>
            <a:r>
              <a:rPr lang="el-GR" altLang="en-US"/>
              <a:t>Εμβολισμός</a:t>
            </a:r>
          </a:p>
          <a:p>
            <a:pPr>
              <a:lnSpc>
                <a:spcPct val="90000"/>
              </a:lnSpc>
            </a:pPr>
            <a:r>
              <a:rPr lang="el-GR" altLang="en-US"/>
              <a:t>Βιοψία</a:t>
            </a:r>
          </a:p>
          <a:p>
            <a:pPr>
              <a:lnSpc>
                <a:spcPct val="90000"/>
              </a:lnSpc>
            </a:pPr>
            <a:r>
              <a:rPr lang="el-GR" altLang="en-US"/>
              <a:t>Καυτηριασμός</a:t>
            </a:r>
          </a:p>
          <a:p>
            <a:pPr>
              <a:lnSpc>
                <a:spcPct val="90000"/>
              </a:lnSpc>
            </a:pPr>
            <a:r>
              <a:rPr lang="el-GR" altLang="en-US"/>
              <a:t>Παροχέτευση</a:t>
            </a:r>
          </a:p>
          <a:p>
            <a:pPr>
              <a:lnSpc>
                <a:spcPct val="90000"/>
              </a:lnSpc>
            </a:pPr>
            <a:endParaRPr lang="el-GR"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3">
            <a:extLst>
              <a:ext uri="{FF2B5EF4-FFF2-40B4-BE49-F238E27FC236}">
                <a16:creationId xmlns="" xmlns:a16="http://schemas.microsoft.com/office/drawing/2014/main" id="{69307F6A-1C47-46DD-A969-2B9419B3BC6A}"/>
              </a:ext>
            </a:extLst>
          </p:cNvPr>
          <p:cNvGrpSpPr>
            <a:grpSpLocks/>
          </p:cNvGrpSpPr>
          <p:nvPr/>
        </p:nvGrpSpPr>
        <p:grpSpPr bwMode="auto">
          <a:xfrm>
            <a:off x="2133600" y="1341438"/>
            <a:ext cx="4454525" cy="5224462"/>
            <a:chOff x="1344" y="720"/>
            <a:chExt cx="2989" cy="3552"/>
          </a:xfrm>
        </p:grpSpPr>
        <p:graphicFrame>
          <p:nvGraphicFramePr>
            <p:cNvPr id="1026" name="Object 4">
              <a:extLst>
                <a:ext uri="{FF2B5EF4-FFF2-40B4-BE49-F238E27FC236}">
                  <a16:creationId xmlns="" xmlns:a16="http://schemas.microsoft.com/office/drawing/2014/main" id="{E4246BF1-446E-4BA5-A95E-035D428D8C8F}"/>
                </a:ext>
              </a:extLst>
            </p:cNvPr>
            <p:cNvGraphicFramePr>
              <a:graphicFrameLocks noChangeAspect="1"/>
            </p:cNvGraphicFramePr>
            <p:nvPr/>
          </p:nvGraphicFramePr>
          <p:xfrm>
            <a:off x="1344" y="720"/>
            <a:ext cx="2989" cy="3552"/>
          </p:xfrm>
          <a:graphic>
            <a:graphicData uri="http://schemas.openxmlformats.org/presentationml/2006/ole">
              <p:oleObj spid="_x0000_s1026" name="Photo Editor Photo" r:id="rId3" imgW="7314286" imgH="5485714" progId="">
                <p:embed/>
              </p:oleObj>
            </a:graphicData>
          </a:graphic>
        </p:graphicFrame>
        <p:sp>
          <p:nvSpPr>
            <p:cNvPr id="101381" name="Line 5">
              <a:extLst>
                <a:ext uri="{FF2B5EF4-FFF2-40B4-BE49-F238E27FC236}">
                  <a16:creationId xmlns="" xmlns:a16="http://schemas.microsoft.com/office/drawing/2014/main" id="{E19F18A6-454D-44D7-9403-848FE204D881}"/>
                </a:ext>
              </a:extLst>
            </p:cNvPr>
            <p:cNvSpPr>
              <a:spLocks noChangeShapeType="1"/>
            </p:cNvSpPr>
            <p:nvPr/>
          </p:nvSpPr>
          <p:spPr bwMode="auto">
            <a:xfrm flipH="1" flipV="1">
              <a:off x="3504" y="2256"/>
              <a:ext cx="192" cy="672"/>
            </a:xfrm>
            <a:prstGeom prst="line">
              <a:avLst/>
            </a:prstGeom>
            <a:noFill/>
            <a:ln w="28575">
              <a:solidFill>
                <a:srgbClr val="CC0000"/>
              </a:solidFill>
              <a:round/>
              <a:headEnd/>
              <a:tailEnd type="triangle" w="med" len="med"/>
            </a:ln>
            <a:effectLst>
              <a:outerShdw dist="35921" dir="2700000" algn="ctr" rotWithShape="0">
                <a:schemeClr val="bg2"/>
              </a:outerShdw>
            </a:effectLst>
          </p:spPr>
          <p:txBody>
            <a:bodyPr wrap="none" anchor="ctr"/>
            <a:lstStyle/>
            <a:p>
              <a:pPr>
                <a:defRPr/>
              </a:pPr>
              <a:endParaRPr lang="el-GR"/>
            </a:p>
          </p:txBody>
        </p:sp>
      </p:grpSp>
      <p:sp>
        <p:nvSpPr>
          <p:cNvPr id="1028" name="Rectangle 6">
            <a:extLst>
              <a:ext uri="{FF2B5EF4-FFF2-40B4-BE49-F238E27FC236}">
                <a16:creationId xmlns="" xmlns:a16="http://schemas.microsoft.com/office/drawing/2014/main" id="{FBE2AC44-50BB-4CE0-A69F-CD4477D825FD}"/>
              </a:ext>
            </a:extLst>
          </p:cNvPr>
          <p:cNvSpPr>
            <a:spLocks noGrp="1" noChangeArrowheads="1"/>
          </p:cNvSpPr>
          <p:nvPr>
            <p:ph type="title"/>
          </p:nvPr>
        </p:nvSpPr>
        <p:spPr/>
        <p:txBody>
          <a:bodyPr/>
          <a:lstStyle/>
          <a:p>
            <a:endParaRPr lang="el-GR"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 xmlns:a16="http://schemas.microsoft.com/office/drawing/2014/main" id="{3719049C-A3AE-400E-B1AA-D887C7D1132E}"/>
              </a:ext>
            </a:extLst>
          </p:cNvPr>
          <p:cNvSpPr>
            <a:spLocks noGrp="1" noChangeArrowheads="1"/>
          </p:cNvSpPr>
          <p:nvPr>
            <p:ph type="title"/>
          </p:nvPr>
        </p:nvSpPr>
        <p:spPr>
          <a:xfrm>
            <a:off x="685800" y="333375"/>
            <a:ext cx="7772400" cy="1143000"/>
          </a:xfrm>
          <a:effectLst>
            <a:outerShdw dist="35921" dir="2700000" algn="ctr" rotWithShape="0">
              <a:schemeClr val="bg2"/>
            </a:outerShdw>
          </a:effectLst>
        </p:spPr>
        <p:txBody>
          <a:bodyPr/>
          <a:lstStyle/>
          <a:p>
            <a:pPr>
              <a:defRPr/>
            </a:pPr>
            <a:r>
              <a:rPr lang="el-GR" altLang="en-US"/>
              <a:t>Α</a:t>
            </a:r>
            <a:r>
              <a:rPr lang="en-US" altLang="en-US"/>
              <a:t>NGIOJET-XPEEDIOR</a:t>
            </a:r>
            <a:endParaRPr lang="el-GR" altLang="en-US"/>
          </a:p>
        </p:txBody>
      </p:sp>
      <p:sp>
        <p:nvSpPr>
          <p:cNvPr id="379907" name="Rectangle 3">
            <a:extLst>
              <a:ext uri="{FF2B5EF4-FFF2-40B4-BE49-F238E27FC236}">
                <a16:creationId xmlns="" xmlns:a16="http://schemas.microsoft.com/office/drawing/2014/main" id="{7DD63358-0B1B-4D05-8623-21F5DAA25271}"/>
              </a:ext>
            </a:extLst>
          </p:cNvPr>
          <p:cNvSpPr>
            <a:spLocks noGrp="1" noChangeArrowheads="1"/>
          </p:cNvSpPr>
          <p:nvPr>
            <p:ph type="body" idx="1"/>
          </p:nvPr>
        </p:nvSpPr>
        <p:spPr>
          <a:xfrm>
            <a:off x="539750" y="1484313"/>
            <a:ext cx="8135938" cy="5229225"/>
          </a:xfrm>
          <a:effectLst>
            <a:outerShdw dist="35921" dir="2700000" algn="ctr" rotWithShape="0">
              <a:schemeClr val="bg2"/>
            </a:outerShdw>
          </a:effectLst>
        </p:spPr>
        <p:txBody>
          <a:bodyPr/>
          <a:lstStyle/>
          <a:p>
            <a:pPr algn="ctr">
              <a:buFont typeface="Monotype Sorts" pitchFamily="2" charset="2"/>
              <a:buNone/>
              <a:defRPr/>
            </a:pPr>
            <a:r>
              <a:rPr lang="el-GR">
                <a:solidFill>
                  <a:schemeClr val="tx2"/>
                </a:solidFill>
                <a:effectLst>
                  <a:outerShdw blurRad="38100" dist="38100" dir="2700000" algn="tl">
                    <a:srgbClr val="FFFFFF"/>
                  </a:outerShdw>
                </a:effectLst>
                <a:latin typeface="Comic Sans MS" pitchFamily="66" charset="0"/>
              </a:rPr>
              <a:t>    </a:t>
            </a:r>
          </a:p>
          <a:p>
            <a:pPr algn="ctr">
              <a:buFont typeface="Monotype Sorts" pitchFamily="2" charset="2"/>
              <a:buNone/>
              <a:defRPr/>
            </a:pPr>
            <a:endParaRPr lang="el-GR">
              <a:solidFill>
                <a:schemeClr val="tx2"/>
              </a:solidFill>
              <a:effectLst>
                <a:outerShdw blurRad="38100" dist="38100" dir="2700000" algn="tl">
                  <a:srgbClr val="FFFFFF"/>
                </a:outerShdw>
              </a:effectLst>
              <a:latin typeface="Comic Sans MS" pitchFamily="66" charset="0"/>
            </a:endParaRPr>
          </a:p>
          <a:p>
            <a:pPr algn="ctr">
              <a:buFont typeface="Monotype Sorts" pitchFamily="2" charset="2"/>
              <a:buNone/>
              <a:defRPr/>
            </a:pPr>
            <a:endParaRPr lang="el-GR">
              <a:solidFill>
                <a:schemeClr val="tx2"/>
              </a:solidFill>
              <a:effectLst>
                <a:outerShdw blurRad="38100" dist="38100" dir="2700000" algn="tl">
                  <a:srgbClr val="FFFFFF"/>
                </a:outerShdw>
              </a:effectLst>
              <a:latin typeface="Comic Sans MS" pitchFamily="66" charset="0"/>
            </a:endParaRPr>
          </a:p>
          <a:p>
            <a:pPr algn="ctr">
              <a:buFont typeface="Monotype Sorts" pitchFamily="2" charset="2"/>
              <a:buNone/>
              <a:defRPr/>
            </a:pPr>
            <a:endParaRPr lang="el-GR">
              <a:solidFill>
                <a:schemeClr val="tx2"/>
              </a:solidFill>
              <a:effectLst>
                <a:outerShdw blurRad="38100" dist="38100" dir="2700000" algn="tl">
                  <a:srgbClr val="FFFFFF"/>
                </a:outerShdw>
              </a:effectLst>
              <a:latin typeface="Comic Sans MS" pitchFamily="66" charset="0"/>
            </a:endParaRPr>
          </a:p>
          <a:p>
            <a:pPr algn="ctr">
              <a:buFont typeface="Monotype Sorts" pitchFamily="2" charset="2"/>
              <a:buNone/>
              <a:defRPr/>
            </a:pPr>
            <a:endParaRPr lang="el-GR">
              <a:solidFill>
                <a:schemeClr val="tx2"/>
              </a:solidFill>
              <a:effectLst>
                <a:outerShdw blurRad="38100" dist="38100" dir="2700000" algn="tl">
                  <a:srgbClr val="FFFFFF"/>
                </a:outerShdw>
              </a:effectLst>
              <a:latin typeface="Comic Sans MS" pitchFamily="66" charset="0"/>
            </a:endParaRPr>
          </a:p>
          <a:p>
            <a:pPr algn="ctr">
              <a:buFont typeface="Monotype Sorts" pitchFamily="2" charset="2"/>
              <a:buNone/>
              <a:defRPr/>
            </a:pPr>
            <a:endParaRPr lang="el-GR">
              <a:solidFill>
                <a:schemeClr val="tx2"/>
              </a:solidFill>
              <a:effectLst>
                <a:outerShdw blurRad="38100" dist="38100" dir="2700000" algn="tl">
                  <a:srgbClr val="FFFFFF"/>
                </a:outerShdw>
              </a:effectLst>
              <a:latin typeface="Comic Sans MS" pitchFamily="66" charset="0"/>
            </a:endParaRPr>
          </a:p>
          <a:p>
            <a:pPr algn="ctr">
              <a:buFont typeface="Monotype Sorts" pitchFamily="2" charset="2"/>
              <a:buNone/>
              <a:defRPr/>
            </a:pPr>
            <a:endParaRPr lang="el-GR">
              <a:solidFill>
                <a:schemeClr val="tx2"/>
              </a:solidFill>
              <a:effectLst>
                <a:outerShdw blurRad="38100" dist="38100" dir="2700000" algn="tl">
                  <a:srgbClr val="FFFFFF"/>
                </a:outerShdw>
              </a:effectLst>
              <a:latin typeface="Comic Sans MS" pitchFamily="66" charset="0"/>
            </a:endParaRPr>
          </a:p>
          <a:p>
            <a:pPr algn="ctr">
              <a:buFont typeface="Monotype Sorts" pitchFamily="2" charset="2"/>
              <a:buNone/>
              <a:defRPr/>
            </a:pPr>
            <a:r>
              <a:rPr lang="el-GR">
                <a:solidFill>
                  <a:schemeClr val="tx2"/>
                </a:solidFill>
                <a:effectLst>
                  <a:outerShdw blurRad="38100" dist="38100" dir="2700000" algn="tl">
                    <a:srgbClr val="FFFFFF"/>
                  </a:outerShdw>
                </a:effectLst>
                <a:latin typeface="Comic Sans MS" pitchFamily="66" charset="0"/>
              </a:rPr>
              <a:t> </a:t>
            </a:r>
          </a:p>
        </p:txBody>
      </p:sp>
      <p:grpSp>
        <p:nvGrpSpPr>
          <p:cNvPr id="110596" name="Group 4">
            <a:extLst>
              <a:ext uri="{FF2B5EF4-FFF2-40B4-BE49-F238E27FC236}">
                <a16:creationId xmlns="" xmlns:a16="http://schemas.microsoft.com/office/drawing/2014/main" id="{DA35BA52-2552-4D98-80E2-42766DDA4F23}"/>
              </a:ext>
            </a:extLst>
          </p:cNvPr>
          <p:cNvGrpSpPr>
            <a:grpSpLocks/>
          </p:cNvGrpSpPr>
          <p:nvPr/>
        </p:nvGrpSpPr>
        <p:grpSpPr bwMode="auto">
          <a:xfrm>
            <a:off x="323850" y="1720850"/>
            <a:ext cx="4176713" cy="4084638"/>
            <a:chOff x="204" y="1084"/>
            <a:chExt cx="2631" cy="2573"/>
          </a:xfrm>
        </p:grpSpPr>
        <p:pic>
          <p:nvPicPr>
            <p:cNvPr id="102408" name="Picture 5" descr="Xpeedior-1">
              <a:extLst>
                <a:ext uri="{FF2B5EF4-FFF2-40B4-BE49-F238E27FC236}">
                  <a16:creationId xmlns="" xmlns:a16="http://schemas.microsoft.com/office/drawing/2014/main" id="{AFE21A77-3C02-477F-9F64-D5ACB1486907}"/>
                </a:ext>
              </a:extLst>
            </p:cNvPr>
            <p:cNvPicPr>
              <a:picLocks noChangeAspect="1" noChangeArrowheads="1"/>
            </p:cNvPicPr>
            <p:nvPr/>
          </p:nvPicPr>
          <p:blipFill>
            <a:blip r:embed="rId2"/>
            <a:srcRect/>
            <a:stretch>
              <a:fillRect/>
            </a:stretch>
          </p:blipFill>
          <p:spPr bwMode="auto">
            <a:xfrm>
              <a:off x="204" y="1084"/>
              <a:ext cx="2631" cy="1878"/>
            </a:xfrm>
            <a:prstGeom prst="rect">
              <a:avLst/>
            </a:prstGeom>
            <a:noFill/>
            <a:ln w="9525">
              <a:solidFill>
                <a:schemeClr val="tx2"/>
              </a:solidFill>
              <a:miter lim="800000"/>
              <a:headEnd/>
              <a:tailEnd/>
            </a:ln>
            <a:effectLst>
              <a:outerShdw dist="35921" dir="2700000" algn="ctr" rotWithShape="0">
                <a:schemeClr val="bg2"/>
              </a:outerShdw>
            </a:effectLst>
          </p:spPr>
        </p:pic>
        <p:sp>
          <p:nvSpPr>
            <p:cNvPr id="379910" name="Text Box 6">
              <a:extLst>
                <a:ext uri="{FF2B5EF4-FFF2-40B4-BE49-F238E27FC236}">
                  <a16:creationId xmlns="" xmlns:a16="http://schemas.microsoft.com/office/drawing/2014/main" id="{474C253D-CBA3-4C2E-BFAE-D14BE093CAE0}"/>
                </a:ext>
              </a:extLst>
            </p:cNvPr>
            <p:cNvSpPr txBox="1">
              <a:spLocks noChangeArrowheads="1"/>
            </p:cNvSpPr>
            <p:nvPr/>
          </p:nvSpPr>
          <p:spPr bwMode="auto">
            <a:xfrm>
              <a:off x="295" y="3158"/>
              <a:ext cx="2450" cy="499"/>
            </a:xfrm>
            <a:prstGeom prst="rect">
              <a:avLst/>
            </a:prstGeom>
            <a:noFill/>
            <a:ln>
              <a:noFill/>
            </a:ln>
            <a:effectLst>
              <a:outerShdw dist="35921" dir="2700000" algn="ctr" rotWithShape="0">
                <a:srgbClr val="0C0F46"/>
              </a:outerShdw>
            </a:effectLst>
          </p:spPr>
          <p:txBody>
            <a:bodyPr>
              <a:spAutoFit/>
            </a:bodyPr>
            <a:lstStyle/>
            <a:p>
              <a:pPr algn="ctr" eaLnBrk="0" hangingPunct="0">
                <a:lnSpc>
                  <a:spcPct val="85000"/>
                </a:lnSpc>
                <a:spcBef>
                  <a:spcPct val="50000"/>
                </a:spcBef>
                <a:defRPr/>
              </a:pPr>
              <a:r>
                <a:rPr lang="el-GR" sz="1800">
                  <a:solidFill>
                    <a:srgbClr val="FFFF00"/>
                  </a:solidFill>
                  <a:effectLst>
                    <a:outerShdw blurRad="38100" dist="38100" dir="2700000" algn="tl">
                      <a:srgbClr val="FFFFFF"/>
                    </a:outerShdw>
                  </a:effectLst>
                  <a:latin typeface="Arial" pitchFamily="34" charset="0"/>
                </a:rPr>
                <a:t>Εκτόξευση ορού με μεγάλη ταχύτητα προκαλεί τοπικά αρνητική πίεση (</a:t>
              </a:r>
              <a:r>
                <a:rPr lang="en-US" sz="1800">
                  <a:solidFill>
                    <a:srgbClr val="FFFF00"/>
                  </a:solidFill>
                  <a:effectLst>
                    <a:outerShdw blurRad="38100" dist="38100" dir="2700000" algn="tl">
                      <a:srgbClr val="FFFFFF"/>
                    </a:outerShdw>
                  </a:effectLst>
                  <a:latin typeface="Arial" pitchFamily="34" charset="0"/>
                </a:rPr>
                <a:t>Bernoulli)</a:t>
              </a:r>
              <a:r>
                <a:rPr lang="el-GR" sz="1800">
                  <a:solidFill>
                    <a:srgbClr val="FFFF00"/>
                  </a:solidFill>
                  <a:effectLst>
                    <a:outerShdw blurRad="38100" dist="38100" dir="2700000" algn="tl">
                      <a:srgbClr val="FFFFFF"/>
                    </a:outerShdw>
                  </a:effectLst>
                  <a:latin typeface="Arial" pitchFamily="34" charset="0"/>
                </a:rPr>
                <a:t> </a:t>
              </a:r>
              <a:endParaRPr lang="en-US" sz="1800">
                <a:solidFill>
                  <a:srgbClr val="FFFF00"/>
                </a:solidFill>
                <a:effectLst>
                  <a:outerShdw blurRad="38100" dist="38100" dir="2700000" algn="tl">
                    <a:srgbClr val="FFFFFF"/>
                  </a:outerShdw>
                </a:effectLst>
                <a:latin typeface="Arial" pitchFamily="34" charset="0"/>
              </a:endParaRPr>
            </a:p>
          </p:txBody>
        </p:sp>
      </p:grpSp>
      <p:grpSp>
        <p:nvGrpSpPr>
          <p:cNvPr id="110597" name="Group 7">
            <a:extLst>
              <a:ext uri="{FF2B5EF4-FFF2-40B4-BE49-F238E27FC236}">
                <a16:creationId xmlns="" xmlns:a16="http://schemas.microsoft.com/office/drawing/2014/main" id="{C1F33A54-EC2D-40E1-92CE-004F5D55E263}"/>
              </a:ext>
            </a:extLst>
          </p:cNvPr>
          <p:cNvGrpSpPr>
            <a:grpSpLocks/>
          </p:cNvGrpSpPr>
          <p:nvPr/>
        </p:nvGrpSpPr>
        <p:grpSpPr bwMode="auto">
          <a:xfrm>
            <a:off x="4787900" y="1700213"/>
            <a:ext cx="4105275" cy="4105275"/>
            <a:chOff x="3016" y="1071"/>
            <a:chExt cx="2586" cy="2586"/>
          </a:xfrm>
        </p:grpSpPr>
        <p:pic>
          <p:nvPicPr>
            <p:cNvPr id="102406" name="Picture 8" descr="Xpeedior-3">
              <a:extLst>
                <a:ext uri="{FF2B5EF4-FFF2-40B4-BE49-F238E27FC236}">
                  <a16:creationId xmlns="" xmlns:a16="http://schemas.microsoft.com/office/drawing/2014/main" id="{7C15569B-BDD2-47CE-9188-965E4A7CBD1E}"/>
                </a:ext>
              </a:extLst>
            </p:cNvPr>
            <p:cNvPicPr>
              <a:picLocks noChangeAspect="1" noChangeArrowheads="1"/>
            </p:cNvPicPr>
            <p:nvPr/>
          </p:nvPicPr>
          <p:blipFill>
            <a:blip r:embed="rId3"/>
            <a:srcRect/>
            <a:stretch>
              <a:fillRect/>
            </a:stretch>
          </p:blipFill>
          <p:spPr bwMode="auto">
            <a:xfrm>
              <a:off x="3016" y="1071"/>
              <a:ext cx="2586" cy="1886"/>
            </a:xfrm>
            <a:prstGeom prst="rect">
              <a:avLst/>
            </a:prstGeom>
            <a:noFill/>
            <a:ln w="9525">
              <a:solidFill>
                <a:schemeClr val="tx2"/>
              </a:solidFill>
              <a:miter lim="800000"/>
              <a:headEnd/>
              <a:tailEnd/>
            </a:ln>
            <a:effectLst>
              <a:outerShdw dist="35921" dir="2700000" algn="ctr" rotWithShape="0">
                <a:schemeClr val="bg2"/>
              </a:outerShdw>
            </a:effectLst>
          </p:spPr>
        </p:pic>
        <p:sp>
          <p:nvSpPr>
            <p:cNvPr id="379913" name="Text Box 9">
              <a:extLst>
                <a:ext uri="{FF2B5EF4-FFF2-40B4-BE49-F238E27FC236}">
                  <a16:creationId xmlns="" xmlns:a16="http://schemas.microsoft.com/office/drawing/2014/main" id="{518AC0D7-7F78-49FF-BF08-08B9EDEA5644}"/>
                </a:ext>
              </a:extLst>
            </p:cNvPr>
            <p:cNvSpPr txBox="1">
              <a:spLocks noChangeArrowheads="1"/>
            </p:cNvSpPr>
            <p:nvPr/>
          </p:nvSpPr>
          <p:spPr bwMode="auto">
            <a:xfrm>
              <a:off x="3061" y="3158"/>
              <a:ext cx="2450" cy="499"/>
            </a:xfrm>
            <a:prstGeom prst="rect">
              <a:avLst/>
            </a:prstGeom>
            <a:noFill/>
            <a:ln>
              <a:noFill/>
            </a:ln>
            <a:effectLst>
              <a:outerShdw dist="35921" dir="2700000" algn="ctr" rotWithShape="0">
                <a:srgbClr val="0C0F46"/>
              </a:outerShdw>
            </a:effectLst>
          </p:spPr>
          <p:txBody>
            <a:bodyPr>
              <a:spAutoFit/>
            </a:bodyPr>
            <a:lstStyle/>
            <a:p>
              <a:pPr algn="ctr" eaLnBrk="0" hangingPunct="0">
                <a:lnSpc>
                  <a:spcPct val="85000"/>
                </a:lnSpc>
                <a:spcBef>
                  <a:spcPct val="50000"/>
                </a:spcBef>
                <a:defRPr/>
              </a:pPr>
              <a:r>
                <a:rPr lang="en-US" sz="1800">
                  <a:solidFill>
                    <a:srgbClr val="FFFF00"/>
                  </a:solidFill>
                  <a:effectLst>
                    <a:outerShdw blurRad="38100" dist="38100" dir="2700000" algn="tl">
                      <a:srgbClr val="FFFFFF"/>
                    </a:outerShdw>
                  </a:effectLst>
                  <a:latin typeface="Arial" pitchFamily="34" charset="0"/>
                </a:rPr>
                <a:t>O </a:t>
              </a:r>
              <a:r>
                <a:rPr lang="el-GR" sz="1800">
                  <a:solidFill>
                    <a:srgbClr val="FFFF00"/>
                  </a:solidFill>
                  <a:effectLst>
                    <a:outerShdw blurRad="38100" dist="38100" dir="2700000" algn="tl">
                      <a:srgbClr val="FFFFFF"/>
                    </a:outerShdw>
                  </a:effectLst>
                  <a:latin typeface="Arial" pitchFamily="34" charset="0"/>
                </a:rPr>
                <a:t>θρόμβος απορροφάται από τις συνθήκες κενού, κατακερματίζεται και απομακρύνεται</a:t>
              </a:r>
              <a:endParaRPr lang="en-US" sz="1800">
                <a:solidFill>
                  <a:srgbClr val="FFFF00"/>
                </a:solidFill>
                <a:effectLst>
                  <a:outerShdw blurRad="38100" dist="38100" dir="2700000" algn="tl">
                    <a:srgbClr val="FFFFFF"/>
                  </a:outerShdw>
                </a:effectLst>
                <a:latin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9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9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 xmlns:a16="http://schemas.microsoft.com/office/drawing/2014/main" id="{39E26624-31DF-4F7B-8A4E-6CB6B73B8AC6}"/>
              </a:ext>
            </a:extLst>
          </p:cNvPr>
          <p:cNvSpPr>
            <a:spLocks noGrp="1" noChangeArrowheads="1"/>
          </p:cNvSpPr>
          <p:nvPr>
            <p:ph type="title"/>
          </p:nvPr>
        </p:nvSpPr>
        <p:spPr>
          <a:xfrm>
            <a:off x="533400" y="533400"/>
            <a:ext cx="8077200" cy="1143000"/>
          </a:xfrm>
          <a:effectLst>
            <a:outerShdw dist="35921" dir="2700000" algn="ctr" rotWithShape="0">
              <a:schemeClr val="bg2"/>
            </a:outerShdw>
          </a:effectLst>
        </p:spPr>
        <p:txBody>
          <a:bodyPr/>
          <a:lstStyle/>
          <a:p>
            <a:pPr>
              <a:defRPr/>
            </a:pPr>
            <a:r>
              <a:rPr lang="el-GR" altLang="en-US">
                <a:latin typeface="Comic Sans MS" pitchFamily="66" charset="0"/>
              </a:rPr>
              <a:t>ΜΗΧΑΝΙΚΗ ΘΡΟΜΒΕΚΤΟΜΗ</a:t>
            </a:r>
          </a:p>
        </p:txBody>
      </p:sp>
      <p:grpSp>
        <p:nvGrpSpPr>
          <p:cNvPr id="2053" name="Group 3">
            <a:extLst>
              <a:ext uri="{FF2B5EF4-FFF2-40B4-BE49-F238E27FC236}">
                <a16:creationId xmlns="" xmlns:a16="http://schemas.microsoft.com/office/drawing/2014/main" id="{333D80AE-EAAE-4757-827E-8EB8E6E65E96}"/>
              </a:ext>
            </a:extLst>
          </p:cNvPr>
          <p:cNvGrpSpPr>
            <a:grpSpLocks/>
          </p:cNvGrpSpPr>
          <p:nvPr/>
        </p:nvGrpSpPr>
        <p:grpSpPr bwMode="auto">
          <a:xfrm>
            <a:off x="4876800" y="1828800"/>
            <a:ext cx="4038600" cy="4724400"/>
            <a:chOff x="3024" y="1152"/>
            <a:chExt cx="2544" cy="2976"/>
          </a:xfrm>
        </p:grpSpPr>
        <p:graphicFrame>
          <p:nvGraphicFramePr>
            <p:cNvPr id="2051" name="Object 4">
              <a:extLst>
                <a:ext uri="{FF2B5EF4-FFF2-40B4-BE49-F238E27FC236}">
                  <a16:creationId xmlns="" xmlns:a16="http://schemas.microsoft.com/office/drawing/2014/main" id="{9A9F8A14-AEC3-48A8-B512-419C411403D2}"/>
                </a:ext>
              </a:extLst>
            </p:cNvPr>
            <p:cNvGraphicFramePr>
              <a:graphicFrameLocks noChangeAspect="1"/>
            </p:cNvGraphicFramePr>
            <p:nvPr/>
          </p:nvGraphicFramePr>
          <p:xfrm>
            <a:off x="3024" y="1152"/>
            <a:ext cx="2544" cy="2976"/>
          </p:xfrm>
          <a:graphic>
            <a:graphicData uri="http://schemas.openxmlformats.org/presentationml/2006/ole">
              <p:oleObj spid="_x0000_s2050" name="Φωτογραφία του Photo Editor" r:id="rId3" imgW="7314286" imgH="5485714" progId="">
                <p:embed/>
              </p:oleObj>
            </a:graphicData>
          </a:graphic>
        </p:graphicFrame>
        <p:sp>
          <p:nvSpPr>
            <p:cNvPr id="103432" name="Line 5">
              <a:extLst>
                <a:ext uri="{FF2B5EF4-FFF2-40B4-BE49-F238E27FC236}">
                  <a16:creationId xmlns="" xmlns:a16="http://schemas.microsoft.com/office/drawing/2014/main" id="{EAD24F33-C40F-4A85-9543-D994C2EE0424}"/>
                </a:ext>
              </a:extLst>
            </p:cNvPr>
            <p:cNvSpPr>
              <a:spLocks noChangeShapeType="1"/>
            </p:cNvSpPr>
            <p:nvPr/>
          </p:nvSpPr>
          <p:spPr bwMode="auto">
            <a:xfrm flipV="1">
              <a:off x="3984" y="2256"/>
              <a:ext cx="384" cy="624"/>
            </a:xfrm>
            <a:prstGeom prst="line">
              <a:avLst/>
            </a:prstGeom>
            <a:noFill/>
            <a:ln w="28575">
              <a:solidFill>
                <a:srgbClr val="CC0000"/>
              </a:solidFill>
              <a:round/>
              <a:headEnd/>
              <a:tailEnd type="triangle" w="med" len="med"/>
            </a:ln>
            <a:effectLst>
              <a:outerShdw dist="35921" dir="2700000" algn="ctr" rotWithShape="0">
                <a:schemeClr val="bg2"/>
              </a:outerShdw>
            </a:effectLst>
          </p:spPr>
          <p:txBody>
            <a:bodyPr wrap="none" anchor="ctr"/>
            <a:lstStyle/>
            <a:p>
              <a:pPr>
                <a:defRPr/>
              </a:pPr>
              <a:endParaRPr lang="el-GR"/>
            </a:p>
          </p:txBody>
        </p:sp>
      </p:grpSp>
      <p:grpSp>
        <p:nvGrpSpPr>
          <p:cNvPr id="2054" name="Group 6">
            <a:extLst>
              <a:ext uri="{FF2B5EF4-FFF2-40B4-BE49-F238E27FC236}">
                <a16:creationId xmlns="" xmlns:a16="http://schemas.microsoft.com/office/drawing/2014/main" id="{24F25ECA-9E29-44B0-9FEC-A8CC6F974056}"/>
              </a:ext>
            </a:extLst>
          </p:cNvPr>
          <p:cNvGrpSpPr>
            <a:grpSpLocks/>
          </p:cNvGrpSpPr>
          <p:nvPr/>
        </p:nvGrpSpPr>
        <p:grpSpPr bwMode="auto">
          <a:xfrm>
            <a:off x="381000" y="1828800"/>
            <a:ext cx="4043363" cy="4724400"/>
            <a:chOff x="240" y="1152"/>
            <a:chExt cx="2547" cy="2976"/>
          </a:xfrm>
        </p:grpSpPr>
        <p:graphicFrame>
          <p:nvGraphicFramePr>
            <p:cNvPr id="2050" name="Object 7">
              <a:extLst>
                <a:ext uri="{FF2B5EF4-FFF2-40B4-BE49-F238E27FC236}">
                  <a16:creationId xmlns="" xmlns:a16="http://schemas.microsoft.com/office/drawing/2014/main" id="{EF22613F-C20B-427F-9359-216777541A32}"/>
                </a:ext>
              </a:extLst>
            </p:cNvPr>
            <p:cNvGraphicFramePr>
              <a:graphicFrameLocks noChangeAspect="1"/>
            </p:cNvGraphicFramePr>
            <p:nvPr/>
          </p:nvGraphicFramePr>
          <p:xfrm>
            <a:off x="240" y="1152"/>
            <a:ext cx="2547" cy="2976"/>
          </p:xfrm>
          <a:graphic>
            <a:graphicData uri="http://schemas.openxmlformats.org/presentationml/2006/ole">
              <p:oleObj spid="_x0000_s2051" name="Photo Editor Photo" r:id="rId4" imgW="7314286" imgH="5485714" progId="">
                <p:embed/>
              </p:oleObj>
            </a:graphicData>
          </a:graphic>
        </p:graphicFrame>
        <p:sp>
          <p:nvSpPr>
            <p:cNvPr id="103430" name="Line 8">
              <a:extLst>
                <a:ext uri="{FF2B5EF4-FFF2-40B4-BE49-F238E27FC236}">
                  <a16:creationId xmlns="" xmlns:a16="http://schemas.microsoft.com/office/drawing/2014/main" id="{8BEDC512-1171-42A1-8BA6-B2F580689368}"/>
                </a:ext>
              </a:extLst>
            </p:cNvPr>
            <p:cNvSpPr>
              <a:spLocks noChangeShapeType="1"/>
            </p:cNvSpPr>
            <p:nvPr/>
          </p:nvSpPr>
          <p:spPr bwMode="auto">
            <a:xfrm flipH="1" flipV="1">
              <a:off x="1152" y="2160"/>
              <a:ext cx="144" cy="528"/>
            </a:xfrm>
            <a:prstGeom prst="line">
              <a:avLst/>
            </a:prstGeom>
            <a:noFill/>
            <a:ln w="28575">
              <a:solidFill>
                <a:srgbClr val="CC0000"/>
              </a:solidFill>
              <a:round/>
              <a:headEnd/>
              <a:tailEnd type="triangle" w="med" len="med"/>
            </a:ln>
            <a:effectLst>
              <a:outerShdw dist="35921" dir="2700000" algn="ctr" rotWithShape="0">
                <a:schemeClr val="bg2"/>
              </a:outerShdw>
            </a:effectLst>
          </p:spPr>
          <p:txBody>
            <a:bodyPr wrap="none" anchor="ctr"/>
            <a:lstStyle/>
            <a:p>
              <a:pPr>
                <a:defRPr/>
              </a:pPr>
              <a:endParaRPr lang="el-G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 xmlns:a16="http://schemas.microsoft.com/office/drawing/2014/main" id="{8AF46D4C-7188-404C-9530-8C77AEE8D51A}"/>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51203" name="Picture 4" descr="img012">
            <a:extLst>
              <a:ext uri="{FF2B5EF4-FFF2-40B4-BE49-F238E27FC236}">
                <a16:creationId xmlns="" xmlns:a16="http://schemas.microsoft.com/office/drawing/2014/main" id="{A7F236E4-503D-4378-BF7F-7A421A6EB1B0}"/>
              </a:ext>
            </a:extLst>
          </p:cNvPr>
          <p:cNvPicPr>
            <a:picLocks noChangeAspect="1" noChangeArrowheads="1"/>
          </p:cNvPicPr>
          <p:nvPr/>
        </p:nvPicPr>
        <p:blipFill>
          <a:blip r:embed="rId2" cstate="print">
            <a:lum bright="6000" contrast="6000"/>
            <a:extLst>
              <a:ext uri="{28A0092B-C50C-407E-A947-70E740481C1C}">
                <a14:useLocalDpi xmlns="" xmlns:a14="http://schemas.microsoft.com/office/drawing/2010/main" val="0"/>
              </a:ext>
            </a:extLst>
          </a:blip>
          <a:srcRect l="20224" t="25093" r="35956" b="19476"/>
          <a:stretch>
            <a:fillRect/>
          </a:stretch>
        </p:blipFill>
        <p:spPr bwMode="auto">
          <a:xfrm>
            <a:off x="2133600" y="1905000"/>
            <a:ext cx="4800600" cy="455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Text Box 5">
            <a:extLst>
              <a:ext uri="{FF2B5EF4-FFF2-40B4-BE49-F238E27FC236}">
                <a16:creationId xmlns="" xmlns:a16="http://schemas.microsoft.com/office/drawing/2014/main" id="{64BDA7D6-79DB-4E0E-9092-8FA086A26E50}"/>
              </a:ext>
            </a:extLst>
          </p:cNvPr>
          <p:cNvSpPr txBox="1">
            <a:spLocks noChangeArrowheads="1"/>
          </p:cNvSpPr>
          <p:nvPr/>
        </p:nvSpPr>
        <p:spPr bwMode="auto">
          <a:xfrm>
            <a:off x="2041525" y="1184275"/>
            <a:ext cx="2571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a:t>Νεφρός στο νεογνό</a:t>
            </a:r>
            <a:endParaRPr lang="en-GB"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 xmlns:a16="http://schemas.microsoft.com/office/drawing/2014/main" id="{74043D60-75DE-4ED9-BE03-6FFFF542E5A4}"/>
              </a:ext>
            </a:extLst>
          </p:cNvPr>
          <p:cNvSpPr>
            <a:spLocks noChangeArrowheads="1"/>
          </p:cNvSpPr>
          <p:nvPr/>
        </p:nvSpPr>
        <p:spPr bwMode="auto">
          <a:xfrm>
            <a:off x="509588" y="639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52227" name="Picture 4" descr="img016">
            <a:extLst>
              <a:ext uri="{FF2B5EF4-FFF2-40B4-BE49-F238E27FC236}">
                <a16:creationId xmlns="" xmlns:a16="http://schemas.microsoft.com/office/drawing/2014/main" id="{BE834407-7373-4783-8CE3-8F6D4421A68C}"/>
              </a:ext>
            </a:extLst>
          </p:cNvPr>
          <p:cNvPicPr>
            <a:picLocks noChangeAspect="1" noChangeArrowheads="1"/>
          </p:cNvPicPr>
          <p:nvPr/>
        </p:nvPicPr>
        <p:blipFill>
          <a:blip r:embed="rId2" cstate="print">
            <a:lum bright="36000" contrast="30000"/>
            <a:grayscl/>
            <a:extLst>
              <a:ext uri="{28A0092B-C50C-407E-A947-70E740481C1C}">
                <a14:useLocalDpi xmlns="" xmlns:a14="http://schemas.microsoft.com/office/drawing/2010/main" val="0"/>
              </a:ext>
            </a:extLst>
          </a:blip>
          <a:srcRect l="20833" t="31944" r="20833" b="2777"/>
          <a:stretch>
            <a:fillRect/>
          </a:stretch>
        </p:blipFill>
        <p:spPr bwMode="auto">
          <a:xfrm>
            <a:off x="1905000" y="1676400"/>
            <a:ext cx="5257800" cy="441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nes On Blue">
  <a:themeElements>
    <a:clrScheme name="Lines On Blue 1">
      <a:dk1>
        <a:srgbClr val="000000"/>
      </a:dk1>
      <a:lt1>
        <a:srgbClr val="FFFFFF"/>
      </a:lt1>
      <a:dk2>
        <a:srgbClr val="000000"/>
      </a:dk2>
      <a:lt2>
        <a:srgbClr val="FFFF00"/>
      </a:lt2>
      <a:accent1>
        <a:srgbClr val="FF9933"/>
      </a:accent1>
      <a:accent2>
        <a:srgbClr val="0000FF"/>
      </a:accent2>
      <a:accent3>
        <a:srgbClr val="AAAAAA"/>
      </a:accent3>
      <a:accent4>
        <a:srgbClr val="DADADA"/>
      </a:accent4>
      <a:accent5>
        <a:srgbClr val="FFCAAD"/>
      </a:accent5>
      <a:accent6>
        <a:srgbClr val="0000E7"/>
      </a:accent6>
      <a:hlink>
        <a:srgbClr val="FF33CC"/>
      </a:hlink>
      <a:folHlink>
        <a:srgbClr val="000080"/>
      </a:folHlink>
    </a:clrScheme>
    <a:fontScheme name="Lines On Blu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ines On Blue 1">
        <a:dk1>
          <a:srgbClr val="000000"/>
        </a:dk1>
        <a:lt1>
          <a:srgbClr val="FFFFFF"/>
        </a:lt1>
        <a:dk2>
          <a:srgbClr val="000000"/>
        </a:dk2>
        <a:lt2>
          <a:srgbClr val="FFFF00"/>
        </a:lt2>
        <a:accent1>
          <a:srgbClr val="FF9933"/>
        </a:accent1>
        <a:accent2>
          <a:srgbClr val="0000FF"/>
        </a:accent2>
        <a:accent3>
          <a:srgbClr val="AAAAAA"/>
        </a:accent3>
        <a:accent4>
          <a:srgbClr val="DADADA"/>
        </a:accent4>
        <a:accent5>
          <a:srgbClr val="FFCAAD"/>
        </a:accent5>
        <a:accent6>
          <a:srgbClr val="0000E7"/>
        </a:accent6>
        <a:hlink>
          <a:srgbClr val="FF33CC"/>
        </a:hlink>
        <a:folHlink>
          <a:srgbClr val="000080"/>
        </a:folHlink>
      </a:clrScheme>
      <a:clrMap bg1="dk2" tx1="lt1" bg2="dk1" tx2="lt2" accent1="accent1" accent2="accent2" accent3="accent3" accent4="accent4" accent5="accent5" accent6="accent6" hlink="hlink" folHlink="folHlink"/>
    </a:extraClrScheme>
    <a:extraClrScheme>
      <a:clrScheme name="Lines On Blue 2">
        <a:dk1>
          <a:srgbClr val="000000"/>
        </a:dk1>
        <a:lt1>
          <a:srgbClr val="CCCCFF"/>
        </a:lt1>
        <a:dk2>
          <a:srgbClr val="660066"/>
        </a:dk2>
        <a:lt2>
          <a:srgbClr val="99CCFF"/>
        </a:lt2>
        <a:accent1>
          <a:srgbClr val="33CCFF"/>
        </a:accent1>
        <a:accent2>
          <a:srgbClr val="6699FF"/>
        </a:accent2>
        <a:accent3>
          <a:srgbClr val="E2E2FF"/>
        </a:accent3>
        <a:accent4>
          <a:srgbClr val="000000"/>
        </a:accent4>
        <a:accent5>
          <a:srgbClr val="ADE2FF"/>
        </a:accent5>
        <a:accent6>
          <a:srgbClr val="5C8AE7"/>
        </a:accent6>
        <a:hlink>
          <a:srgbClr val="6666FF"/>
        </a:hlink>
        <a:folHlink>
          <a:srgbClr val="CC99FF"/>
        </a:folHlink>
      </a:clrScheme>
      <a:clrMap bg1="lt1" tx1="dk1" bg2="lt2" tx2="dk2" accent1="accent1" accent2="accent2" accent3="accent3" accent4="accent4" accent5="accent5" accent6="accent6" hlink="hlink" folHlink="folHlink"/>
    </a:extraClrScheme>
    <a:extraClrScheme>
      <a:clrScheme name="Lines On Blue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Lines On Blue 4">
        <a:dk1>
          <a:srgbClr val="000066"/>
        </a:dk1>
        <a:lt1>
          <a:srgbClr val="EAEAEA"/>
        </a:lt1>
        <a:dk2>
          <a:srgbClr val="660066"/>
        </a:dk2>
        <a:lt2>
          <a:srgbClr val="CBCBCB"/>
        </a:lt2>
        <a:accent1>
          <a:srgbClr val="330099"/>
        </a:accent1>
        <a:accent2>
          <a:srgbClr val="FF7C80"/>
        </a:accent2>
        <a:accent3>
          <a:srgbClr val="B8AAB8"/>
        </a:accent3>
        <a:accent4>
          <a:srgbClr val="C8C8C8"/>
        </a:accent4>
        <a:accent5>
          <a:srgbClr val="ADAACA"/>
        </a:accent5>
        <a:accent6>
          <a:srgbClr val="E77073"/>
        </a:accent6>
        <a:hlink>
          <a:srgbClr val="6666FF"/>
        </a:hlink>
        <a:folHlink>
          <a:srgbClr val="D60093"/>
        </a:folHlink>
      </a:clrScheme>
      <a:clrMap bg1="dk2" tx1="lt1" bg2="dk1" tx2="lt2" accent1="accent1" accent2="accent2" accent3="accent3" accent4="accent4" accent5="accent5" accent6="accent6" hlink="hlink" folHlink="folHlink"/>
    </a:extraClrScheme>
    <a:extraClrScheme>
      <a:clrScheme name="Lines On Blue 5">
        <a:dk1>
          <a:srgbClr val="000080"/>
        </a:dk1>
        <a:lt1>
          <a:srgbClr val="EAEAEA"/>
        </a:lt1>
        <a:dk2>
          <a:srgbClr val="9933FF"/>
        </a:dk2>
        <a:lt2>
          <a:srgbClr val="CBCBCB"/>
        </a:lt2>
        <a:accent1>
          <a:srgbClr val="00CC99"/>
        </a:accent1>
        <a:accent2>
          <a:srgbClr val="00CCFF"/>
        </a:accent2>
        <a:accent3>
          <a:srgbClr val="CAADFF"/>
        </a:accent3>
        <a:accent4>
          <a:srgbClr val="C8C8C8"/>
        </a:accent4>
        <a:accent5>
          <a:srgbClr val="AAE2CA"/>
        </a:accent5>
        <a:accent6>
          <a:srgbClr val="00B9E7"/>
        </a:accent6>
        <a:hlink>
          <a:srgbClr val="6666FF"/>
        </a:hlink>
        <a:folHlink>
          <a:srgbClr val="CC99FF"/>
        </a:folHlink>
      </a:clrScheme>
      <a:clrMap bg1="dk2" tx1="lt1" bg2="dk1" tx2="lt2" accent1="accent1" accent2="accent2" accent3="accent3" accent4="accent4" accent5="accent5" accent6="accent6" hlink="hlink" folHlink="folHlink"/>
    </a:extraClrScheme>
    <a:extraClrScheme>
      <a:clrScheme name="Lines On Blue 6">
        <a:dk1>
          <a:srgbClr val="000000"/>
        </a:dk1>
        <a:lt1>
          <a:srgbClr val="FFFFCC"/>
        </a:lt1>
        <a:dk2>
          <a:srgbClr val="660066"/>
        </a:dk2>
        <a:lt2>
          <a:srgbClr val="FFFFFF"/>
        </a:lt2>
        <a:accent1>
          <a:srgbClr val="99CCFF"/>
        </a:accent1>
        <a:accent2>
          <a:srgbClr val="FFCC99"/>
        </a:accent2>
        <a:accent3>
          <a:srgbClr val="FFFFE2"/>
        </a:accent3>
        <a:accent4>
          <a:srgbClr val="000000"/>
        </a:accent4>
        <a:accent5>
          <a:srgbClr val="CAE2FF"/>
        </a:accent5>
        <a:accent6>
          <a:srgbClr val="E7B98A"/>
        </a:accent6>
        <a:hlink>
          <a:srgbClr val="CC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T Magenta193J">
  <a:themeElements>
    <a:clrScheme name="">
      <a:dk1>
        <a:srgbClr val="800080"/>
      </a:dk1>
      <a:lt1>
        <a:srgbClr val="FFFFFF"/>
      </a:lt1>
      <a:dk2>
        <a:srgbClr val="360036"/>
      </a:dk2>
      <a:lt2>
        <a:srgbClr val="808080"/>
      </a:lt2>
      <a:accent1>
        <a:srgbClr val="00CC99"/>
      </a:accent1>
      <a:accent2>
        <a:srgbClr val="3333CC"/>
      </a:accent2>
      <a:accent3>
        <a:srgbClr val="FFFFFF"/>
      </a:accent3>
      <a:accent4>
        <a:srgbClr val="6C006C"/>
      </a:accent4>
      <a:accent5>
        <a:srgbClr val="AAE2CA"/>
      </a:accent5>
      <a:accent6>
        <a:srgbClr val="2D2DB9"/>
      </a:accent6>
      <a:hlink>
        <a:srgbClr val="CCCCFF"/>
      </a:hlink>
      <a:folHlink>
        <a:srgbClr val="B2B2B2"/>
      </a:folHlink>
    </a:clrScheme>
    <a:fontScheme name="PT Magenta193J">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T Magenta193J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T Magenta193J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T Magenta193J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T Magenta193J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T Magenta193J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T Magenta193J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T Magenta193J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10000"/>
          </a:lnSpc>
          <a:spcBef>
            <a:spcPct val="20000"/>
          </a:spcBef>
          <a:spcAft>
            <a:spcPct val="0"/>
          </a:spcAft>
          <a:buClrTx/>
          <a:buSzTx/>
          <a:buFont typeface="Wingdings" pitchFamily="2" charset="2"/>
          <a:buChar char="§"/>
          <a:tabLst/>
          <a:defRPr kumimoji="0" lang="en-US" sz="2800" b="0" i="0" u="none" strike="noStrike" cap="none" normalizeH="0" baseline="0" smtClean="0">
            <a:ln>
              <a:noFill/>
            </a:ln>
            <a:solidFill>
              <a:schemeClr val="hlink"/>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10000"/>
          </a:lnSpc>
          <a:spcBef>
            <a:spcPct val="20000"/>
          </a:spcBef>
          <a:spcAft>
            <a:spcPct val="0"/>
          </a:spcAft>
          <a:buClrTx/>
          <a:buSzTx/>
          <a:buFont typeface="Wingdings" pitchFamily="2" charset="2"/>
          <a:buChar char="§"/>
          <a:tabLst/>
          <a:defRPr kumimoji="0" lang="en-US" sz="2800" b="0" i="0" u="none" strike="noStrike" cap="none" normalizeH="0" baseline="0" smtClean="0">
            <a:ln>
              <a:noFill/>
            </a:ln>
            <a:solidFill>
              <a:schemeClr val="hlink"/>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ines On Blue 1">
    <a:dk1>
      <a:srgbClr val="000000"/>
    </a:dk1>
    <a:lt1>
      <a:srgbClr val="FFFFFF"/>
    </a:lt1>
    <a:dk2>
      <a:srgbClr val="000000"/>
    </a:dk2>
    <a:lt2>
      <a:srgbClr val="FFFF00"/>
    </a:lt2>
    <a:accent1>
      <a:srgbClr val="FF9933"/>
    </a:accent1>
    <a:accent2>
      <a:srgbClr val="0000FF"/>
    </a:accent2>
    <a:accent3>
      <a:srgbClr val="AAAAAA"/>
    </a:accent3>
    <a:accent4>
      <a:srgbClr val="DADADA"/>
    </a:accent4>
    <a:accent5>
      <a:srgbClr val="FFCAAD"/>
    </a:accent5>
    <a:accent6>
      <a:srgbClr val="0000E7"/>
    </a:accent6>
    <a:hlink>
      <a:srgbClr val="FF33CC"/>
    </a:hlink>
    <a:folHlink>
      <a:srgbClr val="000080"/>
    </a:folHlink>
  </a:clrScheme>
</a:themeOverride>
</file>

<file path=docProps/app.xml><?xml version="1.0" encoding="utf-8"?>
<Properties xmlns="http://schemas.openxmlformats.org/officeDocument/2006/extended-properties" xmlns:vt="http://schemas.openxmlformats.org/officeDocument/2006/docPropsVTypes">
  <TotalTime>1355</TotalTime>
  <Words>161</Words>
  <Application>Microsoft Office PowerPoint</Application>
  <PresentationFormat>Προβολή στην οθόνη (4:3)</PresentationFormat>
  <Paragraphs>93</Paragraphs>
  <Slides>197</Slides>
  <Notes>1</Notes>
  <HiddenSlides>0</HiddenSlides>
  <MMClips>0</MMClips>
  <ScaleCrop>false</ScaleCrop>
  <HeadingPairs>
    <vt:vector size="6" baseType="variant">
      <vt:variant>
        <vt:lpstr>Θέμα</vt:lpstr>
      </vt:variant>
      <vt:variant>
        <vt:i4>4</vt:i4>
      </vt:variant>
      <vt:variant>
        <vt:lpstr>Ενσωματωμένοι διακομιστές OLE</vt:lpstr>
      </vt:variant>
      <vt:variant>
        <vt:i4>2</vt:i4>
      </vt:variant>
      <vt:variant>
        <vt:lpstr>Τίτλοι διαφανειών</vt:lpstr>
      </vt:variant>
      <vt:variant>
        <vt:i4>197</vt:i4>
      </vt:variant>
    </vt:vector>
  </HeadingPairs>
  <TitlesOfParts>
    <vt:vector size="203" baseType="lpstr">
      <vt:lpstr>Default Design</vt:lpstr>
      <vt:lpstr>Lines On Blue</vt:lpstr>
      <vt:lpstr>PT Magenta193J</vt:lpstr>
      <vt:lpstr>1_Default Design</vt:lpstr>
      <vt:lpstr>Photo Editor Photo</vt:lpstr>
      <vt:lpstr>Φωτογραφία του Photo Editor</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Κατευθυνόμενες επεμβατικές διαγνωστικές και θεραπευτικές πράξεις ουροποιητικού συστήματος. </vt:lpstr>
      <vt:lpstr>Ουροποιητικό σύστημα</vt:lpstr>
      <vt:lpstr>Ουροποιητικό σύστημα</vt:lpstr>
      <vt:lpstr>Στένωση Νεφρικής Αρτηρίας</vt:lpstr>
      <vt:lpstr>Στένωση Νεφρικής Αρτηρίας Διαγνωστική προσπελαση</vt:lpstr>
      <vt:lpstr>Στένωση Νεφρικής Αρτηρίας</vt:lpstr>
      <vt:lpstr>Ουροποιητικό σύστημα</vt:lpstr>
      <vt:lpstr>Διαφάνεια 72</vt:lpstr>
      <vt:lpstr>Διαφάνεια 73</vt:lpstr>
      <vt:lpstr>Ουροποιητικό σύστημα</vt:lpstr>
      <vt:lpstr>Διαφάνεια 75</vt:lpstr>
      <vt:lpstr>ΑNGIOJET-XPEEDIOR</vt:lpstr>
      <vt:lpstr>ΜΗΧΑΝΙΚΗ ΘΡΟΜΒΕΚΤΟΜΗ</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Διαφάνεια 142</vt:lpstr>
      <vt:lpstr>Διαφάνεια 143</vt:lpstr>
      <vt:lpstr>Διαφάνεια 144</vt:lpstr>
      <vt:lpstr>Διαφάνεια 145</vt:lpstr>
      <vt:lpstr>Διαφάνεια 146</vt:lpstr>
      <vt:lpstr>Διαφάνεια 147</vt:lpstr>
      <vt:lpstr>Διαφάνεια 148</vt:lpstr>
      <vt:lpstr>Διαφάνεια 149</vt:lpstr>
      <vt:lpstr>Διαφάνεια 150</vt:lpstr>
      <vt:lpstr>Διαφάνεια 151</vt:lpstr>
      <vt:lpstr>Διαφάνεια 152</vt:lpstr>
      <vt:lpstr>Διαφάνεια 153</vt:lpstr>
      <vt:lpstr>Διαφάνεια 154</vt:lpstr>
      <vt:lpstr>Διαφάνεια 155</vt:lpstr>
      <vt:lpstr>Διαφάνεια 156</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lpstr>Διαφάνεια 165</vt:lpstr>
      <vt:lpstr>Διαφάνεια 166</vt:lpstr>
      <vt:lpstr>Διαφάνεια 167</vt:lpstr>
      <vt:lpstr>Διαφάνεια 168</vt:lpstr>
      <vt:lpstr>Διαφάνεια 169</vt:lpstr>
      <vt:lpstr>Διαφάνεια 170</vt:lpstr>
      <vt:lpstr>Διαφάνεια 171</vt:lpstr>
      <vt:lpstr>Διαφάνεια 172</vt:lpstr>
      <vt:lpstr>Διαφάνεια 173</vt:lpstr>
      <vt:lpstr>Διαφάνεια 174</vt:lpstr>
      <vt:lpstr>Διαφάνεια 175</vt:lpstr>
      <vt:lpstr>Διαφάνεια 176</vt:lpstr>
      <vt:lpstr>Διαφάνεια 177</vt:lpstr>
      <vt:lpstr>Διαφάνεια 178</vt:lpstr>
      <vt:lpstr>Διαφάνεια 179</vt:lpstr>
      <vt:lpstr>Διαφάνεια 180</vt:lpstr>
      <vt:lpstr>Διαφάνεια 181</vt:lpstr>
      <vt:lpstr>Διαφάνεια 182</vt:lpstr>
      <vt:lpstr>Διαφάνεια 183</vt:lpstr>
      <vt:lpstr>Διαφάνεια 184</vt:lpstr>
      <vt:lpstr>Διαφάνεια 185</vt:lpstr>
      <vt:lpstr>Διαφάνεια 186</vt:lpstr>
      <vt:lpstr>Διαφάνεια 187</vt:lpstr>
      <vt:lpstr>Διαφάνεια 188</vt:lpstr>
      <vt:lpstr>Διαφάνεια 189</vt:lpstr>
      <vt:lpstr>Διαφάνεια 190</vt:lpstr>
      <vt:lpstr>Διαφάνεια 191</vt:lpstr>
      <vt:lpstr>Διαφάνεια 192</vt:lpstr>
      <vt:lpstr>Διαφάνεια 193</vt:lpstr>
      <vt:lpstr>Διαφάνεια 194</vt:lpstr>
      <vt:lpstr>Διαφάνεια 195</vt:lpstr>
      <vt:lpstr>Διαφάνεια 196</vt:lpstr>
      <vt:lpstr>Διαφάνεια 197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karnaby</dc:creator>
  <cp:lastModifiedBy>karnaby</cp:lastModifiedBy>
  <cp:revision>105</cp:revision>
  <dcterms:created xsi:type="dcterms:W3CDTF">2003-02-13T12:18:29Z</dcterms:created>
  <dcterms:modified xsi:type="dcterms:W3CDTF">2021-05-20T09:35:10Z</dcterms:modified>
</cp:coreProperties>
</file>