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1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2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0" r:id="rId2"/>
    <p:sldId id="290" r:id="rId3"/>
    <p:sldId id="278" r:id="rId4"/>
    <p:sldId id="27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36 198 2657,'0'0'824,"0"0"-364,0 0 53,0 0 287,0 0-1,0 0-143,-22-6 2761,21 5-3321,-1-1 0,1 0-1,0-1 1,-1 1 0,1 0 0,0 0-1,0 0 1,0-1 0,1 1-1,-1 0 1,0-1 0,1 1 0,0-1-1,-1 1 1,1-1 0,0 1-1,0-1 1,1 1 0,-1 0 0,0-1-1,1 1 1,0-1 0,-1 1 0,2-3-1,0-1-117,1-1 0,0 1 0,-1 0-1,2 0 1,-1 0 0,1 1 0,7-9-1,-4 6 16,0 1 0,1 1 0,0-1 0,1 1 0,-1 1 0,1-1 1,0 1-1,0 1 0,1 0 0,-1 0 0,1 1 0,0 0 0,0 1 0,0 0 0,0 1 0,0 0 0,0 0 0,1 1 0,-1 0 0,0 1 0,13 2 0,-19-2 4,0 1-1,0-1 1,0 1-1,0-1 1,-1 1 0,1 0-1,-1 1 1,1-1-1,-1 1 1,0-1 0,0 1-1,0 0 1,0 0-1,-1 0 1,1 1 0,-1-1-1,1 0 1,-1 1-1,-1 0 1,1-1 0,0 1-1,-1 0 1,0 0-1,0 0 1,0 0 0,0 0-1,-1 0 1,1 0-1,-1 1 1,0 5 0,-1 0 22,0 1 1,0-1 0,0 0-1,-1 1 1,-1-1-1,0 0 1,0 0 0,-1-1-1,-1 1 1,-9 16 0,3-8-28,-1-1 1,0-1-1,-1 0 1,-1-1 0,0 0-1,-1-2 1,-1 1-1,0-2 1,0 0 0,-35 18-1,51-30-39,0 0 0,-1 1 0,1-1 0,0 0-1,0 0 1,0 0 0,0 0 0,0 0 0,-1 0-1,1 0 1,0 0 0,0 0 0,0 0 0,0 0-1,-1 0 1,1 0 0,0 0 0,0 0 0,0-1-1,0 1 1,0 0 0,-1 0 0,1 0 0,0 0 0,0 0-1,0 0 1,0 0 0,0 0 0,0 0 0,-1-1-1,1 1 1,0 0 0,0 0 0,0 0 0,0 0-1,0 0 1,0-1 0,0 1 0,0 0 0,0 0-1,0 0 1,0 0 0,0 0 0,0-1 0,0 1-1,0 0 1,0 0 0,0 0 0,0 0 0,0-1 0,0 1-1,0 0 1,0 0 0,0 0 0,2-17-1648,7-11-537,5 4 423,0 2-213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2272,'0'0'2318,"0"0"-979,0 0-138,0 0 31,0 0-303,0 0-415,0 7 39,0 186 4202,0-126-5874,0-1-4040,0-64 1317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21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8 344,'0'0'4000,"10"-8"178,-8 8-4170,0 0 1,1 1-1,-1-1 1,0 0-1,0 0 0,0 1 1,1 0-1,-1-1 1,0 1-1,0 0 1,0 0-1,0 0 1,0 0-1,0 0 0,-1 1 1,1-1-1,0 1 1,-1-1-1,3 4 1,-1-2 3,-1 1 0,0-1 0,0 1 0,0 0 0,-1 0-1,1 0 1,-1 0 0,0 0 0,1 8 0,-1 9 24,0-1 0,-2 1 0,-3 31 0,2-39-20,-19 98 25,12-75-22,-4 45 1,10-59-73,1-5-110,1 0 1,0 0 0,1 0 0,3 29 0,-1-42 67,-1 0 1,1 0 0,0 0-1,0-1 1,0 1 0,1-1-1,-1 1 1,1-1-1,0 0 1,0 1 0,0-2-1,0 1 1,1 0 0,-1-1-1,1 1 1,-1-1 0,1 0-1,0 0 1,0 0-1,0-1 1,0 0 0,0 1-1,0-1 1,6 0 0,-10-1 101,0 0 1,1 0-1,-1 0 1,0 0-1,1 0 1,-1 0 0,0 0-1,0 0 1,1-1-1,-1 1 1,0 0-1,0 0 1,1 0 0,-1 0-1,0 0 1,0-1-1,1 1 1,-1 0 0,0 0-1,0-1 1,0 1-1,0 0 1,1 0-1,-1-1 1,0 1 0,0 0-1,0 0 1,0-1-1,0 1 1,0 0-1,0-1 1,0 1 0,0 0-1,0 0 1,0-1-1,0 1 1,0 0-1,0-1 1,0 1 0,0 0-1,0 0 1,0-1-1,0 1 1,0 0-1,0-1 1,0 1 0,-1 0-1,1 0 1,0-1-1,0 1 1,0 0-1,-1 0 1,1 0 0,0-1-1,0 1 1,0 0-1,-1 0 1,1 0 0,0 0-1,-1-1 1,1 1 4,-1 0 0,1-1 0,-1 1 0,0 0 0,1-1 0,-1 1 0,0 0 0,1 0 0,-1 0 0,0-1 0,1 1 0,-1 0 0,0 0 0,1 0 0,-1 0 0,0 0 0,1 0 0,-1 0 0,0 1 0,1-1 0,-1 0 0,0 0 0,1 0 0,-1 1 0,0-1 0,1 0 0,-1 1 0,1-1 0,-1 1 0,1-1 0,-1 0 0,1 1 0,-1-1 0,1 1 0,-1-1 0,1 1 0,0 0 0,-1-1 0,1 1 0,0-1 0,-1 2 0,-6 9 54,1 0-1,1 1 1,-1 0-1,2 0 1,0 0-1,0 0 1,1 0-1,1 1 1,-2 20-1,2 15 286,4 60 0,1-25-234,-2-51-103,0-21 135,0 0 1,-1 0 0,-1-1 0,1 1-1,-6 21 1,5-30-79,0 1 1,0-1-1,0 0 0,0 0 0,0 1 0,-1-1 1,1 0-1,-1 0 0,1 0 0,-1 0 0,0 0 1,0-1-1,0 1 0,0-1 0,0 1 0,0-1 1,0 1-1,-1-1 0,1 0 0,0 0 0,-1 0 1,1-1-1,-1 1 0,1 0 0,-1-1 0,1 0 1,-1 0-1,1 1 0,-1-1 0,-2-1 0,3 1-27,-20-3-2205,18-21-2181,4 23 4320,0-15-3891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2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44 143 240,'0'0'5820,"-3"-6"-5137,1 3-913,-10-29 2028,11 31-1722,1-1 0,0 1 0,-1-1 0,1 1 0,0-1 0,0 1 0,0-1 0,0 1 0,1-1 0,-1 1 0,0-1 0,1 1 0,-1 0 0,1-1 0,-1 1 0,1-1 0,0 1 0,-1 0 0,1 0 0,0-1 0,0 1 0,2-2 0,74-64 205,-77 66-205,10 23-71,-10-10 100,0 0 0,0 0 1,-1-1-1,-1 1 0,0 0 0,0-1 1,-1 1-1,-1-1 0,-9 21 0,-4 2 515,-38 55 0,35-69-2763,16-20-783,12-13 1195,31-36-977,-19 22 1215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2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 1776,'-1'-1'8117,"-6"21"-7768,0 1 1,-14 23 0,12-27-203,1 1-1,1 0 1,-10 34 0,13-23-93,1-1-1,2 54 1,1-52 11,0-28-52,1 0 0,-1 0 0,1 0 0,-1 0 0,1 0 0,0 0 0,0 1 0,0-2 1,0 1-1,0 0 0,1 0 0,-1 0 0,1 0 0,-1-1 0,1 1 0,-1-1 1,1 1-1,0-1 0,0 0 0,0 0 0,0 0 0,0 0 0,0 0 0,0 0 1,0 0-1,0 0 0,4 0 0,29 7-1280,-5-6-3673,-25-2 2322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3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163 115 3481,'0'0'1963,"-7"18"-960,-83 241 2677,25-45-1703,69-320-1720,13 39-975,4 1 0,42-94-1,16-43 781,-79 203-51,0 0 0,0 0 1,0 0-1,0 0 0,0 0 1,0-1-1,0 1 1,0 0-1,0 0 0,0 0 1,0 0-1,0-1 0,0 1 1,0 0-1,0 0 0,0 0 1,0 0-1,0 0 1,0 0-1,0-1 0,1 1 1,-1 0-1,0 0 0,0 0 1,0 0-1,0 0 1,0 0-1,0 0 0,0 0 1,1-1-1,-1 1 0,0 0 1,0 0-1,0 0 1,0 0-1,0 0 0,1 0 1,-1 0-1,0 0 0,0 0 1,0 0-1,0 0 1,1 0-1,-1 0 0,0 0 1,0 0-1,0 0 0,0 0 1,0 0-1,1 0 0,-1 0 1,0 0-1,0 1 1,0-1-1,6 10 185,3 16 121,16 119 2139,-18-98-2156,1-1 0,2 0 0,2 0 0,24 58 0,30 72 1220,-74-189-6621,-26-25-497,13 20 2152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2961,'0'0'7340,"9"-8"-6284,-2 1-819,1 0 1,0 1-1,0 1 1,1-1-1,-1 1 0,1 1 1,1-1-1,-1 2 1,16-6-1,-12 7-189,22-8-343,-34 10 16,0-1 1,0 0 0,0 1 0,0-1-1,0 0 1,0 0 0,0 0-1,0 0 1,0 0 0,0 0 0,-1 0-1,1 0 1,0 0 0,-1 0-1,1 0 1,-1 0 0,1 0 0,-1-1-1,0 1 1,1 0 0,-1 0 0,0-1-1,0 1 1,0-2 0,0-9-3200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4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24 680,'0'0'2494,"0"-5"-2013,0-14 293,2 23 2271,2 39 4095,0-3-7520,6 58 1041,14 80-213,1-256-8859,-17 44 5633,0 3-1360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4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2160,'0'0'4616,"-9"12"-4170,-85 101 1402,2-19-404,91-94-1413,1 1 0,-1-1 0,1 1 1,0-1-1,-1 1 0,1-1 0,0 1 0,0 0 0,-1-1 0,1 1 0,0-1 0,0 1 0,0 0 0,0-1 0,-1 1 1,1 0-1,0-1 0,0 1 0,0 0 0,1-1 0,-1 1 0,0 0 0,0-1 0,0 1 0,0-1 0,1 1 0,-1 0 1,0-1-1,0 1 0,1-1 0,-1 1 0,0-1 0,1 1 0,-1-1 0,1 1 0,-1-1 0,1 1 0,-1-1 0,1 1 1,-1-1-1,1 0 0,-1 1 0,1-1 0,0 0 0,-1 0 0,1 0 0,-1 1 0,1-1 0,1 0 0,28 12 602,8-3 178,-26-8-713,0 1 1,0 1-1,0 0 0,0 0 1,-1 1-1,0 1 1,0 0-1,0 1 1,0 0-1,-1 0 1,0 1-1,0 0 0,8 9 1,-13-12-5,0 0-329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4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2721,'0'0'3595,"-4"4"-2936,0 1-445,0 1 0,1-1 1,-1 1-1,1 0 0,0 0 1,0 0-1,1 1 0,-3 9 1,-12 65 856,2-5-1447,13-67 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4:4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2889,'0'0'4841,"-29"114"-4641,23-94-120,-2 1-80,-2 7-440,0-6-1041,0-4-2304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3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3729,'0'0'3327,"1"-15"-2833,-1 4-374,1 0 1,0 0-1,0 0 0,1 0 1,1 0-1,0 1 1,0-1-1,1 1 1,1 0-1,-1 0 1,10-14-1,-11 19-78,1 0-1,0 0 0,0 1 0,0-1 1,1 1-1,-1 0 0,1 0 1,0 1-1,7-5 0,-10 7-36,0 0 1,0 1-1,0-1 1,1 0-1,-1 1 0,0-1 1,0 1-1,1 0 0,-1 0 1,0 0-1,1 0 0,-1 0 1,0 0-1,0 1 0,1-1 1,-1 1-1,0 0 0,0-1 1,0 1-1,0 0 1,1 0-1,-2 0 0,1 1 1,0-1-1,0 0 0,0 1 1,2 1-1,18 19 144,-9-9-115,1-1-1,0 0 0,19 12 1,-29-22 10,0 1 0,0-1 1,1 0-1,-1 0 0,1-1 1,-1 1-1,1-1 0,0 0 1,-1 0-1,1 0 0,0-1 0,0 0 1,-1 0-1,1 0 0,0 0 1,0-1-1,5-1 0,-7 1 7,0-1-1,0 0 0,-1 0 1,0 0-1,1 0 0,-1 0 1,0 0-1,0-1 0,0 1 0,0 0 1,0-1-1,-1 0 0,1 0 1,-1 1-1,1-1 0,-1 0 1,0 0-1,0 0 0,-1 0 1,1-3-1,11-64 582,-11 18-572,-1 68-5734,0-4 2834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2801,'0'0'1169,"0"0"-397,0 0 14,0 0 274,0 0 27,0 0-318,2 10-122,6 30-26,-2-1-1,-1 2 1,-1 41-1,-8 135 450,4-210-1062,-4 30 164,-10 53 0,8-58-139,1 1-1,-1 42 0,6-74-125,0-1-127,0-38-2681,8-33-2305,-2 35 1350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3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3241,'0'0'2335,"17"-15"-1820,54-43-26,-69 56-463,-1 1 0,1-1 0,0 1 0,0 0 0,0 0 0,0-1 0,0 1 0,0 0 0,0 1 0,0-1 0,0 0 0,0 0 0,1 1 0,-1 0 0,0-1 0,0 1 0,0 0 0,1 0 0,-1 0 0,0 0 0,0 1 0,1-1 0,-1 0 0,0 1 0,3 1 0,-1 1 3,0-1-1,0 1 1,-1 0-1,1 1 1,-1-1 0,0 1-1,0-1 1,4 8-1,11 10 238,-15-19-233,-1 0 1,0 0-1,0 0 0,1-1 1,-1 1-1,1-1 0,-1 1 0,1-1 1,0 0-1,-1 0 0,1-1 1,0 1-1,0 0 0,0-1 1,0 0-1,0 1 0,-1-1 0,1 0 1,0-1-1,0 1 0,0 0 1,0-1-1,0 0 0,3-1 1,-3 0 51,-1 1 0,1-1 0,-1 0 0,1 0 0,-1-1 0,0 1 0,0 0 0,0-1 0,0 0 0,0 1 1,-1-1-1,1 0 0,-1 0 0,0 0 0,0 0 0,0 0 0,0 0 0,0 0 0,-1 0 0,1 0 0,-1-4 1,1 2 157,-1 0 0,0-1 1,0 1-1,-1 0 1,1 0-1,-1 0 0,-1 0 1,-1-6-1,-12-9-556,13 20 57,1-1 1,0 1-1,-1-1 1,1 1-1,0-1 1,-1 1-1,1 0 1,0 0-1,-1-1 1,1 1-1,-1 0 1,1 0-1,0 1 1,-1-1-1,1 0 1,-1 0-1,-1 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47 255 3809,'0'0'5776,"-4"9"-5558,-4 16 78,0 2-1,2-1 1,0 1-1,-1 37 1,0 119 375,7-179-674,0-1 0,0 1 1,1 0-1,-1 0 0,1-1 0,0 1 0,0 0 1,0-1-1,0 1 0,1-1 0,-1 0 0,1 1 1,0-1-1,0 0 0,0 0 0,4 3 0,-5-4 4,1-1 0,0 1-1,0-1 1,0 0-1,1 0 1,-1 0-1,0 0 1,0 0 0,1 0-1,-1-1 1,0 1-1,1-1 1,-1 1-1,0-1 1,1 0 0,-1 0-1,1 0 1,-1-1-1,1 1 1,-1 0-1,0-1 1,1 1 0,-1-1-1,0 0 1,0 0-1,4-2 1,2-1 22,-1-1-1,0 0 1,0 0 0,0-1 0,-1 0-1,0 0 1,0-1 0,0 1 0,-1-1-1,0 0 1,6-11 0,2-7-73,0-1 0,10-30 0,-17 38 85,0-1 0,-2 1 0,5-31 0,-11 120 159,-1-36-52,3 0 0,6 58 0,-5-91-144,-1 1 0,1-1 1,0 1-1,0-1 0,1 1 1,-1-1-1,0 0 0,1 0 0,0 0 1,-1 0-1,1 0 0,0 0 1,0 0-1,0 0 0,0-1 1,0 1-1,0-1 0,1 1 1,-1-1-1,0 0 0,1 0 0,-1 0 1,1 0-1,-1-1 0,1 1 1,-1-1-1,1 1 0,0-1 1,-1 0-1,1 0 0,0 0 0,-1 0 1,1-1-1,3 0 0,3 0 18,-1 0-1,0 0 1,0-1 0,1 0-1,-1-1 1,0 0-1,-1 0 1,1-1-1,11-7 1,-14 8-32,0-1 0,0 0 0,-1 0 0,1-1 0,-1 0 0,0 1 0,0-1 0,-1 0 0,1-1 0,-1 1 0,0-1 1,-1 1-1,1-1 0,-1 0 0,0 0 0,-1 0 0,1 0 0,-1 0 0,-1 0 0,1-1 0,-1 1 0,0 0 0,0 0 0,-1-1 0,0 1 0,0 0 1,0 0-1,-1 0 0,0 0 0,0 0 0,0 0 0,-1 1 0,0-1 0,0 1 0,0 0 0,-1-1 0,-7-7 0,-9-5-59,-1 1 0,-1 0 0,-35-19 0,-25-18 86,81 53 0,-1-1 1,0 1 0,1 0-1,0-1 1,-1 0-1,1 1 1,0-1 0,0 0-1,0 1 1,0-1-1,0 0 1,0 0 0,1 0-1,-1 0 1,0 0-1,1 0 1,0 0-1,-1 0 1,1 0 0,0 0-1,0 0 1,0 0-1,1 0 1,-1 0 0,0 0-1,1 0 1,-1 0-1,1 0 1,0 0 0,-1 0-1,1 0 1,0 0-1,0 0 1,0 1-1,1-1 1,-1 0 0,2-1-1,7-9 10,0 0 0,0 2 0,1-1 0,12-8 0,-12 9 34,14-11 4,-7 3 47,2 1 0,0 0 0,1 2 0,1 0 0,23-11 0,-43 25-203,0 1 0,-1-1-1,1 0 1,0 1 0,-1 0 0,1-1 0,0 1 0,-1 0 0,1 0 0,0-1 0,0 1-1,-1 1 1,1-1 0,0 0 0,0 0 0,-1 1 0,1-1 0,0 1 0,-1-1 0,1 1-1,0 0 1,-1 0 0,1 0 0,-1-1 0,1 1 0,-1 1 0,0-1 0,1 0-1,-1 0 1,0 0 0,0 1 0,0-1 0,0 1 0,2 2 0,0 2-527,0 1-1,-1-1 1,0 1 0,1 0 0,-2-1 0,1 1 0,0 8-1,-1 10-2833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3705,'0'0'5974,"0"21"-5264,1 141 437,-1-157-1128,0 0 0,0-1 0,0 1 0,1 0 0,0-1 0,-1 1 0,2-1 0,-1 1 0,0-1 0,1 0 0,0 1 0,0-1 0,0 0 0,0 0 0,1 0 0,0 0 0,6 6 0,-5-7-3,0 0 0,1-1 1,-1 1-1,1-1 0,0 0 0,0 0 0,0-1 1,0 1-1,0-1 0,0 0 0,0 0 0,0-1 1,0 0-1,1 0 0,7-1 0,-9 1-7,-1-1 0,1 0 0,0 0 0,-1 0 0,1-1 1,-1 1-1,0-1 0,1 0 0,-1 0 0,0 0 0,0 0 0,0-1 0,0 1 0,-1-1 0,1 0 0,3-4 0,37-59-224,-29 43 12,4-4 6,-10 17 179,-1-1-1,0 0 1,0 0 0,-2 0 0,6-14-1,-15 89 538,3-30-480,-1-14-14,1-11-8,0 0-1,1 1 1,0-1 0,0 0-1,3 17 1,-2-24-15,-1 0 0,1 0-1,0-1 1,-1 1 0,1 0 0,0 0 0,0 0 0,1-1-1,-1 1 1,0-1 0,0 1 0,1-1 0,-1 1 0,1-1 0,0 0-1,-1 1 1,1-1 0,0 0 0,-1 0 0,1 0 0,0-1-1,0 1 1,0 0 0,0-1 0,0 1 0,0-1 0,0 0 0,0 1-1,0-1 1,0 0 0,3-1 0,2 1 22,0-1-1,0-1 1,0 1 0,0-1-1,-1 0 1,1-1 0,-1 0 0,1 0-1,-1 0 1,0 0 0,0-1-1,-1 0 1,1-1 0,-1 1 0,0-1-1,0 0 1,0 0 0,-1-1-1,1 1 1,-1-1 0,-1 0-1,1 0 1,-1-1 0,0 1 0,-1 0-1,1-1 1,-1 0 0,0 0-1,-1 1 1,0-1 0,0 0 0,0 0-1,-1 0 1,0 0 0,-1 0-1,1 0 1,-1 0 0,-1 0-1,-1-7 1,1 10 14,0 0 0,-1 0 0,1 0 0,-1 1 0,0-1 0,0 1 0,0 0 0,0 0 0,0 0 0,-1 0 0,1 0 0,-1 1 0,0 0 1,0-1-1,-5-1 0,2 1-358,-1 0 0,1 1 0,-1-1 0,0 1 0,0 1 0,0 0 0,-12-1 0,18 3 22,-1-1 0,1 1-1,0 0 1,0 0 0,-1 0-1,1 0 1,0 0 0,0 0-1,0 1 1,0-1 0,0 1 0,1-1-1,-1 1 1,0 0 0,1 0-1,-1-1 1,1 1 0,0 0 0,-1 1-1,1-1 1,0 0 0,-1 3-1,1-3 53,-9 20-2840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2128,'0'0'5023,"18"6"-4356,-7-2-592,9 4 209,1-1 1,0-1-1,0-2 1,0 0-1,30 2 0,-43-6-203,51-4 370,-56 3-437,0 1-1,0-1 0,0 0 1,0 0-1,0 0 0,0-1 1,-1 1-1,1-1 0,0 0 1,-1 1-1,1-1 0,-1 0 1,1-1-1,-1 1 0,0 0 1,2-4-1,-4 6 8,0 0 0,0-1-1,-1 1 1,1 0 0,0-1-1,0 1 1,-1-1 0,1 1-1,0 0 1,-1 0 0,1-1-1,0 1 1,-1 0 0,1-1-1,0 1 1,-1 0 0,1 0-1,-1 0 1,1 0 0,0-1-1,-1 1 1,1 0 0,-1 0 0,1 0-1,-1 0 1,1 0 0,0 0-1,-1 0 1,1 0 0,-1 0-1,1 0 1,-1 0 0,1 0-1,0 1 1,-1-1 0,0 0-1,-22 2 46,15 1-65,0 0 0,1 1 0,-1 0 0,1 0 0,0 1 0,0 0 0,0 0 0,1 1 0,0 0 0,0 0 0,-5 7 0,-3 4-5,1 1 1,1-1 0,-12 25 0,20-35 2,0 1 1,1 0-1,0 0 1,0 0-1,1 0 1,0 0-1,0 1 1,1-1-1,-1 17 1,3-23 1,-1 1 1,0 0-1,1 0 1,0-1-1,-1 1 0,1 0 1,0-1-1,1 1 1,-1 0-1,0-1 0,1 0 1,-1 1-1,1-1 1,0 0-1,0 0 0,0 0 1,0 0-1,0 0 1,0 0-1,1-1 0,-1 1 1,0-1-1,1 1 1,-1-1-1,1 0 0,0 0 1,-1 0-1,1 0 0,0-1 1,0 1-1,-1-1 1,5 1-1,9 1 18,1-1 0,-1 0 0,1-2 0,-1 1-1,0-2 1,1 0 0,-1-1 0,0-1 0,-1 0 0,1-1 0,-1-1-1,1-1 1,-2 0 0,1 0 0,-1-2 0,0 0 0,-1 0 0,0-1-1,-1-1 1,16-16 0,-25 23 3,-1 0 1,1 1-1,-1-1 0,0 0 1,0 0-1,-1 0 0,1 0 0,-1-1 1,0 1-1,0 0 0,0 0 1,-1-1-1,1 1 0,-1-1 0,0 1 1,-1-6-1,1 10-61,-6 4-29,1 6 70,1-1 1,0 1-1,0 1 0,1-1 0,1 0 0,0 1 1,0-1-1,1 1 0,0 0 0,1 0 0,0-1 1,1 1-1,3 15 0,-3-23 11,1-1 0,-1 1 0,1 0 0,0-1 0,0 1 1,1-1-1,-1 0 0,0 0 0,1 0 0,-1 0 0,1 0 0,0 0 0,-1-1 0,1 1 1,0-1-1,0 0 0,0 0 0,0 0 0,0 0 0,0 0 0,1-1 0,-1 1 0,0-1 1,0 0-1,4 0 0,5 0 12,-1 1 1,0-2-1,0 0 0,0 0 1,0-1-1,14-4 1,-10 0 2,1-1 0,-1-1-1,0-1 1,-1 0 0,0-1 0,0 0 0,-1-1 0,0-1 0,-1 0 0,0-1 0,-1 0 0,-1 0 0,0-1 0,-1-1 0,0 0 0,7-17-1,-13 20 228,-1 0 0,1 1-1,-2-1 1,0 0-1,0 0 1,-1 0-1,-3-19 1,-1 27 615,-2 14-706,-3 13-203,-2 45 235,3 0 0,3 0 0,2 1 0,8 73 0,-1-121-983,1-33-2753,0-31-1266,-3 13 2635,-2-1-441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58 2008,'0'0'5790,"-2"8"-5013,1-5-706,1 0 0,-1 0 0,1 0 0,0 0-1,0 1 1,0-1 0,0 0 0,1 0 0,-1 0 0,1 0-1,0 0 1,0 0 0,0 0 0,0 0 0,1 0 0,-1 0-1,1-1 1,0 1 0,-1 0 0,1-1 0,0 1 0,0-1-1,1 0 1,-1 0 0,1 0 0,-1 0 0,1 0 0,-1 0-1,1-1 1,0 1 0,0-1 0,0 0 0,0 0 0,5 1-1,2 1 41,0-1 0,-1-1 0,1 0 0,0 0 0,0-1 0,0-1-1,0 1 1,0-2 0,0 1 0,0-1 0,0-1 0,-1 0 0,1 0-1,15-8 1,-19 8-72,1 0 1,-1-1-1,0 1 0,0-1 0,-1-1 0,1 1 0,-1-1 0,0 0 0,0 0 0,0 0 0,-1-1 1,0 0-1,0 0 0,0 0 0,-1 0 0,0 0 0,0-1 0,-1 0 0,1 1 0,-1-1 0,1-11 1,-3 10 939,-2 12-405,-4 29-267,-5 50-428,10-77 103,1 0 1,0-1 0,1 1-1,-1 0 1,1 0 0,0 0 0,1 0-1,-1-1 1,1 1 0,3 6-1,-3-10-42,0 1-1,0-1 0,1 0 0,-1 0 0,0 0 0,1 0 1,-1 0-1,1-1 0,-1 1 0,1-1 0,0 1 1,0-1-1,0 0 0,0 0 0,0 0 0,0-1 0,0 1 1,0-1-1,0 0 0,0 1 0,4-2 0,0 3-407,0-2 0,1 1 0,-1-1 0,1 0-1,-1-1 1,0 1 0,0-1 0,1-1 0,-1 0 0,0 0-1,0 0 1,0-1 0,-1 0 0,1 0 0,0 0 0,-1-1 0,0 0-1,0-1 1,0 1 0,6-8 0,12-12-2105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2881,'0'0'6753,"-20"7"-5993,-65 28-102,79-30-549,-1-1 0,1 1 1,0 0-1,0 0 1,0 0-1,1 1 0,0 0 1,0 0-1,0 1 0,1-1 1,0 1-1,0 0 0,1 0 1,-4 10-1,2-6 47,0 0-74,1 0 0,0 0 0,1 0 0,0 1 1,1 0-1,0-1 0,1 1 0,0 18 0,2-28-87,-1 0 0,1 1 0,-1-1 0,1 1 0,0-1 0,0 0 0,0 1 0,0-1 0,0 0 0,1 0 0,-1 0 0,0 0 0,1 0 0,0 0 1,0 0-1,-1-1 0,1 1 0,0 0 0,0-1 0,0 0 0,1 1 0,-1-1 0,0 0 0,0 0 0,1 0 0,-1-1 0,1 1 0,-1 0 0,1-1 0,3 1 0,12 2-76,-1-1 0,1-1 1,20-1-1,-29 0 2,-2 0-107,1 0 1,-1-1-1,0-1 1,1 1-1,-1-1 1,0 0-1,0-1 1,0 1-1,-1-2 1,1 1-1,6-5 1,-6 3-450,0 0-1,0-1 1,0 0 0,0 0 0,-1 0 0,-1-1 0,1 0 0,8-14 0,-3-1-2350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71 728,'0'0'8474,"118"11"-8050,-88-13-168,-2-3-112,-6 0-104,-4-2-40,-5-1-744,-3-11-528,-2 1-1297,-4 0-1920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1744,'0'0'5578,"-12"26"-5666,8 1-465,2-2-55,0 3 56,2-3-72,0 2-112,16-2-312,6-7-481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3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 1632,'0'0'5912,"12"-3"-5014,35-9 1401,-50 14-2263,1-1-1,-1 1 1,1 0 0,-1 0-1,1 0 1,0 1 0,0-1-1,0 1 1,0-1 0,0 1-1,1 0 1,-1-1 0,1 1-1,-1 0 1,1 0 0,0 0-1,0 0 1,1 0 0,-1 0-1,1 0 1,-1 1 0,1-1-1,0 0 1,0 0 0,0 0 0,1 0-1,-1 1 1,1-1 0,0 0-1,0 0 1,0 0 0,0 0-1,0 0 1,0-1 0,1 1-1,0 0 1,-1 0 0,1-1-1,4 4 1,9 5 103,0-1-1,1 0 1,17 6-1,39 25 148,-67-38-275,0 1 0,0 0 0,0 0-1,0 1 1,-1 0 0,1-1 0,-1 1 0,-1 1-1,7 9 1,-9-12 24,1 0 0,-1 0 0,0 0 0,0 0 0,0 1-1,0-1 1,0 0 0,-1 1 0,1-1 0,-1 0 0,0 1 0,0-1 0,0 0 0,-1 1 0,1-1-1,-1 0 1,0 1 0,0-1 0,0 0 0,-2 5 0,0-4 133,1 0 1,-1 0-1,-1 0 0,1-1 1,0 1-1,-1-1 1,1 0-1,-1 0 0,0 0 1,0-1-1,-1 1 1,-8 3-1,6-3-205,-1 0-1,0 0 1,0-1 0,-1 0-1,1 0 1,0-1 0,-1 0-1,1 0 1,0-1 0,-1 0-1,1-1 1,-1 0 0,1 0-1,0-1 1,0 0 0,-9-3-1,12 3-685,1 0 0,-1 0-1,0 1 1,0-1 0,0 1-1,0 1 1,0-1-1,0 1 1,-8 0 0,-7 0-2462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5273,'0'0'1530,"22"3"-973,349 8 2089,-362-9-2576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4153,'0'0'980,"0"0"-408,0 0-6,0 0 15,0 0-154,0 0-208,19-13-63,61-41 37,-73 50-129,1 0 0,-1 1 0,0 0 0,1 0 0,0 0 0,-1 1 0,1 1 0,0-1 0,0 1 0,0 0 0,0 1 0,1 0 0,13 2 0,7-1 246,-20-1-274,-1 0 0,0 1 0,0 0 1,0 0-1,0 1 0,0 0 0,0 0 0,0 1 1,0 0-1,11 6 0,-14-6-34,-1 0 0,-1 0 0,1 1 0,0-1 0,-1 1 0,1-1-1,-1 1 1,0 0 0,0 0 0,-1 1 0,1-1 0,-1 1 0,0-1 0,0 1 0,-1-1 0,1 1 0,-1 0-1,1 10 1,-1-7 25,0 1 0,-1-1 0,-1 1 1,0-1-1,0 1 0,0-1 0,-1 1 0,0-1 0,-1 0 0,0 0 0,0 0 0,-1 0 0,0-1 0,0 1 0,-1-1 0,0 0 0,0 0 0,-10 10 0,2-5 53,0 0 1,-1 0-1,0-1 1,-1-1-1,0-1 1,-1 0-1,0 0 1,-17 5-1,1-9 182,32-5-267,-1 1-1,1-1 0,-1 0 0,1 0 1,0 0-1,-1 0 0,1 0 0,-1 0 0,1 0 1,-1 0-1,1 0 0,-1 0 0,1 0 1,-1 0-1,1 0 0,-1 0 0,1 0 1,-1-1-1,1 1 0,-1 0 0,1 0 0,0 0 1,-1-1-1,1 1 0,-1 0 0,1-1 1,0 1-1,-1 0 0,1-1 0,0 1 0,-1 0 1,1-1-1,0 1 0,0-1 0,0 1 1,-1-1-1,1 1 0,0-1 0,0 1 0,0 0 1,0-1-1,0 1 0,0-1 0,0 1 1,0-1-1,0 1 0,0-1 0,0 1 0,0-1 1,0 1-1,0-1 0,0 1 0,0-1 1,0 1-1,1-1 0,-1 1 0,0 0 0,0-1 1,1 0-1,4-2-33,0 1 1,0-1 0,0 1-1,1 0 1,-1 1-1,1-1 1,-1 1-1,1 0 1,9 0-1,-11 0 4,22-3 1,-1 1-1,1 1 1,0 1 0,0 1-1,0 1 1,38 8 0,-59-8 24,0 1 0,1 1-1,-1-1 1,0 1 0,0 0 0,-1 0 0,1 0 0,-1 1 0,1 0-1,-1 0 1,0 0 0,0 0 0,-1 0 0,0 1 0,1 0 0,-1-1-1,-1 1 1,1 0 0,-1 1 0,2 5 0,-1-2 46,0 0 1,-1-1-1,0 1 1,-1 0-1,0 0 1,-1 0-1,0 0 1,0 1-1,-1-1 1,0 0-1,0-1 1,-3 11-1,1-13 32,1 0 0,-1 0 0,0-1 0,-1 1 0,1-1 0,-1 1 0,0-1 0,0-1-1,0 1 1,-1 0 0,0-1 0,0 0 0,0 0 0,0-1 0,-1 1 0,1-1 0,-1 0 0,0-1 0,0 1 0,0-1-1,0 0 1,-13 1 0,-11 3 179,0-2-1,0-1 0,-45-2 1,58-2-288,-4 2-89,13 0 200,0-1-1,0 0 1,-1 0 0,1-1 0,-10-2-1,16 3-135,1-1 0,-1 1 0,0-1 0,1 0 0,-1 1 0,1-1 0,0 0 0,-1 0 0,1 0 0,0 0 0,-1 0 0,1 0 0,0-1 0,0 1 0,0 0 0,0-1 0,0 1 0,0 0 0,0-1 0,1 1 0,-1-1 0,1 1 0,-1-1 0,1 0 0,-1 1 0,1-1-1,0 1 1,0-1 0,-1 0 0,2-3 0,-1 3-169,1 0-1,0 0 1,0 0-1,0 1 0,0-1 1,0 0-1,1 0 1,-1 1-1,0-1 1,1 0-1,0 1 0,-1 0 1,1-1-1,0 1 1,-1 0-1,1 0 0,0 0 1,0 0-1,0 0 1,0 0-1,0 0 0,3 0 1,0-1-425,20-9-1859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13 129 2649,'0'0'3719,"-2"18"-2848,-7 55-51,8-69-736,1-1 0,0 0 0,0 1 0,0-1-1,0 1 1,0-1 0,1 0 0,-1 1 0,1-1 0,0 0 0,0 0 0,1 1 0,-1-1-1,0 0 1,1 0 0,0 0 0,0 0 0,0-1 0,0 1 0,0-1 0,1 1 0,-1-1-1,1 1 1,-1-1 0,1 0 0,0 0 0,0-1 0,0 1 0,0-1 0,4 2 0,4 1 34,0-1 1,1 0 0,-1-1-1,1-1 1,-1 0 0,18 0-1,-10-2-72,0 0 0,0 0 0,0-2-1,0-1 1,24-7 0,-38 10-62,0-1 0,0 1 0,0-1 0,0-1 0,0 1 0,0-1 1,-1 0-1,1 0 0,-1 0 0,0-1 0,0 1 0,0-1 0,0 0 0,0 0 1,-1 0-1,0-1 0,0 1 0,0-1 0,-1 0 0,1 0 0,-1 0 0,0 0 1,2-9-1,-6-10 350,2 24-319,0 0 1,0-1-1,-1 1 0,1 0 1,0 0-1,-1 0 1,1-1-1,0 1 0,-1 0 1,1 0-1,0 0 0,-1 0 1,1 0-1,0 0 0,-1 0 1,1 0-1,-1 0 0,1 0 1,0 0-1,-1 0 0,1 0 1,0 0-1,-1 0 1,1 0-1,0 0 0,-1 0 1,1 0-1,0 1 0,-1-1 1,1 0-1,0 0 0,-1 0 1,1 1-1,-1-1 0,-1 3 8,-1-1 0,0 1-1,0 0 1,1-1-1,-1 1 1,1 1 0,0-1-1,0 0 1,-3 7-1,2-3-32,1 1-1,-1-1 0,1 1 1,1-1-1,0 1 1,-1 7-1,2-13 5,0 0 0,0-1-1,0 1 1,0-1 0,0 1 0,0-1 0,0 1 0,1-1-1,-1 1 1,0-1 0,1 1 0,0-1 0,-1 1 0,1-1 0,0 0-1,-1 1 1,1-1 0,0 0 0,0 0 0,0 1 0,0-1-1,1 0 1,-1 0 0,0 0 0,0 0 0,1-1 0,-1 1 0,0 0-1,1 0 1,-1-1 0,0 1 0,1-1 0,-1 1 0,1-1-1,3 1 1,8 0-50,0-1 0,0 0 0,1-1 1,-1-1-1,0 0 0,0 0 0,0-1 0,0-1 0,0 0 0,-1-1 0,0 0 0,0-1 0,0-1 0,-1 1 0,0-2 0,0 0 0,18-17 0,-28 25 39,0-1 0,0 0 0,-1 0-1,1 1 1,0-1 0,-1 0 0,1 0-1,-1 0 1,1 0 0,-1 0-1,1 0 1,-1 0 0,1 0 0,-1 0-1,0 0 1,0 0 0,0 0 0,1 0-1,-1 0 1,0 0 0,0 0 0,0 0-1,-1 0 1,1 0 0,0 0 0,0 0-1,0 0 1,-1 0 0,1 0-1,-1 0 1,1 0 0,-1 0 0,1 0-1,-1 0 1,1 0 0,-1 0 0,0 1-1,1-1 1,-1 0 0,0 0 0,0 1-1,0-1 1,0 0 0,-1 0 0,-7-4 31,1 1 0,-1 0 0,0 0 1,-14-3-1,-12-7-35,34 14 17,0 0 0,1-1 1,-1 1-1,0-1 1,1 1-1,-1-1 1,0 1-1,1-1 0,-1 1 1,1-1-1,-1 0 1,1 1-1,-1-1 1,1 0-1,-1 1 1,1-1-1,0 0 0,-1 0 1,1 0-1,0 1 1,0-1-1,0 0 1,-1 0-1,1 0 0,0 1 1,0-1-1,0 0 1,0 0-1,1 0 1,-1 0-1,0 1 0,0-2 1,1 0-1,0 1-1,0-1 1,0 1-1,0-1 1,1 1 0,-1 0-1,0-1 1,1 1 0,-1 0-1,1 0 1,-1 0 0,1 0-1,-1 0 1,3-1 0,-2 1 16,0 0 0,-1 0 0,1 1 0,0-1 0,0 0 0,0 0 0,0 1 0,0 0 0,0-1 0,0 1 0,0 0 0,0 0 0,0 0 0,0 0 0,0 0 1,0 0-1,0 0 0,0 1 0,-1-1 0,1 1 0,0 0 0,0-1 0,0 1 0,0 0 0,-1 0 0,1 0 0,0 0 0,-1 1 0,1-1 0,1 2 0,17 38 237,-13-25-112,0-1 1,0-1 0,2 0 0,-1 0 0,17 19 0,-22-30-56,1 0 0,-1 1 0,1-1 0,0-1-1,0 1 1,0 0 0,0-1 0,1 0 0,-1 0 0,1 0 0,-1-1 0,1 1-1,0-1 1,-1 0 0,1-1 0,0 1 0,0-1 0,0 0 0,0 0-1,-1 0 1,1-1 0,0 1 0,7-3 0,-8 1-36,0 1 0,0-1 1,0 0-1,-1 0 0,1 0 1,-1-1-1,0 1 0,1-1 0,-1 0 1,0 0-1,0 0 0,-1 0 1,1 0-1,-1-1 0,1 1 0,-1-1 1,0 0-1,0 1 0,-1-1 1,1 0-1,-1 0 0,0 0 0,0 0 1,1-7-1,1-12-512,0 0 0,-1 0 0,-2-26 0,0 33-605,0 13 740,-1-1-1,1 1 1,-1 0-1,1-1 1,-1 1-1,0 0 1,0 0-1,-1-1 1,1 1-1,-1 0 1,1 0-1,-1 1 1,0-1-1,0 0 1,0 1-1,-1-1 1,1 1-1,-1-1 1,1 1-1,-6-3 1,-15-10-3221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5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48,'0'0'7986,"61"-47"-7986,-27 42-720,-4 2-2913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62 384,'0'0'7412,"-13"19"-6712,3-4-518,-3 5 70,0 0 0,2 1 0,0 0 0,-12 36 0,-13 53 684,-52 136 221,80-236-293,7-22-630,6-27-283,31-97-338,11-60 138,-25-3 802,-22 198-533,0 0-1,-1 1 1,1-1-1,0 0 1,0 1-1,0-1 1,0 0-1,0 1 1,1-1-1,-1 1 1,0-1-1,0 0 1,0 1-1,0-1 1,1 1-1,-1-1 1,0 0-1,1 1 1,-1-1-1,0 1 1,1-1-1,-1 1 1,1-1-1,-1 1 1,0 0-1,1-1 1,-1 1-1,1-1 0,0 1 1,-1 0-1,1-1 1,-1 1-1,1 0 1,-1 0-1,1 0 1,0-1-1,-1 1 1,1 0-1,0 0 1,-1 0-1,1 0 1,-1 0-1,1 0 1,0 0-1,-1 0 1,1 0-1,0 1 1,-1-1-1,1 0 1,-1 0-1,1 0 1,0 1-1,1 0-18,1 1-1,-1-1 1,0 1-1,0 0 1,0 0-1,0 0 1,-1 0-1,1 0 1,0 0-1,-1 0 1,2 4-1,10 28 247,-2 1 0,-2 0 0,-1 1 0,-2 0 0,4 61-1,10 60 583,-16-136-803,1 0-1,1 0 0,1-1 1,1 0-1,12 23 0,-8-26-226,-9-24-1734,-13-30-1869,-3 11 756,-5 0 19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3145,'0'0'5705,"105"-16"-4481,-73 13-32,0-1-111,-4 2-481,-5 2-400,-5 0-200,-2 0-512,-6 0-1897,-4 2-2136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5105,'0'0'4516,"3"22"-3772,12 160 1194,-9-91-1182,-4-87-764,-2-4-100,5-5-3946,10-14 2336,19-37-1105,-17 29-45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2328,'0'0'6650,"-14"13"-6034,-180 149 3449,200-160-3837,0-1 0,1 1 0,-1-1-1,0 0 1,0 0 0,1 0 0,8-2 0,36 2 132,0 2-1,51 10 1,-97-12-1185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30 104,'0'0'3804,"0"0"-3596,0 0 1,-1 0 0,1-1 0,0 1 0,0 0 0,0-1 0,0 1 0,0 0 0,0-1 0,0 1 0,0 0 0,0-1-1,0 1 1,0 0 0,0-1 0,0 1 0,0 0 0,0 0 0,0-1 0,0 1 0,0 0 0,1-1 0,-1 1 0,0 0 0,0-1-1,1 0 1046,0 1-1045,-1 0 0,0-1 0,0 1 0,1 0 0,0 0 0,345 10 107,-332-8-316,13 1 4,1-1 0,-1-1 1,1-1-1,42-6 0,-53-7 64,-17 13-159,1 0 0,-1-1 0,1 1 0,-1-1 0,0 1 0,1-1 0,-1 1 0,0-1 0,0 1-1,1-1 1,-1 1 0,0-1 0,0 1 0,0-1 0,0 0 0,0 1 0,0-1 0,1 1 0,-1-1 0,-1 1 0,1-1 0,0 0-1,0 1 1,0-1 0,0 1 0,0-1 0,0 1 0,-1-1 0,1 1 0,0-1 0,0 1 0,-1-1 0,1 1 0,-1-2 0,-36 2-4674,15 0 2545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39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0 232,'0'0'6668,"16"0"-5636,206 11 2712,-92-11-3497,-130 0-289,0 11-2574,0-8-480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14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1056,'0'0'610,"0"0"-284,0 0-31,0 0 140,0 0-38,0 0-89,0 0-32,0 0 23,0 0 12,0 0 5,0 0 13,0 0-18,0 0-60,0 0-55,0 0-40,0 0-43,0 0-15,0 0-25,0 0-2,0 0-23,0 0-2,0 0 10,0 0 46,0 0 72,0 0 61,0 0 27,0 0 83,0 0 31,0 0-53,0 0-75,0 0-25,0 0-50,0 0-68,0 0-58,0 0-28,50 0 230,92 0-1161,-142-15-2332,0 7 1567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14:4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1 544,'0'0'322,"0"0"104,0 0 146,0 0-41,0 0-71,0 0-32,0 0-61,0 0-40,0 0-10,0 0-11,0 0-2,0 0 29,0 0 19,0 0-16,0 0-18,0 0-4,0 0-26,0 0-62,0 0-55,0 0 9,0 0 101,0 0 108,0 0 17,0 0-85,0 0-122,0 0-98,0 0-65,0 0-58,0 0-112,0 0-112,-30 16 2495,32 21-2219,-1-25-13,0 0 1,-1 0-1,0 0 1,-1 0-1,0 0 1,-3 13-1,1-14-213,-2 9 999,5-20-891,0-2 0,0 2 0,0 0 0,0 0 0,0 0 0,0 0-1,0 0 1,0 0 0,0-1 0,0 1 0,0 0 0,0 0 0,0 0-1,0 0 1,0 0 0,0 0 0,0 0 0,0-1 0,0 1 0,-2 0 0,2 0-1,0 0 1,0 0 0,0 0 0,0 0 0,0 0 0,0 0 0,0 0-1,-1 0 1,1 0 0,0 0 0,0-2 0,0 2 0,0 0 0,0 0 0,0 0-1,-1 0 1,1 0 0,0 0 0,0 0 0,0 0 0,0 0 0,0 0-1,0 0 1,-2 0 0,2 2 0,0-2 0,0 0 0,0 0 0,0 0-1,0 0 1,0 0 0,0 0 0,-1 0 0,1 0 0,0 0 0,0 0 0,0 1-1,-4-13-6048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3481,'0'0'1129,"0"0"-533,0 0-17,0 0 413,0 0 99,0 0-360,10-10-141,28-33-57,-38 43-517,1-1 0,-1 1 0,0-1 0,0 1-1,0-1 1,1 1 0,-1 0 0,0-1 0,1 1 0,-1 0 0,0-1-1,1 1 1,-1 0 0,0-1 0,1 1 0,-1 0 0,1 0 0,-1-1-1,1 1 1,-1 0 0,0 0 0,1 0 0,-1 0 0,1 0 0,-1 0-1,1 0 1,-1-1 0,1 1 0,-1 0 0,1 1 0,-1-1 0,1 0-1,-1 0 1,1 0 0,-1 0 0,0 0 0,1 0 0,-1 1 0,1-1-1,-1 0 1,1 0 0,-1 1 0,0-1 0,1 0 0,-1 0 0,0 1-1,1-1 1,-1 0 0,0 1 0,1-1 0,-1 1 0,0-1 0,0 0-1,1 1 1,-1-1 0,0 1 0,6 26 55,-6-23 28,4 20 224,-1 1 0,-1 38 0,-3-43-194,2 0-1,0 0 0,2 0 0,8 38 1,-10-55-120,0-1 1,0 0 0,0 0-1,0 0 1,0 0 0,0 0-1,1 0 1,-1 0 0,0 0-1,1 0 1,0-1 0,-1 1-1,1 0 1,0-1 0,0 0-1,0 1 1,0-1 0,0 0-1,0 0 1,0 0 0,1 0 0,-1 0-1,0-1 1,0 1 0,1-1-1,-1 0 1,0 1 0,1-1-1,-1 0 1,1 0 0,-1 0-1,0-1 1,1 1 0,-1-1-1,0 1 1,0-1 0,5-1-1,0-1 32,1 0-1,-1 0 0,1-1 1,-1 0-1,0 0 0,0 0 1,-1-1-1,0 0 0,11-11 0,-2-2-30,-1 0 0,-1-1-1,18-35 1,-25 42 46,-1 0 1,0 0-1,-1-1 1,0 0-1,-1 0 1,0 0-1,-1 0 1,0-18-1,-2 30-200,0 25-321,-3 20 723,0 5 202,4 70-1,-1-115-470,1-1 0,-1 0 0,1 0-1,0 1 1,0-1 0,0 0 0,0 0-1,0 0 1,1 0 0,0 0 0,-1 0-1,1-1 1,0 1 0,0 0 0,0-1 0,1 0-1,-1 1 1,1-1 0,-1 0 0,1 0-1,5 3 1,-2-2-650,1-1 0,-1 1 0,1-1 0,0-1 0,-1 1 0,1-1 0,0 0 0,0-1 0,7 1 0,7-1-3893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14:4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1168,'0'0'676,"0"0"-57,0 0-71,0 0-121,0 0-114,0 0 41,11-2 5772,33-4-6147,54 6 135,-98 0-120,0 0-88,0 0-223,15 0-2835,-11 0-1420,-6 0 3285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14:4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1 504,'0'0'655,"0"0"85,0 0-9,0 0-80,0 0-157,0 0-89,0 13 5372,3 45-5748,-3-48 21,0 2-1,-2 0 1,1-1-1,0 1 1,-5 12 0,5-23-44,1 3-5688,0-2 3162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2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50 696,'0'0'1347,"20"-50"3989,-23 52-5310,0 1 0,0 0-1,0 0 1,0 0 0,1 0 0,-1 0 0,1 0 0,-1 1 0,1-1-1,0 1 1,-2 5 0,1-4 4,-12 20 62,2 0 1,0 1-1,2 0 1,0 0-1,2 1 0,1 1 1,1 0-1,2 0 0,0 0 1,0 53-1,3-59-24,1 25 124,1-45-184,0 0-1,0 1 1,1-1-1,-1 0 0,1 1 1,-1-1-1,1 0 0,0 0 1,-1 1-1,1-1 0,0 0 1,1 0-1,-1 0 1,3 3-1,5 0-4987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2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30 118 1864,'0'0'2976,"-5"1"-2341,2 0-423,-18 3 1200,22-38-933,5 26-463,-1 1 0,1 0 1,0 0-1,1 1 1,-1 0-1,1 0 0,0 0 1,1 1-1,-1 0 1,1 1-1,0 0 0,1 0 1,-1 0-1,1 1 1,-1 1-1,12-3 0,-19 5-2,1 0 0,0 0 1,-1 0-1,1 0 0,-1 1 0,1-1 0,-1 1 0,1-1 0,-1 1 0,1-1 0,-1 1 0,1 0 0,-1 0 0,0 0 0,1 0 0,-1 0 0,0 0 0,0 0 0,0 0 0,0 0 1,2 3-1,0 0 47,0 1 0,-1-1 0,1 1 0,-1 0 1,0 0-1,3 10 0,-3-6 2,0-1-1,-1 1 1,0 0 0,0 0-1,-1 0 1,0 0 0,0 0-1,-3 15 1,-2-12 2,-1-1-1,1 0 1,-2 0 0,0 0-1,0 0 1,-17 17 0,-2 5 11,26-33-85,-1 0-1,1 1 1,0-1-1,0 0 1,0 0-1,0 1 1,0-1-1,0 0 1,-1 0-1,1 1 0,0-1 1,0 0-1,0 0 1,-1 0-1,1 0 1,0 1-1,0-1 1,-1 0-1,1 0 1,0 0-1,0 0 1,-1 0-1,1 1 1,0-1-1,-1 0 0,1 0 1,0 0-1,0 0 1,-1 0-1,1 0 1,0 0-1,-1 0 1,1 0-1,0 0 1,0 0-1,-1 0 1,1-1-1,0 1 0,-1 0 1,1 0-1,0 0 1,0 0-1,-1 0 1,1 0-1,0-1 1,0 1-1,0 0 1,-1 0-1,1 0 1,0-1-1,0 1 0,0 0 1,-1 0-1,1-1 1,0 1-1,0 0 1,0 0-1,0-1 1,0 1-1,0 0 1,0-1-1,0 1 1,0 0-1,-1 0 1,1-1-1,0 1 0,0 0 1,1-1-1,-4-22-1675,4 18 1508,1-1 0,-1 1 0,1 0 0,0-1 0,0 1 0,1 0-1,-1 0 1,1 1 0,6-9 0,37-42-880,-37 46 599,29-31-1164,21-26 754,-94 120 7745,29-43-6741,1 0 0,0 1 0,0 0 0,1 0 0,1 0 0,0 0 0,1 1 0,0-1 0,1 1 0,0 13 0,1-24-131,1 0 0,-1 0 0,1 0 0,0 1 0,0-1 0,0 0 0,0 0 0,0-1 0,1 1 0,-1 0 0,0 0 1,1 0-1,0-1 0,-1 1 0,1-1 0,0 1 0,0-1 0,0 0 0,-1 0 0,1 0 0,1 0 0,-1 0 0,0 0 0,0 0 0,0-1 0,0 1 0,4 0 0,0 0 18,0 0 0,0 0 0,-1 0 0,1 0 0,0-1 0,0 0 0,0 0 0,0-1 0,11-2 0,-15 3-121,-1-1 0,1 0 0,-1 0 0,1 1 0,-1-1 0,1 0 0,-1 0 0,0-1 0,1 1 1,-1 0-1,0 0 0,0-1 0,0 1 0,0-1 0,0 1 0,0-1 0,0 1 0,0-1 1,-1 1-1,1-1 0,-1 0 0,1-2 0,2-42-2862,-4 32 1845,1-8-1934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38 1552,'0'0'3649,"27"0"-2689,24-4 490,-56 4-1245,0-1 0,0 0 0,0 0-1,0 0 1,0-1 0,1 0 0,-1 0 0,1 0 0,-6-3 0,6 2-378,-1 1 0,1 0 0,-1 0 0,0 0 1,0 1-1,0-1 0,0 1 0,-7-1 0,12 26-2228,0 49-645,4-50 1149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 1856,'0'0'5691,"-4"-1"-5263,3 1-392,0 0 0,0 0 1,0 0-1,-1 0 0,1 0 0,0 0 0,0 0 0,0 0 0,-1 1 1,1-1-1,0 0 0,0 1 0,0-1 0,0 1 0,0-1 1,0 1-1,0 0 0,0-1 0,0 1 0,0 0 0,0 0 1,0-1-1,-1 3 0,-16 32 744,10-14-639,1 0 0,1 0-1,1 1 1,0 0-1,2 0 1,-1 40 0,5-60-188,-1-1 0,1 1 1,-1 0-1,1-1 1,0 0-1,-1 1 0,1-1 1,0 1-1,0-1 0,0 0 1,0 1-1,0-1 1,1 0-1,-1 0 0,0 0 1,0 0-1,1 0 0,-1 0 1,1-1-1,-1 1 1,1 0-1,-1-1 0,1 1 1,-1-1-1,1 1 1,2-1-1,51 12-1228,-44-11 959,-9 0 169,0-1 0,0 1 0,0-1 0,0 0 0,0 0 0,0 0 0,0 0 1,0 0-1,0 0 0,0 0 0,0-1 0,0 1 0,0-1 0,0 1 0,0-1 0,0 0 1,0 0-1,0 0 0,0 0 0,-1 0 0,1 0 0,0-1 0,-1 1 0,1 0 0,-1-1 1,0 1-1,2-3 0,10-15-1330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3281,'0'0'4181,"-3"10"-3597,-9 23-41,2 0 0,1 1 1,2 0-1,-4 46 0,11-77-539,0 0 0,0 0 0,0 0 0,0 0 0,0 0 0,0 0 1,1 0-1,-1 0 0,1 0 0,0-1 0,0 1 0,0 0 0,0 0 0,0-1 0,1 1 0,-1-1 0,1 1 0,2 2 0,-1-4-49,1 1 1,0 0 0,0-1-1,-1 1 1,1-1-1,0 0 1,0-1-1,0 1 1,1-1-1,-1 0 1,0 0-1,7 0 1,-9-1-173,0 1 0,1 0 0,-1-1 0,0 1 0,0-1 0,0 0-1,1 0 1,-1 0 0,0 0 0,0 0 0,0 0 0,0 0 0,-1-1 0,1 1 0,0-1 0,0 1 0,-1-1 0,1 0 0,-1 0 0,0 0 0,1 0 0,-1 0 0,0 0 0,0 0 0,0 0-1,1-4 1,-1 4-9,5-10-2044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2905,'0'0'4913,"98"-16"-4401,-77 12-112,-1 0-64,-2 1-216,-4 1-120,-2-2-440,-2 3-384,-4 1-417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3009,'0'0'6009,"10"16"-5213,-4-8-723,4 6 82,0 1 1,-1 0 0,-1 0 0,0 1 0,-1 0 0,-1 0 0,7 28 0,-9 48-242,-4-91 27,0-1 0,0 0 0,0 0 0,0 1 0,-1-1 0,1 0 0,0 0 0,0 1 0,0-1 0,0 0 0,0 0 0,0 1 0,-1-1 0,1 0 0,0 0 0,0 0 0,0 0 0,-1 1 0,1-1 0,0 0 0,0 0 0,0 0 0,-1 0 0,1 0 0,0 1 0,0-1 0,-1 0 0,1 0 0,0 0 0,0 0 0,-1 0 0,1 0 0,0 0 0,-1 0 0,1 0 0,0 0 0,0 0 0,-1 0 0,1 0 0,0 0 0,0-1 0,-1 1 0,1 0 0,0 0 0,0 0 0,-1 0 0,1 0 0,0 0 0,0-1 0,0 1 0,-1 0 0,1 0 0,0 0 0,0-1 0,0 1 0,0 0 0,0 0 0,-1-1 0,-12-13-2940,10 0 607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2793,'0'0'5195,"11"1"-4413,132 2-1337,-186 23-3726,19-15 2323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165 287 3641,'0'0'947,"0"0"-90,0 0 75,0 0-71,0 0-308,1-19-160,5-62 21,-6 76-336,0 0 1,1 0-1,0 0 1,0 1 0,1-1-1,-1 0 1,1 1-1,0 0 1,0-1-1,0 1 1,1 0-1,-1 0 1,1 0-1,0 0 1,1 1-1,-1-1 1,7-5-1,-9 11-54,1 0-1,-1 0 0,0 0 0,0 0 0,0 0 0,0 0 0,0 0 1,-1 0-1,1 0 0,0 0 0,-1 0 0,0 1 0,1-1 0,-1 3 0,0-3 40,6 74 600,-6-62-634,0-1 0,1 1 1,1-1-1,0 1 0,0-1 1,1 0-1,1 0 0,6 14 1,-9-26-39,-1 0 0,1 0 0,-1 0 1,1 0-1,0-1 0,-1 1 0,1 0 1,0 0-1,0-1 0,0 1 0,-1-1 1,1 1-1,0-1 0,0 1 0,0-1 1,0 1-1,0-1 0,0 0 0,0 1 1,0-1-1,0 0 0,0 0 0,0 0 1,0 0-1,0 0 0,0 0 0,0 0 1,0 0-1,0 0 0,0-1 0,0 1 0,0 0 1,0-1-1,0 1 0,0 0 0,0-1 1,0 1-1,0-1 0,1-1 0,2 0-22,0-1 0,-1 0-1,1 1 1,-1-2-1,0 1 1,0 0 0,5-7-1,1-6-134,-1 0 0,-1 0-1,0-1 1,-1 0 0,-1 0-1,0-1 1,2-23 0,-2-8 492,-1-70-1,-17 191 94,6 39-113,9 129-1,21-61-96,-15-140-161,-2 0 0,-1 0 1,-2 0-1,-2 0 0,-5 50 1,3-82-29,-1-1 1,1 1-1,-1-1 1,-1 0-1,1 1 0,-1-1 1,0 0-1,-1-1 1,1 1-1,-1-1 1,0 1-1,-1-1 0,1 0 1,-1-1-1,0 1 1,0-1-1,-1 0 1,-10 6-1,11-7 33,0 0 0,0-1 0,0 0 1,0 0-1,0-1 0,0 0 0,-1 1 0,1-2 0,0 1 0,-1-1 0,1 1 0,-1-1 1,1-1-1,-1 1 0,1-1 0,0 0 0,-1 0 0,1-1 0,0 0 0,0 0 0,0 0 1,0 0-1,-7-5 0,-19-16 77,2-2 0,-42-44 0,4 4-87,66 65-90,1 0 0,0-1 0,0 1 0,0 0 0,-1 0-1,1 0 1,0 0 0,0-1 0,0 1 0,0 0 0,-1 0 0,1 0-1,0-1 1,0 1 0,0 0 0,0 0 0,0-1 0,0 1 0,0 0-1,0 0 1,0 0 0,0-1 0,0 1 0,0 0 0,0 0 0,0-1-1,0 1 1,0 0 0,0 0 0,0-1 0,0 1 0,0 0 0,0 0-1,0-1 1,0 1 0,0 0 0,0 0 0,1 0 0,-1-1 0,0 1 0,0 0-1,0 0 1,0 0 0,1 0 0,-1-1 0,0 1 0,0 0 0,0 0-1,1 0 1,-1 0 0,0 0 0,0 0 0,1-1 0,-1 1 0,15-4-1053,-12 3 927,112-28-5206,-75 20 2875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2088,'-43'97'1169,"35"-78"2127,50-19 189,42-4-2772,-59 0-2844,0 0 0,48-15 0,-45 9-1083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33 2649,'0'0'3676,"-7"12"-2953,-2 7-296,1 1 0,0 0 0,-8 34 1,-6 24 704,14-53-912,1 1-1,-5 29 1,19-86-1324,1 0 1,22-51-1,-13 40 905,-3 0-1,14-63 1,-25 97 2510,0 20-1556,3 16-358,18 34 326,-18-43-637,1-1 0,0-1 0,2 1 0,0-1 0,0 0-1,23 28 1,-7-10-967,-25-35 823,0 0 0,1 0-1,-1 1 1,0-1-1,0 0 1,0 0 0,0 0-1,0 1 1,0-1-1,0 0 1,0 0 0,0 0-1,0 1 1,0-1 0,0 0-1,0 0 1,0 0-1,0 1 1,0-1 0,0 0-1,0 0 1,0 0-1,0 1 1,0-1 0,0 0-1,0 0 1,0 0 0,0 0-1,0 1 1,0-1-1,-1 0 1,1 0 0,0 0-1,0 0 1,0 1 0,0-1-1,0 0 1,-1 0-1,1 0 1,0 0 0,0 0-1,0 0 1,0 1-1,-1-1 1,1 0 0,0 0-1,-1 0 1,-21-8-2557,3-2 376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3297,'0'0'5561,"101"-25"-4673,-87 20-384,-2 3-264,-5 2-240,-1 0-336,-2 0-576,0 0-528,4 0-225,-2 0-599,2 2-1065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43 2577,'0'0'5577,"-8"1"-4725,-35 7 151,43-10-1027,1 1 0,0 0 0,0-1 1,-1 1-1,1 0 0,0-1 0,0 1 0,0 0 0,0 0 1,0 0-1,0 0 0,1 0 0,0-1 0,8-3-14,0 0 0,0 0 0,1 1 0,0 1 0,-1 0 0,1 0-1,0 1 1,1 0 0,20 0 0,-31 3 44,0-1 0,0 0 0,0 1 0,0-1 0,0 1 1,-1-1-1,1 1 0,0 0 0,0-1 0,-1 1 0,1 0 0,0 0 0,-1-1 0,1 1 0,-1 0 0,1 0 0,-1 0 1,1 0-1,-1 0 0,0-1 0,1 1 0,-1 0 0,0 0 0,0 0 0,0 0 0,0 0 0,1 0 0,-1 0 1,-1 2-1,3 35 191,-3-31-180,0-2 17,0 1 0,-1-1 0,1 1 0,-1-1 0,-1 0 0,1 0 0,-1 0 0,0 0-1,0 0 1,0 0 0,0-1 0,-7 6 0,0 2-11,0-2-1,-1 1 1,-19 13-1,87-92-4745,48-33 8571,-119 147-2995,12-39-757,1 0 0,0 0 0,0 0 0,1 0 1,-1 0-1,2 0 0,-1 0 0,1 0 1,0 0-1,0 0 0,4 11 0,-3-15-84,0 0-1,-1 1 0,1-1 0,1-1 1,-1 1-1,0 0 0,1-1 0,-1 1 1,1-1-1,0 1 0,0-1 0,0 0 1,0-1-1,0 1 0,1 0 1,-1-1-1,0 0 0,1 0 0,-1 0 1,1 0-1,-1 0 0,1-1 0,-1 1 1,5-1-1,104 1 828,-111-1-350,-15 0-11949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2873,'0'0'4741,"62"-18"-1539,-53 15-3133,1 1 1,0 1 0,1 0 0,-1 0-1,18 2 1,-20-1-43,1 1 0,-1-1 0,0-1 1,1 1-1,-1-1 0,0-1 0,0 0 0,0 0 0,13-5 0,-21 7-112,0 0 0,1 0-1,-1 0 1,0 0 0,0 0 0,0-1-1,0 1 1,0 0 0,1 0-427,-1 0 427,0-1 0,0 1 0,0 0-1,0 0 1,0 0 0,0 0 0,0 0-1,0 0 1,0-1 0,0 1 0,0 0-1,0 0 1,0 0 0,0 0 0,0 0-1,0 0 1,0-1 0,0 1 0,0 0-1,0 0 1,0 0 0,0 0 0,0 0-1,0 0 1,0-1 0,0 1 0,0 0-1,-1 0 1,1 0 0,0 0-427,0-1 427,0 1 0,-1 0 0,1 0-1,0 0 1,0 0 0,0 0 0,0 0-1,0 0 1,-1 0 0,-12-7-901,2 2-393,3 1-553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0 288,'0'0'5563,"1"10"-1945,8 36-3101,12 89 729,-18-137-2357,2-13 71,1-18-814,-1 12 382,0 3-282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2016,'0'0'4576,"0"6"-4005,0 234 3395,2-230-4403,6-27-6753,-8 6 5392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2409,'0'0'3159,"16"-10"-2810,54-27 50,-66 34-327,0 1 1,0 0-1,0 0 1,0 0-1,1 1 1,-1-1-1,0 1 1,1 0-1,0 0 1,-1 1-1,1-1 1,7 1-1,-2 0 12,-9 1-74,-1-1 1,1 1 0,0-1 0,-1 1 0,1-1 0,0 1 0,-1-1 0,1 1 0,-1-1 0,1 1-1,-1 0 1,1-1 0,-1 1 0,0 0 0,1 0 0,-1-1 0,0 1 0,1 0 0,-1 0-1,0-1 1,0 1 0,0 0 0,0 0 0,0 0 0,0-1 0,0 1 0,0 1 0,0 30 219,0-26-128,0 0-46,-1 0 0,0 1 0,0-1 0,-1 0 0,0 0 0,0 0 0,0 0 1,-1 0-1,1 0 0,-2 0 0,1-1 0,-1 0 0,1 0 0,-1 0 0,-1 0 0,1 0 0,-1-1 0,0 0 0,0 0 0,0 0 0,0 0 0,-1-1 1,1 0-1,-8 3 0,20-10 63,7-4-100,0 1 1,1 0-1,-1 1 1,1 1-1,0 0 1,1 1-1,-1 1 1,25-3-1,-38 6-33,-1 0-1,1 0 0,0 0 0,-1 0 0,1 0 0,-1 0 0,1 1 1,0-1-1,-1 1 0,1-1 0,-1 1 0,1-1 0,-1 1 0,1 0 1,-1 0-1,1 0 0,-1-1 0,0 2 0,1-1 0,-1 0 0,0 0 1,0 0-1,0 0 0,0 1 0,2 2 0,-2-1 47,-1 0 0,1 0 0,0 0-1,-1 0 1,0 0 0,0 0 0,0 0-1,0 0 1,0 0 0,0 0 0,-1 0 0,0 0-1,0 3 1,-3 5 110,0-1 0,0 1-1,-1-1 1,0 0 0,-1 0 0,-12 16-1,15-23-79,0-1-1,0 1 1,0-1-1,0 0 1,0 0-1,-1 0 0,1-1 1,-1 1-1,1-1 1,-1 1-1,1-1 1,-1 0-1,0-1 1,0 1-1,-5 0 0,-60-3-8,65 1-123,-13-6-169,10 1-1659,19-2-6721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3817,'0'0'3666,"6"-5"-1586,-8 55-1224,2 39-335,0-88-532,0 0 1,0 0-1,1 0 1,-1 0-1,0 0 1,1 0-1,-1 0 1,1 0-1,-1 0 1,1 0-1,-1-1 1,1 1-1,-1 0 1,1 0-1,0 0 1,0-1-1,-1 1 0,1 0 1,0-1-1,0 1 1,0 0-1,0-1 1,0 1-1,0-1 1,1 1-1,32 1 123,-29-2-84,1-1-1,-1 0 0,0-1 1,0 1-1,1-1 1,-1 0-1,0 0 0,0-1 1,-1 0-1,7-3 1,-6 0 44,0 0 1,0 0-1,0-1 0,-1 1 1,0-1-1,0 0 1,-1 0-1,0-1 0,0 1 1,-1-1-1,1 1 1,-2-1-1,1 0 0,-1 1 1,0-1-1,-1-11 1,-5 73 448,3-42-489,1 0 0,0 0 1,0 0-1,1 0 0,2 14 0,4-15 123,-5-10-361,-1-1 0,0 1 0,1-1 1,-1 0-1,1 1 0,-1-1 1,1 1-1,-1-1 0,1 0 0,-1 0 1,1 1-1,-1-1 0,1 0 1,-1 0-1,1 0 0,0 1 0,-1-1 1,1 0-1,-1 0 0,1 0 0,0 0 1,-1 0-1,1 0 0,-1 0 1,1-1-1,-1 1 0,1 0 0,0 0 1,-1 0-1,1 0 0,-1-1 1,1 1-1,-1 0 0,1-1 0,-1 1 1,1 0-1,-1-1 0,1 1 0,-1 0 1,0-1-1,1 1 0,-1-1 1,0 1-1,1-2 0,2-5-2908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3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1096,'0'0'8231,"30"0"-5677,63 2-1632,-93-2-1028,1 0 0,-1 0 0,0 0 1,1 1-1,-1-1 0,0 0 0,0 0 0,0 1 1,1-1-1,-1 0 0,0 0 0,0 1 0,0-1 1,0 0-1,1 1 0,-1-1 0,0 0 0,0 1 1,0-1-1,0 0 0,0 0 0,0 1 0,0-1 1,0 0-1,0 1 0,0-1 0,0 0 0,0 1 1,0-1-1,0 0 0,-1 1 0,1-1 0,0 0 1,0 1-1,0-1 0,0 0 0,0 0 1,-1 1-1,1-1 0,0 0 0,0 1 0,-1-1 1,1 0-1,0 0 0,0 0 0,-1 1 0,1-1 1,0 0-1,0 0 0,-1 0 0,1 0 0,-1 0 1,-15 17-1954,-5-5 673,-3 1-285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3209,'0'0'2288,"0"0"-1056,0 0-314,0 0 282,0 0 211,0 0-31,21-2-187,181-18 1499,-172 15-2533,14-1-3573,-44 6 1760,-11 0-3499,-5 0 1172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0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71 1 1928</inkml:trace>
  <inkml:trace contextRef="#ctx0" brushRef="#br0" timeOffset="1">71 1 1928,'-65'105'950,"64"-104"-891,1-1-1,-1 0 1,1 1-1,0-1 1,-1 0-1,1 1 1,0-1 0,-1 1-1,1-1 1,0 0-1,0 1 1,-1-1-1,1 1 1,0-1 0,0 1-1,0-1 1,-1 1-1,1-1 1,0 1-1,0 0 1,0-1 0,0 1-1,0-1 1,0 1-1,0-1 1,0 1-1,1-1 1,-1 1 0,0-1-1,0 1 1,0-1-1,0 1 1,1-1 0,-1 1-1,0-1 1,0 1-1,1-1 1,-1 0-1,1 1 1,-1-1 0,0 1-1,1-1 1,-1 0-1,1 1 1,-1-1-1,0 0 1,1 0 0,-1 1-1,1-1 1,-1 0-1,1 0 1,-1 0-1,2 1 1,24-2 1531,-23 0-1093,57 2 3046,18 0-1180,-26-3-7318,-37-1 1817,0-8-1123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1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69 186 1240,'0'0'7208,"-18"63"-5721,-2 8-613,8-35-417,-7 44 1,21-108-665,-2 17 25,0 0 1,1 0-1,0 0 1,4-13-1,11-20-829,40-76 1,-33 77 769,25-72 1,-40 98 1938,-5 29 278,4 16-1860,35 75 560,74 135 0,-111-226-1602,-13-17-2379,1-1 1923,-8-6-1821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2985,'0'0'4889,"3"-2"-4134,4-2-371,0 1 0,0 0 1,1 0-1,-1 0 0,1 1 1,0 0-1,11-2 1,69-5 729,-49 5-933,-18 3-238,10 0-7978,-29 1 7281,6 0-2943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2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4417,'0'0'4042,"4"-5"-3927,5-3-39,0 0 0,0 0 0,0 1 0,1 0 0,0 1 0,1 0 1,-1 1-1,1 0 0,0 0 0,0 1 0,1 1 0,-1 0 0,1 0 0,0 1 0,16-1 0,-27 4-64,1 0 0,-1-1-1,1 1 1,-1 0-1,1 0 1,-1 0-1,1 0 1,-1 0 0,0 0-1,0 0 1,0 0-1,0 1 1,0-1-1,0 0 1,0 1 0,0-1-1,0 1 1,0-1-1,-1 1 1,1-1-1,-1 1 1,1-1 0,-1 1-1,1 0 1,-1-1-1,0 1 1,0 1-1,5 50 708,-5-47-692,0 0 0,-1 0 0,0 0 0,0 0 0,0 0 0,-1 0 0,0 0-1,0-1 1,0 1 0,-1-1 0,0 1 0,0-1 0,0 0 0,-1 0 0,0 0 0,1 0 0,-2-1-1,1 0 1,-1 0 0,1 0 0,-1 0 0,0-1 0,-9 5 0,14-8-71,0 1 1,0-1 0,0 0-1,0 0 1,-1 0 0,1 1-1,0-1 1,0 0 0,0 0-1,-1 0 1,1 1 0,0-1-1,0 0 1,-1 0 0,1 0-1,0 0 1,-1 0 0,1 0-1,0 0 1,0 1 0,-1-1-1,1 0 1,0 0 0,0 0-1,-1 0 1,1 0-1,0 0 1,-1 0 0,1-1-1,0 1 1,0 0 0,-1 0-1,1 0 1,0 0 0,-1 0-1,1 0 1,0 0 0,0-1-1,0 1 1,-1 0 0,1 0-1,0 0 1,0 0 0,-1-1-1,1 1 1,0-1 0,4-16-1617,17-21 92,-6 22 1158,1 0 0,1 1 0,35-24-1,14-12 1227,-91 84 5027,19-23-5597,2 0-1,-1 1 1,1-1-1,1 1 1,0 0-1,1 0 1,0 0-1,-1 18 1,3-27-249,1 0-1,0 0 1,0 0 0,-1 0 0,2 0 0,-1 0 0,0 0-1,0 0 1,0 0 0,1 0 0,-1-1 0,1 1-1,0-1 1,-1 1 0,1-1 0,0 1 0,0-1-1,0 0 1,0 0 0,0 0 0,0 0 0,0 0-1,3 0 1,52 15-7,-56-16 105,46 2-635,-45-2 255,-1 0 1,1-1-1,-1 1 0,1-1 0,-1 1 1,1-1-1,-1 0 0,0 0 0,1 0 1,-1 1-1,0-1 0,0 0 0,0 0 1,0-1-1,0 1 0,0 0 0,0 0 1,0-1-1,0 1 0,0 0 1,-1-1-1,1 1 0,0 0 0,-1-1 1,1-2-1,1-2-1822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2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2769,'0'0'7869,"36"0"-6466,135-3 629,-139 2-9095,-44 3 3990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1696,'0'0'4140,"0"8"215,0 34-3181,7 22-476,1 0 0,23 76 0,-26-130-580,-1-21-809,-2-22-2713,-8-1-1276,1 22 1238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2425,'0'0'2044,"17"-10"-1589,-7 4-391,9-6 267,0 1-1,0 0 1,2 2 0,-1 0-1,39-10 1,-53 18-225,1-1 0,0 1-1,0 1 1,0-1 0,0 1 0,-1 0-1,1 1 1,7 1 0,-12-2-99,0 1 1,0 0 0,0 0-1,0 0 1,-1 0 0,1 0-1,0 0 1,-1 1-1,1-1 1,-1 0 0,1 1-1,-1-1 1,0 1 0,0 0-1,0-1 1,0 1 0,0 0-1,0 0 1,0 0-1,0 0 1,-1 0 0,1 0-1,-1 0 1,1 0 0,-1 0-1,0 0 1,0 0 0,0 0-1,0 0 1,-1 3-1,2 1 68,-2-1 0,1 0 1,-1 1-1,0-1 0,0 0 0,0 1 0,-1-1 0,0 0 0,0 0 0,0 0 0,-1 0 0,1-1 0,-5 6 0,-1-1-19,0 0 0,0 0 0,-1-1 0,0-1 0,-11 7 0,19-12-1,-1-1 0,1 0 0,-1 0 0,1 0 0,-1 0 0,0 0 0,1-1 0,-1 1 0,0 0 0,0-1 0,1 1 0,-1-1 0,0 0 0,0 0 0,0 1 0,1-1 0,-1 0 0,-2-1 0,4 1-74,16-16-676,-1 9 701,0 1 0,1 0 1,-1 2-1,1 0 0,0 0 0,0 1 0,0 1 0,0 1 0,28 1 0,-43 1-11,0-1-1,0 1 0,1 0 1,-1 0-1,0 0 0,0-1 0,0 1 1,-1 0-1,1 0 0,0 1 0,0-1 1,0 0-1,-1 0 0,1 0 1,-1 0-1,1 1 0,-1-1 0,1 0 1,-1 0-1,0 1 0,0-1 0,1 0 1,-1 1-1,0 2 0,2 38 373,-2-38-238,-1-1-84,0-1 0,1 0 0,-1 0 0,0 0 0,0 0 0,0 0 0,0 0 0,-1-1 0,1 1 0,0 0 0,-1 0 0,1-1 1,-1 1-1,0-1 0,1 1 0,-1-1 0,0 0 0,0 0 0,0 0 0,0 0 0,-2 1 0,-55 23 208,42-19-127,11-3-74,0-1 37,0 1 0,0-1 1,0 0-1,0 0 0,-1-1 0,1 0 1,-8 1-1,13-44-2168,3 14-4078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28 135 4225,'0'0'4449,"0"5"-4281,0 20 374,-1 13 115,2-1-1,10 68 0,-18-195-3978,-2 59 2626,3 10 685,1 1 0,-6-39 0,11 53 70,0 0 1,0 0-1,0 0 0,0 0 0,1 0 1,0 0-1,0 1 0,1-1 0,0 0 1,0 1-1,0-1 0,1 1 1,-1-1-1,7-7 0,-7 10 59,0 1 1,1-1-1,0 1 0,-1 0 0,1-1 1,0 2-1,0-1 0,0 0 0,0 0 1,0 1-1,0 0 0,0 0 0,1 0 1,-1 0-1,0 0 0,1 0 0,-1 1 1,1 0-1,-1 0 0,1 0 0,-1 0 1,1 0-1,5 2 0,14-1-251,-16-2-380,20 1 1688,-16 3-2652,-9 4-3756,-5-4 3928,-4-1-790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1664,'0'0'5811,"17"1"-4879,-3 0-858,8 2 450,0-1 0,1-1-1,-1-2 1,0 0 0,31-5 0,-50 4-3210,-3 2 2544,0 0 1,0 0 0,0 0-1,1 0 1,-1 0 0,0 0-1,0 1 1,0-1 0,1 0-1,1 5-3668,-2-1 840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64 1664,'0'0'5686,"-1"0"-5654,1 0 0,0 0 1,-1 0-1,1 0 1,0 0-1,0 0 1,-1 0-1,1 0 1,0 0-1,-1-1 0,1 1 1,0 0-1,0 0 1,-1 0-1,1 0 1,0-1-1,0 1 0,0 0 1,-1 0-1,1 0 1,0-1-1,0 1 1,0 0-1,0-1 1,-1 1-1,1 0 0,0 0 1,0-1-1,0 1 1,0 0-1,0-1 1,0 1-1,0-1 0,4-3 0,1-1-1,0 1 1,-1 0-1,2 0 0,-1 0 1,0 1-1,1 0 1,0 0-1,0 0 0,0 1 1,0-1-1,7 0 0,2-1-33,0 1-1,1 1 1,-1 0-1,16 1 0,-30 2 11,0-1 0,0 1 0,0 0-1,0 0 1,0 0 0,0-1 0,-1 1 0,1 0-1,0 0 1,0 0 0,-1 0 0,1 0 0,-1 0-1,1 0 1,-1 1 0,1-1 0,-1 0-1,0 0 1,1 0 0,-1 0 0,0 1 0,0-1-1,0 0 1,0 2 0,2 32 537,-2-31-481,0 0-1,0 1 0,-1-1 0,1 0 0,-1 1 0,0-1 0,0 0 0,0 0 1,-1 0-1,1 0 0,-1 0 0,0 0 0,-4 5 0,-1-2-5,0 0 0,0 0 0,-1 0 0,-13 8 0,18-12-49,-8 5-19,8-5-7,0 0-1,0 0 1,-1 0 0,1-1 0,-1 0-1,1 1 1,-1-1 0,0-1 0,0 1-1,-8 2 1,23-23-1264,40-23-291,-39 34 1466,-1-1 1,0 0 0,0-1-1,-1 0 1,0 0-1,15-22 1,-27 50 1050,0 0 1,1 0-1,1 1 1,2 19 0,-1-36-938,0 0 1,0-1 0,0 1 0,0 0 0,0 0 0,0-1 0,0 1 0,1-1 0,-1 1 0,1-1 0,-1 1 0,1-1 0,0 0 0,-1 0 0,1 0 0,0 0 0,0 0 0,0 0 0,0 0 0,0-1 0,3 2 0,42 7 316,-41-8-214,0-1 0,0 0-1,1 0 1,-1-1 0,0 0 0,0 0-1,0 0 1,0-1 0,7-2-1,27-20-3579,-35 17-1565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1824,'0'0'2529,"0"0"-1417,0 0 424,0 0 49,0 0-1,0 0 57,115 18-193,-82-18-416,3 0-416,-4-2-312,-5-4-304,-5 3-344,-8-1-464,-6 1-552,0-4-673,-4 3-439,-2-5-921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4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1368,'0'0'5368,"-22"31"-4784,5-10-240,14-16-4622,9-5 1964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4:0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1528,'0'0'3446,"0"-1"-3328,0 1 1,0 0-1,0-1 0,0 1 0,0 0 0,0-1 0,0 1 0,0 0 0,0-1 0,0 1 0,0 0 0,0-1 0,0 1 0,1 0 0,-1-1 1,0 1-1,0 0 0,0-1 0,1 1 0,-1 0 0,0 0 0,0-1 0,0 1 0,1 0 0,-1 0 0,0 0 0,1-1 0,-1 1 0,1 0 0,3 0-58,-1 1-1,1 0 1,0 0-1,0 1 0,-1-1 1,1 1-1,-1 0 1,1 0-1,-1 0 0,0 0 1,1 0-1,-1 1 0,0-1 1,-1 1-1,1 0 1,3 5-1,41 57 394,-42-56-345,1 0-69,-1 1 0,0-1 0,-1 1-1,0 1 1,-1-1 0,1 1-1,-2-1 1,0 1 0,0 0-1,0 17 1,-3 3 246,-1 0-1,-8 43 0,10-53-6509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7 3713,'0'0'2847,"-6"-1"-2133,5 0-643,-1 0 0,1 1 0,-1-1 1,1 0-1,-1 1 0,0 0 1,1-1-1,-1 1 0,0 0 1,1 0-1,-1 0 0,0 0 0,0 0 1,1 0-1,-1 0 0,0 0 1,1 1-1,-1-1 0,0 1 1,1-1-1,-1 1 0,1 0 1,-1 0-1,1 0 0,-1-1 0,1 1 1,-1 1-1,1-1 0,0 0 1,0 0-1,0 0 0,-1 1 1,1-1-1,0 0 0,1 1 0,-1-1 1,0 1-1,0 0 0,1-1 1,-1 1-1,1-1 0,-1 3 1,-16 41 85,2 0 0,2 1 0,2 0 0,2 1 0,2 0 0,2 0 0,2 1 0,7 91 0,-2-113-229,1-1-1,1 0 0,2 1 1,0-2-1,1 1 1,20 41-1,-27-65-9,0 0-1,0 0 0,1 1 1,-1-1-1,1 0 1,-1 0-1,1 0 1,-1-1-1,1 1 0,0 0 1,0 0-1,-1 0 1,1 0-1,0 0 1,0-1-1,0 1 1,0 0-1,0-1 0,-1 1 1,1-1-1,1 1 1,-1-1-1,0 0 1,0 1-1,0-1 1,0 0-1,0 1 0,0-1 1,0 0-1,0 0 1,0 0-1,1 0 1,-1 0-1,0 0 1,0-1-1,0 1 0,0 0 1,0-1-1,2 0 1,0-1-206,0 0-1,0 0 1,0-1 0,-1 0 0,1 1 0,-1-1 0,1 0-1,-1 0 1,0 0 0,3-6 0,11-23-3253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4177,'0'0'3446,"7"-19"-3259,6-15-68,1 1 0,2 1 1,24-38-1,-31 56-3,20-25 380,-27 37-464,-1 0 1,1 0-1,-1 1 0,1-1 0,0 1 1,0-1-1,0 1 0,0 0 0,0 0 1,0 0-1,0 0 0,0 0 0,0 0 1,0 0-1,1 1 0,3-1 0,-5 1-22,1 1 0,-1-1 0,1 1 0,-1 0 0,1-1 0,-1 1 0,0 0 0,1 0 0,-1 0 0,0 0 0,0 0 0,1 0 0,-1 0 0,0 1 0,0-1 0,0 0 0,0 1 0,-1-1 0,1 0 0,0 2 0,18 38 163,-14-30-96,26 68 357,-3 0 0,-4 2 0,17 100-1,-34-156-896,-6-42-1348,-6-42-1172,1 28 2051,-3 1 0,0 0-1,-2 1 1,-1 0-1,-23-46 1,33 74 1037,-1 0 0,0-1 1,0 1-1,1 0 0,-1-1 1,0 1-1,0 0 0,0 0 1,0 0-1,0 0 0,0 0 1,-1 0-1,1 0 0,0 0 1,-1 1-1,1-1 0,0 0 1,-1 1-1,1-1 0,0 1 1,-1-1-1,1 1 0,-1 0 1,1 0-1,-3-1 0,2 2-11,0 0-1,0 0 0,0-1 0,1 1 0,-1 0 1,0 1-1,1-1 0,-1 0 0,0 0 0,1 1 1,-1-1-1,1 1 0,0-1 0,0 1 0,-1 0 1,0 1-1,-5 11 378,0-1 1,1 1-1,-8 24 0,13-35-327,-21 72 1139,17-51-815,-2 1 0,-1-1 1,-1 0-1,-1 0 0,-1-1 1,-20 32-1,30-53-466,0-1 0,0 1-1,0 0 1,0-1 0,-1 1 0,1-1 0,0 0 0,-1 1 0,1-1 0,-1 0-1,1 0 1,-1 0 0,1 0 0,-1 0 0,0 0 0,0-1 0,1 1-1,-1 0 1,0-1 0,0 0 0,0 1 0,0-1 0,1 0 0,-1 0 0,0 0-1,0 0 1,-4-1 0,5 0-128,-1 0 0,0 0 0,1-1 0,-1 1 0,1-1 0,-1 0 0,1 1-1,0-1 1,-1 0 0,1 0 0,0 0 0,0 0 0,1 0 0,-1 0 0,0 0 0,1 0 0,-1 0 0,1 0-1,-1 0 1,1 0 0,0 0 0,0-1 0,0 1 0,0 0 0,1-2 0,0-7-405,0 0 1,0 1 0,1 0-1,1-1 1,0 1-1,4-11 1,12-22-2011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3961,'0'0'1836,"11"-12"-1517,34-34-111,-44 45-200,0 0 0,0 0-1,0 0 1,0 0 0,0 1-1,0-1 1,0 0 0,0 1 0,0-1-1,0 0 1,0 1 0,0-1 0,1 1-1,-1 0 1,0-1 0,0 1 0,1 0-1,1 0 1,-2 0-2,0 1 1,0-1-1,0 0 0,-1 1 0,1-1 1,0 1-1,-1-1 0,1 1 1,0-1-1,-1 1 0,1-1 0,0 1 1,-1 0-1,1-1 0,-1 1 0,1 0 1,-1-1-1,0 1 0,1 0 0,0 1 1,6 41 275,-6-39-218,0 22 336,0 1-1,-2-1 1,-1 1-1,-1-1 1,-1 0-1,-1 0 0,-15 44 1,16-42 111,5-27-486,-1-1 0,0 0 1,0 1-1,0-1 0,0 1 0,1-1 0,-1 1 0,0-1 1,0 0-1,1 1 0,-1-1 0,0 1 0,1-1 1,-1 0-1,0 1 0,1-1 0,-1 0 0,1 0 1,-1 1-1,0-1 0,1 0 0,-1 0 0,1 0 1,-1 1-1,1-1 0,-1 0 0,1 0 0,-1 0 1,1 0-1,5-1 78,-1 1 0,0-2-1,1 1 1,-1-1 0,0 1 0,0-1 0,5-3 0,-9 4-109,12-4-131,0 1-1,1 0 1,21-4-1,42 2-6412,-63 6 3998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3793,'0'0'4950,"18"-1"-3943,147-22 1095,-131 18-1803,57-3 1,-37 7-3482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5017,'0'0'5049,"20"107"-4369,-14-79-264,6 4-232,-6-2-120,2-3-56,-2 0-8,-2-6-88,2 2-784,-1-5-1128,-3-7-1617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3377,'0'0'4266,"10"-13"-3803,33-39-21,-41 49-398,0 0-1,1 0 0,0 1 0,-1-1 0,1 0 1,0 1-1,0 0 0,1 0 0,-1 0 0,0 0 1,1 1-1,-1-1 0,1 1 0,-1 0 0,1 0 1,0 0-1,-1 0 0,1 0 0,0 1 0,0 0 1,0 0-1,-1 0 0,1 0 0,0 1 0,5 1 1,-4 0-10,0 0-1,0 1 1,-1-1 0,1 1 0,-1 0 0,0 0 0,0 1 0,0-1 0,0 1 0,-1 0 0,1 0 0,-1 1-1,0-1 1,0 0 0,2 7 0,137 300 802,-118-242-1453,-21-120-4543,-5 16 2724,-6 2-305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2441,'0'0'3994,"-11"21"-3227,9-18-705,-74 156 2079,73-152-1867,-1 1 0,1-1 1,-1 0-1,-1 0 1,-4 6-1,8-12-204,-1 1-1,1 0 1,-1-1 0,1 1 0,-1-1-1,1 0 1,-1 0 0,0 1 0,0-1-1,0 0 1,0-1 0,0 1 0,0 0-1,0 0 1,0-1 0,0 1 0,0-1-1,0 0 1,0 0 0,0 0 0,0 0-1,0 0 1,0 0 0,-3-1 0,3 0-142,0 0 1,1 0 0,-1 0 0,1-1-1,-1 1 1,1 0 0,0-1-1,0 0 1,-1 1 0,1-1 0,0 1-1,0-1 1,1 0 0,-1 0 0,0 0-1,1 0 1,-1 1 0,1-1-1,-1 0 1,1 0 0,0 0 0,0 0-1,0-3 1,-1 2-378,1 0 1,0 0-1,0-1 1,0 1-1,0 0 1,0 0-1,1 0 0,-1 0 1,1 0-1,0 0 1,0 0-1,0 0 1,0 0-1,2-3 1,7-2-2772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1736,'0'0'5686,"14"0"-4786,135 2 1431,36 0-4705,-182-13-4225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66 2905,'0'0'670,"0"0"9,0 0 188,0 0 127,-17-10 58,-55-31-161,66 38-802,-1 1 0,0 0 1,0 0-1,0 0 0,0 1 1,0 0-1,-1 0 0,1 1 0,0 0 1,0 0-1,-1 1 0,1 0 1,0 0-1,0 0 0,0 1 1,0 0-1,0 1 0,1 0 0,-1 0 1,1 0-1,-1 1 0,1-1 1,0 2-1,0-1 0,-5 6 1,-2 0 87,1 1 1,0 0 0,1 1-1,0 0 1,1 1 0,0 0-1,1 1 1,0-1 0,1 2-1,-11 27 1,12-20-22,1-1 1,0 1-1,2 0 1,0 0-1,2 0 1,0 1-1,3 30 1,-1-46-101,1 0 1,0 1 0,0-1 0,1 0 0,0 1-1,0-1 1,1 0 0,0 0 0,0-1 0,0 1-1,1-1 1,0 1 0,0-1 0,1 0 0,0-1 0,0 1-1,0-1 1,7 5 0,-4-4 3,0-1-1,1 0 1,-1 0 0,1-1-1,0 0 1,1 0 0,-1-1 0,0 0-1,1-1 1,0 0 0,-1-1-1,1 0 1,12 0 0,-8-1-97,0 0 1,0-1-1,-1-1 0,1 0 1,-1-1-1,1 0 1,-1-1-1,14-7 1,12-12-3019,-2-10-4134,-29 22 3453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4281,'0'0'3937,"0"134"-3057,0-99-264,8-1-376,2-4-168,0-3-72,8 0-736,-4-9-720,-1-9-1321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2921,'0'0'5954,"13"9"-5364,-4-2-478,-1-3-31,0 1 1,-1 1-1,0-1 1,0 1 0,-1 1-1,1-1 1,-1 1-1,-1 0 1,1 0 0,7 15-1,-4-1 70,0 1-1,-1 1 1,-2-1-1,0 1 1,-2 1-1,3 23 1,-4 7-2,-4 82 1,0-115-566,-2 1 0,0-1 0,-1 0 0,-11 33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2865,'0'0'3278,"-12"19"-2325,-2 1-607,7-10-203,1-1-1,0 1 1,0-1-1,1 2 0,1-1 1,-1 0-1,1 1 0,1 0 1,0 0-1,-1 11 1,0 5 134,1 0 1,1 0-1,2 0 1,0 0-1,9 50 1,-5-57-272,1 0 0,1 0 0,1-1 0,1 0 0,0 0 1,2-1-1,0 0 0,17 23 0,-12-21-547,1 0 0,0 0 0,2-2-1,0 0 1,1-1 0,0-1 0,2 0 0,22 12 0,-1-7-2053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3529,'0'0'5130,"8"19"-4288,14 31-401,117 289 1122,-130-312-1529,-1 1-1,-2 0 0,-1 1 1,3 34-1,-8-49-24,1 0 0,-2 0 0,1 0 0,-2 0 0,0 0 0,-1-1 0,0 1 0,-1-1 0,0 0 0,-11 21 0,14-32-96,0 0 0,0-1 1,0 1-1,-1 0 0,1-1 1,-1 1-1,1-1 1,-1 1-1,1-1 0,-1 0 1,0 0-1,0 1 1,0-1-1,1 0 0,-1-1 1,0 1-1,0 0 1,0-1-1,0 1 0,-4 0 1,-28-6-4514,9-9-752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13 318 3473,'0'0'5497,"2"-20"-5121,-1 5-326,-1 4-29,1-1 1,0 1-1,1 0 1,0 0-1,1 0 1,0 0 0,0 0-1,2 0 1,-1 1-1,8-12 1,-1 4 21,5-9 206,2 0 0,36-42-1,-53 68-247,-1 1-1,1-1 1,0 0 0,0 0-1,0 1 1,-1-1 0,1 0-1,0 1 1,0-1-1,0 1 1,0-1 0,0 1-1,0 0 1,0-1 0,0 1-1,0 0 1,0 0 0,0 0-1,0-1 1,0 1-1,1 0 1,-1 0 0,0 1-1,0-1 1,0 0 0,0 0-1,0 0 1,0 1-1,0-1 1,0 1 0,0-1-1,0 1 1,0-1 0,0 1-1,0-1 1,-1 1-1,1 0 1,0-1 0,0 1-1,-1 0 1,1 0 0,0 0-1,-1 0 1,1-1-1,0 1 1,-1 0 0,1 1-1,4 7 24,0 0-1,-1 1 0,6 18 0,-7-20 8,18 60 176,-3 1 1,10 82 0,8 34-102,-39-220-635,4 25 376,-2 1-1,1-1 0,-1 1 1,-1-1-1,-2-10 0,1 11 77,0 1 0,-1 0 0,0 0 0,0 1 0,-1-1 0,0 1 0,0 0 0,-1 0 0,0 0 0,-13-10 0,17 15 88,-1 0 1,1 1-1,0 0 1,-1-1-1,1 1 0,-1 0 1,0 0-1,1 0 1,-1 1-1,0-1 1,0 1-1,1-1 1,-1 1-1,0 0 1,0 0-1,0 0 0,1 0 1,-1 1-1,0-1 1,0 1-1,1 0 1,-1 0-1,0 0 1,1 0-1,-1 0 1,1 0-1,-1 1 0,1-1 1,0 1-1,-1 0 1,1-1-1,0 1 1,0 0-1,0 0 1,0 1-1,1-1 1,-3 4-1,-12 16 156,2 0 1,-18 37-1,23-39 178,-2-1 1,0 0-1,-1-1 0,-23 29 0,25-41-699,6-9-2408,12-15-1304,3 5 1906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2793,'0'0'2560,"14"3"3701,49 7-5536,44-10-8,-58 0-5557,-49-11 786,0-3 556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2609,'0'0'5287,"3"16"-4582,27 130 1184,-26-124-1711,-4-17-281,1 0-1,-1 0 1,1 0-1,0 0 1,0-1-1,1 1 1,-1 0-1,1-1 1,0 1-1,0-1 1,1 0-1,-1 0 1,4 5-1,12-7-4351,-12-2 2332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5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1512,'0'0'704</inkml:trace>
  <inkml:trace contextRef="#ctx0" brushRef="#br0" timeOffset="1">0 63 1704,'143'-50'689,"-141"50"-433,0 0-144,2 0-88,4-3-24,0-1-296,3 2-145,3 1 113,0-1-112,-4 2-472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96,'0'0'88</inkml:trace>
  <inkml:trace contextRef="#ctx0" brushRef="#br0" timeOffset="1">1 4 1112,'107'-4'504,"-107"10"-80,0 1 457,0 0-113,0 0-96,0 4 112,-2-4-40,2 2-152,0-6-80,0-1-127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5449,'0'0'864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2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4769,'0'0'795,"0"0"-416,0 0-90,0 0 184,0 0-79,0 0-183,21-17-34,65-49 58,-82 63-215,-1 1 0,1-1 0,0 1 0,0 0 0,0 1 0,0-1-1,0 1 1,0-1 0,0 1 0,1 0 0,-1 1 0,0-1 0,0 1 0,1 0 0,-1 0 0,1 0 0,-1 1 0,0-1 0,7 3 0,-1-1 73,-1-1 2,-1 1 0,0 1 0,0-1 0,0 2 0,-1-1 0,1 1 0,-1 0 0,0 0 0,0 1 0,0 0 0,0 0 0,-1 1 0,8 8-1,-10-9-36,0 0-1,0 0 1,0 0-1,-1 0 1,0 1-1,0-1 0,0 1 1,-1 0-1,0 0 1,0 0-1,0 0 0,-1 0 1,0 0-1,0 1 1,0-1-1,-1 0 0,0 1 1,-1 6-1,0-9-31,-1-1 0,1 1 0,-1-1 0,1 1 0,-1-1 0,0 0 0,0 0 0,-1 0 0,1 0 0,-1 0 0,1-1 1,-1 1-1,0-1 0,0 0 0,0 1 0,-5 1 0,-59 31 241,54-29-267,-10 2 18,-12 6-2446,55-45-1416,6 11 2720,0 1-1,34-20 1,-46 31 693,22-14-855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2000,'107'110'160,"-101"-110"-160,-2-9-1488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4041,'0'0'1496,"42"-2"-3864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2529,'0'0'1496</inkml:trace>
  <inkml:trace contextRef="#ctx0" brushRef="#br0" timeOffset="1">266 47 1616,'0'0'0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3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0 252 912,'0'0'4240,"30"13"-1669,-29-13-2563,20 18 448,2-1 1,32 18-1,-46-30-430,1-1-1,0 0 1,0 0-1,0-1 0,0 0 1,1-1-1,-1-1 0,1 1 1,16-1-1,-17-1-2,1 0 0,-1-1 0,1 0 0,-1-1 0,1 0 0,-1-1 0,0 0 0,0 0 0,0-1 0,0 0 0,-1-1-1,1 0 1,12-10 0,0 2-18,0 1-1,1 1 0,0 1 0,1 1 0,47-11 0,132-13-4,-92 18 13,173-15-13,-221 23-29,106 3 1,26-1 77,-59 2 65,-133 3-13,-1-1-1,0 0 0,0 0 0,1 0 0,-1 0 0,0 0 0,0-1 0,0 1 0,0-1 0,2-1 0,-3 1-86,1 0-1,0 1 1,0-1 0,0 1-1,0 0 1,0-1-1,0 1 1,0 0-1,0 0 1,1 0-1,-1 1 1,0-1 0,0 1-1,4-1 1,-3 1-4,1 0-1,-1 1 1,0-1 0,-1 1 0,1 0 0,0 0 0,0 0-1,0 1 1,0-1 0,-1 0 0,1 1 0,-1 0 0,1 0-1,-1 0 1,0 0 0,1 0 0,-1 0 0,0 0 0,0 1-1,2 4 1,-1-3-5,0-1 0,0 1 0,0-1 0,0 1-1,1-1 1,-1 0 0,1-1 0,0 1 0,4 2-1,-5-4 23,-1-1 0,0 1 0,1-1 0,-1 1 0,0-1 0,1 0 0,-1 0 0,1 0 0,-1-1 0,0 1 0,1-1-1,-1 1 1,0-1 0,0 1 0,1-1 0,-1 0 0,0 0 0,0 0 0,4-3 0,44-35 37,-17 13-81,-25 22-18,0 0 0,0 0-1,1 1 1,-1 0 0,1 1 0,0 0 0,0 0 0,0 1-1,0 0 1,9 0 0,14 2-98,48 8-1,-24-2 193,-9-1-421,65 18 0,-64-12 143,60 7 1,129-11 172,4-1-83,-177-1 136,-1-3 0,1-3-1,0-2 1,-1-3 0,65-15 0,-93 15-5,69-2 0,-65 6 0,46-7 0,-51 0 132,61-22 0,-28 8-20,-61 19-70,-1 1 1,1-1 0,-1 0 0,0 0-1,0 0 1,5-5 0,-9 7-17,0 1 0,1-1 1,-1 0-1,0 0 0,0 0 0,0 0 0,0 0 1,0 0-1,-1 0 0,1 0 0,0 0 0,0 0 1,-1 0-1,1 0 0,-1-1 0,1 1 0,-1 0 1,1-1-1,-1 1 0,0 0 0,1 0 0,-1-1 1,0 1-1,0-1 0,0 1 0,0 0 0,0-1 1,-1 1-1,1 0 0,0-1 0,-1 1 0,1 0 1,-2-2-1,-13-3-2245,1 2-1525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3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1 254 3385,'0'0'4507,"5"-18"-4152,22-53 15,-26 69-334,0-1 1,1 1 0,-1 0 0,1 0-1,0 0 1,0 0 0,0 0 0,0 0 0,0 1-1,0-1 1,1 1 0,-1-1 0,0 1-1,1 0 1,-1 0 0,1 0 0,-1 0 0,4-1-1,43-2 477,-37 4-427,59 1 119,-31 0-170,47-5 1,-76 3-35,0-1 0,0 0 0,0-1 0,-1 0 0,1 0 0,-1-1 0,0 0 0,0-1 0,10-7 0,-18 11-6,0 0 0,0 0 0,0 0 0,0-1 0,0 1 0,-1 0 0,1-1 0,0 0 0,-1 1 0,0-1 0,1 0 0,-1 0 0,0 0 0,0 0 1,0 0-1,0 0 0,0 0 0,0 0 0,0 0 0,-1 0 0,1 0 0,-1-1 0,0 1 0,0 0 0,1 0 0,-1-1 0,-1 1 0,1 0 1,-1-3-1,0 3-11,0 0 0,-1 0 1,1 0-1,-1 0 0,1 0 1,-1 0-1,0 1 0,0-1 1,0 1-1,0-1 0,0 1 1,0-1-1,0 1 1,-1 0-1,1 0 0,0 0 1,-1 1-1,1-1 0,-1 0 1,1 1-1,-1 0 0,1-1 1,-1 1-1,1 0 0,-5 1 1,3 0 17,-1-1 1,1 2-1,-1-1 1,1 0-1,0 1 1,-1 0-1,1 0 1,0 0-1,0 1 1,1 0-1,-1-1 1,0 1-1,1 0 1,-1 1-1,1-1 1,0 0-1,0 1 1,1 0-1,-4 5 1,-3 5 33,0 1 1,1 1-1,-12 30 1,16-35 9,1 1 0,0 0 0,0 0 0,2 1 0,-1-1 0,2 0 0,-1 0 0,2 1 1,-1-1-1,2 0 0,0 0 0,6 21 0,4 1 60,1 0 0,34 61 0,-27-59-42,-2 0-1,13 41 1,-29-73-21,-1 0-1,1 0 1,-1 0-1,0 0 1,-1 0 0,1 1-1,-1-1 1,0 0 0,0 0-1,0 0 1,0 1-1,-1-1 1,0 0 0,1 0-1,-2 0 1,1 0 0,0 0-1,-4 6 1,3-7 56,-1 0 0,1-1 0,-1 1 1,0-1-1,0 0 0,0 0 0,0 0 0,0 0 0,-1 0 1,1 0-1,0-1 0,-1 0 0,1 0 0,-1 0 1,0 0-1,1 0 0,-1-1 0,0 0 0,1 1 0,-8-2 1,4 1-5,0 0 0,1-1 0,-1 1 0,0-1 0,1-1 0,-1 1 0,1-1 0,-1-1 0,1 1 0,0-1 0,0 0 0,0 0 0,0-1 0,1 0 0,-1 0 0,1 0 0,0 0 0,0-1 0,1 0 0,-1 0 0,1 0 0,0-1 0,-3-6 0,2 6-558,-14-21 938,13 11-6654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3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4537,'0'0'3929,"-24"143"-3929,6-108-1376,-2-4-2713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3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4065,'0'0'5222,"1"12"-4715,1 32 84,7 66-175,-8-99-416,2 1 1,-1-1-1,1 0 0,1 0 0,0-1 0,1 1 0,7 13 0,-11-23-6,0 1-1,0 0 0,0-1 0,0 1 1,1-1-1,-1 1 0,0-1 1,1 1-1,-1-1 0,1 0 1,-1 0-1,1 0 0,0 0 0,-1 0 1,1 0-1,0 0 0,0-1 1,0 1-1,0 0 0,-1-1 0,1 0 1,0 1-1,0-1 0,0 0 1,0 0-1,0 0 0,0 0 0,0-1 1,0 1-1,0 0 0,0-1 1,0 1-1,-1-1 0,5-1 0,-2-1 1,1 0-1,-1 0 0,1 0 0,-1 0 0,0-1 0,0 0 0,-1 0 0,1 0 1,-1 0-1,0 0 0,4-7 0,-1-3 102,0 0 0,-1 0-1,-1 0 1,0-1 0,-1 0 0,-1 0 0,0 0-1,-1 0 1,0 0 0,-3-18 0,2 53-67,1 0 0,0 0 1,2-1-1,5 22 0,-8-36-20,1-1 1,0 0-1,1 0 0,-1 0 0,1 0 1,0 0-1,0-1 0,0 1 0,0 0 1,0-1-1,1 1 0,0-1 0,0 0 1,0 0-1,0 0 0,0-1 0,1 1 1,-1-1-1,1 1 0,-1-1 0,1 0 1,0 0-1,0-1 0,0 1 0,0-1 1,8 2-1,-5-3 10,0 0 0,0-1 0,0 1-1,0-1 1,0-1 0,0 1 0,0-1 0,0-1 0,-1 1 0,1-1 0,-1 0 0,1 0 0,-1-1-1,0 0 1,-1 0 0,1-1 0,-1 1 0,1-1 0,-1 0 0,-1-1 0,1 1 0,7-12-1,-8 11 66,-1 0 0,1 0 0,-1 0 0,0-1 0,-1 1-1,1-1 1,-1 1 0,0-1 0,-1 0 0,0 0-1,0 0 1,0 0 0,-1 0 0,0 0 0,0 0 0,-1 0-1,0 0 1,0 0 0,-1 1 0,0-1 0,0 0-1,0 1 1,-6-11 0,-59-93 220,65 117-5480,0 27 892,2-14 865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3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1808,'0'0'6646,"1"-4"-6270,-1 4-366,0 0 0,0 0 1,0 0-1,0 0 0,0 0 0,0 0 1,0 0-1,0 0 0,0 1 0,0-1 1,1 0-1,-1 0 0,0 0 0,0 0 1,0 0-1,0 0 0,0 0 0,0 0 1,0 0-1,0 0 0,1 0 0,-1 0 1,0 0-1,0 0 0,0 0 0,0 0 1,0 0-1,0 0 0,0 0 0,1 0 1,-1 0-1,0-1 0,0 1 1,0 0-1,0 0 0,0 0 0,0 0 1,0 0-1,0 0 0,0 0 0,0 0 1,0 0-1,1 0 0,-1 0 0,0-1 1,0 1-1,0 0 0,0 0 0,0 0 1,0 0-1,0 0 0,0 0 0,0 0 1,0 0-1,0-1 0,9 20 454,16 50 127,-5-14-450,-20-55-131,0 0 1,0 1 0,1-1 0,-1 0 0,0 1 0,0-1 0,0 0 0,0 0-1,0 0 1,0 1 0,1-1 0,-1 0 0,0 0 0,0 1 0,0-1-1,0 0 1,1 0 0,-1 0 0,0 0 0,0 1 0,1-1 0,-1 0-1,0 0 1,0 0 0,1 0 0,-1 0 0,0 0 0,0 0 0,1 0 0,-1 0-1,0 0 1,0 0 0,1 0 0,-1 0 0,0 0 0,0 0 0,1 0-1,-1 0 1,0 0 0,0 0 0,1 0 0,-1 0 0,0 0 0,0 0 0,1-1-1,12-13 235,9-30-144,-19 38-88,3-8-15,18-33 40,-23 46-44,-1 0 1,1 0-1,0 0 0,0 0 1,0 0-1,0 0 0,0 0 0,0 0 1,0 1-1,0-1 0,0 0 1,0 1-1,0-1 0,0 0 0,1 1 1,-1 0-1,0-1 0,0 1 1,1 0-1,-1-1 0,0 1 0,0 0 1,1 0-1,-1 0 0,0 0 0,1 0 1,-1 0-1,0 1 0,1-1 1,-1 0-1,0 1 0,0-1 0,2 1 1,0 3 41,0 0-1,0 0 1,0 1 0,0-1 0,-1 0 0,1 1-1,-1 0 1,-1-1 0,1 1 0,0 0 0,-1 0-1,1 6 1,4 10 74,10 32 65,-13-36-97,2 0-1,0 0 0,1-1 0,1 0 0,0 0 1,1-1-1,15 21 0,-10-24-424,-13-12 262,1 0-1,-1 0 1,0 0 0,1 0 0,-1 0 0,0 0 0,0 0 0,1 0 0,-1 0 0,0 0 0,1 0 0,-1 0 0,0 0 0,0 0-1,1 0 1,-1 0 0,0 0 0,0 0 0,1 0 0,-1-1 0,0 1 0,1 0 0,-1 0 0,0 0 0,0 0 0,0-1-1,1 1 1,-1 0 0,0 0 0,0 0 0,0-1 0,0 1 0,1 0 0,-1 0 0,0-1 0,0 1 0,4-13-3127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4105,'0'0'6177,"101"18"-5513,-71-18-272,1 0-232,1 0-96,-4-4-64,0-5-272,-5 2-448,-5-2-312,-6 4-328,-10 1-417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1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3449,'0'0'2392,"64"0"-2224,-54 0-168,0-2-152,-1 1-424,-1-3-360,-4 2-1481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47 912,'0'0'1119,"0"0"-49,0 0-27,0 0 139,0 0 123,0 0-122,7-8-239,22-23-239,-22 23-277,-7 8-221,-19 9 164,1 4 232,0 2 1,1 0-1,-27 33 0,40-44-539,0 1 0,1 0-1,-1 0 1,1 0 0,1 0-1,-1 0 1,1 1 0,0-1 0,0 1-1,0 0 1,1-1 0,0 1 0,0 0-1,0 0 1,1 0 0,0 0-1,0 0 1,0 0 0,1 0 0,2 9-1,-1-11-53,0 0-1,1 0 0,-1 0 0,1 0 1,0-1-1,0 1 0,0-1 1,0 0-1,1 1 0,0-2 0,-1 1 1,1 0-1,0-1 0,0 0 1,0 1-1,0-2 0,1 1 0,-1 0 1,0-1-1,1 0 0,8 1 1,9 2-39,0-1 0,1-1 0,22-1 1,82-1-2596,-126 0 2452,1 0 0,-1 0 0,0 0 0,1-1-1,-1 1 1,1 0 0,-1-1 0,0 1 0,1-1-1,-1 1 1,0-1 0,1 0 0,-1 0 0,0 1-1,0-1 1,0 0 0,0 0 0,0 0-1,0 0 1,0 0 0,0 0 0,1-2 0,-1-4-2601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2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149 180 2120,'0'0'6022,"0"21"-5397,-2 65-74,3-81-485,-1 1-1,1-1 1,-1 0 0,2 1-1,-1-1 1,0 0 0,1 0-1,0 0 1,1 0 0,-1 0-1,1 0 1,-1-1 0,1 1 0,1-1-1,-1 0 1,1 0 0,0 0-1,-1 0 1,2-1 0,-1 1-1,0-1 1,8 4 0,-2-2 10,1 0 1,-1-1 0,1 0 0,-1-1 0,1 0-1,0-1 1,0 0 0,17 1 0,-20-3-36,0 0 1,-1 0-1,1 0 0,0-1 1,0 0-1,-1-1 0,1 0 1,-1 0-1,1 0 1,-1-1-1,0 0 0,0-1 1,0 0-1,0 0 1,8-7-1,-10 7 1,0-1 0,-1 0-1,0 0 1,0-1 0,0 1 0,0-1 0,-1 0-1,0 0 1,0 0 0,-1-1 0,0 1 0,0 0-1,0-1 1,-1 0 0,1 1 0,-2-1 0,1 0-1,-1-8 1,-1 6-9,0 0 0,-1 0 0,0 1 0,-1-1 0,0 0 0,0 1-1,-1 0 1,0-1 0,0 2 0,-1-1 0,0 0 0,0 1 0,-1 0 0,0 0 0,0 0 0,0 1-1,-10-7 1,-2-2-201,-1 1 0,-1 1 0,0 0 0,0 1 0,-35-13 0,38 19-379,0 1 0,-1 1 0,0 0 0,0 2 0,0 0 0,0 0 0,-27 3 1,12-1-908,-34-1-1788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4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1176,'0'0'12073,"33"0"-12377,-9 0 292,1 1 0,46 8-1,-59-7 16,1-1 0,-1-1 0,19 0 0,-5-1 104,-26 1-29,-17 0-6174,5 0 3432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8:4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2497,'0'0'4144,"11"-3"-3661,28-3-30,1 2-1,58 1 1,-98 7-2568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2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30 259 1912,'0'0'5528,"-5"-5"-4385,-14-15-161,14 14-239,7 5-621,1 0 0,0-1 0,0 1 0,-1 0 0,1 0 0,0 0 0,0 1 0,0-1 0,4 0 0,0 0 23,258-80 1201,-161 46-2315,210-43 0,-307 78 873,-6 0 3,-1 0 1,1 0 0,-1 0 0,1 0 0,-1 0 0,1 0 0,-1 0 0,1 0 0,-1 0 0,1 0 0,-1-1 0,1 1 0,-1 0 0,1 0 0,-1 0 0,0-1-1,1 1 1,-1 0 0,1 0 0,-1-1 0,0 1 0,1 0 0,-1-1 0,0 1 0,1 0 0,-1-1 0,0 1 0,1-1 0,-1 1 0,0 0 0,0-1-1,0 1 1,1-1 0,-1 1 0,0-1 0,0 1 0,0-1 0,0 1 0,0-1 0,0 1 0,0-1 0,0 1 0,0-1 0,0 1 0,0-1 0,0 1 0,0-1-1,-1 0 1,1-6-3364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2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 3897,'0'0'6429,"11"-3"-5990,37-3-195,-1 1 0,58 3 0,-105 2-247,1 0 1,-1 0-1,1-1 0,-1 1 0,1 0 0,-1 0 1,0 0-1,1 0 0,-1 1 0,1-1 0,-1 0 1,1 0-1,-1 0 0,0 0 0,1 0 0,-1 0 1,1 1-1,-1-1 0,0 0 0,1 0 1,-1 1-1,0-1 0,1 0 0,-1 0 0,0 1 1,1-1-1,-1 0 0,0 1 0,0-1 0,1 0 1,-1 1-1,0-1 0,0 1 0,0-1 0,1 0 1,-1 1-1,0-1 0,0 1 0,0 0 1,-9 19-45,-23 16 14,-47 26-681,-41 34-5173,97-75 2534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2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43 358 4353,'0'0'6480,"-8"-17"-5983,0 4-431,5 9-52,0-1-1,0 1 1,0-1 0,1 0 0,-1 0 0,1-1 0,0 1 0,1 0-1,-1-1 1,1 1 0,0-1 0,1 1 0,-1-1 0,1 1-1,0-1 1,1 0 0,-1 1 0,1-1 0,0 1 0,3-9-1,6-10 85,2 0-1,28-41 0,-33 55-23,0 1 0,0 0-1,1 0 1,0 1 0,1 0 0,0 0 0,0 1 0,20-12 0,-25 17-53,0 1-1,-1 0 1,1 0 0,0 0 0,0 0 0,0 0 0,0 1 0,-1 0 0,1 0 0,0 0 0,0 0-1,0 1 1,0-1 0,0 1 0,0 0 0,0 0 0,-1 0 0,1 1 0,0-1 0,-1 1-1,0 0 1,1 0 0,-1 0 0,0 1 0,0-1 0,0 1 0,0-1 0,0 1 0,3 5 0,9 11 10,-1-1 0,-1 2 1,20 39-1,-20-36 58,111 204-584,-124-226 247,-2-11 22,-2 1 174,-1-1 0,0 1 0,-1 0 0,0 0 0,0 1 0,-1 0 0,0 0 0,-1 0 1,0 1-1,-9-7 0,13 11 80,0 1 1,1-1-1,-1 1 0,0 0 1,-1 0-1,1 1 1,0-1-1,0 1 0,-1 0 1,1 0-1,-1 0 1,1 1-1,-1 0 0,1 0 1,-1 0-1,1 0 1,-1 1-1,1-1 0,-1 1 1,1 0-1,0 0 1,0 1-1,-1 0 0,1-1 1,0 1-1,-6 5 1,-12 10 291,1 1 0,1 1 0,0 1 1,2 1-1,0 1 0,2 0 0,-18 32 1,30-48-302,0 1 1,1 0-1,0-1 1,0 1-1,-2 9 1,2 6-2483,13-24-3637,1-8 5211,-6 5 4,13-13-1807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2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2224,'0'0'6973,"4"-7"-6175,8-22-278,17-33 4022,-26 66-4395,-1-1 0,1 1 0,-1 0 0,0-1 0,0 1 0,0 0 1,-1 0-1,3 8 0,13 49 223,-10-35-227,1 1 0,1-1 0,20 41-1,-28-66-316,-41-43-10150,16 19 5788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2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3145,'0'0'4239,"18"-8"-2996,-12 5-1124,19-7 427,-1-2 0,-1 0 1,0-1-1,26-20 0,-38 23-31,1 0 1,18-23-1,-27 29-294,0 0-1,0 0 1,0 0-1,-1 0 1,0-1-1,0 1 1,0-1-1,-1 1 1,1-1-1,-1 0 1,0 0-1,0 1 1,0-7-1,-1 10-111,2 2-121,0-1 1,1 1-1,-1 0 0,0 0 0,0-1 0,0 1 0,0 1 0,0-1 0,0 0 0,0 0 0,0 1 0,-1-1 0,1 1 0,-1-1 0,3 3 0,25 33 137,-16-20-97,51 68 172,-14-18-3024,4-6-4180,-30-41 3156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0 800,'0'0'10898,"-45"121"-10553,25-85-345,-2 12-441,4-9-1143,4-10-2441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26 307 4361,'0'0'2835,"-5"-20"-2040,-13-63-69,17 77-663,0 0 1,1 0 0,0 0 0,0 0 0,1-1-1,-1 1 1,1 0 0,1 0 0,-1 0 0,1 0-1,0 1 1,0-1 0,1 0 0,0 1 0,0-1-1,7-9 1,-2 6 105,0-1 0,1 1-1,0 0 1,0 0 0,1 1 0,12-8-1,-18 13-66,1 1 0,-1-1 0,0 1 0,1-1 0,0 1-1,-1 0 1,1 1 0,0-1 0,0 1 0,0 0 0,0 1 0,0-1-1,0 1 1,0 0 0,0 0 0,0 0 0,6 1 0,-7 1-85,0-1 0,-1 1 1,1 0-1,0 0 0,0 0 1,-1 1-1,0-1 0,1 1 1,-1-1-1,0 1 1,0 0-1,-1 1 0,1-1 1,0 0-1,-1 1 0,0-1 1,0 1-1,0 0 0,0 0 1,1 6-1,7 21 148,-2 1 0,-1 0 0,-2 0 0,2 40 0,-4-32-283,2 0 0,12 43 0,-17-82-478,0-16 104,-2-1-1,1 1 1,-2-1 0,0 1 0,-5-16 0,7 26 445,-1 0 0,0 0 0,0-1 0,0 1 0,-1 1 0,1-1 0,-1 0 1,-1 1-1,1-1 0,0 1 0,-1 0 0,0 0 0,0 0 0,0 1 1,-1-1-1,1 1 0,-8-4 0,8 6 108,0 0-1,0 0 1,0 0 0,1 0-1,-1 1 1,0 0-1,0 0 1,0 0 0,0 0-1,0 1 1,0-1 0,0 1-1,0 0 1,1 0-1,-1 0 1,0 1 0,1 0-1,-1-1 1,1 1 0,-1 0-1,1 0 1,0 1 0,0-1-1,0 1 1,0 0-1,0 0 1,1 0 0,-3 3-1,-9 12 477,1 0-1,0 2 0,-16 34 0,15-28 103,2 1-332,10-22-501,0 1 0,-1-1 0,1 1 1,-1-1-1,-1 0 0,1 0 0,-6 6 0,27-30-9801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2761,'0'0'1264,"0"0"-429,0 0-104,0 0 189,0 0-45,0 0-246,-41 83 2517,29-56-2720,-14 48 0,23-66-353,1 1 1,0-1 0,1 1 0,0 0 0,0 0 0,1-1 0,0 1 0,3 18-1,-2-24-64,1-1-1,-1 0 0,1 1 0,0-1 1,0 0-1,0 0 0,1-1 0,-1 1 1,1 0-1,-1-1 0,1 1 0,0-1 1,0 0-1,0 0 0,0 0 1,0-1-1,1 1 0,-1-1 0,0 1 1,1-1-1,-1 0 0,1 0 0,0-1 1,5 1-1,0 1 11,0-1 1,0 0 0,1-1-1,-1 0 1,0-1-1,1 1 1,-1-2 0,14-3-1,-13 2-207,0-1 1,0 0-1,-1 0 0,0-1 0,0 0 0,0-1 0,8-6 1,-14 9-112,1-1 0,-1 1 0,-1 0 1,1-1-1,0 1 0,-1-1 0,1 0 1,-1 0-1,0 0 0,-1 0 0,1 0 1,-1 0-1,1-1 0,-1 1 0,0 0 1,-1-1-1,1 1 0,-1-7 0,0-16-2023,0-2-829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4:0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 2721,'0'0'888,"0"0"-471,0 0-155,0 0 183,0 0 96,-6-1 3839,-26 0-4297,26 2-71,1 1 1,-1-1 0,1 1 0,0 1-1,-1-1 1,1 0 0,0 1-1,1 0 1,-1 1 0,0-1-1,1 1 1,0-1 0,0 1 0,0 1-1,-4 5 1,-2 2 16,1 0-1,0 1 1,1 0 0,-10 22-1,10-12 21,1 0 0,2 0 0,0 0-1,2 1 1,0-1 0,2 1 0,0 0 0,4 27-1,0-32-27,0-1-1,2 0 1,0 0-1,1 0 0,1-1 1,0 0-1,15 25 1,10 24 63,-24-44-31,-1 2-1,-1-1 0,0 0 1,-2 1-1,-1 0 0,-1 0 0,-1 0 1,-5 44-1,3-59-30,-1 0-1,0 0 1,0-1-1,-1 1 1,0-1-1,0 0 1,-1 0 0,-1 0-1,-5 9 1,-54 65 145,39-53-118,12-14 25,12-15-85,0 1-1,1 0 1,-1-1 0,0 1-1,0 0 1,0 0 0,1 0-1,-1 0 1,0-1 0,1 1-1,-1 0 1,1 0-1,-1 0 1,1 0 0,0 1-1,-1-1 1,1 1 0,1-1 21,-1 1 1,1-1 0,0 1 0,0-1-1,0 1 1,0-1 0,1 0 0,-1 1-1,0-1 1,0 0 0,1 0 0,-1 0-1,1 0 1,-1 0 0,1-1-1,1 2 1,0 0 27,0 1 1,-1-1-1,0 1 0,1 0 0,-1-1 0,0 1 1,0 0-1,-1 0 0,1 0 0,-1 1 1,1-1-1,-1 0 0,0 1 0,0-1 0,0 7 1,7 60 272,-7-55-239,4 62 528,-7 136 0,-3-182-434,-1 0 0,-2 0 0,-22 57-1,19-63-89,2 0-1,1 1 1,1 0-1,2 1 0,0-1 1,-1 34-1,7-44-82,1-1 1,0 1-1,1-1 0,1 1 0,0-1 0,1 0 0,1-1 0,0 1 0,1-1 1,1-1-1,0 1 0,1-1 0,17 20 0,-25-32-164,1 0-1,-1 0 1,0 0-1,0-1 1,0 1-1,1-1 1,-1 1-1,0 0 1,1-1-1,-1 0 1,0 1-1,1-1 0,-1 0 1,0 0-1,1 0 1,-1 0-1,1 0 1,-1 0-1,1 0 1,-1 0-1,0-1 1,1 1-1,-1 0 1,0-1-1,1 1 1,-1-1-1,0 0 1,0 1-1,1-1 1,-1 0-1,0 0 1,0 0-1,0 0 1,0 0-1,0 0 1,0 0-1,0 0 1,-1 0-1,1 0 1,1-2-1,4-13-4586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3993,'0'0'5894,"19"-3"-5453,9-2-320,-15 2-61,0 0 0,-1 2 0,1-1 0,0 2 0,-1 0 0,15 1 0,-25 0-48,-1-1-1,1 0 1,0 1-1,-1-1 1,1 1-1,-1-1 1,1 1-1,-1 0 1,0 0-1,1 0 1,-1-1-1,0 1 1,1 1-1,-1-1 1,0 0 0,0 0-1,0 0 1,0 1-1,0-1 1,0 0-1,0 1 1,-1-1-1,1 1 1,0-1-1,-1 1 1,1-1-1,-1 1 1,0-1-1,1 1 1,-1 0-1,0-1 1,0 1 0,0 0-1,0-1 1,0 1-1,-1 2 1,1 2 85,-1 0 0,0 0-1,0 0 1,0 0 0,-1 0 0,0-1 0,0 1 0,-6 10 0,5-11-35,0-1 23,0 1 1,0 0-1,0 0 0,1 0 0,-1 0 1,1 0-1,0 0 0,1 1 1,-1-1-1,0 11 0,7-15 162,0 1-1,1-2 0,-1 1 1,1 0-1,-1-1 0,1 0 1,6-1-1,-5 1-3,1 0-280,-1 0 0,1 0-1,-1-1 1,1 0 0,-1 0 0,1-1 0,-1 0 0,0 0-1,0 0 1,0-1 0,0 0 0,0-1 0,-1 0 0,0 0-1,7-5 1,-11 7-220,-1 0 0,0 0 1,0 0-1,0-1 0,0 1 0,0 0 0,-1-1 0,1 1 0,-1-1 1,1 1-1,-1 0 0,0-1 0,0 1 0,0-1 0,-1-4 0,1-3-1193,0-9-2128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3209,'0'0'3735,"18"-6"-2592,59-24-268,-70 27-798,0-1 0,1 0 0,-1 0 0,-1-1 0,1 0-1,-1 0 1,0-1 0,0 1 0,0-2 0,-1 1 0,0 0 0,0-1 0,-1 0 0,0 0 0,6-12 0,-5 6 592,-1-1 1,0 1 0,-1-1-1,0 0 1,-1 1 0,-1-1-1,1-18 1,-1 32-674,1 0 1,0 1-1,-1-1 1,1 1-1,0-1 0,-1 1 1,1 0-1,0 0 0,-1 0 1,1 0-1,-1 0 1,0 0-1,3 3 0,20 24-776,0 2 0,-2 1 1,31 58-1,-32-51-529,2-1 1,34 43 0,-28-49-2010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5601,'0'0'4657,"-18"130"-3953,8-103-704,2 0-88,4-4-1232,2-7-1809,2-5-2136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3 278 3113,'0'0'1727,"0"-19"-759,-2-61 120,2 73-909,1 0 0,-1 0 0,1 0 0,1 0 0,-1 0 0,1 0-1,0 0 1,1 1 0,0-1 0,0 1 0,0 0 0,1 0 0,0 0 0,0 0 0,0 0 0,1 1 0,0 0-1,0 0 1,0 0 0,1 1 0,-1 0 0,1 0 0,8-4 0,-3 2 49,0 1 1,1 0-1,0 1 1,0 1 0,0-1-1,0 2 1,1 0-1,-1 0 1,1 1-1,-1 1 1,16 1-1,-23 0-213,1 1-1,-1-1 1,0 1 0,1 0-1,-1 0 1,0 1-1,0 0 1,0 0-1,0 0 1,-1 0 0,1 1-1,-1 0 1,0-1-1,0 2 1,0-1-1,-1 0 1,0 1 0,1 0-1,-1 0 1,-1 0-1,1 0 1,-1 0-1,0 0 1,2 6 0,3 10 38,-1 0 1,-1 0-1,-1 1 1,3 41-1,-4 121 33,-3-123-2579,-12-71-1313,-11-58 384,21 58 3344,0-1 0,-2 1 1,1 0-1,-1 0 0,0 0 0,-1 0 0,0 1 0,-1-1 1,0 1-1,-10-11 0,15 18 185,-1 1 1,1-1 0,-1 1-1,1-1 1,-1 1 0,0 0-1,1 0 1,-1 0-1,0 0 1,0 0 0,0 0-1,0 0 1,0 1 0,0-1-1,0 1 1,0-1-1,0 1 1,0 0 0,0 0-1,-1 0 1,1 0-1,0 0 1,0 0 0,0 1-1,0-1 1,0 1 0,0 0-1,0-1 1,0 1-1,0 0 1,0 0 0,0 0-1,1 0 1,-1 0-1,0 1 1,1-1 0,-1 0-1,1 1 1,-1-1 0,0 3-1,-7 7 478,0 0 0,1 1 0,1 0 0,-11 24 0,10-20-282,-100 165 2618,129-204-11777,-6 9 6987,8-12-1824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3593,'0'0'5988,"17"-2"-5152,6-1-598,15-3 731,54-2 0,-92 8-954,1 1 1,0 0-1,-1-1 0,1 1 0,0 0 0,-1-1 0,1 1 0,-1 0 0,0 0 1,1-1-1,-1 1 0,1 0 0,-1 0 0,0 0 0,0 0 0,0 0 0,1-1 1,-1 1-1,0 0 0,0 0 0,0 0 0,0 0 0,0 0 0,-1 0 0,1 1 1,-4 27 222,-13-1-154,15-25-79,0-1-1,0 1 1,0-1 0,0 1-1,1 0 1,-1 0 0,1 0-1,0 0 1,0 0 0,0 0-1,0 0 1,-1 6 0,35-4-68,-24-4 77,0 1 0,0 0 0,0 1 0,0 0 0,0 0 0,-1 1 0,1 0 0,14 10 1,-20-11-1,0-1 1,0 1 0,0 0 0,0 1 0,-1-1 0,1 0-1,-1 1 1,0 0 0,0-1 0,0 1 0,0 0 0,-1 0 0,1 0-1,-1 0 1,0 0 0,-1 0 0,1 1 0,-1-1 0,0 0 0,1 0-1,-3 9 1,2-11 61,-1 0 0,0 1-1,0-1 1,0 0-1,0 0 1,0 0 0,0 0-1,-1 0 1,1 0 0,-1-1-1,1 1 1,-1 0 0,0-1-1,0 1 1,0-1 0,0 1-1,0-1 1,0 0 0,0 0-1,0 0 1,0 0-1,0 0 1,-1-1 0,1 1-1,0-1 1,-1 1 0,1-1-1,0 0 1,-1 0 0,1 0-1,-4 0 1,-2 0-225,-1 0 0,1 0 1,0-1-1,0 0 0,-1 0 0,1-1 0,0 0 1,-8-4-1,-34-15-2370,30 14 810,1-2 0,0 0 1,-29-19-1,32 14-802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09:3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3281,'0'0'5518,"5"0"-4756,1-1-608,1 0-1,-1 0 1,0-1 0,0 0 0,0 0 0,-1 0-1,1-1 1,0 0 0,-1 0 0,0 0 0,0-1-1,0 0 1,0 0 0,6-6 0,9-11 365,33-46 0,-4 5-111,-48 61-377,0 0 1,0 0 0,0 1 0,0-1-1,0 0 1,1 1 0,-1-1 0,0 1 0,0-1-1,0 1 1,1 0 0,-1 0 0,0-1 0,1 1-1,-1 0 1,0 0 0,0 0 0,1 0 0,-1 0-1,0 1 1,1-1 0,-1 0 0,0 1 0,0-1-1,0 0 1,1 1 0,-1 0 0,0-1-1,0 1 1,0 0 0,0-1 0,0 1 0,0 0-1,2 2 1,36 38 465,-31-31-306,2 1-47,18 20 562,38 34 1,-55-56-608,0 0 1,0-1-1,1 0 0,0-1 1,0-1-1,1 0 1,22 7-1,-30-10 483,-3-2-1780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21:0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64 144,'0'0'2238,"8"-23"-1790,13 11-408,-16 8-136,0 1 0,1-1 1,-1 1-1,1 1 0,-1-1 1,1 1-1,0 0 0,0 0 1,0 1-1,0 0 0,12-1 1,-6 2-1083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21:1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2497,'0'0'3376,"8"-7"-2760,28-28-11,-2-3 0,-1 0 0,53-82-1,-67 93-585,-11 13-178,2 0 1661,-9 15-1477,-1-1 0,1 0 0,-1 0 0,1 1 0,-1-1 0,1 1 0,-1-1 0,1 0 1,-1 1-1,0-1 0,1 1 0,-1-1 0,0 1 0,1-1 0,-1 1 0,0-1 0,0 1 0,0-1 0,1 1 0,-1-1 0,0 1 0,0 0 1,0-1-1,0 1 0,0-1 0,0 1 0,0-1 0,0 2 0,12 78 536,2 133 0,-7-59-189,12-40-344,-12-84 11,-1 0 0,2 58 0,-8-88-10,-35-3 196,25 3-228,-202-2 458,211 2-354,2-1-206,-1 0 84,1 0-1,-1 0 1,1 1 0,-1-1 0,1 0 0,0 0 0,-1 1 0,1-1 0,0 1 0,0-1-1,-1 0 1,1 1 0,0-1 0,0 1 0,0 0 0,0-1 0,0 1 0,-1 0-1,1-1 1,0 1 0,0 0 0,0 0 0,2 0 0,34-6 309,-21 5-204,57-15 169,0 4 1,1 2-1,76 2 0,-150 8-85,-1-17-1952,0 10 889,-1 0-1,1 0 0,-1 0 1,-1 0-1,-3-7 1,-8-13-2739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21:1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2008,'0'0'3941,"15"-11"-3385,-13 10-549,16-12 305,-1 0 0,-1-2 0,0 1-1,-1-2 1,26-33 0,-37 40-117,0 0 0,0-1-1,-1 1 1,0-1 0,0 1 0,-1-1 0,-1 0-1,1 0 1,-2 0 0,1 0 0,-1 0-1,-2-13 1,1-10-153,1 59 118,0-10 73,-2 22-26,3 0-1,0 0 0,3-1 1,1 1-1,1 0 0,18 54 1,-10-50-207,-1 0 1,12 86-1,-25-127-15,0 0 1,0 0-1,0 0 0,0 1 0,-1-1 1,1 0-1,0 0 0,-1 0 0,1 0 1,0 0-1,-1 0 0,1 0 0,-1 0 1,0 0-1,1 0 0,-1 0 0,0-1 1,1 1-1,-1 0 0,0 0 0,0 0 1,0-1-1,0 1 0,-1 0 1,-35 15-101,-40-2 125,62-14 423,13-3-136,20-9 12,36-11 61,-33 17-340,1 1 0,0 1 1,0 0-1,1 2 0,-1 0 0,23 2 0,-25 5 112,-20-5-160,1 0 1,-1 1-1,0-1 0,1 0 1,-1 1-1,1-1 1,-1 0-1,1 0 1,-1 1-1,0-1 1,1 0-1,-1 0 0,1 0 1,-1 0-1,1 0 1,-1 0-1,1 0 1,-1 0-1,1 0 1,-1 0-1,1 0 0,-1 0 1,1 0-1,-1 0 1,1 0-1,-1 0 1,1-1-1,-1 1 1,1 0-1,-1 0 0,0 0 1,1-1-1,-1 1 1,1 0-1,-1-1 1,0 1-1,1 0 1,-1-1-1,0 1 0,1-1 1,-1 1-1,0 0 1,0-1-1,1 1 1,-1-1-1,0 1 1,0-1-1,0 1 1,0-1-1,1 1 0,-1-1 1,0 1-1,0-1 1,0 1-1,0-1 1,0 1-1,0-1 1,-1 1-1,1-1 0,0 1 1,0 0-1,0-2 1,0-19-2241,0-5-2006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21:1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2401,'0'0'3816,"12"-14"-3226,-4 5-525,16-17 824,-2-1 0,31-51-1,11-24-680,-65 110-117,0 1 0,1 0 0,0 0 0,0 0 0,1 9 0,1 26 286,-6 12-41,0-23-272,2 0 0,1 1 0,2 0-1,1-1 1,10 54 0,0-49-112,25 60 0,-8-28-343,-29-69 383,0 0 1,1 0-1,-1 0 1,0-1-1,0 1 1,1 0-1,-1 0 0,0 0 1,0 0-1,0 0 1,0 0-1,0 0 0,0 0 1,-1 0-1,1-1 1,0 1-1,0 0 1,-1 0-1,1 0 0,0 0 1,-1 0-1,1-1 1,-1 1-1,1 0 1,-1 0-1,1-1 0,-1 1 1,-1 1-1,0-1-1,0 1-1,-1-1 1,0 0-1,1 1 0,-1-1 1,0 0-1,1-1 1,-1 1-1,-5 0 1,-12 1 34,1-1 1,-27-2 0,26 0 53,61-6 836,36 0-501,72 11-1308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29 109 3145,'0'0'6506,"-5"-3"-5532,-16-6-157,20 9-781,1 0 0,0-1 0,0 1 0,0 0 0,0 0 0,0 0 0,-1 0 0,1 0 0,0-1 0,0 1 0,0 0 0,0 0 0,0 0 0,0-1 0,0 1 0,0 0 0,0 0 0,0 0 0,0-1 0,0 1 0,0 0-1,0 0 1,0 0 0,0-1 0,0 1 0,0 0 0,0 0 0,0 0 0,0-1 0,0 1 0,0 0 0,0 0 0,0 0 0,0 0 0,0-1 0,0 1 0,1 0 0,-1 0 0,0 0 0,0 0 0,0 0 0,0-1 0,0 1-1,1 0 1,-1 0 0,0 0 0,0 0 0,0 0 0,1 0 0,-1 0 0,0 0 0,0 0 0,0-1 0,0 1 0,1 0 0,-1 0 0,0 0 0,0 0 0,0 0 0,1 0 0,-1 0 0,0 1 0,0-1 0,0 0 0,1 0-1,-1 0 1,0 0 0,17-5-164,-17 5 239,114-38 822,9-2-919,-98 35-969,-17 5-1519,-17 3-3485,-7 4 3219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4049,'0'0'3947,"3"-2"-3547,-1 0-338,25-15 1120,48-38 1,-66 47-1097,0-1 0,-1 0-1,0-1 1,0 1 0,-1-2-1,-1 1 1,1-1 0,6-16-1,-1-1-39,-2 5-37,-1-1-1,9-33 0,-20 79 521,0 0-1,2 0 1,2 27-1,0 11-120,-2-10-122,14 326 192,-14-375-462,0 1 0,1-1 0,-1 0 0,0 1-1,0-1 1,0 0 0,0 1 0,0-1 0,0 1 0,0-1 0,0 0 0,-1 1-1,1-1 1,0 0 0,-1 1 0,1-1 0,-1 0 0,0 1 0,1-1-1,-1 0 1,-1 2 0,0-2 14,0-1 0,0 1 0,0-1 0,0 1-1,0-1 1,0 0 0,0 1 0,0-1 0,-1 0 0,1 0-1,-3-1 1,-14 0-135,-5 1 79,14-1 17,-1 1 1,1 0-1,0 0 1,0 1-1,-1 1 1,1 0-1,0 0 0,-11 4 1,19-5 8,2-1-27,32 0-470,257-9 1061,-288 9-740,0 0 1,-1 0-1,1 0 1,0 0-1,0 0 1,0 0-1,0 0 1,0 0-1,-1 0 0,1-1 1,0 1-1,0 0 1,0 0-1,-1-1 1,1 1-1,0-1 1,0 1-1,-1-1 1,1 1-1,0-1 0,-1 1 1,1-1-1,-1 1 1,1-1-1,-1 0 1,1 1-1,-1-1 1,1 0-1,-1 0 0,1 1 1,-1-1-1,0 0 1,0 0-1,1-1 1,-6-32-3881,-3 12 2303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12 200,'0'0'6491,"0"-11"-1840,0 105-3578,11 258 956,-10-339-2039,1-1 0,0 1-1,6 15 1,-8-28-203,1-1 141,-1 1 0,0 0 0,0 0 0,1 0 0,-1 0 0,0 0 1,1 0-1,-1-1 0,0 1 0,1 0 0,-1 0 0,0 0 0,0-1 0,1 1 1,-1 0-1,0 0 0,0-1 0,0 1 0,1 0 0,-1-1 0,0 1 0,0 0 0,0-1 1,0 1-1,0 0 0,0-1 0,1 1 0,-1 0 0,0-1 0,0 1 0,0 0 1,0-1-1,0 1 0,0 0 0,0-1 0,-1 1 0,1 0 0,0-1 0,4-54-5458,-4 24 1538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1760,'0'0'4919,"4"-2"-4455,5-5-225,0-1 0,0 0 0,-1 0 1,0 0-1,-1-1 0,11-16 0,-9 13-6,-1 1 0,2 0-1,-1 0 1,17-12 0,-25 22-215,-1 1 1,1-1 0,0 1-1,0 0 1,0 0 0,0-1 0,0 1-1,0 0 1,0 0 0,0 0-1,0 0 1,-1 0 0,1 0-1,0 0 1,0 0 0,0 1-1,0-1 1,0 0 0,0 1-1,0-1 1,-1 0 0,1 1-1,0-1 1,0 1 0,0-1-1,-1 1 1,1 0 0,1 0-1,24 24 257,-14-12-120,-8-10-116,0 0 0,0 0 0,0 0 0,0 0 0,1-1 0,0 0 0,-1 0 0,1 0 0,0 0 0,0-1 1,0 0-1,0 0 0,0 0 0,9 0 0,-12-2 13,1 1-1,-1 0 1,1-1 0,-1 0-1,1 1 1,-1-1 0,0 0-1,1 0 1,-1-1 0,0 1-1,0 0 1,1-1 0,-1 1-1,0-1 1,-1 0 0,1 0 0,0 1-1,0-1 1,-1 0 0,1-1-1,-1 1 1,0 0 0,0 0-1,0-1 1,0 1 0,0 0-1,0-1 1,0 1 0,-1-1-1,1-3 1,2-9-141,8-57-1698,5 75-5400,-8 5 3206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2913,'0'0'3631,"-10"17"-2797,-10 23-111,1 0 1,2 2 0,2 0 0,-12 54 0,20-50-311,2 0 0,2 1-1,4 65 1,0-105-367,-1 0 0,1 0 0,1 1 0,-1-1 0,1 0 0,0-1 0,1 1 0,0 0 0,0-1 0,6 10 1,-7-13-149,1 0 1,-1 0 0,1 0 0,0 0-1,0 0 1,0-1 0,0 1-1,5 2 1,-4-3-356,-1-1-1,1 1 0,-1-1 1,1 0-1,0 0 0,-1 0 1,1 0-1,0-1 1,7 1-1,8-3-2911,-9-5 1159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2945,'0'0'1617,"-4"19"-647,0-2-906,-6 28 1183,-17 47-1,23-79-961,0-1 0,-2 0 0,0 0 0,0 0 0,-1 0 0,0-1 0,-1 0 0,0-1-1,-15 15 1,21-23-267,0 0 0,0 0 0,0-1-1,1 1 1,-1-1 0,-1 0 0,1 1 0,0-1-1,0 0 1,0 0 0,-1-1 0,1 1 0,0 0-1,-1-1 1,1 1 0,-1-1 0,1 0-1,0 0 1,-1 0 0,-4 0 0,5-1-52,0 0 1,0 0 0,0 0-1,1-1 1,-1 1-1,0 0 1,0-1-1,1 1 1,-1-1-1,1 0 1,-1 1 0,1-1-1,0 0 1,0 0-1,0 0 1,0 0-1,0 0 1,-1-2 0,-2-9-254,1 0 1,0 0 0,1 0 0,0-1-1,0-25 1,2 37 270,0 0 0,-1-1 1,1 1-1,0 0 0,1-1 0,-1 1 0,0 0 0,1-1 0,-1 1 0,1 0 0,0 0 0,-1-1 0,1 1 1,0 0-1,0 0 0,1 0 0,-1 0 0,3-3 0,-1 4 31,0 0 1,0-1-1,0 1 0,0 1 0,1-1 1,-1 0-1,0 1 0,1 0 0,-1-1 0,0 1 1,1 1-1,6 0 0,-6 0 51,0-1 1,-1 1-1,1 1 0,0-1 0,0 1 0,0-1 0,-1 1 1,1 0-1,-1 0 0,1 1 0,-1-1 0,0 1 0,0-1 0,0 1 1,4 6-1,40 57 1187,-27-37-930,24 24 63,-43-52-370,-1-6-552,-1 0 59,0 1 0,1-1 0,-2 0 0,1 1 0,0-1 0,-1 1 0,0-1 0,-2-3 0,-10-17-2889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2529,'0'0'3838,"16"-17"-3540,48-57 91,-62 72-312,1 0 0,-1 0 0,0 0 1,-1 0-1,1 0 0,0-1 0,-1 1 1,1-1-1,-1 1 0,1-1 0,-1 1 1,0-1-1,0 0 0,-1 1 0,1-1 1,0 0-1,-1 0 0,0 1 1,0-7-1,0 0 2665,0 40-2646,1-10-204,2 1 0,0-1 0,9 31 0,1 4-6724,-11-47 3563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3033,'0'0'7169,"101"9"-6937,-93-7-120,-2-1-72,-2 1-40,2-2 0,-2 0-600,5 0-592,-1-2-905,4-12-1199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2993,'0'0'3506,"0"19"-2261,0-4-1031,1-2 2,0 1 0,-1 0 1,-1 0-1,0-1 0,-1 1 0,-1-1 0,0 1 0,-1-1 0,-8 20 0,10-29-192,0 0 0,0 0 0,0-1 0,-1 1 0,0 0 0,0-1 0,0 0 0,0 0 0,0 0 0,-1 0-1,0 0 1,1 0 0,-1-1 0,0 0 0,0 0 0,0 0 0,0 0 0,-1-1 0,1 0 0,0 1-1,-1-1 1,1-1 0,-1 1 0,1-1 0,-9 0 0,11-1-80,0 1 0,0-1 1,0 0-1,1 0 0,-1 0 0,0-1 0,0 1 1,1 0-1,-1-1 0,1 1 0,-1-1 0,1 1 1,0-1-1,0 0 0,-1 1 0,1-1 0,0 0 1,1 0-1,-1 0 0,0 0 0,0 0 0,1 0 1,-1 0-1,1 0 0,0-2 0,-8-54-900,9 56 975,-1 1 0,0 0 0,1-1 1,-1 1-1,0 0 0,1 0 0,0-1 0,-1 1 1,1 0-1,0 0 0,-1 0 0,1 0 0,0 0 1,0 0-1,0 0 0,0 0 0,0 0 0,0 0 1,0 1-1,0-1 0,0 0 0,1 1 0,-1-1 1,0 1-1,0-1 0,1 1 0,-1-1 0,0 1 1,0 0-1,1 0 0,-1 0 0,0 0 0,1 0 1,-1 0-1,0 0 0,1 0 0,-1 0 0,0 1 1,3 0-1,1-1 80,0 1 0,0 0-1,0 0 1,1 0 0,-1 1 0,0 0 0,-1 0 0,9 4-1,42 45 1194,-43-38-1317,0-1 0,1 0 0,24 16-1,-38-40-5185,-8-2 2193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4641,'0'0'4086,"12"18"-3122,6 8-667,-1 0 0,-1 2 0,-2 0-1,0 0 1,17 61 0,-24-61-149,-2 1 0,-2-1 0,0 1 0,-2 0 0,-4 46 0,1-59-407,0 0-1,-2 0 1,0 0-1,-10 25 1,9-30-407,0-1 0,0 0 1,-1-1-1,0 1 0,-1-1 1,0 0-1,-12 11 0,1-6-2366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1 752,'0'0'7970,"9"11"-7223,5 7-637,8 7 58,-2 1 1,-1 0 0,-1 1 0,19 41-1,-36-38-6429,-1-24 3660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7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3833,'0'0'3679,"18"-3"-3309,5-2-268,-11 2-36,1 1 1,-1 0-1,1 1 0,20 0 0,-32 1-61,0 0 0,1 1 1,-1-1-1,0 1 0,0 0 0,1-1 0,-1 1 0,0 0 1,0 0-1,0-1 0,0 1 0,0 0 0,0 0 0,0 0 0,0 1 1,0-1-1,-1 0 0,1 0 0,0 0 0,-1 1 0,1-1 1,-1 0-1,1 0 0,-1 1 0,0-1 0,1 1 0,-1-1 0,0 0 1,0 1-1,0-1 0,0 0 0,0 1 0,0-1 0,-1 1 1,0 1-1,-8 55 515,-3-27-333,-2-1 0,0 0 0,-2-1 1,-27 37-1,18-28 316,66-35 1857,207-32-1228,-235 27-2016,-12 1 643,-1 1 1,1-1-1,-1 1 0,1-1 1,0 1-1,-1-1 1,0 1-1,1-1 0,-1 1 1,1-1-1,-1 0 1,0 1-1,1-1 0,-1 0 1,0 1-1,0-1 1,1 0-1,-1 1 0,0-1 1,0 0-1,0 0 1,0 1-1,0-1 0,0 0 1,0 1-1,0-1 1,0 0-1,-1 0 0,1 1 1,0-1-1,0 0 1,0 1-1,-1-1 0,1 0 1,-1 0-1,-2-9-3173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2457,'0'0'4813,"11"-1"-4108,-5 0-683,0 0 92,0 0 0,0 0-1,0 0 1,0 1 0,0 0-1,0 0 1,0 1 0,0-1-1,0 1 1,0 1-1,0-1 1,0 1 0,0 0-1,0 0 1,-1 1 0,1 0-1,-1 0 1,0 0 0,7 6-1,99 104 939,-111-118-4732,-9-8 318,0 3-606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55 208,'0'0'5033,"-1"-9"-4262,0-37 2890,30 81-2856,13 42-230,-35-62-499,1 0 0,0 0 0,0-1 0,22 27 0,-30-41-110,0 0 0,0 0 0,0 0 0,0 1 1,0-1-1,0 0 0,1 0 0,-1 0 0,0 0 0,0 1 0,0-1 0,0 0 0,0 0 0,0 0 0,1 0 0,-1 0 0,0 0 1,0 1-1,0-1 0,0 0 0,1 0 0,-1 0 0,0 0 0,0 0 0,0 0 0,0 0 0,1 0 0,-1 0 0,0 0 1,0 0-1,0 0 0,1 0 0,-1 0 0,0 0 0,0 0 0,0 0 0,1 0 0,-1 0 0,0 0 0,0 0 0,0 0 0,1 0 1,-1-1-1,0 1 0,0 0 0,0 0 0,0 0 0,0 0 0,1 0 0,-1 0 0,0-1 0,0 1 0,0 0 0,0 0 1,0 0-1,0 0 0,0-1 0,0 1 0,1 0 0,-1 0 0,0 0 0,0-1 0,0 1 0,0 0 0,0 0 0,0 0 0,0-1 1,0 1-1,0-1-178,0 1 0,0 0 0,0-1 0,0 1 0,0-1 0,0 1 0,-1-1 0,1 1 0,0-1 0,0 1 0,0-1 0,0 1 0,-1 0 0,1-1 0,0 1 0,0-1 0,-1 1 0,1 0 0,0-1 0,-1 1 0,1 0 0,0-1 0,-1 1 0,1 0 0,-1 0 0,1-1 0,0 1 0,-1 0 0,1 0 0,-1 0 0,0-1-1,-5 1-1895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2:2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1 149 952,'0'0'2941,"5"0"-2465,23 1 864,1 1 0,51 11-1,-79-13-1234,1 0-1,-1 0 1,1 0-1,-1 0 1,1 0-1,-1 0 1,1 0-1,-1 0 1,1-1-1,-1 1 1,1-1-1,-1 1 1,1-1-1,-1 0 0,1 1 1,-1-1-1,0 0 1,0 0-1,1 0 1,-1 0-1,0 0 1,0 0-1,0 0 1,0 0-1,0-1 1,0 1-1,0 0 0,1-3 1,16-45-95,-15 2-112,-3 44-279,0 0-1,0 0 1,0 0-1,0 0 0,-1 1 1,1-1-1,-1 0 1,0 0-1,1 1 0,-2-1 1,1 0-1,0 1 1,-2-4-1,-5 1-2897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3249,'0'0'5058,"7"-2"-4211,24-7 1161,0-2 0,39-19 0,-53 22-1851,-1-1 0,0 0 1,-1-1-1,0-1 0,-1-1 0,15-14 0,-27 24-162,-1 1 0,0 0 0,1-1-1,-1 1 1,0-1 0,0 1 0,0-1 0,0 1 0,-1-1 0,1 0-1,0 1 1,-1-1 0,1 0 0,-1 0 0,1 0 0,-1 1-1,0-1 1,0 0 0,0 0 0,0 0 0,0 0 0,0 0-1,0 1 1,-1-1 0,1 0 0,-1 0 0,1 0 0,-1 1-1,0-1 1,1 0 0,-1 1 0,0-1 0,0 1 0,0-1-1,-1 1 1,1-1 0,0 1 0,0 0 0,-1-1 0,1 1-1,-1 0 1,1 0 0,-3-1 0,-2-2-17,0 1 0,0-1 0,0 2 0,0-1 0,0 0 1,-1 1-1,1 0 0,-1 1 0,0 0 0,-10-1 0,12 1 36,0 2 0,0-1 0,1 0 0,-1 1 0,1 0 0,-1 0 0,1 0 0,-1 1 0,1 0 0,0 0 0,-9 4 0,4 2 31,0-1 0,0 1 0,-12 15 0,16-17-17,0 1-1,1-1 1,0 1-1,0 0 1,1 0-1,0 0 1,0 0 0,0 0-1,1 1 1,0-1-1,-1 16 1,1-4 85,1 1 0,1-1 1,4 34-1,-3-49-103,1 0 1,-1 0-1,1 1 0,-1-1 0,1-1 0,1 1 1,-1 0-1,0 0 0,1-1 0,0 1 0,0-1 1,0 0-1,0 0 0,0 0 0,0 0 0,1-1 1,0 1-1,-1-1 0,1 0 0,0 0 0,0 0 1,0-1-1,0 1 0,8 0 0,-1 1 69,-1 0-1,1-1 1,-1 0 0,1-1-1,0-1 1,0 0 0,0 0-1,21-4 1,-22 1-64,0-1-1,-1 0 1,1 0 0,-1-1-1,16-11 1,20-11-872,-26 12-1781,-18 14 2276,-1 0 1,1 0 0,-1 0-1,0-1 1,1 1-1,-1 0 1,0 0 0,0 0-1,0-1 1,0 1-1,0 0 1,0 0-1,0 0 1,0-1 0,-1 1-1,1 0 1,0 0-1,-1 0 1,0-2 0,-5-7-3276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3313,'0'0'6406,"18"0"-4803,59-1 1666,37-11-2498,-102 11-1133,3-1-130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1792,'0'0'6760,"0"30"-2743,8 129-1529,-8-159-2452,3 9-6814,-10-7 1928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31 1984,'0'0'7267,"-3"-4"-6310,1 2-832,1 0 1,-1 0 0,0 0 0,1 1-1,-1-1 1,0 1 0,0-1 0,0 1 0,0 0-1,0-1 1,-1 1 0,1 0 0,0 1 0,-4-2-1,-44-2 1172,34 6-1222,1 0 0,-1 1 0,0 0 1,1 1-1,0 1 0,0 1 0,0 0 0,1 1 1,0 1-1,0 0 0,1 0 0,-21 19 0,33-27-90,1 0 0,-1 0 0,0 1-1,1-1 1,-1 1 0,1-1 0,-1 0-1,1 1 1,0-1 0,-1 1 0,1-1-1,-1 1 1,1 0 0,0-1 0,0 1-1,-1-1 1,1 1 0,0 0-1,0-1 1,0 1 0,-1-1 0,1 1-1,0 0 1,0-1 0,0 1 0,0 0-1,0-1 1,0 1 0,0 0 0,1-1-1,-1 1 1,0-1 0,0 1 0,0 0-1,1-1 1,-1 1 0,0-1 0,1 1-1,1 1-2,0 0 0,0-1 1,0 0-1,0 1 0,0-1 0,1 0 0,-1 0 0,0 0 0,1 0 0,2 0 0,60 9-15,-46-9 76,0 1 1,-1 1-1,1 1 0,28 10 1,-40-11-41,1 0 0,-1 0 0,0 1 0,0 0 1,0 0-1,-1 1 0,1 0 0,-1 0 0,0 1 1,0-1-1,-1 1 0,0 0 0,7 10 0,-11-13 13,1 0 0,-1 0 0,0-1-1,0 1 1,0 0 0,0 0 0,0 1-1,-1-1 1,1 0 0,-1 0 0,0 0 0,0 0-1,0 0 1,-1 0 0,1 1 0,-1-1-1,0 4 1,-2-1 12,1 0 0,-1 0-1,1-1 1,-2 1-1,1-1 1,-1 1 0,1-1-1,-8 6 1,5-3 1,-1-2-1,-1 1 1,1-1 0,-1 0-1,0 0 1,0-1-1,-1 0 1,0-1 0,0 0-1,0 0 1,-12 2-1,5-3 15,-1-1-1,0-1 1,0-1-1,0 0 1,-19-3-1,34 3-27,0-1 0,0 1-1,0-1 1,0 0 0,1 1 0,-1-1 0,0 0-1,0 0 1,0 0 0,1 0 0,-1-1-1,1 1 1,-1 0 0,1-1 0,-1 1-1,1-1 1,0 1 0,0-1 0,0 0-1,0 1 1,0-1 0,0 0 0,-1-4-1,0 0 134,0-1-1,1 0 0,0 0 0,0 0 1,1-12-1,0 18-195,7 20-671,13 10 920,14 16-2120,-26-66-4957,-4-1 4321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2184,'0'0'4912,"0"5"-4064,13 128 3176,-7 7-4116,-6-151-8919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1656,'0'0'6087,"11"2"-5241,101 21 2022,-111-23-2527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0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4393,'0'0'7256,"20"50"-5798,-15-36-1427,-1-3-399,-1 0-1,0 0 0,0 1 0,1 17 555,37-29 56,-24-1 201,12 2-1460,-28-1 774,-1 1 0,1-1 0,0 1 0,0-1-1,-1 1 1,1-1 0,0 1 0,-1-1 0,1 1 0,0 0 0,-1-1 0,1 1-1,-1 0 1,1 0 0,-1 0 0,0-1 0,1 1 0,-1 0 0,0 0-1,1 0 1,-1 0 0,0 0 0,0-1 0,0 1 0,0 0 0,0 0 0,0 0-1,0 1 1,0 6-4215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4177,'0'0'4446,"13"5"-4164,-3-1-192,-6-3-50,1 0-1,-1 1 0,0-1 0,0 1 1,0 0-1,0 0 0,0 1 1,-1-1-1,1 1 0,-1 0 0,1 0 1,-1 0-1,0 0 0,0 0 0,-1 1 1,1-1-1,0 1 0,-1 0 0,2 5 1,49 144 796,-48-131-839,0 0 1,-2 0-1,0 0 0,-1 0 1,-2 29-1,-1-44-77,0-1 1,0 1-1,-1-1 0,0 1 1,0-1-1,-1 0 0,0 0 0,0 0 1,0 0-1,-1 0 0,0-1 1,0 1-1,0-1 0,0 0 1,-1-1-1,0 1 0,-10 7 1,9-8-368,0 0 0,-1 0 1,1-1-1,-1 0 1,1 0-1,-1-1 1,0 1-1,0-1 0,0-1 1,-8 2-1,-4-3-2127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3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1832,'0'0'10465,"22"-10"-10206,0-8-233,-2 0 1,0-2-1,-1 0 1,-1-2-1,20-30 1,-19 26-10,-19 25-20,1 0-1,0 1 0,-1-1 1,1 0-1,-1 1 1,1-1-1,0 1 1,0-1-1,-1 1 1,1-1-1,0 1 1,0 0-1,0-1 1,-1 1-1,1 0 0,0 0 1,0 0-1,0-1 1,0 1-1,-1 0 1,1 0-1,0 0 1,0 0-1,0 0 1,0 1-1,0-1 1,-1 0-1,1 0 1,0 1-1,0-1 0,0 0 1,-1 1-1,1-1 1,0 1-1,0-1 1,-1 1-1,1-1 1,0 1-1,0 1 1,30 31 174,-21-21-116,45 36 99,-14-16-24,-32-21 252,0 0-1,0 0 0,8 15 0,-18-26-431,1 0 0,0-1 1,0 1-1,0 0 1,0 0-1,0 0 0,0 0 1,0 0-1,0-1 0,0 1 1,0 0-1,0 0 0,0 0 1,0 0-1,1 0 0,-1 0 1,0-1-1,0 1 0,0 0 1,0 0-1,0 0 0,0 0 1,0 0-1,0 0 0,0 0 1,0-1-1,0 1 1,1 0-1,-1 0 0,0 0 1,0 0-1,0 0 0,0 0 1,0 0-1,0 0 0,1 0 1,-1 0-1,0 0 0,0 0 1,0 0-1,0 0 0,0 0 1,1 0-1,-1 0 0,0 0 1,0 0-1,0 0 1,0 0-1,0 0 0,0 0 1,1 0-1,-1-16-4128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33:5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0 221 744,'3'-2'13286,"21"-12"-13472,-6 6 212,-1-2 0,1 0 0,-2-1-1,0 0 1,0-2 0,-1 0 0,0 0 0,12-17-1,32-47 214,-58 76-241,0 0 0,-1 1 0,1-1 1,-1 0-1,1 1 0,0-1 0,0 1 0,-1-1 0,1 1 0,0 0 0,0-1 1,-1 1-1,1 0 0,0-1 0,0 1 0,0 0 0,0 0 0,-1 0 0,1 0 1,0 0-1,0 0 0,0 0 0,0 0 0,0 0 0,0 0 0,-1 0 0,1 1 0,0-1 1,0 0-1,0 1 0,-1-1 0,1 0 0,0 1 0,0-1 0,-1 1 0,1-1 1,0 1-1,-1 0 0,1-1 0,0 1 0,0 0 0,36 35 287,-26-25-190,130 121 1474,-140-130-795,-5-3-1456,-10-6-2205,14 7 2868,-21-13-6190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2585,'0'0'3516,"-8"3"-2765,-1 1-544,1 1-1,-1-1 1,1 2 0,0-1-1,1 1 1,-1 0-1,1 1 1,0-1 0,1 1-1,0 1 1,0-1-1,-10 17 1,-1 7 48,2 1 0,1 0 0,1 0-1,2 2 1,1-1 0,-5 37 0,7-18-80,2 0 1,3 1-1,4 72 1,1-98-100,2 0 0,1 0 0,2-1 0,0 0 0,1 0 0,19 38 0,86 141 534,-92-170-469,-21-35-168,0 1-1,1 0 1,-1 0 0,0-1 0,0 1-1,1 0 1,-1 0 0,1-1 0,-1 1-1,0 0 1,1-1 0,-1 1 0,1-1-1,-1 1 1,1 0 0,0-1 0,-1 1-1,1-1 1,0 0 0,-1 1 0,1-1-1,0 1 1,-1-1 0,1 0 0,0 0-1,1 1 1,1-23-3538,-3 4 152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3505,'0'0'5074,"17"-1"-4170,174-21 1383,-176 20-2045,95-9 472,-68 9-9082,-52 2 5322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3649,'0'0'7257,"0"19"-6661,0-7-562,0 22 452,1 1 1,9 52 0,7-18-2706,-16-68 2037,-1-1 1,1 1 0,-1-1-1,1 1 1,-1-1-1,1 0 1,0 1-1,-1-1 1,1 0-1,0 1 1,-1-1-1,1 0 1,0 0-1,-1 0 1,1 0-1,0 0 1,-1 1-1,1-1 1,0 0-1,0-1 1,-1 1-1,1 0 1,0 0-1,-1 0 1,2-1-1,0 1-747,8-1-2160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4089,'0'0'4905,"6"0"-9234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 3305,'0'0'3068,"-5"17"-2390,-59 323 3025,63-329-3593,-1 0 0,-1 0 0,1 0 0,-2 0 0,0 0 0,-7 15 0,6-68-1104,7 15 349,1 0 1,1 0-1,8-29 0,8-52-413,-17-20 1101,-3 87 2802,6 69-2268,69 216 2799,-31-112-2636,-40-116-838,2-1 1,-1-1 0,2 1-1,0-1 1,15 22 0,-17-34-2970,-4-10 44,-1 7 3049,0-16-3275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2945,'0'0'6073,"117"0"-5697,-91 0-160,2 1-144,-4 1-72,-1 2-600,-1-4-504,12 0-393,-5 0-223,-3-7-40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1016,'0'0'5400,"-18"12"-4685,-54 39 24,67-47-608,0 1 1,0-1-1,1 1 1,0 0-1,0 0 0,0 0 1,1 1-1,-1-1 1,1 1-1,1 0 1,-1 0-1,1 0 1,-3 10-1,3 0 185,0-1 0,0 1 1,2 26-1,0-24-139,0-15-190,0 1 0,0-1 0,0 0 0,0 0 0,1 0 0,-1 0 0,1 0 0,0 0 0,0 0 0,0 0-1,0 0 1,0 0 0,1 0 0,-1-1 0,1 1 0,0 0 0,0-1 0,0 1 0,0-1 0,0 0 0,1 0 0,-1 0 0,0 0 0,1 0 0,0 0 0,-1-1 0,1 1 0,0-1 0,0 0 0,0 0 0,0 0 0,0 0 0,0 0 0,4 0 0,0-1-297,0 1 0,0-1 0,0-1 0,0 1 0,0-1 0,0 0 0,-1-1 0,1 0 0,0 0 0,0 0 0,-1-1 1,0 0-1,1 0 0,7-6 0,14-14-2056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4273,'0'0'2890,"0"17"-1789,0 19-651,10 258 5419,-5-209-6513,-4-68-1328,15-39-2683,-3-2 2093,-1 1-100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0 120,'0'0'4424,"-9"21"-3612,7-17-778,-12 25 379,1 1-1,2 0 0,1 1 1,-9 46-1,14-46-91,2 0-1,1 1 0,1-1 0,2 1 1,5 32-1,-5-58-321,0-1-1,1 1 1,0 0 0,0-1-1,0 0 1,1 0 0,0 0 0,0 0-1,0 0 1,0 0 0,1-1-1,0 1 1,0-1 0,0 0-1,7 5 1,-6-6-271,1 1 1,0-1-1,0 0 0,0-1 1,0 0-1,1 1 0,-1-2 1,0 1-1,1-1 0,0 0 1,-1-1-1,13 1 0,10-3-1916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1768,'0'0'4875,"-17"18"-3926,7-7-801,-26 26 969,2 1 0,-34 48 1,66-83-1020,0 0 0,0 0 1,0 0-1,0 0 0,1 1 1,-1-1-1,1 0 0,0 1 1,0-1-1,0 1 0,0 5 1,1-7-81,1-1 0,-1 0 0,1 1 0,0-1 0,0 0 0,-1 0 0,1 1 1,0-1-1,0 0 0,0 0 0,0 0 0,0 0 0,0 0 0,0-1 0,1 1 1,-1 0-1,0 0 0,0-1 0,1 1 0,-1-1 0,0 1 0,1-1 0,-1 0 1,1 1-1,-1-1 0,0 0 0,1 0 0,-1 0 0,1 0 0,1 0 0,19 3-127,0-1 0,0-2 0,1 0 0,-1-1 0,0-1 0,0-1 0,0-1 0,33-10 0,15-4 208,-55 15-62,0 0 1,0-1-1,0-1 1,23-11 0,-37 16-37,51-32 44,-49 30-40,-1 0 0,0 0-1,1 0 1,-1 0 0,0 0 0,0 0-1,0 0 1,-1-1 0,1 1-1,-1-1 1,1 1 0,-1-1-1,0 1 1,0-1 0,0 0 0,0 0-1,0 0 1,0-3 0,-2 5-16,1 0 1,-1 0-1,1 0 1,-1 0-1,0 0 1,1 0-1,-1 0 1,0 0-1,0 0 1,0 1-1,0-1 1,0 0-1,0 1 1,0-1-1,0 0 1,0 1-1,0-1 1,0 1-1,0-1 1,0 1-1,0 0 1,-1 0-1,1-1 1,0 1-1,0 0 1,0 0-1,0 0 1,-1 0-1,-1 1 1,-44-1-299,43 1 286,-1-1 32,-1 1 1,0 0 0,0 0-1,0 1 1,1 0-1,-1 0 1,1 0-1,-1 0 1,1 1-1,0 0 1,0 0 0,0 1-1,0-1 1,1 1-1,0 0 1,-1 0-1,1 1 1,1-1 0,-1 1-1,1 0 1,-4 5-1,3-1 49,0 0 1,0 0-1,0 0 0,1 0 0,1 1 0,-1-1 1,2 1-1,-1 0 0,1-1 0,1 1 0,0 0 0,1 10 1,-1-17-58,1 0 0,0 0 0,0 0 0,0-1 0,0 1 0,0 0-1,0-1 1,1 1 0,-1-1 0,1 1 0,0-1 0,-1 0 0,1 0 0,0 0 0,1 0 0,-1 0 0,0 0 0,0 0 0,1-1 0,-1 1 0,1-1 0,0 0 0,-1 0 0,1 0 0,0 0 0,0 0 0,-1 0 0,1-1 0,0 0 0,0 1 0,0-1 0,0 0 0,0 0 0,3-1 0,6 1-81,-1-1 1,1 0-1,-1-1 1,1 0 0,-1-1-1,0 0 1,14-6-1,-4 0-220,-2-1-1,1-1 1,-1-1-1,24-19 1,-34 23 279,-1 0 1,1 0-1,-2-1 1,1 0-1,-1 0 0,-1-1 1,1 0-1,-2 0 1,1-1-1,3-10 1,2 60 1333,-8-26-1015,1 0 0,1-1-1,9 20 1,9 30 113,-47-96-104,18 27-319,1 0 1,-1 0-1,1 0 0,-8-16 0,12 20 75,-1-1 0,1 1 0,0-1 0,0 1 0,0-1 0,1 0-1,-1 1 1,1-1 0,0 0 0,0 1 0,0-1 0,0 0 0,2-5 0,-1 7-17,0-1 0,1 1 0,-1 0 1,1 0-1,-1-1 0,1 1 0,0 0 1,0 1-1,0-1 0,0 0 0,0 0 1,0 1-1,1-1 0,-1 1 0,0 0 1,1 0-1,-1 0 0,5-1 0,7-2-497,0 0 0,0 1 0,0 1-1,19-1 1,42-8-2168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4537,'0'0'5273,"6"15"-4694,36 107 704,-42-122-1264,0 0 0,0 0 0,0 0 1,0 1-1,0-1 0,1 0 0,-1 0 0,0 0 0,0 0 1,0 1-1,0-1 0,0 0 0,1 0 0,-1 0 1,0 0-1,0 0 0,0 0 0,0 0 0,1 1 0,-1-1 1,0 0-1,0 0 0,0 0 0,1 0 0,-1 0 1,0 0-1,0 0 0,0 0 0,1 0 0,-1 0 0,0 0 1,0 0-1,0 0 0,1 0 0,-1 0 0,0 0 0,0 0 1,0 0-1,0 0 0,1-1 0,-1 1 0,0 0 1,0 0-1,0 0 0,1 0 0,10-11 240,7-13-261,-18 24 10,20-37 19,-16 29 79,1-1 1,-1 1 0,2-1 0,-1 1 0,11-12 0,-15 20 13,0 25-187,-2-18 75,1 0 0,1 0 0,-1 0 0,1-1 0,0 1-1,1 0 1,0-1 0,3 9 0,-4-12 2,0-1 0,1 0 1,-1 0-1,1 0 0,0 0 0,0 0 0,-1-1 1,1 1-1,0 0 0,0-1 0,1 0 0,-1 1 1,0-1-1,0 0 0,1 0 0,-1 0 0,1 0 1,-1-1-1,1 1 0,-1-1 0,1 1 0,-1-1 1,1 0-1,-1 0 0,4 0 0,-2 0 4,1 0-1,-1 0 0,0 0 1,0-1-1,0 0 0,0 1 1,0-1-1,0-1 0,-1 1 1,1-1-1,0 1 0,0-1 1,-1 0-1,1 0 1,-1-1-1,0 1 0,0-1 1,0 1-1,0-1 0,0 0 1,4-7-1,-3 4-8,-1-1 0,0 0 0,0 0 0,-1 0 0,1-1 0,-2 1 0,1 0 0,-1-1 0,0 1 0,-1-1 0,0-8 0,0 40 275,1 0 0,5 25 1,-5-43-244,0 1 0,1-1 1,-1 1-1,1-1 0,1 0 0,-1 1 1,1-1-1,0 0 0,1-1 0,-1 1 1,1-1-1,7 9 0,-10-14-299,1 0-1,-1 1 1,1-1-1,-1 0 1,0 0-1,1 0 1,-1 0-1,0 0 1,1 0-1,-1 0 0,0-1 1,1 1-1,-1 0 1,0-1-1,1 1 1,-1-1-1,0 1 1,0-1-1,1 0 1,-1 0-1,0 1 1,0-1-1,0 0 1,0 0-1,0 0 0,0 0 1,1-2-1,10-11-3268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0 3177,'0'0'4078,"-7"18"-2938,-22 55-225,25-67-770,1 0-1,-1 0 1,-1 0-1,1-1 1,-1 1-1,0-1 1,0 0-1,0 0 1,-1-1-1,1 0 1,-1 0-1,0 0 1,0-1 0,-1 1-1,1-1 1,-1-1-1,0 0 1,1 0-1,-1 0 1,-9 1-1,14-2-118,0-1 0,0 1 0,0-1 0,0 1 0,0-1 0,0 0 0,-1 0-1,1 0 1,0 0 0,0 0 0,0 0 0,-1-1 0,1 1 0,0-1 0,0 1 0,0-1-1,0 0 1,0 0 0,0 0 0,0 0 0,-2-2 0,3 1-34,-1 0 0,1 0-1,0-1 1,0 1 0,0-1 0,1 1 0,-1-1 0,0 1 0,1-1-1,0 1 1,0-1 0,-1 1 0,1-1 0,1 1 0,-1-1-1,0 0 1,1 1 0,0-4 0,0 3-1,0 1 0,0-1 1,0 1-1,0-1 0,0 1 0,1 0 0,-1-1 0,1 1 0,-1 0 1,1 0-1,0 0 0,0 0 0,0 0 0,0 0 0,0 0 1,0 1-1,0-1 0,1 1 0,2-2 0,-3 2 20,0 1-1,0-1 1,-1 0-1,1 0 1,0 1-1,0-1 1,0 1-1,0 0 1,0 0-1,0-1 1,0 1-1,0 0 1,0 1-1,0-1 1,0 0-1,0 1 1,0-1-1,0 1 1,0-1-1,0 1 1,-1 0-1,1 0 1,0 0-1,0 0 1,-1 0-1,3 2 1,22 29 737,-22-26-757,-1 0-1,2-1 0,-1 0 0,0 1 0,1-2 1,0 1-1,0 0 0,0-1 0,12 7 1,-16-11-263,0 0 1,0 0 0,0 1-1,0-1 1,0 0 0,0 0-1,0 0 1,1 0 0,-1 0-1,0 0 1,0-1 0,0 1-1,0 0 1,0 0 0,0-1-1,0 1 1,0-1 0,0 1-1,0-1 1,0 1 0,0-1-1,0 0 1,0 1 0,0-1-1,-1 0 1,1 0 0,0 0 0,1-1-1,8-12-3489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1 0 4209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4209,'48'20'867,"-46"-19"-646,-1 1 0,1 0 1,0 0-1,-1 0 0,1 0 1,-1 0-1,1 0 0,-1 0 0,0 0 1,0 1-1,0-1 0,0 0 1,0 1-1,-1-1 0,1 1 1,-1-1-1,1 4 0,1 4 371,5 17 911,-4-15-837,0 0-1,1 0 0,9 17 0,-7-27 57,2-12-632,4-18-610,-11 25 463,2-4-131,-1 2 167,0 0 0,0 0 1,0 0-1,1 0 0,0 0 0,0 1 1,6-8-1,-8 12 43,-1-1-1,1 1 1,0-1 0,-1 1 0,1-1 0,0 1 0,0 0-1,0-1 1,-1 1 0,1 0 0,0-1 0,0 1-1,0 0 1,0 0 0,0 0 0,0 0 0,-1 0-1,1 0 1,0 0 0,2 1 0,-1-1 23,0 1 0,0 0 0,0 0 0,0 1 0,0-1 1,0 0-1,0 1 0,0-1 0,-1 1 0,1-1 0,2 4 0,-1-2 28,0 1-1,0 0 1,0 0 0,-1 0-1,1 0 1,-1 1-1,0-1 1,-1 1 0,1-1-1,-1 1 1,1-1-1,-1 6 1,1 19-2645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2585,'0'0'7477,"3"10"-6705,26 99 1946,-29-109-2698,0 1 0,0-1 0,1 0 0,-1 1-1,0-1 1,0 0 0,1 0 0,-1 1 0,0-1 0,1 0-1,-1 0 1,1 1 0,-1-1 0,0 0 0,1 0 0,-1 0-1,1 0 1,-1 0 0,0 1 0,1-1 0,-1 0 0,1 0-1,-1 0 1,0 0 0,1 0 0,-1 0 0,1 0 0,-1-1-1,1 1 1,-1 0 0,0 0 0,1 0 0,-1 0 0,0 0-1,1-1 1,-1 1 0,1 0 0,-1 0 0,0-1 0,1 1-1,-1 0 1,0-1 0,0 1 0,1 0 0,-1-1 0,0 1-1,0 0 1,1-1 0,-1 1 0,0 0 0,0-1 0,20-20 10,-18 19 0,47-67 129,-48 69-152,-1 0 0,0 0 0,1 0 0,-1 0 0,1 0 0,-1 0 0,1 0 0,-1 0 0,0 0 0,1 0 0,-1 0 0,1 0 0,-1 0 0,1 1-1,-1-1 1,0 0 0,1 0 0,-1 0 0,0 1 0,1-1 0,-1 0 0,0 1 0,1-1 0,-1 0 0,0 0 0,1 1 0,-1-1 0,0 1 0,0-1 0,1 0 0,-1 1 0,0-1 0,0 1 0,0-1 0,0 0 0,0 1 0,1 0-1,9 21 421,-8-17-299,5 11 216,-5-8-357,2 0 0,-1 0-1,1 0 1,0-1-1,10 14 1,-3-39-14057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3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2849,'0'0'6254,"20"12"-5043,67 41-116,-77-46-871,0 1-1,0 1 1,0-1 0,-1 1-1,0 1 1,-1 0 0,0 0-1,0 1 1,-1 0 0,10 22-1,-5-4 111,-1 0-1,11 56 1,-17-64-195,6 25 47,-2 1 0,-3 1 1,-1-1-1,-2 55 1,-4-94-185,0-1 1,0 0-1,0 1 1,-1-1-1,0 1 1,0-1-1,-1 0 0,0 0 1,0-1-1,-5 9 1,-6 4-20,-29 35 1,32-43-40,2-1 1,-1 2-1,2 0 0,0 0 1,0 0-1,1 1 0,0 0 1,-5 17-1,9-19-469,6-14-2109,4-19-3196,-6 10 1225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1816,'0'0'4783,"8"0"-4075,-4 0-741,1 1 241,0-1 1,1 0-1,-1 0 0,0 0 1,0-1-1,1 0 0,-1 0 0,0 0 1,0-1-1,0 1 0,0-1 1,0 0-1,-1-1 0,1 1 1,-1-1-1,1 0 0,-1 0 0,6-6 1,67-76 1048,-76 85-1226,0 0 0,-1 0-1,1 0 1,0 0-1,0 0 1,-1 0 0,1 1-1,0-1 1,-1 0-1,1 0 1,0 1 0,-1-1-1,1 1 1,0-1-1,-1 0 1,1 1 0,-1-1-1,1 1 1,-1 0-1,1-1 1,-1 1 0,1-1-1,-1 1 1,0 0-1,1-1 1,-1 1 0,0 0-1,1-1 1,-1 2-1,15 27 369,-13-26-233,5 9-60,0 0-1,1-1 0,0 0 1,0 0-1,2-1 0,15 14 1,-25-24-70,-15 2-4093,-3 0 462,0 0-682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40 2216,'0'0'3225,"3"5"-2726,-1-3-398,-1 0 1,1 0-1,0 0 0,-1 0 1,1-1-1,0 1 0,0-1 1,0 1-1,0-1 0,0 0 1,1 1-1,-1-1 1,0 0-1,0-1 0,1 1 1,2 0-1,50 4 1377,-51-6-1417,0 0 1,0 0 0,0 0 0,0 0-1,0 0 1,0-1 0,0 0 0,-1 0-1,1 0 1,3-3 0,-6 5-39,0-1 0,1 0 0,-1 0 0,0 1-1,0-1 1,0 0 0,0 0 0,0 0 0,0 0 0,0-1 0,0 1 0,0 0 0,0 0 0,-1 0 0,1-1 0,0 1 0,-1 0 0,1-1 0,-1 1 0,0 0 0,1-1 0,-1 1-1,0-1 1,0 1 0,0-1 0,0 1 0,0 0 0,0-1 0,0 1 0,-1-1 0,1 1 0,-1-3 0,-1 3 4,0-1-1,0 1 1,0 0 0,0 0 0,0 0-1,-1 0 1,1 0 0,0 0 0,-1 0 0,1 1-1,0-1 1,-1 1 0,1 0 0,-1 0-1,1 0 1,0 0 0,-1 0 0,-2 1-1,-46 7-1289,45-5 790,1 0 0,-1 1 0,1-1 0,-1 1 1,1 0-1,0 1 0,1-1 0,-1 1 0,-5 8 0,-2 1-1507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21 206 2721,'0'0'3730,"-20"-12"-1095,21 6-2473,0-1 0,1 1 1,0 0-1,0-1 0,0 1 0,1 0 0,0 0 1,0 1-1,0-1 0,1 1 0,0-1 0,0 1 1,0 0-1,1 1 0,-1-1 0,1 1 0,8-5 1,4-4-195,0 1 1,1 0 0,0 1 0,23-9-1,-31 16 49,1 0 0,-1 1 0,1 0 0,0 1 0,0 0 0,0 0 0,0 1 0,0 1 0,0 0 0,20 3 0,-28-2 6,-1 0 0,1 0 0,0 1-1,-1-1 1,1 1 0,-1-1 0,1 1 0,-1 0 0,0 0 0,0 0 0,0 1 0,0-1 0,0 0-1,0 1 1,-1-1 0,1 1 0,-1 0 0,1-1 0,-1 1 0,0 0 0,0 0 0,-1 0-1,1 0 1,0 0 0,-1 0 0,0 0 0,0 5 0,1 0 93,-1 0 0,0 0 0,0 0 0,-1 0 0,0 0 0,0 0-1,-1-1 1,0 1 0,-5 11 0,-8 5-50,-1-1-1,-1-1 0,-1 0 1,-1-1-1,-1-1 0,-24 19 1,54-64-3177,16-18 2180,64-64-1696,19-22 4160,-119 147 2425,-8 20-3418,9-20-319,0 1 1,2 0-1,-8 28 0,12-38-195,1 1 1,0 0-1,1 0 1,0 0-1,0 0 1,1 0-1,1 0 1,0 0-1,2 12 1,-2-20-22,0 0 1,0 0-1,0 0 1,0 0-1,1 0 1,-1 0-1,1-1 1,-1 1-1,1-1 1,-1 1-1,1-1 1,0 1-1,0-1 1,-1 0-1,1 0 1,0 0-1,0 0 1,0 0-1,1 0 1,-1 0-1,0-1 1,0 1-1,0-1 1,5 1-1,62 1 60,-51-3-52,-4 1-35,-6 1 17,1-1 0,-1 0 0,0-1 0,0 0 0,0 0 0,12-4 0,-17 4-131,-1 0 1,1-1 0,-1 1 0,1-1 0,-1 0 0,0 0 0,0 0 0,0 0 0,0 0 0,0 0 0,0 0 0,-1 0 0,1-1 0,-1 1 0,1-1 0,-1 1 0,0-1-1,0 0 1,0 0 0,0 1 0,-1-1 0,1-5 0,0 3-504,0 0 0,0 1-1,-1-1 1,1 0 0,-2 0-1,1 0 1,0 1 0,-1-1 0,0 0-1,-1-5 1,-10-9-3906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3137,'0'0'5095,"4"0"-4613,3 0-340,18 0 809,-24 0-910,0 0 0,-1 0-1,1 0 1,0 0 0,-1-1 0,1 1 0,0 0 0,-1 0-1,1-1 1,0 1 0,-1 0 0,1-1 0,-1 1 0,1-1-1,-1 1 1,1-1 0,-1 1 0,1-1 0,-1 1 0,1-1-1,-1 1 1,0-1 0,1 0 0,-1 1 0,0-1 0,0 1-1,1-1 1,-1 0 0,0 1 0,0-1 0,0 0 0,0-1-1,-29 0-5258,17 4 1995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2937,'0'0'7034,"9"0"-2396,35 0-3754,45-1 729,-59 1-3527,-20 0-6385,-24 3 5023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1 240,'0'0'3315,"6"0"313,24 0-878,60 0 2698,-60 0-7403,0 0-5572,-24 0 3860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4505,'0'0'4441,"18"2"-4441,-14-2-120,10 0-528,-4 0-1025,-2 0-1039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3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1936,'0'0'4201</inkml:trace>
  <inkml:trace contextRef="#ctx0" brushRef="#br0" timeOffset="1">194 47 2625,'0'0'0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222 134 2545,'0'0'6138,"-20"28"-4587,-28 47-692,4 2 0,-65 154 0,284-657-2978,-168 414 2140,0 0 1,1 0-1,0 1 1,1 0 0,1 1-1,-1-1 1,22-16 0,-17 15 86,-6 41 1435,2 123 986,14 111-1576,-23-247-951,-1-12-39,0 0 0,0 0 0,0 0 0,1 0 0,-1 0-1,1 0 1,0 0 0,3 6 0,-11-12-5413,5 1 5129,1 0-1,0 1 1,-1-1 0,1 0 0,0 0 0,0 0 0,0 0 0,-2-2 0,-3-2-746,-14-8-1503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50 2296,'0'0'6746,"-4"-9"-6034,14 7-40,2 2 40,4-1-168,2-1-119,1 0-249,1-2-176,2 1-440,12-6-1241,-7 2-1872,-1-4-231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26 132 3601,'0'0'6948,"-5"0"-6413,4 1-529,1-1 0,-1 0 1,1 0-1,-1 0 0,0 1 1,1-1-1,-1 0 0,1 0 1,-1 0-1,0 0 0,1 0 1,-1 0-1,0 0 0,1 0 1,-1-1-1,1 1 0,-1 0 0,0 0 1,1 0-1,-1-1 0,1 1 1,-1 0-1,1-1 0,-1 1 1,0-1-1,1 1 0,0 0 1,-1-1-1,1 1 0,-1-1 1,1 1-1,0-1 0,-1 1 1,1-1-1,0 0 0,-1 1 1,1-1-1,0 1 0,0-1 1,0 0-1,-1 1 0,1-1 0,0 1 1,0-1-1,0 0 0,0 1 1,0-1-1,0 0 0,1 0 1,0-3-3,1 1 0,0-1 1,0 1-1,1 0 0,-1 0 0,0 0 1,1 0-1,0 0 0,4-3 0,4-3 14,0 0-1,0 1 1,1 1 0,0 0-1,0 0 1,1 1-1,0 1 1,0 0-1,0 1 1,1 0-1,-1 1 1,1 1-1,0 0 1,25 0-1,-38 2 2,1 0-1,-1 1 0,1-1 1,0 1-1,-1-1 1,1 1-1,-1 0 0,1 0 1,-1-1-1,1 1 1,-1 0-1,0 0 0,0 1 1,1-1-1,-1 0 0,0 0 1,0 1-1,0-1 1,0 0-1,0 1 0,0-1 1,-1 1-1,1-1 1,0 1-1,-1 0 0,1-1 1,-1 1-1,0-1 1,0 1-1,1 0 0,-1-1 1,0 4-1,0 62 864,-1-60-800,0 6-24,-2 1 0,1-1-1,-2 0 1,1-1 0,-2 1 0,-6 13 0,8-20-143,1 0 1,-1 0 0,-1-1-1,1 0 1,-1 1 0,0-1-1,0-1 1,0 1 0,0 0-1,-1-1 1,0 0 0,0 0 0,0-1-1,-11 7 1,15-10-30,1 0 0,-1 1 0,0-1 0,1 1 0,-1-1 0,0 0 0,1 0 0,-1 1 0,0-1 0,0 0 0,1 0 0,-1 0 0,0 0 0,1 0 0,-1 0 0,0 0 0,0 0 0,1 0 0,-1 0 0,0 0 1,0-1-1,1 1 0,-1 0 0,0 0 0,1-1 0,-1 1 0,0 0 0,1-1 0,-1 1 0,1-1 0,-1 1 0,0-1 0,1 1 0,-1-1 0,1 1 0,0-1 0,-1 0 0,0-2-64,1 1 0,-1-1-1,1 1 1,0-1 0,0 1 0,0-1-1,1 1 1,-1-1 0,1 1 0,-1-1 0,2-2-1,2-8-231,1 0-1,1 0 0,8-14 1,13-13-752,-1 4-372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1992,'0'0'6184,"-2"10"-5118,-28 95 1524,21-80-1966,1 0-1,0 1 1,2 0 0,2 1-1,0-1 1,1 1-1,2 33 1,1-58-623,1-1 0,0 0 0,-1 0 0,1 0 0,0 1 0,0-1 0,-1 0 0,1 0 0,0 0 0,0 0 0,0 0 0,0-1 0,1 1 0,-1 0 0,0 0 0,0-1 0,0 1 0,1 0 0,-1-1 0,0 0 0,1 1 0,-1-1 0,0 0 0,1 1 0,-1-1 0,0 0 0,1 0 0,1 0 0,49 0 13,-38-1-5,2 2-238,0-2 0,1 0-1,-1-1 1,0-1 0,26-7 0,-38 9 8,0-1 0,0 1 0,0-1 0,0 0 0,0 0 1,0 0-1,0-1 0,-1 1 0,1-1 0,-1 0 0,0 0 0,0 0 0,0-1 1,0 1-1,-1-1 0,1 1 0,-1-1 0,0 0 0,0 0 0,0 0 0,-1 0 0,1 0 1,-1-1-1,0 1 0,0 0 0,0-7 0,-1 6-190,1-1-226,0 0 1,-1 0 0,0 0 0,-1 0-1,1 0 1,-3-9 0,-10-9-3129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4073,'0'0'4435,"11"-10"-4177,-1 2-168,51-50 179,-56 52-81,1 0-1,-2 0 0,1 0 0,-1 0 0,0-1 0,0 0 1,0 0-1,-1 0 0,4-14 0,-7 21-145,0 0 0,0-1 0,0 1 1,0 0-1,0-1 0,0 1 0,1 0 0,-1 0 0,0-1 0,0 1 0,0 0 1,0-1-1,0 1 0,1 0 0,-1 0 0,0-1 0,0 1 0,0 0 1,1 0-1,-1 0 0,0-1 0,0 1 0,1 0 0,-1 0 0,0 0 0,1 0 1,-1-1-1,0 1 0,1 0 0,-1 0 0,0 0 0,0 0 0,1 0 1,-1 0-1,0 0 0,1 0 0,-1 0 0,0 0 0,1 0 0,-1 0 0,0 0 1,1 0-1,-1 0 0,0 1 0,0-1 0,1 0 0,-1 0 0,22 16 636,18 29-383,-37-43-148,62 85 37,-56-81-2485,-2-8-3300,-1-7 484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4049,'0'0'4960,"18"-3"-4238,69-12 405,120-4 0,-136 19-2304,-70 0 1048,0-1 1,-1 1-1,1 0 1,-1-1-1,1 1 1,0-1-1,-1 1 1,1 0-1,-1-1 0,1 1 1,-1-1-1,0 1 1,1-1-1,-1 0 1,1 1-1,-1-1 1,0 1-1,0-1 1,1 0-1,-1 1 1,0-1-1,0 0 1,0 1-1,1-1 1,-1 0-1,0 1 1,0-1-1,0 0 1,0 1-1,0-1 1,-1 0-1,1 1 1,0-1-1,0 0 1,0 1-1,-1-2 0,1-4-1326,0-9-2646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80 2817,'0'0'4084,"13"-6"-3958,42-17 278,-54 23-365,-1 0 0,1-1-1,0 1 1,0-1 0,0 1 0,0-1 0,-1 1-1,1-1 1,0 1 0,0-1 0,-1 0 0,1 1 0,-1-1-1,1 0 1,0 0 0,-1 1 0,1-1 0,-1 0-1,0 0 1,1-1 0,-9-11 229,-21 0-139,28 12-73,-46-8-534,17 10-2594,11 3-1269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3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4201,'0'0'5525,"4"19"-4597,33 137 869,-16-32-747,-18-71-7786,-2-47 4192,2-1-541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4409,'0'0'4662,"4"22"-3603,25 154 1515,3 7-1130,-30-204-9665,-2 19 7332,0-17-3645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3769,'0'0'3687,"23"-14"-3141,73-43 54,-86 51-430,1 1 0,-1 0 0,1 1 0,0 0 0,0 0 0,1 1 0,21-2 0,-8 1 162,-17 2-250,0 1-1,1 0 1,-1 0 0,1 0-1,-1 1 1,1 1-1,-1 0 1,0 0-1,1 0 1,8 4 0,-14-4-69,0 0 1,0 1 0,0 0 0,0 0-1,0 0 1,-1 0 0,1 0 0,-1 0-1,0 1 1,1-1 0,-1 1 0,0 0 0,-1 0-1,1-1 1,0 1 0,-1 0 0,1 1-1,-1-1 1,0 0 0,0 0 0,-1 0 0,1 1-1,0-1 1,-1 0 0,0 1 0,0-1-1,-1 6 1,1 0 71,-2 0-1,1 0 1,-1 0 0,0-1-1,-1 1 1,0-1 0,-1 1-1,0-1 1,0 0 0,0-1-1,-1 1 1,0-1 0,-1 0-1,-7 8 1,1-2-15,-1 0-1,0-1 1,-1 0 0,-1-2-1,1 1 1,-22 9 0,36-19-71,-1 0 1,0-1-1,1 0 1,-1 1-1,0-1 1,0 1-1,0-1 1,0 0-1,1 1 1,-1-1-1,0 0 1,0 0-1,0 0 1,0 0-1,0 0 1,0 0-1,0 0 1,1 0-1,-1 0 1,0 0-1,0-1 1,0 1-1,0 0 1,0 0-1,-1-2 1,2 2-8,0-1 0,0 0 1,0 1-1,0-1 0,0 1 0,0-1 1,0 0-1,0 1 0,0-1 0,0 0 1,0 1-1,1-1 0,-1 1 0,0-1 1,0 0-1,1 1 0,-1-1 0,0 1 1,1-1-1,-1 1 0,1-1 0,-1 1 1,0-1-1,1 1 0,-1-1 1,1 1-1,-1 0 0,1-1 0,0 1 1,-1 0-1,1 0 0,-1-1 0,1 1 1,0 0-1,15-8-13,-1 1-1,1 1 1,1 0 0,-1 1 0,1 1 0,0 0 0,-1 2 0,2 0-1,-1 0 1,0 2 0,0 0 0,0 1 0,21 4 0,-30-4 18,-1 1 1,0 0 0,0 1-1,-1-1 1,1 1 0,0 0-1,-1 1 1,0 0 0,0 0-1,0 0 1,0 1 0,0 0 0,-1 0-1,0 0 1,0 1 0,-1-1-1,6 9 1,-8-10 50,0 0 1,-1 0-1,1 0 1,0 0-1,-1 0 0,0 0 1,0 1-1,-1-1 1,1 0-1,-1 1 1,0-1-1,0 0 0,0 1 1,0-1-1,-1 0 1,0 1-1,0-1 1,0 0-1,0 0 0,-1 0 1,0 0-1,0 0 1,0 0-1,0 0 1,0 0-1,-1-1 0,0 1 1,0-1-1,-5 5 1,0 1 79,-1 0 1,-1-1-1,1-1 0,-1 1 1,0-1-1,-1-1 1,0 0-1,0-1 1,0 0-1,-13 4 1,16-7-89,-1 0 0,0-1 1,1 0-1,-1 0 1,0-1-1,0 0 0,0-1 1,1 0-1,-1 0 1,0-1-1,1 0 1,-1 0-1,1-1 0,-14-6 1,17 6-153,-77-30 134,74 30-746,0 1-1,-1 0 0,0 1 1,-13-1-1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2649,'0'0'6158,"11"-10"-5472,61-51 1602,-60 102-722,-10-17-1011,-2-18-510,0-1-1,0 1 1,1 0 0,0 0 0,0-1 0,0 1 0,1-1-1,-1 1 1,2-1 0,-1 1 0,0-1 0,6 8-1,-7-12-41,1 0-1,-1 0 0,1 0 0,0 0 0,-1 0 1,1 0-1,-1 0 0,1-1 0,0 1 0,0-1 1,-1 1-1,1-1 0,0 0 0,0 0 0,0 0 1,0 0-1,-1 0 0,1 0 0,0 0 0,0 0 0,0-1 1,-1 1-1,1-1 0,0 1 0,-1-1 0,3-1 1,2-1 12,-1 1 0,1-1 0,-1-1 0,0 1 0,0-1-1,6-5 1,-4 3 57,0-1-1,-1-1 1,0 1-1,0-1 0,0 0 1,-1 0-1,0 0 0,-1-1 1,0 0-1,0 0 0,-1 0 1,0 0-1,0-1 0,-1 1 1,0-1-1,-1 0 0,0-13 1,-21 151 893,20-114-877,0 32 125,0-45-207,0 1-1,0-1 0,1 0 0,-1 1 0,0-1 0,0 1 1,1-1-1,-1 0 0,1 1 0,-1-1 0,1 0 1,0 0-1,-1 1 0,1-1 0,0 0 0,0 0 0,0 0 1,0 0-1,0 0 0,0 0 0,0 0 0,0 0 1,3 1-1,8 3-1733,-11-5 1371,0 1-1,0-1 0,1 1 0,-1-1 1,0 1-1,0-1 0,0 1 1,1-1-1,-1 0 0,0 0 1,1 0-1,-1 0 0,0 0 1,0 0-1,1 0 0,-1 0 1,0 0-1,0-1 0,1 1 1,-1 0-1,0-1 0,0 1 1,0-1-1,1 1 0,-1-1 1,0 0-1,2-1 0,11-10-2606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5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18 728,'0'0'10380,"32"2"-7130,5 5-2854,0-2 1,0-2-1,0-1 1,39-4-1,-14 1-262,-31-5-566,-20-2-2177,-11 7 2350,0 1 0,0-1 0,0 1 0,0-1 0,0 1 0,0-1 0,0 1 0,0-1 0,0 1 0,0-1 0,-1 1 0,1-1 0,0 1 0,0-1 0,-1 1 0,1-1 0,0 1 0,-1-1 0,1 1 0,0 0 0,-1-1 0,1 1 0,0 0 0,-1-1 0,1 1 0,-1 0 0,0-1 0,-9-6-3930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4049,'0'0'6920,"1"14"-6249,4 218 992,0-215-3455,5-12-2983,-5-5 1072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2457,'0'0'5101,"2"1"-4909,0-1 1,-1 1-1,1-1 1,0 1-1,-1 0 1,1 0-1,-1 0 1,1 0-1,-1 0 1,1 0-1,-1 0 1,0 0-1,2 2 1,6 41 1291,-1 1 0,3 79 0,-10 96-1504,-3-104 466,2-115-446,0-1 1,1 1-1,-1 0 0,0-1 0,1 1 0,-1 0 1,1-1-1,-1 1 0,0 0 0,1-1 0,-1 1 1,1-1-1,0 1 0,-1-1 0,1 0 0,-1 1 1,1-1-1,0 1 0,-1-1 0,1 0 0,0 0 1,-1 1-1,1-1 0,0 0 0,0 0 0,-1 0 1,1 0-1,0 0 0,0 0 0,-1 0 0,1 0 1,0 0-1,0 0 0,-1 0 0,1 0 0,0 0 1,-1-1-1,1 1 0,0 0 0,-1-1 0,1 1 1,1-1-1,44-16-50,-31 12 61,16-5-11,1 1 0,0 2 0,1 2 0,-1 0 0,34 1 0,-60 28 862,-4-13-2126,-9-30-12923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3593,'0'0'6058,"-6"23"-5248,5-19-770,-9 29 477,2 1 0,2 0 0,-5 62 0,11-55-134,-2-15-378,2 1 1,1-1 0,0 1 0,2-1 0,1 0 0,2 0 0,13 41 0,-19-66-198,1 0 0,-1 0 1,1-1-1,0 1 0,-1 0 1,1 0-1,-1-1 0,1 1 1,0-1-1,0 1 1,-1-1-1,1 1 0,0-1 1,0 1-1,0-1 0,0 1 1,-1-1-1,1 0 0,0 0 1,0 1-1,0-1 0,0 0 1,0 0-1,0 0 0,0 0 1,0 0-1,1 0 0,5 0-2919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1664,'0'0'6917,"3"13"-6176,4 24-328,-3-5 186,3 0-1,14 45 0,-21-76-702,1 1 0,0 0 0,-1 0 0,1-1 0,0 1 0,0-1 0,0 1 0,0-1 0,0 1 0,1-1 0,-1 1 0,0-1 0,1 0 0,-1 0 0,1 0 0,-1 0-1,1 0 1,0 0 0,-1 0 0,1 0 0,0-1 0,-1 1 0,1-1 0,0 1 0,0-1 0,0 0 0,2 1 0,-1-2-153,0 1 0,0-1 0,0 0 0,0 1 1,0-2-1,-1 1 0,1 0 0,0 0 0,0-1 0,-1 1 0,1-1 1,-1 0-1,0 0 0,1 0 0,-1 0 0,2-3 0,12-14-1905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0 2849,'0'0'4823,"-8"15"-4120,6-13-676,-6 11 242,0 1 0,1 0 0,1 0 0,0 0 0,1 1 0,0 0 0,-2 17 0,5-9-125,1 0 0,1 0 0,1 0 0,2 0 0,0 0 0,1 0 0,1-1 0,1 1-1,2-1 1,11 25 0,-16-39-125,2 3 10,0 1 1,0 0-1,-1-1 0,-1 1 1,0 1-1,-1-1 0,0 0 1,-1 1-1,0-1 0,-1 1 1,-1 12-1,-1-22 3,0 1 0,1-1 1,-1 0-1,-1 0 0,1 0 0,0 0 1,-1 0-1,0 0 0,1 0 0,-1-1 1,0 1-1,0-1 0,-1 0 0,1 0 1,0 0-1,-1-1 0,1 1 0,-1-1 0,0 1 1,1-1-1,-7 0 0,-5 3 36,0-1 0,0 0 0,0-1-1,-17 0 1,27-2-28,0 0 0,1 0 0,-1 0 0,0-1 0,0 0 0,0 0 0,1 0 1,-1 0-1,1-1 0,-1 0 0,1 0 0,-6-3 0,7 3-93,0-1 0,0 0 0,0-1 0,1 1 1,-1 0-1,1-1 0,-1 1 0,1-1 0,1 0 0,-1 0 1,0 0-1,1 0 0,0 0 0,-1-6 0,-1-5-1726,0 0 1,2 0-1,0-27 0,1 25-781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0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1120,'0'0'3356,"41"7"-1308,89-7-1124,-129 0-650,45 0-1,-41 0-473,-4 0 195,-1 0 1,0 1 0,1-1 0,-1 0-1,1 0 1,-1 0 0,0 0 0,1 0-1,-1 0 1,1 0 0,-1 0 0,0 0 0,1 0-1,-1 0 1,1 0 0,-1-1 0,0 1-1,1 0 1,-1 0 0,0 0 0,1 0-1,-1-1 1,0 1 0,1 0 0,-1 0-1,0-1 1,1 1 0,-1 0 0,0 0-1,0-1 1,1 1 0,-1 0 0,0-1-1,0 1 1,0-1 0,0 1 0,1 0-1,-1-1 1,0 1 0,0 0 0,0-1-1,0 1 1,0-1 0,0 1 0,0 0-1,0-1 1,0 1 0,0-1 0,0 1-1,0 0 1,0-1 0,-1 0 0,1-8-2365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5465,'0'0'5147,"12"1"-4453,7 1-488,6 0 486,-1 0 0,1-1 0,47-5 0,-58 1-477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4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 3393,'0'0'2199,"-21"0"-1135,9 0-937,-5-1 211,1 0-1,-1 2 1,1 0 0,-1 1-1,1 1 1,0 0 0,0 1-1,0 1 1,-16 7 0,21-6-56,1 0 0,0 1 1,0 0-1,1 0 0,0 1 1,0 1-1,1 0 1,0 0-1,0 0 0,-6 12 1,10-13-202,-1-1 0,2 1 0,-1 0 0,1 0 0,1 1 0,-1-1 0,1 0 0,1 1 0,-1 0 0,2-1 0,-1 1 0,1 0-1,0-1 1,3 16 0,-1-18-65,0 1 0,1-1 0,0 0-1,0 0 1,0 1 0,1-2-1,0 1 1,0 0 0,0-1 0,1 0-1,0 0 1,0 0 0,0-1-1,1 0 1,-1 0 0,1 0 0,0 0-1,0-1 1,0 0 0,9 3-1,-4-2 41,0 0-1,0 0 0,0-1 1,0 0-1,1-1 0,-1 0 1,1-1-1,0 0 0,-1-1 0,1-1 1,17-2-1,-23 1-130,1-1 0,0 0 0,-1-1 0,0 1 0,0-1 0,0 0 0,0-1 0,7-7 0,18-13-8925,-24 20 5642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5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7 118 4793,'0'0'5261,"-2"-5"-5151,1 3-110,1 1 1,-1 0-1,1-1 1,-1 1-1,1 0 1,-1-1-1,1 1 1,0-1-1,0 1 1,0-1-1,0 1 1,0 0-1,0-1 1,0 1-1,0-1 1,1 1-1,-1-1 1,0 1-1,1 0 1,-1-1-1,1 1 1,0 0-1,-1-1 1,1 1-1,0 0 1,1-1-1,3-3 8,1 0 1,-1 1-1,1 0 0,0 0 0,8-3 1,-13 6-8,12-6 180,1 1 0,0 0 1,1 0-1,-1 1 0,1 1 1,0 1-1,0 0 0,0 1 1,1 0-1,-1 2 1,18 0-1,-31 1-172,0 0 0,0 0 1,0 0-1,0 0 0,0 1 0,0-1 0,-1 1 0,1-1 1,0 1-1,-1-1 0,1 1 0,-1 0 0,0 0 1,0 0-1,1 0 0,-1 0 0,0 0 0,-1 0 1,1 0-1,0 0 0,-1 0 0,1 1 0,-1-1 1,1 0-1,-1 0 0,0 1 0,0-1 0,-1 4 0,2-1 45,-1-1 0,0 1 0,0-1 0,-1 0 0,1 1-1,-1-1 1,0 1 0,0-1 0,0 0 0,-1 0 0,0 0 0,1 0-1,-6 7 1,-18 12-436,-1-1 0,-1-1 0,-31 17 0,77-51-465,-2-1 0,22-22 0,-3 4 19,51-54 1720,-95 136 3175,-1-32-3563,-17 39 797,25-54-1243,0 1-1,0 0 0,0 0 0,0 0 1,1 0-1,-1 0 0,1 0 0,0-1 1,1 1-1,-1 0 0,1 0 0,-1 0 1,3 5-1,-2-7-46,1 0 1,0 1-1,0-1 1,0 0-1,0 0 1,0 0-1,0-1 1,0 1-1,1 0 1,-1-1-1,1 0 1,-1 1-1,1-1 1,0 0-1,-1 0 1,1-1-1,0 1 1,0-1-1,0 1 1,-1-1-1,1 0 1,0 0-1,5 0 1,-2 0-7,0 0 1,0 0-1,0-1 1,0 0-1,0 0 1,0 0-1,0-1 0,0 0 1,-1 0-1,8-3 1,-9 2-228,1 0-1,-1 0 1,1-1 0,-1 1 0,0-1-1,-1 0 1,1 0 0,-1-1 0,1 1-1,-1-1 1,4-8 0,-5 8-874,-1-1 0,1 1 0,-1-1 0,0 0-1,-1 0 1,1-10 0,-1 1-2304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5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3481,'0'0'5850,"12"-8"-5270,20-13 954,44-41 0,-67 51 283,0 2-1560,-8 9-245,0 1 1,0-1 0,0 0 0,-1 1-1,1-1 1,0 0 0,0 1 0,-1-1-1,1 1 1,0 0 0,-1-1 0,1 1-1,0-1 1,-1 1 0,1 0 0,-1 0 0,1-1-1,-1 1 1,1 0 0,-1 1 0,25 33 521,-17-25-374,-1 0 0,1 1 0,-2 0 0,0 0 0,0 1 0,6 18 1,-9-24-1357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5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2393,'0'0'5345,"14"12"-4384,47 40-170,-53-42-655,0-1 0,-1 2 0,0-1 0,0 1 0,-1 0 0,-1 0 0,0 1 0,0-1 0,-1 1 0,-1 0 0,0 0 0,2 20 0,-1-13 38,1 18 270,-1 0 0,-2 0 0,-3 54 0,0-82-373,-1-1 1,0 1-1,0-1 0,-1 0 1,0 0-1,0 0 0,-1 0 1,0 0-1,0 0 0,-1-1 1,0 0-1,-1 0 0,-7 8 0,-20 29 378,31-40-241,0 1-808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12 8,'0'0'2753,"-7"0"-2393,-1 0-203,0 0 0,0 1 0,0 0 0,0 1 0,0-1 0,0 1 0,1 1 0,-1 0 1,1 0-1,0 0 0,0 1 0,0 0 0,0 0 0,-6 6 0,0 2-90,1 1-1,1 1 1,0 0 0,1 0-1,1 1 1,0 0-1,1 1 1,-10 28 0,-3 16 101,-12 67 1,14-50-63,14-54-71,2 0-1,0 1 1,2-1-1,0 0 1,2 1 0,0-1-1,2 1 1,1-1-1,0 0 1,2 0 0,0-1-1,2 1 1,1-1-1,0-1 1,17 28 0,-7-16-76,-8-12 256,2 0 1,0 0-1,1-1 1,0-1-1,2 0 1,0-1-1,25 21 1,-24-26-89,0-1 1,1 0-1,1-1 1,-1-1 0,2-1-1,-1-1 1,1 0 0,1-2-1,-1 0 1,1-1 0,0-1-1,0-1 1,38 0 0,-34-2-86,0-2 1,-1-1 0,1-1 0,-1-1 0,33-10 0,-25 4-44,0-2 0,-1-1-1,35-20 1,-50 23-54,0 0-1,0-2 1,-1 0-1,-1 0 1,0-2 0,0 0-1,11-16 1,3-5-280,43-76 0,-64 98 335,-1-2 1,0 1-1,0-1 1,-1 0-1,-1 0 1,-1 0-1,0 0 1,-1-1-1,0-19 0,-4 5 52,-2-1-1,-1 1 0,-1 0 0,-10-30 0,-5-19-17,17 66-9,0-1 0,-1 1 0,0 0 1,-1 0-1,-1 1 0,0 0 0,-1 0 0,0 1 1,-1 0-1,0 0 0,-21-19 0,-8-2 100,-1 2-1,-46-27 1,31 22 112,-73-28 355,120 59-558,0 0-1,-1 1 0,1 0 0,-1 1 1,1-1-1,-1 2 0,0-1 0,-14-1 1,-68 2 391,58 1-356,29 1-224,1 0-1,-1 0 1,0 1-1,1-1 1,-1 1 0,1-1-1,-1 1 1,1 0-1,0 0 1,0 0 0,0 0-1,0 0 1,0 0-1,0 1 1,1-1 0,-1 1-1,1-1 1,-2 5-1,-6 6-1605,-1 0-984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6017,'0'0'2841,"-87"116"-3401,65-88-1881,0-6-1760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3305,'0'0'6576,"4"0"-6179,340-12 2785,-344 12-3167,1 0 0,-1 0-1,1 0 1,-1 0 0,0 0-1,1 1 1,-1-1 0,1 0 0,-1 0-1,1 0 1,-1 0 0,0 1-1,1-1 1,-1 0 0,0 0 0,1 1-1,-1-1 1,0 0 0,1 1-1,-1-1 1,0 0 0,1 1 0,-1-1-1,0 0 1,0 1 0,0-1-1,1 1 1,-1-1 0,0 0-1,0 1 1,0 0 0,2 23 200,-7 28-25,4-46-127,-11 67 446,4 0-1,3 139 1,7-194-497,2 0-1,0 0 1,1 0 0,0 0 0,2-1 0,0 0 0,1 0 0,1 0 0,16 23-1,-25-40-5,0 1 0,1-1 0,-1 0 0,0 0 0,0 0 0,0 0 0,0 1 0,0-1 0,0 0 0,0 0 0,0 0 0,0 1 0,0-1 0,0 0 0,0 0 0,0 0 0,0 1 0,0-1 0,0 0 0,0 0 0,0 0 0,0 1 0,0-1 0,-1 0 0,1 0 0,0 0 0,0 0-1,0 1 1,0-1 0,0 0 0,0 0 0,-1 0 0,1 0 0,0 0 0,0 1 0,0-1 0,0 0 0,-1 0 0,1 0 0,0 0 0,0 0 0,0 0 0,0 0 0,-1 0 0,1 0 0,0 0 0,0 0 0,0 0 0,-1 0 0,1 0 0,0 0 0,0 0 0,0 0 0,-1 0 0,1 0 0,0 0 0,-24-1 61,-21-6-61,-138-22 715,91 16-254,107 10-12539,-3-3 10052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3841,'0'0'8306,"79"-9"-7642,-59 6-176,-4 1-184,-5 2-176,-3 0-72,-4 0-40,-2 0-16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2961,'0'0'6066,"0"0"-6011,0 0 0,0-1 0,0 1 0,0 0 0,1 0 0,-1-1-1,0 1 1,0 0 0,0 0 0,1 0 0,-1-1 0,0 1 0,0 0 0,1 0 0,-1 0-1,0 0 1,0 0 0,1-1 0,-1 1 0,0 0 0,1 0 0,-1 0 0,0 0 0,0 0-1,1 0 1,-1 0 0,0 0 0,1 0 0,-1 0 0,0 0 0,1 0 0,4 16 236,-1-1 1,-1 1 0,0 0-1,-1-1 1,-1 1-1,0 0 1,-3 20 0,3 4 7,1 28 27,1-4 106,-8 105 0,-2-127-387,4-29-25,0 1 1,1-1-1,0 17 0,2-29 153,218-21 639,-216 20-807,0 1 1,0-1-1,0 1 1,0 0-1,0 0 1,0-1-1,0 1 1,0 0 0,-1 1-1,1-1 1,0 0-1,-1 0 1,1 1-1,1 1 1,18 9 1280,-21-12-1140,1 0-1201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1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1112,'0'0'2663,"-13"0"1490,125 0-3088,-64 0-3126,-48 2 1791,-1-1 0,1 0-1,0 0 1,0 1 0,0-1 0,-1 0 0,1 0-1,-1 0 1,1 1 0,-1-1 0,1 0-1,-1 0 1,0 0 0,1 0 0,-2 1 0,-6 7-1099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40 384,'0'0'8819,"37"0"-5214,-1-3-1084,-35 3-2497,-1 0 0,0 0-1,0 0 1,1 0-1,-1 0 1,0 0 0,0-1-1,0 1 1,1 0-1,-1 0 1,0 0 0,0 0-1,0 0 1,1-1-1,-1 1 1,0 0 0,0 0-1,0 0 1,0-1-1,1 1 1,-1 0 0,0 0-1,0-1 1,0 1-1,0 0 1,0 0 0,0-1-1,0 1 1,0 0-1,0 0 1,0-1 0,0 1-1,0 0 1,0 0-1,0-1 1,0 1 0,0 0-1,-15-15-402,13 13-114,-1 1-1,0-1 1,-1 0-1,1 1 1,0 0-1,0-1 1,0 1-1,-1 1 1,1-1-1,-1 0 1,1 1-1,0 0 1,-1 0-1,1 0 1,-1 0-1,-3 1 1,-9 2-2940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0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2825,'0'0'8365,"13"-5"-7322,37-16-151,-49 20-789,1 1 0,0-1 0,-1 0 0,1 0 0,-1 0 0,1 0 0,-1 0 0,1-1 0,-1 1 0,0 0 0,0-1 0,1 1-1,-1-1 1,0 1 0,-1-1 0,1 1 0,0-1 0,0 0 0,-1 1 0,1-1 0,0 0 0,-1 0 0,0 0 0,1 1 0,-1-1-1,0-4 1,0 5-189,-1 0 0,1 0 0,0-1-1,-1 1 1,1 0 0,0 0 0,-1 0 0,1-1-1,-1 1 1,0 0 0,0 0 0,1 0-1,-1 0 1,0 0 0,0 0 0,0 0-1,0 0 1,0 1 0,0-1 0,0 0 0,0 0-1,0 1 1,0-1 0,0 1 0,-1-1-1,1 1 1,0 0 0,0-1 0,-3 1 0,-25-1-7179,15 1 1220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3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38 165 1480,'0'0'5619,"-4"0"-4671,3 0-707,-1 0 0,1-1-1,-1 1 1,1 0 0,0 0 0,-1-1-1,1 1 1,-1 0 0,1-1 0,-1 0-1,1 1 1,0-1 0,0 0-1,-1 1 1,1-1 0,0 0 0,0 0-1,0 0 1,0 0 0,0 0 0,-1-2-1,1 2-77,0-1-1,1 1 0,-1 0 0,1 0 0,0 0 1,0-1-1,-1 1 0,1 0 0,0 0 0,0-1 1,0 1-1,0 0 0,0 0 0,0-1 0,0 1 1,1-2-1,9-16-1194,-3 9 1034,0 2 1,1-1-1,0 1 1,1 0 0,-1 1-1,1 0 1,1 0-1,0 1 1,0 1 0,0-1-1,0 2 1,1-1-1,0 1 1,0 1 0,0 0-1,0 0 1,0 1-1,1 1 1,18 0 0,-28 1-4,1 1 0,-1-1 1,0 1-1,0 0 0,1 0 1,-1 0-1,0 0 0,0 0 1,0 1-1,0-1 0,-1 1 1,1-1-1,0 1 0,0 0 1,-1-1-1,1 1 0,-1 0 1,0 0-1,0 0 0,0 0 1,1 0-1,-2 1 0,1-1 1,0 0-1,0 4 0,2 3 27,0 0-1,-1 0 1,0 0-1,-1 1 1,1 12 0,-2-15-5,-1 0 0,0 1 1,0-1-1,-1 0 1,0 0-1,0 0 0,-1 0 1,0 0-1,0-1 1,0 1-1,-1-1 0,0 0 1,-8 10-1,-6 5 33,-1-1 0,-31 24 0,-10 10-31,43-39-324,17-15 276,0 0 0,0 0 0,0 0 0,0 0 0,0 0-1,-1 0 1,1 0 0,0 0 0,0 0 0,0 0 0,0 0 0,0 0 0,0 0 0,-1 0 0,1 0 0,0 0 0,0 0 0,0 0 0,0 0 0,0-1-1,0 1 1,0 0 0,-1 0 0,1 0 0,0 0 0,0 0 0,0 0 0,0 0 0,0 0 0,0-1 0,0 1 0,0 0 0,0 0 0,0 0-1,0 0 1,0 0 0,0 0 0,0-1 0,0 1 0,0 0 0,0 0 0,0 0 0,0 0 0,0 0 0,0 0 0,0-1 0,0 1 0,0 0 0,0 0-1,0 0 1,0 0 0,0 0 0,0 0 0,0 0 0,0-1 0,0 1 0,0 0 0,1 0 0,-1 0 0,0 0 0,0 0 0,0 0 0,21-35-1759,81-63-99,-68 69 1973,-2-2 0,43-54 0,-63 66 1273,-27 29 348,-26 30-171,36-35-1498,1 1 1,-1 1 0,1-1-1,0 1 1,1 0-1,-1 0 1,1 0-1,1 0 1,-1 0-1,1 1 1,1-1-1,-1 1 1,1-1-1,1 1 1,-1 0 0,1-1-1,0 1 1,1 0-1,3 12 1,-3-18-38,0 0 0,0 0-1,1 0 1,-1 0 0,1-1 0,-1 1 0,1 0 0,0-1 0,-1 0 0,1 1-1,0-1 1,0 0 0,0 0 0,0 0 0,0 0 0,1 0 0,-1-1 0,0 1 0,0-1-1,0 1 1,1-1 0,3 0 0,63 0 149,-45-1-175,-11 1 14,-1-1 0,1 0 0,-1-1 0,0-1-1,1 0 1,16-7 0,-22 8-200,0-1 0,0 0 0,-1-1 1,1 0-1,-1 0 0,0 0 0,0-1 0,-1 0 0,1 0 0,-1 0 1,0-1-1,5-8 0,-8 11-128,-1 1 0,0-1 1,0 0-1,0 0 0,0 0 0,0 0 1,-1 0-1,0-1 0,1 1 0,-1 0 1,0 0-1,0 0 0,-1 0 1,1 0-1,-1 0 0,1 0 0,-1 0 1,0 0-1,0 0 0,-1 0 0,1 0 1,0 0-1,-1 0 0,0 1 0,1-1 1,-5-3-1,-10-12-4062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3553,'0'0'5778,"8"0"-5127,0-1-511,1-1-1,-1 0 1,1 0 0,-1 0-1,0-1 1,0-1 0,0 1-1,0-1 1,-1 0 0,1-1-1,-1 0 1,0 0-1,0-1 1,-1 1 0,0-2-1,10-11 1,-15 17-74,-1 0 0,0 1 0,1-1 0,-1 0-1,1 1 1,-1-1 0,1 0 0,-1 1 0,1-1 0,-1 1 0,1-1 0,0 1 0,-1-1 0,1 1-1,0-1 1,-1 1 0,1 0 0,0-1 0,0 1 0,-1 0 0,1-1 0,0 1 0,0 0 0,0 0 0,-1 0-1,1 0 1,0 0 0,0 0 0,0 0 0,-1 0 0,1 0 0,0 1 0,0-1 0,0 0 0,-1 0-1,2 1 1,1 1 15,0 0-1,-1 1 0,0-1 0,0 0 0,1 1 1,-2 0-1,1-1 0,0 1 0,2 5 1,5 10 150,-2 1 0,7 24 0,-4-8 157,6 48 0,-13-57-3925,-2 0-3859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3881,'0'0'6136,"-12"17"-5316,-37 57-20,41-62-620,1 2-1,1-1 1,0 1-1,1-1 0,0 1 1,2 1-1,-1-1 1,2 1-1,0-1 1,0 1-1,1 0 1,1-1-1,3 26 1,-2-36-198,-1-1 0,0 0 0,1 0 0,0 0 0,0 1 0,0-1 0,0 0 1,0 0-1,1 0 0,-1 0 0,1-1 0,0 1 0,0 0 0,0-1 0,0 1 0,1-1 0,-1 1 1,0-1-1,1 0 0,0 0 0,-1 0 0,1-1 0,0 1 0,0-1 0,0 1 0,0-1 1,0 0-1,6 1 0,-4-1-283,0 0 0,1 0-1,-1-1 1,0 1 0,1-1 0,-1-1 0,0 1 0,1-1 0,-1 0 0,0 0 0,0 0 0,0-1 0,1 1-1,-2-1 1,1-1 0,0 1 0,6-5 0,29-27-3538,-27 19 1011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4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1744,'0'0'9206,"-1"20"-8191,-3 21 225,-17 80 1,17-103-928,-1-4-200,1 0-1,1 0 1,0 0-1,1 1 1,0 0-1,1-1 0,1 1 1,3 24-1,-2-37-135,1-1 0,-1 1-1,1 0 1,0-1 0,-1 1-1,1-1 1,0 1 0,0-1-1,0 0 1,0 0 0,0 0-1,0 0 1,0 0 0,1 0-1,-1 0 1,0-1 0,0 1-1,1-1 1,-1 0 0,0 0-1,1 0 1,2 0 0,-1 0-325,-1 1 0,1-1 0,0 0 0,0 0 0,-1-1 1,1 1-1,0-1 0,0 1 0,-1-1 0,1-1 0,-1 1 1,1 0-1,3-3 0,-5 2-82,0 0 0,0-1 0,-1 1 0,1-1 0,-1 1 0,0-1 0,1 1 0,-1-1-1,0 0 1,-1 1 0,1-1 0,0 0 0,-1 0 0,1-5 0,-1-8-3484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1792,'0'0'5105,"69"0"-4792,-49 0-145,2 0-64,-1 0-104,-3 0 0,0 0-424,0 0-281,-2-9-319,3-3-112,-1 1-360,-4-1-113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1968,'0'0'7461,"8"5"-6230,-4-3-1092,0 0 0,0 0 0,0 1 1,-1 0-1,1 0 0,-1 0 0,1 0 1,-1 0-1,0 1 0,-1 0 0,1-1 1,0 1-1,-1 0 0,0 0 0,0 0 1,0 1-1,-1-1 0,1 0 0,-1 1 1,0-1-1,0 1 0,0-1 0,-1 9 1,0-4-141,0-1 1,-1 1-1,-1 0 1,1-1-1,-1 1 0,-1-1 1,0 1-1,0-1 1,0 0-1,-1 0 1,0-1-1,-1 1 1,0-1-1,0 0 1,0 0-1,-1 0 1,0-1-1,0 0 1,-13 9-1,-4-13-8169,16-2 4694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19 1224,'0'0'6782,"-6"0"-5737,-17 0-254,17 0-187,23 0 508,290-4 2612,154 1-2480,-409 8-1243,0 1-1,-1 3 1,79 24-1,-118-30-20,-11-2-95,-1-1 0,1 0 0,-1 0 0,0 1 0,1-1 0,-1 0 0,1 0 0,-1 0 0,1 0 0,-1 0 0,1 0 0,-1 0 0,1 0 0,-1 0 0,1 0 0,-1 0 0,0 0 0,1 0 0,-1 0 0,1 0 1,-1 0-1,1 0 0,-1-1 0,1 1 0,-1 0 0,0 0 0,1-1 0,-1 1 0,1 0 0,-1 0 0,0-1 0,1 1 0,-1 0 0,1-2 0,-6-15-3315,-18-18-1955,12 23 2548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2745,'0'0'6769,"19"-6"-5009,0 8-1332,0 0 0,-1 1 0,31 8 0,27 5 408,-60-14-677,12 2 4,-1-1-1,1-1 0,44-4 0,-95 15 174,-66 15-275,-106 48 1,195-75-132,2-2-311,0 0 159,0 0 1,-1 0-1,1-1 1,0 1-1,-1 0 1,1-1-1,0 1 1,-1-1-1,0 1 1,1-1-1,-1 0 1,2-2 0,-1-2-95,0 0 1,-1 0 0,1 0 0,-1 0 0,-1 0 0,1 0 0,-1 0 0,0 0 0,-1-11 0,1-3 2167,-3 25-1624,1 1 0,-1-1 0,1 0 0,1 1 0,-1-1 0,1 1 0,-1 8 0,2-14-200,-1 4-21,0 0 0,1-1 0,-1 1 0,1 0 0,0 0 0,0-1 0,0 1-1,1 0 1,-1 0 0,3 6 0,-2-8-148,0 0 0,0-1 0,0 1 0,1-1 0,-1 1 0,0-1 0,1 0 0,-1 0 0,1 0 0,0 1 0,-1-1 0,1-1 0,0 1 0,0 0 0,-1 0 0,1-1 0,0 1 0,0-1 0,0 1 0,0-1 0,4 0 0,19 1-3624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1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88,'0'0'4089,"49"2"-308,-22-2-3425,13 0 270,-14 0-4019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124 144 2561,'0'0'3978,"-16"2"-2822,-53 6-116,67-7-992,1-1 0,0 0 0,0 0 0,-1 0 0,1 0 1,0 0-1,-1 0 0,1 0 0,0 0 0,-1 0 0,1 0 0,0-1 0,0 1 0,-1-1 0,1 1 0,0-1 0,0 1 0,0-1 0,0 0 0,0 1 0,0-1 1,0 0-1,0 0 0,0 0 0,0 0 0,0 0 0,0 0 0,0 0 0,1 0 0,-1 0 0,0 0 0,1 0 0,-1 0 0,1-1 0,-1 1 0,1 0 0,0 0 0,0-1 1,-1 1-1,1 0 0,0-1 0,0-1 0,0 0-49,0 0 0,1-1 1,-1 1-1,1-1 0,-1 1 0,1-1 1,0 1-1,1 0 0,-1-1 0,0 1 1,4-5-1,3 1-7,-1 0 1,1 1-1,0 0 1,0 0-1,1 1 1,0 1-1,0-1 1,0 1-1,0 1 1,1-1-1,0 2 1,-1-1-1,11 0 1,15-2 242,1 1 1,44 1-1,-76 3-172,-1-1 0,1 1-1,-1 0 1,1 1 0,-1-1-1,1 0 1,-1 1-1,1 0 1,-1 0 0,0 0-1,0 0 1,1 0-1,-1 1 1,0-1 0,0 1-1,4 3 1,-5-2-18,0 1 0,0-1-1,-1 0 1,1 1 0,-1 0 0,0-1-1,0 1 1,0 0 0,0-1 0,-1 1 0,1 0-1,-1 0 1,0 0 0,-1 6 0,1-2 7,-1-1 0,0 1 0,-1 0 0,0 0 0,0-1 0,0 1 1,-1-1-1,0 0 0,-1 0 0,1 0 0,-1 0 0,-1-1 0,1 1 0,-10 9 0,-6 5 70,-2-1 0,-37 27-1,46-36-94,21-24-5688,28-30 2971,22-12 239,-36 36 1945,0-2 0,-2 0 0,28-38 0,-39 39 2518,-14 11 1507,4 9-3385,-1 0-1,1 0 1,0 1-1,0-1 1,-1 0-1,1 1 1,0-1-1,0 1 1,0-1-1,-1 1 0,1 0 1,0-1-1,0 1 1,0 0-1,0 0 1,0 0-1,0 0 1,1 0-1,-1 0 1,0 0-1,0 0 1,1 0-1,-1 0 1,1 0-1,-2 2 1,-4 7 160,1 0-1,-1 0 1,1 0 0,1 1 0,0-1 0,1 1 0,0 0 0,0 0 0,1 0 0,1 1 0,0-1 0,0 0 0,1 1 0,2 17 0,-1-27-282,0 0 0,0 0 0,0 0 0,1 0-1,-1 0 1,1 0 0,-1 0 0,1 0 0,0 0 0,-1-1 0,1 1 0,0-1 0,0 1 0,0-1 0,0 0 0,0 0 0,1 0 0,-1 0 0,0 0 0,1 0 0,-1-1 0,0 1 0,4 0 0,66 6 321,-55-7-303,-6 1-522,0-1 0,1-1 0,-1 0 0,0 0 0,0-1 0,0-1 0,-1 1 0,1-2 1,-1 0-1,1 0 0,-1-1 0,0 0 0,-1 0 0,1-1 0,-1-1 0,0 1 0,-1-1 0,1-1 0,-2 0 0,12-14 0,4-6-2011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1032,'0'0'8669,"-2"18"-7596,-8 60 446,4 0-1,5 120 1,1-193-1553,1 0 0,0 0 0,0 0 0,0 0 0,1 0 0,0-1 0,0 1 0,0 0 0,1-1 0,-1 0-1,6 7 1,-7-10-118,0 1 0,1-1 0,-1 0-1,0 0 1,1 0 0,-1 0 0,1 0 0,-1-1-1,1 1 1,0 0 0,-1-1 0,1 1-1,0-1 1,-1 1 0,1-1 0,0 0-1,0 0 1,-1 0 0,1 0 0,0 0 0,0 0-1,-1 0 1,1-1 0,0 1 0,-1-1-1,1 1 1,0-1 0,-1 1 0,1-1-1,-1 0 1,1 0 0,-1 0 0,1 0 0,-1 0-1,0 0 1,1 0 0,1-3 0,17-15-2012,-2 1-512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4049,'0'0'6460,"2"8"-5509,1 26 38,-2 0 0,-1 0 1,-1-1-1,-10 57 0,11-86-986,-1 1 32,0-1 0,1 1 1,-1 0-1,1 0 0,0-1 0,1 1 1,-1 0-1,1 0 0,0-1 1,0 1-1,0 0 0,4 7 0,-3-10-39,0 0 0,0 1 0,0-1 0,0-1 0,0 1-1,1 0 1,-1 0 0,1-1 0,-1 1 0,1-1 0,-1 0-1,1 0 1,0 0 0,0 0 0,-1-1 0,1 1 0,0-1-1,0 1 1,0-1 0,0 0 0,0 0 0,4-1 0,-1 1-340,1 0 0,-1 0 0,1-1 0,-1 0 0,1 0 0,-1 0 0,1-1 0,6-3 1,-10 4 27,-1-1 1,0 1 0,0-1-1,1 1 1,-1-1 0,0 0-1,0 0 1,-1 0 0,1 0-1,0 0 1,-1 0 0,1 0-1,-1-1 1,0 1 0,1-1-1,-1 1 1,-1-1 0,1 1-1,0-1 1,0 0 0,-1 1-1,1-5 1,-1-9-2788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3377,'0'0'6985,"117"0"-6769,-91 0-152,-4 0-64,0 0-120,-3 0-656,1 0-424,0 0-248,6-3-113,-5-6-599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1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4521,'0'0'6795,"18"12"-5987,55 37-175,-70-47-585,1 1-1,-1-1 0,0 1 0,0 0 0,-1 0 0,1 0 1,-1 0-1,1 1 0,-1-1 0,0 0 0,0 1 1,0 0-1,-1-1 0,0 1 0,1 0 0,-1 0 0,0 0 1,-1 0-1,1 0 0,-1 0 0,0 0 0,0 0 0,0 0 1,0 0-1,-2 7 0,1 10 148,1-16-151,-1 0 1,1 0-1,-1-1 1,0 1-1,0 0 1,-1 0-1,1-1 1,-1 1-1,0-1 0,0 1 1,0-1-1,-1 0 1,0 0-1,-4 6 1,-4 1 45,-1 1 0,0-2 0,-14 11 0,16-14-77,1 0 1,0 0-1,0 1 0,1 0 1,0 1-1,0 0 0,-6 11 1,13-17-46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1760,'0'0'3972,"12"-18"-3219,41-53-44,-23 39 329,-7 26 817,-20 39-796,-3 26-185,0-22-148,6 58 0,-5-86-664,1 0 0,0-1 1,0 1-1,1 0 0,0-1 1,0 0-1,1 0 0,0 0 1,0 0-1,1-1 0,0 1 0,6 6 1,-9-12-68,1 0 1,-1 0-1,0 0 1,1 0-1,-1-1 1,1 1-1,0 0 1,0-1-1,-1 0 0,1 0 1,0 0-1,0 0 1,0 0-1,0-1 1,0 1-1,1-1 1,-1 0-1,0 0 1,0 0-1,0 0 1,0 0-1,0-1 1,0 1-1,0-1 1,0 0-1,0 0 1,0 0-1,0 0 1,0-1-1,-1 1 0,1-1 1,0 0-1,-1 1 1,4-4-1,3-3 47,0 0-1,-1 0 1,0 0-1,0-1 1,0-1-1,-2 1 1,12-20-1,-11 14 46,0-1 1,-1 0-1,0-1 0,-1 1 0,-1-1 0,-1 0 1,-1 0-1,0 0 0,0-18 938,-3 49-593,-8 34 1,2 0 0,0 66 0,7-101-473,0 1 0,1-1 0,1 0-1,0 0 1,0 0 0,2 0 0,-1 0 0,2-1-1,-1 1 1,2-1 0,0 0 0,0-1-1,16 22 1,-20-31-194,0 0-1,-1 0 1,1 0-1,0 0 1,0 0-1,0-1 1,0 1-1,1-1 1,-1 1-1,0-1 1,1 0-1,-1 0 1,1 0 0,-1 0-1,1-1 1,-1 1-1,1 0 1,0-1-1,-1 0 1,1 0-1,0 0 1,-1 0-1,1 0 1,0 0-1,-1-1 1,3 0 0,1-1-339,-1-1 1,1 1 0,-1-1 0,0 0 0,0 0 0,0-1 0,-1 1-1,1-1 1,-1 0 0,7-8 0,11-14-2109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80,'0'0'9583,"-9"9"-9197,4-4-315,1-2-22,1 0 0,-1 0 1,1 1-1,0-1 0,0 1 0,1 0 1,-1-1-1,1 1 0,0 1 0,0-1 1,0 0-1,0 0 0,1 1 0,0-1 1,0 1-1,-1 7 0,-4 260 2174,6-270-2335,0 0 0,1 0 0,-1 0 0,0 1 0,0-1-1,1 0 1,0 0 0,-1 0 0,1 0 0,0 0 0,0 0 0,0 0-1,0 0 1,0-1 0,0 1 0,1 0 0,-1 0 0,1-1 0,-1 1 0,1-1-1,-1 0 1,1 1 0,0-1 0,0 0 0,0 0 0,0 0 0,0 0 0,0 0-1,3 0 1,-2 0-150,0-1-1,1 1 0,-1-1 0,0 0 0,1 0 1,-1-1-1,0 1 0,1-1 0,-1 1 1,0-1-1,0 0 0,0 0 0,0-1 1,0 1-1,0 0 0,0-1 0,0 0 0,4-4 1,16-14-2250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3113,'0'0'6640,"0"17"-5600,0-15-1030,14 286 4032,-2-230-3835,2 4-817,-10-22-5798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2336,'0'0'4440,"20"-2"-3688,-14 2-713,18-3 434,1 0 1,-1-1-1,0-1 1,0-2-1,38-15 1,-42 11-93,-13 6 95,1 1-1,-1 0 1,1 0-1,13-3 1,-19 6-394,-1 1 0,1 0 0,-1-1 0,1 1 0,0 0 0,-1 0 0,1 0 0,0 0 0,-1 0 0,1 0 0,-1 0 0,1 1 0,0-1 0,-1 1 0,1-1 0,-1 1 0,1 0 0,-1-1 0,1 1 0,-1 0 0,0 0 0,1 0 0,-1 0 0,0 0 0,0 0 0,1 1 0,-1-1 0,0 0 0,1 2 0,7 14 81,-1 0 0,0 1 0,-1-1 0,-1 1 0,0 1 0,2 20-1,-3-8-3594,-3-3-3735,-2-38 3808</inkml:trace>
  <inkml:trace contextRef="#ctx0" brushRef="#br0" timeOffset="1">567 47 3585,'0'0'4961,"107"-14"-4369,-83 6-224,-5 3-368,-1 0-8,-4 3-544,-10 2-1024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4369,'0'0'7482,"28"38"-7210,-6-38-272,3 0-360,25-8-1105,-6-4-2112,1-6-2488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3385,'0'0'660,"0"0"-357,0 0 43,0 0 352,0 0-65,0 0-137,2 4-57,0-2-342,0 0 0,0 1 0,1-1 0,-1 0 0,0 0 0,1 0 0,-1 0 0,1 0 0,0-1 0,0 1 0,-1-1 0,1 0 0,0 0 0,0 0 0,0 0 0,6 0 0,-4 1 26,0-2-1,1 1 1,-1 0 0,0-1 0,1 0 0,-1-1-1,0 1 1,0-1 0,1 0 0,7-3-1,-12 4-96,0 0-1,0 0 0,0-1 0,-1 1 0,1-1 0,0 1 0,0-1 0,-1 1 0,1-1 0,0 1 0,-1-1 0,1 0 0,-1 1 0,1-1 0,-1 0 1,1 0-1,-1 1 0,1-1 0,-1 0 0,1 0 0,-1 0 0,0 0 0,0 1 0,1-1 0,-1 0 0,0 0 0,0 0 0,0 0 0,0 0 0,0 0 1,0 0-1,0 1 0,0-1 0,-1 0 0,1 0 0,0 0 0,0 0 0,-1 0 0,1 1 0,-1-1 0,1 0 0,-1 0 0,1 1 0,-1-1 0,1 0 1,-1 1-1,-1-2 0,0-2-5,-1 1 0,0 0 0,0 0 1,0 0-1,0 0 0,0 1 1,-1-1-1,-5-2 0,7 4-148,0 0 0,1 0 0,-1 1 0,0-1 0,0 0 0,0 1 0,0-1 0,1 1 0,-1 0 0,0 0 0,0 0 0,0 0 0,0 0 0,0 0 0,0 0 0,0 1 0,0-1 0,1 1 0,-1-1 0,0 1 0,0 0 0,0-1 0,1 1 0,-1 0 0,0 0 0,-1 2 1,-1 1-388,1 1 0,0-1 0,0 1 0,0 0 0,0 0 0,1 0 0,-3 8 0,0-2 66,-5 13-1896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3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3777,'0'0'3689,"-11"-3"2561,225 8-6004,234 36 0,-420-40-1024,-26-2 390,0 1 0,0-1 0,0 0 0,0 0 0,-1 0 0,1 0 0,0 0 0,0 0 0,-1 0 0,1-1 0,0 1 0,-1-1 0,1 1 0,-1-1 0,0 0 0,0 0 0,1 1 0,-1-1 0,0 0 0,-1 0 0,1 0 0,0 0 0,0 0 0,0-2 0,3-9-2718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6537,'0'0'10523,"25"0"-9763,-5 0-344,4 3-288,2-1-112,3 1-16,3-3-720,4 4-1385,19-4-951,-7 0-1417,-7-7-840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3545,'0'0'2191,"1"18"-1156,40 322 5023,-25-252-5316,-8-51-495,-5-29-88,-2-10 51,-2-20-430,-1 0 1,-1 1-1,-1-1 0,0 1 1,-15-40-1,-52-99 139,31 75 620,39 84-502,1 0 0,0 0 0,-1 0 0,1-1 0,0 1 0,0 0 0,0 0 0,0 0 0,0 0 0,0 0 0,0 0 0,1 0 0,-1-1 0,0 1 0,1 0 0,-1 0 0,0 0 0,1 0 0,-1 0 0,1 0 0,0 0 0,-1 0 0,1 1 1,0-1-1,-1 0 0,1 0 0,0 0 0,0 1 0,0-1 0,0 0 0,0 1 0,0-1 0,0 1 0,0-1 0,0 1 0,0-1 0,0 1 0,0 0 0,0 0 0,0-1 0,2 1 0,62-11 354,-45 9-223,29-6-225,-1 3 0,56 0 0,-80 3-870,-16 1-1509,-23 6-8071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3417,'0'0'8354,"75"34"-7410,-49-34-392,0 0-272,2-5-280,-1-1-984,13 4-641,-8 1-1727,-5-1-473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5217,'0'0'4556,"9"-18"-3505,32-58 26,-38 71-970,0 0-1,0 0 1,0 0-1,0 1 1,1-1-1,0 1 1,0 0 0,0 0-1,0 1 1,1-1-1,-1 1 1,1 0-1,0 0 1,0 0-1,0 1 1,0 0-1,1 0 1,-1 0 0,0 0-1,1 1 1,-1 0-1,1 0 1,0 1-1,-1-1 1,1 1-1,9 1 1,-13 0-97,0 0 1,0 0-1,0 0 0,-1 0 1,1 0-1,0 0 1,0 1-1,-1-1 1,1 1-1,0-1 0,-1 1 1,0-1-1,1 1 1,-1 0-1,0 0 0,0-1 1,0 1-1,0 0 1,0 0-1,0 0 0,-1 0 1,1 0-1,-1 0 1,1 1-1,-1-1 1,0 3-1,3 65 165,-3-56-138,-1-4-36,-1 0 0,0 0 0,0 0-1,-1 0 1,0 0 0,-1-1 0,0 1 0,0-1-1,-1 0 1,-1 0 0,-6 8 0,-17 34-1374,47-84-1407,36-48 0,-30 47 2598,28-52-1,-47 76 377,-4 7 63,1 1 0,-1-1 0,1 0 1,-1 0-1,0 0 0,0 0 0,-1 0 1,1 0-1,0-6 1083,-4 15-411,-2 7-707,1 1-1,0 0 1,1 0-1,0 0 1,1 0-1,1 0 1,0 0 0,1 0-1,3 27 1,-2-37-259,-1-1 1,1 0 0,0 1 0,0-1 0,0 0-1,1 0 1,-1 1 0,1-1 0,0 0 0,0-1 0,0 1-1,0 0 1,0 0 0,1-1 0,-1 0 0,1 1-1,-1-1 1,1 0 0,0 0 0,0 0 0,0-1 0,0 1-1,0-1 1,1 0 0,-1 1 0,0-1 0,1-1-1,-1 1 1,0 0 0,5-1 0,1 1-268,0 0 1,-1-1 0,1 0-1,-1 0 1,1-1 0,0 0-1,-1 0 1,1-1-1,-1-1 1,0 1 0,11-6-1,-2-2-561,1-1 1,-1-1-1,-1-1 0,0-1 1,-1 0-1,-1 0 0,25-33 1,-10 7-1409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 1456,'0'0'9650,"-11"-5"-8641,9 4-949,0-1 0,-1 1 0,1 0 0,0 0 0,-1 0 0,1 0 0,-1 0 0,0 1 0,1-1 0,-1 1 0,1 0 0,-1 0 0,-5 0 0,6 1 25,0 1 0,1-1-1,-1 1 1,1 0 0,-1 0 0,1 0 0,-1-1-1,1 1 1,0 1 0,0-1 0,0 0 0,0 0-1,0 0 1,1 0 0,-1 1 0,1-1 0,-1 0-1,1 1 1,0-1 0,0 0 0,0 5-1,0-4 22,-9 111 2609,9-101-2641,0-1 0,1 0 1,0 1-1,1-1 0,1 0 0,-1 0 0,6 14 1,-6-23-213,-1 0 1,1 0-1,0 0 1,-1-1 0,1 1-1,0 0 1,1-1-1,-1 1 1,0-1 0,5 4-1,-5-5-205,1 0-1,-1 1 1,1-1-1,-1 0 1,1-1-1,-1 1 0,1 0 1,0-1-1,-1 1 1,1-1-1,0 0 1,0 0-1,-1 0 1,1 0-1,0 0 0,0-1 1,-1 1-1,1-1 1,-1 0-1,1 0 1,0 0-1,-1 0 1,1 0-1,-1 0 1,0-1-1,1 1 0,-1-1 1,0 0-1,0 0 1,3-3-1,15-14-2600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2473,'0'0'10038,"3"19"-8582,0 8-1095,18 105 1643,-17-111-1950,1 0 0,1 0-1,1 0 1,15 29 0,-22-49-161,0-1 0,0 0 0,0 1 0,0-1 0,0 0 1,1 1-1,-1-1 0,0 0 0,0 1 0,0-1 0,0 0 0,1 1 0,-1-1 0,0 0 0,0 1 1,0-1-1,1 0 0,-1 0 0,0 1 0,1-1 0,-1 0 0,0 0 0,1 0 0,-1 1 1,0-1-1,1 0 0,-1 0 0,0 0 0,1 0 0,-1 0 0,0 0 0,1 0 0,-1 0 1,0 0-1,1 0 0,-1 0 0,0 0 0,1 0 0,3-15-5130,-4-1 1915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4497,'0'0'4041,"17"2"-2981,-8-1-902,31 3 493,58-1 0,-86-4-476,0 1-1,0-1 1,0-1-1,0-1 1,0 1-1,0-2 1,-1 1-1,1-2 0,-1 0 1,17-9-1,-21 8 100,0 2-1,1-1 0,-1 1 0,1 0 1,0 1-1,0-1 0,13-2 0,-20 6-230,1 0 0,0-1-1,0 1 1,0 0 0,0 0-1,0 0 1,0 0 0,0 1 0,0-1-1,0 0 1,0 1 0,-1-1-1,1 1 1,0 0 0,0 0 0,0 0-1,-1 0 1,1 0 0,-1 0-1,1 0 1,-1 0 0,1 1 0,-1-1-1,1 0 1,-1 1 0,0-1-1,0 1 1,0 0 0,0-1 0,0 1-1,0 0 1,-1 0 0,1-1-1,0 1 1,-1 0 0,1 0 0,-1 0-1,0 3 1,2 4-1,-1 0 0,-1 0 1,1 0-1,-2 0 0,1 0 0,-1 0 0,0-1 1,-1 1-1,0 0 0,-1 0 0,0-1 0,0 0 1,0 1-1,-1-1 0,-1 0 0,1-1 0,-11 13 1,11-14-629,-2 0 0,1-1-1,-1 0 1,1 0 0,-1 0 0,-1 0 0,-12 6 0,9-7-2988,2-4-887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1100 0 2353,'0'0'1160,"-151"135"-632,84-74-8,-10 10-160,-22 20-152,5-3-80,-1 4-80,-4 1-48,18-11-136,-8 5-176,12-8 8,2 1-240,19-23-424,16-20-513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7:5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2993,'0'0'618,"26"11"-135,368 138 1046,-326-124-1417,-1 3 0,-1 3 0,-2 2 1,111 79-1,-108-61-92,368 310 129,-424-350-141,0 1 0,-1 0 0,0 0 0,13 25 0,-23-36-41,1-1-1,-1 1 0,0-1 1,0 1-1,1-1 0,-1 0 1,1 1-1,-1-1 0,0 1 1,1-1-1,-1 0 1,1 1-1,-1-1 0,1 0 1,-1 1-1,1-1 0,-1 0 1,1 0-1,-1 0 0,1 1 1,-1-1-1,1 0 0,0 0 1,-1 0-1,1 0 0,-1 0 1,1 0-1,-1 0 0,1 0 1,0 0-1,-1 0 0,1-1 1,-1 1-1,1 0 1,-1 0-1,1 0 0,-1-1 1,1 1-1,-1 0 0,1-1 1,-1 1-1,1 0 0,-1-1 1,1 1-1,-1 0 0,1-2 1,10-10-2106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1 102 520,'0'0'4009,"12"-11"-3485,40-37-172,-48 46-222,-1-1-1,1 1 0,0 0 1,0 0-1,0 0 0,0 0 1,0 1-1,0-1 1,1 1-1,-1 0 0,0 0 1,1 1-1,-1 0 1,0-1-1,1 1 0,-1 1 1,1-1-1,-1 1 0,0-1 1,1 1-1,6 3 1,-3-2 168,102 27 1808,-68-17-1865,-1-1-1,2-2 1,-1-2-1,53 2 1,-100-34 151,1 18-694,0 1 1,-1-1-1,1 1 1,-1 0 0,-1 0-1,1 1 1,-1-1-1,0 1 1,0 0 0,0 1-1,-1 0 1,1 0-1,-15-6 1,23 10 359,0 0-1,-1 1 1,1-1 0,0 1-1,0-1 1,-1 1 0,1 0-1,-1 0 1,1 0 0,0 0-1,-1 0 1,0 0 0,1 0-1,-1 0 1,0 0 0,1 1-1,-1-1 1,0 1 0,0-1-1,0 1 1,0-1 0,-1 1-1,1-1 1,0 1 0,-1 0-1,1 0 1,-1-1 0,1 1-1,-1 0 1,0 0 0,0-1-1,0 1 1,0 0 0,0 0-1,0 0 1,0-1 0,0 1-1,-1 0 1,1 0 0,-1-1-1,1 1 1,-1 0 0,-1 2-1,-3 8-686,0 0-1,-1 0 0,0 0 1,-14 18-1,-3 2-2549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1632,'0'0'6314,"4"27"-5089,29 83 374,20 115 0,-40-164-1270,-5-32-46,-2 0-1,-1 0 1,2 48-1,3 85-66,0-71 439,0-12 29,-10-138-4515,0 21-1504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3633,'0'0'7021,"9"3"-6371,27 10-22,-35-12-558,0 0 0,1 1 0,-1 0 0,0-1 0,0 1 0,0-1 0,0 1 0,0 0 0,-1 0 0,1 0 0,0-1 0,-1 1 0,0 0 1,1 0-1,-1 0 0,0 0 0,0 0 0,0 0 0,0 0 0,0 0 0,0 0 0,-1 0 0,0 3 0,0 5 263,-1 28 347,-1 0 1,-13 50-1,9-51-430,1 1 0,-1 52 0,7-89-245,0 1 0,1 0 1,-1-1-1,1 1 0,0 0 0,-1-1 1,1 1-1,0-1 0,0 1 1,0-1-1,0 1 0,0-1 0,0 0 1,1 1-1,-1-1 0,0 0 0,1 0 1,-1 0-1,1 0 0,-1 0 0,1 0 1,-1-1-1,1 1 0,-1 0 0,1-1 1,0 1-1,0-1 0,-1 0 1,1 0-1,0 1 0,2-1 0,67 2 41,-57-2-43,-7 0-124,0-1-1,0 1 1,0-1 0,0 0-1,0-1 1,0 0 0,0 0-1,-1 0 1,11-6-1,-15 7-87,1-1 0,0 0-1,-1 1 1,1-1 0,-1 0-1,0-1 1,1 1-1,-1 0 1,0-1 0,-1 1-1,1-1 1,0 0 0,-1 0-1,1 1 1,-1-1 0,0 0-1,0 0 1,0 0-1,0 0 1,-1 0 0,1-1-1,-1 1 1,0-4 0,1-13-1377,-3-24-3123,-7 24 1536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2585,'0'0'6670,"9"0"-5856,86 2 1000,33 0-3452,-3-9-4359,-96 3 3829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4673,'0'0'6853,"17"2"-6267,51 8 187,112 31 1,-144-33-1669,-34-7 604,-1-1-1,1 0 1,0 0 0,-1 0 0,1 0 0,-1 0 0,1 0-1,0 0 1,-1-1 0,1 1 0,-1 0 0,1-1 0,-1 0 0,1 1-1,-1-1 1,1 0 0,-1 0 0,0 1 0,1-1 0,0-1-1,5-9-2412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2168,'0'0'5364,"10"3"-4754,2 1-242,1 1 1,-1 1-1,23 13 1,-32-18-275,-1 1-1,1 0 1,-1-1 0,0 1 0,0 0 0,1 1-1,-2-1 1,1 0 0,0 1 0,0-1-1,-1 1 1,3 4 0,-3-5-64,-1 0 0,0-1 0,0 1 0,0 0 0,0-1 0,0 1 0,0-1 0,-1 1 0,1 0 1,0-1-1,-1 1 0,1-1 0,-1 1 0,0-1 0,1 1 0,-1-1 0,0 1 0,0-1 0,0 0 0,0 0 0,0 1 0,0-1 0,0 0 0,0 0 0,-1 0 0,-1 1 0,-18 14 70,0-1 0,-2-1 0,-23 11-1,-4-1-3171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4625,'0'0'6493,"11"0"-5907,316 0-35,-326 0-710,0-1 1,0 1 0,0 0 0,0 0 0,0-1 0,0 1-1,0-1 1,0 1 0,-1-1 0,1 1 0,0-1 0,0 0-1,0 1 1,-1-1 0,1 0 0,0 0 0,-1 1-1,1-1 1,-1 0 0,1 0 0,-1 0 0,1 0 0,-1 0-1,1 0 1,-1 0 0,0 0 0,0 0 0,1 0 0,-1 0-1,0 0 1,0 0 0,0-1 0,0-9-2388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2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1288,'0'0'10061,"0"16"-9233,-1 17-446,-2 12-17,3 1 0,10 89 0,-10-134-506,1 0 0,-1 0 1,1 0-1,-1 0 1,1 0-1,0 0 1,-1 0-1,1 0 1,0 0-1,0 0 1,0 0-1,0 0 0,-1-1 1,1 1-1,0 0 1,0-1-1,1 1 1,-1-1-1,0 1 1,0-1-1,0 1 1,0-1-1,0 0 0,0 0 1,1 1-1,-1-1 1,0 0-1,0 0 1,0 0-1,0 0 1,1 0-1,-1-1 1,0 1-1,0 0 0,2-1 1,2 0-288,0 0 1,0-1-1,-1 1 1,1-1-1,-1 0 0,1 0 1,5-4-1,12-12-2457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6:2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0 2761,'0'0'5442,"-5"17"-4327,-21 54-151,23-65-825,0 0 0,-1-1 0,0 1 0,0-1 1,0 1-1,-1-1 0,0-1 0,1 1 0,-2-1 0,1 0 0,0 0 0,-1 0 0,0-1 0,0 1 0,0-2 0,0 1 0,0-1 0,-1 1 0,1-2 0,-1 1 0,-12 1 1,15-3-120,-1 1 1,1-1 0,0 0-1,-1 0 1,1-1-1,0 1 1,-1-1 0,-6-1-1,10 1-41,0 0 0,0 0 0,-1 0 0,1 0 0,0 0 0,0 0 0,1 0 0,-1-1 0,0 1 0,0 0 0,0 0 0,1-1 0,-1 1 0,1 0 0,-1-1 0,1 1 0,-1-1 0,1 1 0,0 0 0,0-1 0,0 1 0,0-1 0,0 1 0,0-1 0,0 1 0,0-1 0,1 1-1,0-3 1,0 2-24,-1 0-1,1 0 0,0 1 1,0-1-1,1 0 1,-1 1-1,0-1 0,0 0 1,1 1-1,-1 0 0,1-1 1,-1 1-1,1 0 0,0 0 1,0 0-1,-1 0 0,1 0 1,0 0-1,0 1 0,0-1 1,0 0-1,3 0 1,-3 1 39,0-1 1,-1 1 0,1-1-1,0 1 1,-1 0 0,1-1-1,0 1 1,-1 0 0,1 0-1,0 0 1,0 0 0,-1 1-1,1-1 1,0 0 0,-1 1-1,1-1 1,-1 1 0,1 0-1,0-1 1,-1 1 0,1 0-1,-1 0 1,0 0 0,1 0-1,-1 0 1,3 3 0,1 7 37,1 0 0,0-1 0,1 0 0,0 0 0,13 14 0,-16-20-22,0-1-1,1 1 1,-1-1-1,1 0 1,0 0-1,0-1 1,0 1-1,0-1 1,0 0-1,1-1 1,-1 1-1,1-1 1,-1 0-1,9 0 1,-13-1-12,7 1 29,1 0-1,0 0 0,-1-1 0,1-1 0,-1 1 1,15-4-1,-20 3-11,0-1 1,-1 1 0,1 0-1,-1-1 1,0 1-1,1-1 1,-1 0-1,0 0 1,0 0 0,0 0-1,0 0 1,-1-1-1,1 1 1,0 0 0,-1-1-1,0 1 1,1-1-1,-1 0 1,0 1-1,0-1 1,-1 0 0,1 0-1,0-3 1,3-19 22,-1-1 1,-1 0 0,-1-31-1,-1 56-32,0 1 0,0-1 0,0 0 0,0 0 0,0 0 0,0 1 0,-1-1 0,1 0 0,0 0 0,0 0 0,-1 1 0,1-1 0,0 0 0,-1 1 0,1-1 0,-1 0 0,1 1 0,-1-1 0,1 1 0,-1-1 0,0 0 0,1 1 0,-1-1 0,0 1 0,1 0 0,-1-1 0,0 1 0,1 0 0,-1-1 0,-1 1 0,-31 1-59,25 0-68,0 2 0,0-1 1,1 1-1,-1 0 0,-13 9 0,-77 72-4525,78-65 2816,-14 12-2167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3089,'0'0'1692,"11"-19"-1327,38-61 277,-44 71-350,1 0 1,1 1-1,13-15 1,-18 22-225,-1 0 1,0 0-1,1 0 1,-1 0-1,0 0 1,1 0-1,-1 0 1,1 0 0,0 0-1,-1 1 1,1-1-1,0 0 1,-1 1-1,1 0 1,0-1-1,-1 1 1,1 0 0,0 0-1,0 0 1,-1 0-1,5 1 1,-5 0-22,-1-1 0,1 1 1,0 0-1,0 0 0,-1 0 0,1 0 1,0 0-1,-1 0 0,1 0 0,-1 0 1,1 0-1,-1 0 0,0 1 1,1-1-1,-1 0 0,0 0 0,0 0 1,0 0-1,0 2 0,2 31 260,-2-26-186,1 5-13,-2-3 1,2 0 0,0 0 0,0 0 0,0 0 1,1 0-1,5 11 0,-7-19-98,1 0 0,0 0 0,0 0 0,1-1 0,-1 1 0,0 0 0,0-1 0,1 1 1,-1-1-1,1 1 0,0-1 0,-1 0 0,1 1 0,0-1 0,0 0 0,0 0 0,0-1 0,-1 1 0,1 0 0,0-1 0,1 1 0,-1-1 0,0 1 0,0-1 0,0 0 0,0 0 0,0 0 0,0 0 0,0 0 0,0-1 0,0 1 1,0 0-1,0-1 0,0 0 0,0 1 0,3-3 0,3-1 100,-1 0 0,1-1 0,-1 0 0,0 0 0,0-1 0,-1 0 0,0 0 0,0-1 0,0 0 0,-1 1 0,0-2 0,0 1 0,-1-1 0,0 0 0,0 0 0,-1 0 0,0 0 0,0 0 0,-1-1 0,0 1 0,1-11 1457,-3 48-1646,-1-6 250,3 54 73,-1-72-272,-1 0 0,1 0 0,0 0 1,0 0-1,1-1 0,-1 1 0,1-1 1,0 1-1,0-1 0,1 0 0,0 0 1,5 7-1,-5-9-233,-1-1-1,1 1 1,1-1-1,-1 0 1,0 0 0,0 0-1,0-1 1,0 1 0,1-1-1,-1 0 1,0 0 0,1 0-1,-1 0 1,0 0-1,0-1 1,1 1 0,-1-1-1,0 0 1,0 0 0,0 0-1,0 0 1,0-1 0,0 1-1,0-1 1,2-2-1,13-12-862,-2-1 0,17-20-1,-3 1-1257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1768,'0'0'7297,"-9"13"-6656,1-2-481,4-6-94,1 0 0,-1 0 0,1 0 0,0 1 0,0-1 1,1 1-1,0 0 0,0 0 0,0 0 0,0 0 0,1 0 0,0 0 0,0 10 1,1-3 132,0 0 0,1-1 0,1 1 1,0-1-1,1 1 0,0-1 1,7 18-1,-8-26-239,0 1 1,1-1-1,-1 0 0,1 0 1,-1 0-1,1 0 1,0 0-1,1-1 1,-1 0-1,1 1 0,-1-1 1,1 0-1,0-1 1,0 1-1,0-1 0,1 0 1,-1 0-1,1 0 1,-1 0-1,1-1 1,-1 0-1,1 0 0,5 1 1,-5-2-183,-1 1 0,1-1 0,0 0 1,-1 0-1,1-1 0,-1 1 0,1-1 1,-1 0-1,1 0 0,-1-1 0,0 1 0,1-1 1,-1 0-1,0 0 0,0 0 0,0-1 1,0 1-1,-1-1 0,1 0 0,-1 0 0,0-1 1,0 1-1,0-1 0,0 1 0,0-1 0,-1 0 1,1 0-1,-1 0 0,2-7 0,14-24-1951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1608,'0'0'8459,"0"0"-8436,0 0-1,0 0 0,1 0 0,-1 0 0,0 0 0,0 0 0,0-1 0,0 1 1,0 0-1,0 0 0,0 0 0,0 0 0,0 0 0,0 0 0,1 0 0,-1 0 0,0-1 1,0 1-1,0 0 0,0 0 0,0 0 0,0 0 0,1 0 0,-1 0 0,0 0 0,0 0 1,0 0-1,0 0 0,0 0 0,0 0 0,1 0 0,-1 0 0,0 0 0,0 0 0,0 0 1,0 0-1,0 0 0,1 0 0,-1 0 0,0 0 0,0 0 0,0 0 0,0 0 1,0 1-1,0-1 0,0 0 0,1 0 0,-1 0 0,0 0 0,0 0 0,0 0 0,0 0 1,0 0-1,0 1 0,0-1 0,0 0 0,0 0 0,0 0 0,0 0 0,1 0 0,-1 0 1,0 1-1,0-1 0,0 0 0,0 0 0,0 0 0,8 15 632,-1 0 0,0 1 0,0 0 0,-2 0-1,7 30 1,-6-22-595,0-2 0,16 35 0,-20-50-3136,-14-20-3151,-3 0 3213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40,'0'0'5066,"38"0"-453,40 13-2664,-54-7-1643,1-2 0,40 2-1,301 4-89,113-29 637,-380 12-624,137-13 48,-154 16-254,-48 4-2572,-7 0-3521,-23 0 3419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4161,'0'0'3859,"17"0"-2781,12-1-765,0-1 0,0-1 0,-1-1 0,1-2-1,-1-1 1,0-1 0,36-16 0,-17-8 95,-40 26-244,0 0 1,0 1-1,1-1 0,0 2 0,0-1 1,11-4-1,-18 9-134,0 0 1,1 0 0,-1 0-1,0 1 1,0-1-1,0 0 1,0 0-1,0 0 1,0 1 0,0-1-1,0 1 1,0-1-1,0 1 1,0-1-1,0 1 1,0-1 0,-1 1-1,1 0 1,0 0-1,0-1 1,0 1-1,-1 0 1,1 0 0,-1 0-1,1 0 1,0 0-1,-1 0 1,0 0-1,1 0 1,-1 0 0,1 0-1,-1 0 1,0 0-1,0 0 1,0 2-1,8 45 694,-7-43-708,0 4-210,1 11 458,0 1 1,-2 26-1,-9-5-1202,8-39 614,-1-1-1,1 1 1,0-1-1,0 0 1,-1 0-1,0 0 0,1 0 1,-1 0-1,0 0 1,0 0-1,0 0 0,-3 2 1,4-20-9053</inkml:trace>
  <inkml:trace contextRef="#ctx0" brushRef="#br0" timeOffset="1">606 92 1872,'0'0'6098,"117"-14"-5050,-85 10-392,-4 1-432,-3-1-136,-1 2-48,-6-1-40,-4 1-512,-8 2-896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3897,'0'0'6865,"69"30"-6801,-41-30-64,1 0-848,13 0-752,-8 0-1185,-5-1-15</inkml:trace>
  <inkml:trace contextRef="#ctx0" brushRef="#br0" timeOffset="1">589 0 5137,'0'0'6938,"105"5"-6450,-89-5-408,-5 2-80,1 2-1121,-6 1-1295,0-3-1401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188 102 4921,'0'0'4786,"-4"18"-4059,-3 20 72,-3 64-1,9-81-542,1 1 0,0-1 1,2 0-1,1 1 0,8 34 0,-8-49-224,-4-9-158,-5-22-428,-14-38-534,-2 10-41,-39-69 0,39 85 1913,-28-34-1,50 69-716,-1 1-1,1-1 1,0 0-1,0 1 1,-1-1-1,1 1 1,0-1 0,0 1-1,-1-1 1,1 0-1,0 1 1,0-1-1,0 0 1,0 1 0,0-1-1,0 1 1,0-1-1,0 0 1,0 1-1,1-1 1,-1 1-1,0-1 1,0 0 0,0 1-1,1-1 1,-1 1-1,0-1 1,1 1-1,-1-1 1,0 1 0,1-1-1,-1 1 1,1-1-1,-1 1 1,1 0-1,-1-1 1,1 1-1,-1-1 1,1 1 0,-1 0-1,1 0 1,0-1-1,-1 1 1,1 0-1,-1 0 1,1 0 0,0 0-1,-1 0 1,1 0-1,0 0 1,43-10 45,-33 8 191,48-8 279,104-6 1,-65 14-6007,-99 13-139,-4-2 2634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3185,'0'0'8385,"47"18"-7224,-19-18-401,2-8-408,0 3-200,-3 0-152,-1 1-152,6 1-1128,-5 1-1105,-3 0-2032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4409,'0'0'5500,"13"-19"-5047,42-57 9,-51 72-400,0 1 1,0-1-1,1 0 0,-1 1 1,1 0-1,0 0 1,0 0-1,0 1 1,0 0-1,0 0 1,1 0-1,-1 0 1,0 1-1,1 0 1,0 0-1,-1 1 0,1-1 1,-1 1-1,1 0 1,8 2-1,0-2 7,-10 0-52,0-1-1,-1 1 1,1 0-1,0 1 1,-1-1 0,1 1-1,0-1 1,-1 1 0,1 0-1,-1 1 1,0-1-1,1 0 1,-1 1 0,4 2-1,-5-2 16,0 1-1,-1-1 1,1 1 0,-1 0-1,1-1 1,-1 1-1,0 0 1,0 0-1,0 0 1,0 0 0,-1 0-1,1 0 1,-1 0-1,0 0 1,0 0-1,0 0 1,0 4-1,-1 1-29,-1 0 0,1 0 0,-1 0-1,0-1 1,-1 1 0,0 0-1,0-1 1,-1 0 0,0 0-1,0 0 1,0 0 0,-1-1 0,0 1-1,-1-1 1,1-1 0,-1 1-1,-9 6 1,38-32-3485,37-35-465,-41 37 3774,0-1 0,25-36-1,-44 55 306,1-1 0,-1 1-1,1 0 1,-1-1 0,0 1-1,1 0 1,-1-1 0,0 1-1,1-1 1,-1 1 0,0-1-1,0 1 1,1-1 0,-1 1-1,0-1 1,0 1 0,0-1-1,0 1 1,0-1 0,1 1-1,-1-1 1,0 1 0,0-1-1,0 1 1,-1-1 0,1 1-1,0-1 1,0 1 0,0-1-1,0 1 1,0-1 0,-1 0-1,0 1-59,1 0-1,-1 1 1,0-1-1,0 0 1,1 0 0,-1 1-1,0-1 1,1 1-1,-1-1 1,0 1-1,1-1 1,-1 1-1,1-1 1,-1 1 0,1-1-1,-1 1 1,1 0-1,-1-1 1,1 1-1,-1 0 1,1-1-1,-1 2 1,-5 8 266,1 0-1,-1 1 0,1-1 1,1 1-1,0 1 1,1-1-1,0 0 1,1 1-1,0 0 1,0-1-1,2 1 1,0 13-1,0-23-318,0-1 0,0 1-1,0-1 1,1 0 0,-1 1 0,1-1-1,-1 1 1,1-1 0,0 0-1,-1 1 1,1-1 0,0 0 0,0 0-1,0 0 1,0 0 0,0 1-1,0-1 1,0-1 0,0 1 0,0 0-1,1 0 1,-1 0 0,2 0 0,1 1 27,1 0 0,-1-1 0,0 0 1,1 0-1,0 0 0,-1 0 1,9-1-1,-3 0-73,0 0 0,0-1 0,0 0-1,0-1 1,0 0 0,18-7 0,-19 5-76,5-3-665,1 0 1,24-17-1,-37 22 463,1 0-1,0 0 1,-1 0-1,1-1 1,-1 1 0,0-1-1,1 1 1,-1-1 0,-1 0-1,1 0 1,0 0-1,-1 0 1,1 0 0,-1 0-1,0 0 1,0 0-1,0-1 1,0 1 0,0-5-1,-1-12-2576,0 1-1326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5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2457,'0'0'6985,"27"-4"-3810,-18 0-2891,0-1 0,0 0 1,0-1-1,0 0 0,-1 0 0,0-1 0,-1 0 0,1 0 0,-1-1 0,-1 0 0,1 0 0,-1 0 0,-1-1 0,6-12 0,-10 21-257,-1 0 0,0 0-1,1 0 1,-1 0 0,0 0 0,1 0-1,-1 0 1,0 0 0,1 0 0,-1 0-1,0 0 1,1 0 0,-1 0 0,0 0-1,0 0 1,1 0 0,-1 0-1,0 1 1,1-1 0,-1 0 0,0 0-1,1 0 1,-1 1 0,0-1 0,0 0-1,1 0 1,-1 1 0,0-1 0,0 0-1,0 0 1,0 1 0,1-1-1,-1 0 1,0 1 0,0-1 0,0 0-1,0 1 1,0-1 0,0 0 0,0 0-1,0 1 1,11 18 164,-10-17-58,7 12-17,1-1-1,0-1 1,1 1 0,0-1-1,21 17 1,-15-6-1902,-15-21 1579,-1-1 0,1 1 0,0 0 1,0-1-1,0 0 0,0 1 0,0-1 0,0 1 0,0-1 1,0 0-1,1 0 0,-1 0 0,0 0 0,1 0 1,-1 0-1,1 0 0,-1 0 0,1-1 0,0 1 1,-1 0-1,1-1 0,0 1 0,2-1 0,12 2-2524,0-2-1118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0 160,'0'0'9877,"-16"10"-8818,-51 35 212,63-41-1118,0 0 0,0 1 0,1-1 0,0 1 0,-1 0 0,1 0 0,1 0 0,-1 0 0,1 1 0,0-1 0,0 1 0,1-1 0,0 1 1,0-1-1,0 1 0,0 7 0,-1 4 153,-1-2-127,2 0-1,0 0 1,0 0-1,1 0 1,1 0-1,1 0 1,0 0-1,7 25 1,-7-35-231,-1 0 0,1 0 0,0 0-1,1 0 1,-1-1 0,1 1 0,0-1 0,0 1 0,1-1 0,-1 0-1,1 0 1,0 0 0,0-1 0,0 1 0,0-1 0,1 0 0,0-1-1,-1 1 1,1-1 0,0 1 0,0-2 0,0 1 0,0 0 0,0-1-1,1 0 1,-1 0 0,10 0 0,-10 0-385,0-1 0,0 0 0,0 0 0,0 0 0,0 0 1,0-1-1,0 1 0,0-1 0,0-1 0,0 1 0,0-1 0,-1 0 0,1 0 0,-1 0 0,1 0 0,-1-1 1,5-3-1,9-12-2688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2833,'0'0'7937,"-1"14"-6915,-1 11-692,-1 80 1972,3-94-2166,0 0 1,1-1-1,1 1 0,0-1 0,0 0 0,1 1 1,0-1-1,6 11 0,-7-19-196,0 1-1,1-1 1,-1 0-1,1 0 1,-1 0 0,1 0-1,0-1 1,0 1-1,0-1 1,0 0-1,0 1 1,0-1 0,0-1-1,0 1 1,1 0-1,-1-1 1,0 0 0,0 0-1,7 0 1,-8 0-225,0 1 0,1-1 1,-1 0-1,0 0 0,1 0 1,-1-1-1,0 1 0,1-1 0,-1 1 1,0-1-1,0 0 0,0 0 1,1 1-1,-1-2 0,0 1 1,0 0-1,0 0 0,-1-1 0,1 1 1,0-1-1,0 1 0,-1-1 1,1 0-1,-1 0 0,1 0 0,1-3 1,-1-8-2265,-2 1-801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2088,'0'0'8062,"20"2"-7399,163 9-348,-178-12-731,0 0-1,-1 0 1,1 0 0,-1-1 0,1 1 0,-1-1 0,0 0 0,0 0-1,0-1 1,0 1 0,0-1 0,0 0 0,-1 0 0,0 0 0,6-6-1,7-6-1415,1 1 107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1 600,'0'0'7240,"17"5"-6006,48 20-74,-62-23-1073,-1 0-1,1 0 1,-1 0 0,0 1-1,0-1 1,0 1 0,0 0-1,-1-1 1,1 1 0,-1 0-1,0 0 1,1 0 0,-1 0-1,-1 0 1,1 0 0,0 1-1,-1-1 1,1 0 0,-1 0-1,0 0 1,0 1 0,0-1-1,-2 5 1,2 5 244,1 3 145,-1 1 0,0 0 0,-1 0-1,-1 0 1,-7 28 0,8-41-510,0 0-1,-1 0 1,0 0 0,0 0 0,0-1-1,-1 1 1,1 0 0,-1-1 0,0 0-1,0 0 1,-4 5 0,3-6-306,0 1 1,1-1 0,-1 0-1,0-1 1,0 1-1,0 0 1,0-1-1,-1 0 1,1 0 0,0 0-1,0-1 1,-1 1-1,-6-1 1,-3 0-3551,4 0-749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1352,'0'0'5818,"0"35"-3919,-1 28-1137,0 15-120,3 0 1,17 107 0,-12-134-83,0 83 0,-6-85-244,2-1 1,9 50-1,-7-71-236,-4-16 2,1 1-1,0-1 0,1 0 1,0 0-1,5 11 0,-7-14 21,-1-7-110,0 0 0,0 0 1,0 0-1,0 0 0,0 0 0,0 0 0,1-1 1,-1 1-1,0 0 0,0 0 0,1 0 1,-1 0-1,0-1 0,1 1 0,-1 0 0,1 0 1,-1-1-1,1 1 0,-1 0 0,1-1 0,-1 1 1,1 0-1,1 0 0,-1-51-6741,-4 18 1523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20 302 4449,'0'0'4941,"20"-4"-4420,65-14-183,-78 16-308,0 0 0,-1 0 1,1-1-1,-1 0 0,1 0 1,-1-1-1,0 1 0,0-1 1,-1-1-1,1 1 0,-1-1 1,0 0-1,0 0 0,-1-1 1,1 1-1,-1-1 0,6-12 1,-8 15-14,-1 0 0,0 0 0,0 0 0,0-1 1,0 1-1,0-1 0,-1 1 0,0 0 0,1-1 1,-1 1-1,-1-1 0,1 1 0,0-1 0,-1 1 1,0 0-1,1-1 0,-1 1 0,-1 0 1,1 0-1,0-1 0,-1 1 0,0 0 0,0 1 1,1-1-1,-2 0 0,1 0 0,0 1 0,-1-1 1,1 1-1,-1 0 0,1 0 0,-6-3 0,-15-10 144,-1 0 0,0 2 0,-1 1 0,-1 1 0,-49-14 0,72 24 184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0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1664,'0'0'4668,"-4"2"-1882,-20 8-2162,13-7-489,0 1 0,0 0 0,0 0-1,0 1 1,1 0 0,0 1 0,0 1 0,0-1-1,1 1 1,-11 11 0,20-18-136,0 1-1,0-1 1,0 1 0,-1-1 0,1 1-1,0-1 1,0 1 0,0-1-1,0 1 1,0-1 0,0 1-1,0-1 1,1 1 0,-1-1-1,0 1 1,0-1 0,0 1 0,0-1-1,1 1 1,-1-1 0,0 1-1,0-1 1,1 0 0,-1 1-1,0-1 1,1 1 0,-1-1-1,0 0 1,1 1 0,-1-1 0,1 0-1,-1 0 1,1 1 0,-1-1-1,0 0 1,1 0 0,-1 0-1,1 1 1,-1-1 0,1 0-1,-1 0 1,1 0 0,0 0 0,30 11 127,-24-9-138,20 10 198,-1 1 0,-1 2-1,32 22 1,-51-33-180,-2 1-2056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1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0 197 272,'0'0'3170,"10"-2"-2566,24-5 279,0 2 0,1 1 0,46 1 0,118 10-174,1 9-355,106 3-337,14-1 242,19-14 335,-181-6-180,-43-3-332,129-23 0,-129 12 67,131-1-1,324-3 628,-375 9-634,-33 1 44,44 1-152,82-2-4,22-3 82,-270 11-70,58-12 0,-63 8-32,0 1 0,48 0 0,-76 6 83,0 0 1,0-1-1,0 1 1,0-2-1,0 1 1,0-1-1,0 0 1,7-2-1,-14 3-116,0 1 0,1 0-1,-1 0 1,1 0-1,-1 0 1,1 0-1,-1-1 1,0 1 0,1 0-1,-1 0 1,1-1-1,-1 1 1,0 0-1,1 0 1,-1-1 0,0 1-1,0 0 1,1-1-1,-1 1 1,0-1-1,0 1 1,1 0 0,-1-1-1,0 1 1,0-1-1,0 1 1,0 0 0,1-1-1,-1 1 1,0-1-1,0 1 1,0-1-1,0 0 1,-13-10-1666,-24-5-1514,8 8 399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8:48:1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0 288 2609,'0'0'3739,"7"-1"-3231,252 1 2677,8 1-2729,341-16 520,-283 13-606,-78-14-351,35-1 35,-217 14 133,89-16 0,29-2 94,49-1-230,61-2 10,-233 21 10,91-16 0,18-2 12,53 8 69,218 8 280,-372 1-360,119-22-1,-146 19 8,15-2 809,-56 9-897,1 0 0,-1 0 0,0 0 0,1 1 0,-1-1 0,1 0 0,-1 0-1,1 0 1,-1 0 0,1 0 0,-1 0 0,1 0 0,-1 0 0,1 0 0,-1 0 0,0-1 0,1 1 0,-1 0 0,1 0 0,-1 0 0,1 0 0,-1-1 0,0 1 0,1 0 0,-1 0 0,0-1 0,1 1 0,-1 0 0,0-1 0,1 1 0,-1 0-1,0-1 1,1 1 0,-1-1 0,0 1 0,0 0 0,0-1 0,0 1 0,1-1 0,-1 1 0,0-1 0,0 1 0,0-1 0,0 1 0,0-1 0,-1-1-365,1 1 0,-1 0 0,0-1 0,0 1 0,0 0 0,0-1 1,0 1-1,0 0 0,0 0 0,0 0 0,-1 0 0,1 0 0,-2-1 0,-18-11-6112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1648,'0'0'7167,"19"0"-6031,851-2 2114,-622-2-2328,-233 6-210,3-1-2580,-17-2 1787,-1 1 1,1 0 0,-1-1-1,0 1 1,0-1-1,1 1 1,-1 0-1,0-1 1,0 1 0,1-1-1,-1 1 1,0-1-1,0 1 1,0-1 0,0 1-1,0-1 1,0 1-1,0-1 1,0 1 0,0-1-1,0 1 1,0-1-1,0 1 1,0-1-1,0 1 1,0-1 0,0 1-1,0-1 1,-1 1-1,1 0 1,0-1 0,0 1-1,-1-1 1,1 1-1,0-1 1,-1 0-1,-11-20-3239,-2-2-526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9 728,'0'0'9002,"14"-1"-8227,159-5 1793,-107 5-4622,-54 0-2832,-31 1 1514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2745,'0'0'5682,"10"1"-4955,-1-1-666,0-1 173,0 2 1,0-1 0,0 1-1,17 4 1,-24-4-210,1-1 0,-1 1 0,0 0 0,0 0 0,0 0 0,-1 0 0,1 0 0,0 0 0,0 0 0,-1 0 0,1 1-1,0-1 1,-1 1 0,1-1 0,-1 1 0,0 0 0,0-1 0,1 1 0,-1 0 0,0 0 0,0 0 0,-1 0 0,1 0 0,0 0 0,-1 0 0,1 0 0,-1 0 0,0 0 0,1 4 0,-2 2 27,1 0 1,-1 0-1,0 0 1,-1 0-1,0 0 0,0 0 1,-1-1-1,1 1 0,-2-1 1,1 1-1,-1-1 0,-9 12 1,-2 0 171,-2-1 0,-35 31 0,39-37-119,13-12-60,0 1-25,0 0 27,27 4 246,58 12 1124,-48-11-776,69 20 0,-106-26-836,1 0-1,-1 0 0,0 0 0,1 0 1,-1-1-1,1 1 0,-1 0 0,0 0 1,0 0-1,1-1 0,-1 1 0,0 0 1,1 0-1,-1-1 0,0 1 0,0 0 1,0-1-1,1 1 0,-1 0 0,0-1 0,0 1 1,0 0-1,0-1 0,1 1 0,-1-1 1,0 1-1,0 0 0,0-1 0,0 1 1,0 0-1,0-1 0,0 1 0,0-1 1,0 1-1,0 0 0,-1-1 0,1-24-2114,0 19 664,0-13-1662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2777,'0'0'3703,"16"9"-502,-11 3-2802,0 1-1,-1 0 1,-1 0 0,0 0 0,-1 0 0,2 21 0,-5 85-249,-1-54 542,2 28-479,-17-102-2585,-27-47-2292,20 27 2101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4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1984,'0'0'3757,"-6"20"-3114,3-10-543,-4 12 234,0 1-1,2 0 1,0 0 0,-1 40-1,5-49-187,2 1 0,0-1 0,1 1 0,5 18 0,-5-26-102,0-1-1,0 1 0,1-1 0,0 1 1,1-1-1,-1 0 0,1-1 1,0 1-1,1-1 0,-1 1 1,7 4-1,-10-9-119,-1 0 0,1 0 0,0-1-1,-1 1 1,1 0 0,0-1 0,0 1 0,0 0 0,-1-1-1,1 1 1,0-1 0,0 0 0,0 1 0,0-1-1,0 0 1,0 1 0,0-1 0,0 0 0,0 0 0,0 0-1,0 0 1,0 0 0,0 0 0,0 0 0,-1 0 0,1 0-1,0-1 1,0 1 0,0 0 0,0 0 0,0-1 0,0 1-1,0-1 1,0 1 0,-1-1 0,1 1 0,0-1 0,0 0-1,0 1 1,-1-1 0,1 0 0,-1 1 0,1-1 0,0 0-1,-1 0 1,1 0 0,-1 0 0,0 0 0,1 1 0,-1-1-1,0 0 1,1-1 0,3-21-4377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3025,'0'0'2974,"10"18"-1025,-6-15-1830,1 0-1,-1-1 0,1 0 0,-1 0 1,1-1-1,0 1 0,0-1 0,0 0 1,0 0-1,8 0 0,-7 0-81,0 0 1,0 0-1,0 0 0,-1 0 0,12 5 1,-12-1-67,0 0 1,0 0 0,0 1 0,-1-1-1,0 1 1,0 0 0,6 12 0,-9-15 46,-7 1 157,-1 0 0,-1 0 0,1-1 0,0 0 0,-1 0 0,-10 1 0,-12 4-599,-22 2 7,51-10 483,1 36-2905,-2-43 1292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5049,'0'0'1423,"0"0"-187,0 0-38,0 0-203,0 0-428,0 0-319,4-1-95,12 1 158,0 1 0,0 1-1,0 0 1,20 6 0,10 0-1224,-2-3-3571,-54-5 1763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2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2617,'0'0'4075,"3"-2"-3480,27-27 532,-18 19-817,0 0-1,-1-2 1,0 1 0,-1-1 0,10-15 0,6 81-93,-14-19-56,-5-14-110,1-1-1,15 29 1,-21-45-43,1 1 0,0 0 0,0-1 0,1 0 0,-1 0-1,1 0 1,0 0 0,0 0 0,0-1 0,0 0 0,1 1 0,-1-2 0,1 1 0,10 4 0,-13-7 3,0 1-1,0-1 0,-1 1 0,1-1 1,0 0-1,0 0 0,0 0 0,0 0 1,0 0-1,0 0 0,0 0 0,0-1 1,0 1-1,0-1 0,0 0 0,0 1 1,-1-1-1,1 0 0,0 0 0,0 0 1,2-2-1,0-1 24,0 0 0,-1 1 1,1-2-1,-1 1 0,0 0 0,0 0 0,-1-1 1,4-6-1,2-10-21,0 0 0,9-43 0,-16 59-68,4-19 72,-1-1 0,-1 1 1,-1-28 786,-2 83-712,-1 9 93,2 56 104,0-89-273,0 0 1,0 0-1,1-1 0,-1 1 0,2-1 1,-1 1-1,1-1 0,-1 0 1,2 0-1,-1 0 0,6 7 0,-8-12 14,1 1-1,0-1 0,0 1 0,0-1 1,0 0-1,1 0 0,-1 0 0,0 0 1,0-1-1,1 1 0,-1 0 0,0-1 1,1 0-1,-1 1 0,4-1 0,44-2 690,-27 1-552,-18 1-213,-4 1-48,0-1 0,0 0 0,0 0 0,0 1 0,0-1 0,0 0 1,0 0-1,0 0 0,0 0 0,0 0 0,0 0 0,0 0 0,0-1 0,0 1 1,0 0-1,0 0 0,0-1 0,0 1 0,0-1 0,0 1 0,0-1 1,0 1-1,0-1 0,-1 0 0,1 1 0,0-1 0,0 0 0,-1 1 0,1-1 1,0 0-1,-1 0 0,1 0 0,-1 0 0,1 0 0,-1 0 0,0 0 0,1 1 1,-1-1-1,0 0 0,0 0 0,1 0 0,-1-1 0,0 1 0,0 0 1,0 0-1,-1-1 0,1-10-3650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1496,'0'0'2961,"-8"18"-2541,-22 58-71,28-70-289,0-1 0,0 1 0,1-1 0,0 1 0,0-1 0,0 1 0,1 0 0,0 0 0,0-1 0,0 1 0,1 0 0,0-1 0,0 1 0,0 0 0,1-1 0,0 1 0,0-1 0,0 0 0,0 0 0,1 0 0,0 0 0,0 0 0,1 0 0,-1-1 0,1 0 0,8 8-1,-10-11-129,-1 1-1,1-1 0,0 0 0,-1 0 1,1 0-1,0 0 0,0-1 0,0 1 1,0 0-1,0-1 0,0 1 0,0-1 1,0 0-1,0 0 0,0 0 0,0 0 0,0 0 1,0 0-1,0 0 0,0-1 0,0 1 1,0-1-1,0 1 0,0-1 0,0 0 1,-1 0-1,1 0 0,0 0 0,0 0 1,-1 0-1,1 0 0,0 0 0,-1-1 0,0 1 1,1-1-1,-1 1 0,0-1 0,1 0 1,-1 1-1,0-1 0,0 0 0,-1 0 1,1 0-1,0 0 0,-1 0 0,1 0 1,0-2-1,1-14-1330,0 3-175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3113,'0'0'3724,"0"11"-3207,3 69 495,10 120 135,-12-195-749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1376,'0'0'4419,"8"-3"-3877,38-10 771,-23 7-1762,0-1-1,22-10 1,-38 14 145,1-1 1,-1 0 0,1-1-1,-1 0 1,-1 0 0,1-1 0,-1 1-1,0-1 1,9-12 0,-14 18 409,-1 0 1,1 0-1,-1 0 0,1 0 1,-1 1-1,1-1 1,0 0-1,-1 0 0,1 0 1,-1 1-1,1-1 1,-1 0-1,0 0 1,1 1-1,-1-1 0,1 0 1,-1 1-1,1-1 1,-1 1-1,0-1 1,1 0-1,-1 1 0,0-1 1,0 1-1,1-1 1,-1 1-1,0-1 0,0 1 1,1-1-1,-1 1 1,0-1-1,0 1 1,0 0-1,0-1 0,0 2 1,9 22 205,-7-15-338,-1 1 1,-1-1-1,1 1 0,-1-1 0,-1 1 0,0 0 0,0-1 1,-1 1-1,0-1 0,0 0 0,-1 0 0,-1 0 0,-7 16 1,2-4-1458,3-8-764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54 352,'0'0'3794,"-32"13"2256,33-13-6043,157 0 2429,198-25 0,-306 18-2543,40-6 409,-24 10-3848,-67 2 3144,-1 1 0,1 0 0,0 0 0,-1-1 1,1 1-1,0-1 0,0 1 0,-1-1 0,1 1 0,0-1 1,0 0-1,0 0 0,0 1 0,0-1 0,-2-2 0,-3-4-3228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2929,'0'0'7592,"22"0"-6741,-13 0-780,1 0 0,-1 1 0,0 0 0,0 1 0,0 0 0,0 1 0,0 0 0,-1 0 0,1 1 0,-1 0 0,0 0 0,12 9 0,-22-11-17,-1 0 0,1 0 0,0 0 0,-1-1 1,0 1-1,1-1 0,-1 1 0,0-1 0,0 0 0,0 0 1,-5 1-1,0 1 8,-91 39-2332,95-43-441,2 1 2590,1-1 0,-1 1 0,1 0 0,-1 0 0,1-1 0,-1 1 0,1 0 0,-1 1 0,1-1 0,-1 0-1,1 0 1,-1 1 0,1-1 0,-1 1 0,1-1 0,-3 2 0,1 0-1474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3185,'0'0'5742,"0"9"-5514,-1 26 50,0-11-106,2 1 0,2 26 1,-2-44-155,0-1 1,1 1 0,0-1 0,0 1-1,0-1 1,1 1 0,-1-1-1,2 0 1,-1 0 0,1-1-1,0 1 1,6 6 0,-8-10-129,-1-1 0,1 0 0,0 0 0,0 0 0,0 0 0,-1-1 0,1 1 0,0 0 0,0-1 0,0 0 0,0 1 0,0-1 0,1 0 0,-1 0 0,0 0 0,0 0 0,0 0 0,0-1 0,0 1 0,0 0 0,0-1 0,0 0 0,0 1 0,0-1 0,-1 0 0,1 0 0,0 0 0,0 0 0,-1-1 0,1 1 0,0 0 0,-1-1 0,0 1 0,1-1 0,-1 1 0,0-1 0,0 0 0,0 0 0,2-3 0,2-5-490,-1-1 0,-1 0 1,0 0-1,0 0 0,1-18 0,-1-28 947,-3 56-215,0 0 0,0 1 0,0-1 0,0 0 0,0 0 0,0 0 0,0 0 0,0 0 0,-1 0 0,1 1 0,0-1 0,0 0 1,-1 0-1,1 0 0,0 0 0,-1 1 0,1-1 0,-1 0 0,1 0 0,-1 1 0,1-1 0,-1 1 0,0-1 0,1 0 0,-1 1 1,0-1-1,-1 0 0,1 1-52,1 0 1,-1 1 0,0-1 0,1 0-1,-1 1 1,1-1 0,-1 0 0,0 1-1,1-1 1,-1 1 0,1-1 0,-1 1-1,1-1 1,-1 1 0,1-1 0,-1 1-1,1 0 1,0-1 0,-1 1-1,1 0 1,0-1 0,0 1 0,-1 0-1,1-1 1,0 1 0,0 0 0,0-1-1,0 1 1,0 0 0,0 0 0,0-1-1,0 1 1,0 0 0,0 0 0,-1 33 224,0 1 0,3-1 0,0 0 0,2 0 0,2-1 0,14 49 0,-17-72-256,0 1 0,-1-1 1,0 0-1,-1 1 0,0 11 1,-5-21 100,1 0-1,-1 1 1,0-2 0,0 1-1,0 0 1,-1-1 0,1 0 0,0 0-1,-5-1 1,3 1-46,-26 2 56,3 0-4,-48-4-1,76 1-336,1 1-1,-1 0 1,0 0-1,1-1 1,-1 1-1,0 0 1,1-1-1,-1 1 1,1-1-1,-1 1 1,1-1-1,-1 1 1,1-1-1,-1 1 1,1-1-1,0 0 1,-1 1-1,1-1 1,0 1-1,-1-1 1,1 0-1,0 1 1,0-1-1,0 0 1,0 0-1,-1 1 1,1-1-1,0 0 1,0 1-1,0-1 1,0 0-1,1 0 1,-1 1-1,0-1 1,0 0-1,0 1 1,1-1-1,-1 0 1,0 1-1,0-1 1,1 1-1,-1-1 1,1 0-1,-1 1 0,1-1 1,-1 1-1,1-1 1,-1 1-1,1-1 1,5-11-1927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4129,'0'0'3822,"-8"16"-3213,-24 53-55,29-59-446,0 0 0,1 0 0,0 0 0,0 0-1,1 0 1,1 0 0,-1 1 0,2-1 0,1 14 0,0 12 47,-2-25-186,0 0 1,1 0 0,0 0 0,0 0 0,2 0 0,-1 0 0,1 0 0,8 17 0,-10-28-147,0 1-1,-1-1 1,1 1 0,0-1 0,0 1-1,0-1 1,0 0 0,0 1 0,0-1 0,0 0-1,0 0 1,0 0 0,0 0 0,0 0-1,0 0 1,0 0 0,0 0 0,0 0 0,0 0-1,0 0 1,0-1 0,0 1 0,0 0-1,0-1 1,0 1 0,0-1 0,-1 1 0,1-1-1,0 1 1,0-1 0,0 0 0,-1 1-1,1-1 1,0 0 0,0 0 0,7-11-2192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2192,'0'0'5722,"1"3"-5082,4 14-248,-1 0 1,-1 1 0,-1 0-1,0 0 1,-2 0-1,0 0 1,-3 28-1,1 14-181,1-59-225,1-1-1,0 1 1,0-1 0,0 1-1,0-1 1,0 1-1,0-1 1,1 1-1,-1-1 1,0 1 0,0-1-1,0 1 1,0-1-1,1 1 1,-1-1 0,0 1-1,0-1 1,1 1-1,-1-1 1,0 1-1,1-1 1,-1 0 0,1 1-1,-1-1 1,0 1-1,1-1 1,-1 0 0,1 0-1,-1 1 1,1-1-1,0 0 1,19-3-879,-15 0 492,-1 1 0,0-1 0,1 1 0,-1-1 0,0 0 0,-1 0 0,5-4 0,1-7-1510,-2 0-384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2569,'0'0'4969,"33"21"-4537,-15-19-24,-2 2-144,2-4-136,0 0-128,-1 0-384,1 0-552,6-2-153,-2-9-391,-4 1-1257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1768,'0'0'1401,"0"0"-673,0 0 232,0 0 448,0 0-127,0 0-225,0 0-96,79 14-144,-59-14-104,-1 0-312,-1 0-400,2 0-144,0 0-656,0-3-424,7 3-312,-5 0-433,-2 0-535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0:5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3377,'0'0'5134,"7"9"-4492,2 3-441,-1 1 0,-1-1 0,0 1 0,0 0 0,-2 1 0,1-1 0,-2 1 0,0 1 0,0-1 0,1 18 0,-4-17-18,1 61 303,-2-73-458,0-1 1,0 1-1,-1 0 0,1 0 0,-1 0 0,1 0 0,-1-1 0,0 1 0,0 0 0,-1-1 0,1 1 0,0-1 0,-1 1 0,1-1 0,-1 0 0,0 1 0,0-1 0,0 0 1,0 0-1,0-1 0,-5 4 0,-26-4-3445,18-2 738,4 1-235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1216,'0'0'5173,"2"9"-3088,0 18-3125,-2 23-1609,0-25 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1800,'0'0'3089,"48"80"-5433</inkml:trace>
  <inkml:trace contextRef="#ctx0" brushRef="#br0" timeOffset="1">54 422 1392,'0'0'2505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1240,'0'0'3457,"6"51"-3457,0-51-568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3329,'0'0'4409,"-12"1"-4409,6-1-384,0 0-481,-4 0-487,-2 2-104,-10 7 144,3-4-201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49 728,'0'0'3681,"-69"-7"-4417,55 7-432,0 0-993</inkml:trace>
  <inkml:trace contextRef="#ctx0" brushRef="#br0" timeOffset="1">96 29 1080,'0'0'0</inkml:trace>
  <inkml:trace contextRef="#ctx0" brushRef="#br0" timeOffset="2">96 29 168,'0'0'984,"-53"-19"-304,47 19-256,-2 0 105,-2-4-345,0 2-184,2-1-1241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 1624,'0'0'3153,"-44"0"-3521,36 0-1152</inkml:trace>
  <inkml:trace contextRef="#ctx0" brushRef="#br0" timeOffset="1">0 33 2553,'0'0'952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97 2817,'0'0'1609,"-9"-4"-1226,-73-33 500,30 22-1914,45 14 1067,-1 0 1,1-1-1,0 0 1,0-1 0,0 1-1,0-1 1,-8-5-1,6 3-119,-2-5-1413,9 6 34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2032,'0'0'2521,"4"98"-2521,0-78-304,-2-4-1008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1776,'0'0'2969,"10"61"-2897,-10-45-72,0 7-272,0-5-592,2-4-1393</inkml:trace>
  <inkml:trace contextRef="#ctx0" brushRef="#br0" timeOffset="1">44 305 40,'0'0'3033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193 173 3441,'0'0'860,"0"0"-393,0 0 26,0 0 421,0 0 158,-7 20-1,-53 151 1251,30-91-1201,-65 123 1,105-265-1205,177-499-2117,-187 560 2267,0-1 0,1 1 1,-1-1-1,1 1 0,-1-1 1,1 1-1,0 0 1,-1-1-1,1 1 0,0 0 1,0-1-1,0 1 0,0 0 1,0 0-1,0 0 0,2-2 1,-2 4-56,0 0 0,0-1 0,0 1 0,0 0 0,0 0 0,0-1 0,0 1 0,0 0 1,0 0-1,0 0 0,-1 0 0,1 0 0,0 0 0,-1 1 0,1-1 0,-1 0 0,1 0 0,-1 0 0,1 1 0,-1 1 1,15 40 473,-2 1 1,-2 1-1,7 69 1,-10-62-122,11 44 217,41 131 0,-57-217-826,3 11 730,-5-21-628,-1 0 0,0 0 0,0-1 1,0 1-1,0 0 0,0 0 1,0 0-1,0 0 0,0 0 0,0 0 1,0 0-1,1 0 0,-1 0 1,0 0-1,0 0 0,0 0 0,0 0 1,0 0-1,0 0 0,0 0 1,1-1-1,-1 1 0,0 0 0,0 0 1,0 0-1,0 1 0,0-1 1,0 0-1,1 0 0,-1 0 0,-4-56-4957,-6 26 2133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1568,'0'0'2705,"91"-8"-3457,-71 0-2033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2264,'0'0'2249,"126"0"-3345,-92-11-1577</inkml:trace>
  <inkml:trace contextRef="#ctx0" brushRef="#br0" timeOffset="1">561 44 2625,'0'0'1008,"103"-27"-1008,-81 25-128,4-3-248,3 1-505,5-1-399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11 616,'0'0'3313,"68"0"-3313,-50 0-288,1-5-184,-3 3 168,0 2-16,-4 0 144,2 0 71,0 0-423,2 0-600</inkml:trace>
  <inkml:trace contextRef="#ctx0" brushRef="#br0" timeOffset="1">458 1 2817,'0'0'3352,"26"1"-3296,-14-1-56,-3 0-640,-1 0-1584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4137,'0'0'2616,"112"-16"-2231,-82 12-193,2-1-128,-2 2-32,-3 1-32,1 2-312,-4-2-185,0 2 161,-5 0-144,-7-2-368,-4 0-464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3713,'0'0'2002,"0"19"-1720,0 143 116,-10-65-296,1 13 158,36-111 815,28-15 62,-36 9-937,1 1 0,-1 2 0,29-5 0,-46 9-295,47-7-1063,-47 6 981,0 1 0,0-1-1,1 1 1,-1-1 0,0 0 0,0 0 0,0 0-1,0 0 1,0-1 0,0 1 0,0 0 0,0-1-1,0 0 1,-1 1 0,1-1 0,0 0 0,1-2-1,0-7-1459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3049,'0'0'5521,"111"-32"-4641,-76 19-344,3 1-288,-5 1-248,-3 2-504,2 0-920,-10 4-1769,-6 1-1920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2 104 3281,'0'0'5159,"10"-16"-4540,30-46-189,-39 60-388,0 0 0,0 0 0,0 0-1,0 1 1,1-1 0,-1 1 0,0-1 0,1 1 0,-1-1 0,1 1 0,0 0 0,0 0 0,-1 0 0,1 0 0,0 0 0,3-1 0,-4 2-36,0 0 1,0 0-1,0 0 1,0 0-1,-1 1 1,1-1-1,0 0 1,0 1-1,0-1 1,0 0-1,-1 1 1,1-1-1,0 1 1,0-1-1,-1 1 1,1-1-1,0 1 1,-1 0-1,1-1 1,-1 1-1,1 0 1,0 0-1,-1-1 1,1 3-1,3 4-13,-1 1-1,-1 0 1,1 0 0,-1 0-1,1 10 1,-2-13 92,5 28 14,-2-11-93,0 1 1,1-1-1,1-1 1,1 1-1,1-1 1,22 40-1,-30-60-102,0-1 0,0 0 0,0 1 1,0-1-1,0 0 0,1 1 0,-1-1 0,0 0 0,0 0 0,0 1 1,0-1-1,1 0 0,-1 0 0,0 1 0,0-1 0,1 0 0,-1 0 1,0 0-1,0 0 0,1 1 0,-1-1 0,0 0 0,1 0 0,-1 0 1,0 0-1,1 0 0,-1 0 0,0 0 0,1 0 0,-1 0 0,0 0 1,0 0-1,1 0 0,-1 0 0,0 0 0,1 0 0,-1 0 0,0 0 1,1 0-1,-1 0 0,0 0 0,1-1 0,-1 1 0,0 0 1,0 0-1,1 0 0,-1 0 0,0-1 0,0 1 0,1 0 0,-1 0 1,0-1-1,0 1 0,0 0 0,0 0 0,1-1 0,-1 1 0,0 0 1,0-1-1,0 1 0,0 0 0,0-1 0,0 1 0,0 0 0,0-1 1,0 1-1,0 0 0,0-1 0,0 1 0,1-2-75,-1 0 0,0 1 0,0-1 0,0 1 1,0-1-1,0 0 0,0 1 0,0-1 0,0 1 0,0-1 0,-1 0 0,1 1 0,-1-1 0,1 1 0,-1-1 0,-1-1 1,-4-2 447,0 0 1,0 0 0,0 1-1,-1 0 1,1 0 0,-1 0 0,0 1-1,0 0 1,0 1 0,-1-1 0,1 1-1,-1 1 1,1-1 0,-1 2-1,-11-1 1,17 1-180,0 1 0,0 0 0,0 0 0,-1 0 0,1 0 0,0 0 0,0 0 0,0 1 0,0-1-1,1 1 1,-1-1 0,0 1 0,1 0 0,-1 0 0,1 0 0,-1 0 0,1 0 0,0 0 0,0 0 0,-1 4 0,-21 49 558,21-50-552,-1 4-245,0 0 1,1 0-1,0 0 0,1 1 1,0-1-1,0 11 1,17-20-3122,1-6 1651,2-5-542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4185,'0'0'4079,"-11"14"-3561,-38 48-59,45-56-395,1 0 0,0 0 0,0 0-1,0 0 1,1 1 0,0-1 0,0 1 0,1-1 0,-1 1 0,2 0 0,-1 0 0,1-1 0,0 1 0,0 0 0,2 11 0,0-1 13,-2-15-106,0 0 1,1 0-1,0 0 1,-1 0-1,1 0 1,0 0-1,0 0 1,0 0-1,0-1 1,0 1-1,0 0 1,1-1-1,-1 1 1,1 0-1,-1-1 0,1 0 1,-1 1-1,1-1 1,0 0-1,0 0 1,-1 0-1,1 0 1,0 0-1,0 0 1,0-1-1,0 1 1,4 0-1,1 1-520,0-1 1,0 0-1,0 0 0,1-1 0,-1 0 0,0 0 1,7-2-1,1-2-2242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1968,'0'0'1721,"19"-7"-1325,11-4 162,0-1-1,-1-2 1,-1-1 0,33-22-1,-54 32-270,-5 4-131,0 0 1,-1 0-1,1 0 1,0 0-1,-1 0 0,1 0 1,-1-1-1,1 1 0,-1-1 1,0 1-1,1-1 1,-1 1-1,0-1 0,0 0 1,1-2 1613,-12 31-2157,7-16 396,1 1 0,1 0-1,-1 0 1,2 0 0,0 0 0,0-1 0,1 1 0,4 20 0,4 1-14,20 52 1,4 12-143,-33-96 140,1-1 0,-1 1 0,0 0 0,1 0 1,-1 0-1,0 0 0,0 0 0,0 0 0,1 0 0,-1 0 0,0 0 1,0 0-1,0-1 0,-1 1 0,1 0 0,0 0 0,0 0 0,0 0 0,-1 0 1,1 0-1,0 0 0,-1 0 0,1-1 0,-1 1 0,1 0 0,-1 0 0,1 0 1,-1-1-1,0 1 0,1 0 0,-1-1 0,0 1 0,1-1 0,-1 1 0,0-1 1,0 1-1,0-1 0,-1 1 0,-39-1-113,37-1 59,1 1 34,1 0 1,-1-1 0,0 1 0,0-1 0,1 0 0,-1 0 0,1 0 0,-1 0 0,1-1 0,-1 1 0,1-1-1,-1 1 1,1-1 0,0 0 0,0 0 0,0 0 0,0 0 0,0 0 0,-2-5 0,1 3-4,1-1 0,0 0 0,0 0 0,1 0 0,0-1 0,-1 1 0,2 0 0,-1 0 0,0-11-1,2 1-50,0 0-1,1 0 1,0 1-1,1-1 0,1 1 1,8-22-1,-2 11 190,2 1-1,0 0 1,23-33 0,-6 112 593,-20-35-751,2 4-472,1 1 0,22 30 0,-34-64-3825,1 0 3363,-1-8-1915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1 992,'0'0'5361,"-5"9"-4839,-7 10-233,-30 59 1261,39-71-1431,0-1 1,1 1 0,-1-1 0,1 1 0,1 0 0,-1 0 0,1 0 0,0 0 0,1 0 0,0 10 0,1-16-128,-1 0 0,1 0 0,-1 0 0,1 0 0,-1-1 0,1 1 0,0 0 0,0 0 0,-1-1 0,1 1 0,0-1 0,0 1 0,0 0 0,-1-1 1,1 1-1,0-1 0,0 0 0,0 1 0,0-1 0,0 0 0,0 0 0,0 1 0,0-1 0,0 0 0,0 0 0,2 0 0,32 0-1110,-26 0 437,-5-1 390,0 0-1,1 0 1,-1 0-1,0 0 1,0 0 0,0-1-1,0 0 1,0 0-1,0 0 1,-1 0 0,1-1-1,0 0 1,-1 1 0,0-1-1,0 0 1,0-1-1,5-5 1,4-7-2275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2008,'0'0'3289,"0"0"-2033,0 0-551,0 0 95,0 0 296,0 0-200,0 0-184,87-4-232,-57 3-48,0-3-207,-3 1-225,1 3-209,0-2-703,17 2-456,-7 0-1297,-2 0 33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2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3625,'0'-1'135,"0"0"0,1 0 0,-1 0 0,0 0 0,0 0 0,1 0 0,-1 0 0,0 0 0,1 0 0,-1 0 0,1 0 0,0 0 0,-1 1 0,1-1 0,-1 0 0,1 0 0,0 1 0,0-1 0,-1 0 0,1 1 0,0-1 0,0 1 0,0-1 0,0 1 0,0-1 0,0 1 0,0 0 0,0-1 0,0 1 0,0 0 0,0 0 0,0 0 0,0 0 0,0 0 0,0 0 0,0 0 0,0 0 0,0 0 0,0 0 0,0 1 0,0-1 0,1 1 0,9-1-587,79 0 1508,-89 0-924,-9 26-384,2-10 274,-19 55 74,23-65-87,1 0 0,-1 0 1,1 0-1,1 0 0,-1 0 1,1 0-1,0 0 0,0 0 1,3 10-1,-1-15-24,1-1 0,-1 1 1,1-1-1,0 1 0,-1-1 0,1 0 1,0 0-1,0 0 0,-1-1 0,1 1 1,0-1-1,-1 1 0,1-1 0,-1 0 1,1 0-1,2-1 0,2-4 70,1-1 1,-1 0-1,-1 0 0,1 0 1,-1-1-1,-1 0 0,1 0 1,-1 0-1,-1-1 0,1 0 0,-2 0 1,1 0-1,-1 0 0,0 0 1,-1-1-1,2-19 0,-4 29 251,0 39-290,0-37-15,0 0 0,0 0 1,0 0-1,0 0 0,1 0 1,-1 0-1,1 0 0,-1 0 1,1 0-1,0 0 0,-1-1 1,1 1-1,0 0 0,0 0 1,0-1-1,1 1 0,-1-1 0,0 1 1,1-1-1,-1 1 0,1-1 1,-1 0-1,1 0 0,-1 0 1,1 0-1,0 0 0,0 0 1,0 0-1,-1 0 0,1-1 1,3 1-1,4 1-53,-1-1 0,1 0 0,-1-1-1,1 0 1,-1 0 0,13-3 0,-19 3 74,0 0 1,1-1 0,-1 1-1,0-1 1,0 0-1,0 0 1,0 0-1,1 0 1,-1 0-1,-1 0 1,1 0-1,0-1 1,0 1-1,0-1 1,-1 1-1,1-1 1,-1 0-1,1 0 1,-1 1-1,0-1 1,1 0-1,-1 0 1,0 0-1,0 0 1,-1-1-1,1 1 1,0 0-1,-1 0 1,1 0-1,-1-1 1,0 1-1,0-4 1,0 6 65,0 37-698,0-32 612,1 0-1,-1-1 0,1 1 0,0 0 0,0-1 1,0 1-1,3 8 0,-3-12-11,-1 0 1,1 0 0,0 0-1,-1 0 1,1 0-1,0 0 1,-1 0-1,1-1 1,0 1-1,0 0 1,0 0-1,0 0 1,0-1-1,0 1 1,0-1-1,0 1 1,0-1-1,0 1 1,0-1-1,0 1 1,0-1-1,1 0 1,-1 0 0,0 0-1,0 0 1,0 0-1,0 0 1,1 0-1,-1 0 1,0 0-1,0 0 1,0 0-1,0-1 1,0 1-1,0 0 1,1-1-1,-1 1 1,0-1-1,1-1 1,3-1 41,0-1 1,0-1-1,0 1 1,-1-1-1,0 1 0,0-1 1,0 0-1,-1-1 1,5-6-1,24-31 29,-32 43-66,0 0 0,1-1-1,-1 1 1,1 0 0,-1 0-1,0 0 1,1 0 0,-1 0-1,1 0 1,-1-1 0,0 1-1,1 0 1,-1 0-1,1 0 1,-1 0 0,0 0-1,1 1 1,-1-1 0,1 0-1,-1 0 1,0 0 0,1 0-1,-1 0 1,0 0 0,1 1-1,-1-1 1,1 0 0,-1 0-1,0 1 1,0-1 0,1 0-1,-1 0 1,0 1 0,1 0-1,13 19 41,-13-18-36,0 1 0,1-1 0,-1 1-1,0 0 1,0-1 0,-1 1 0,1 0-1,-1 0 1,1-1 0,-1 1 0,0 0-1,0 0 1,0 0 0,0 0 0,-1 2-1,-2-3-155,1-1-1,-1 1 0,0-1 0,0 0 1,0 0-1,0 0 0,0-1 1,0 1-1,0-1 0,0 0 1,-1 1-1,1-1 0,-3-1 0,1 1-310,-23 1-2326,0-1-966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2521,'0'0'5273,"10"5"-10290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2673,'0'0'1888,"107"-6"-1536,-73 1 16,2-4 56,-3 4-192,1 1-200,-2-3-32,-3 2-416,3-1-664,-8 3-608,-4-2-801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10 544,'0'0'4726,"15"1"-4520,291 6-578,-262-8 934,60-11-1,-79 8-501,-9 4 235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1824,'0'0'6694,"24"0"-5126,-2 2-1493,-1 1 0,1 0 0,-1 2-1,0 0 1,34 15 0,-25-10-241,51 12 1,-81-22 154,1 0 1,-1 0 0,0 0 0,0 0-1,0 0 1,1 0 0,-1 0 0,0 0 0,0 1-1,1-1 1,-1 0 0,0 0 0,0 0 0,0 0-1,1 0 1,-1 1 0,0-1 0,0 0-1,0 0 1,0 0 0,1 0 0,-1 1 0,0-1-1,0 0 1,0 0 0,0 1 0,0-1 0,0 0-1,0 0 1,0 1 0,0-1 0,0 0 0,0 0-1,0 1 1,0-1 0,0 0 0,0 0-1,0 0 1,0 1 0,0-1 0,0 0 0,0 0-1,0 1 1,0-1 0,0 0 0,0 0 0,0 1-1,-1-1 1,1 0 0,0 0 0,0 0 0,0 0-1,0 1 1,-1-1 0,1 0 0,0 0-1,0 0 1,0 0 0,-1 1 0,1-1 0,0 0-1,0 0 1,0 0 0,-1 0 0,1 0 0,0 0-1,0 0 1,-1 0 0,1 0 0,-16 10 206,-25 14-72,30-16-119,0-1 0,0-1 1,-1 0-1,0 0 0,0-1 0,-1 0 0,1-1 0,-1-1 1,-20 3-1,30-62-2919,4 55 2901,-1 0 0,0 0 0,0 0 0,0 0 0,0 0 0,0 0 1,0 0-1,0-1 0,-1 1 0,1 0 0,0 0 0,0 0 0,-1 0 0,1 1 0,-1-1 0,1 0 0,-1 0 1,1 0-1,-1 0 0,1 0 0,-1 0 0,0 1 0,0-1 0,1 0 0,-2 0 0,-6-7-121,8 44-752,0-28 296,0 10-834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2377,'0'0'5945,"0"26"-4954,7 8-767,2 0 0,1-1 0,1 0 0,29 57 0,-40-89-220,0-1-1,0 0 1,0 1 0,0-1-1,0 0 1,0 0 0,0 1 0,0-1-1,0 0 1,0 0 0,0 1-1,0-1 1,0 0 0,1 0 0,-1 1-1,0-1 1,0 0 0,0 0-1,0 1 1,1-1 0,-1 0-1,0 0 1,0 0 0,0 0 0,1 1-1,-1-1 1,0 0 0,0 0-1,1 0 1,-1 0 0,0 0 0,0 0-1,1 0 1,-1 0 0,0 0-1,0 0 1,1 0 0,-1 0 0,0 0-1,1 0 1,-1 0 0,0 0-1,0 0 1,1 0 0,4-14 200,-2-20-39,-4-5-494,-1 0 0,-10-48 0,7 29 555,41 63-269,17 0 192,-46-5-137,0-1 1,0 2 0,-1-1 0,1 1 0,0 0 0,0 1 0,8 2 0,-12 0-208,3 2 107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2801,'0'0'3678,"-6"18"-3164,-6 21-22,2 1 0,2 1-1,1 0 1,-1 47-1,8-82-585,1-1-1,0 1 0,0-1 0,0 1 1,1-1-1,0 0 0,0 0 0,0 1 1,1-2-1,-1 1 0,1 0 0,1 0 1,-1-1-1,1 0 0,-1 1 0,1-1 1,0-1-1,1 1 0,-1-1 0,0 1 1,1-1-1,10 4 0,-2-6-2512,-8-5 967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3433,'0'0'3226,"1"17"-2530,0 149 1006,-1-57-974,1-108-758,-1 0 1,1 0 0,0 0-1,-1 0 1,1-1 0,0 1-1,0 0 1,-1-1 0,1 1-1,0 0 1,0-1-1,0 1 1,0-1 0,0 1-1,0-1 1,0 0 0,0 1-1,0-1 1,0 0 0,0 0-1,0 0 1,0 0-1,0 0 1,0 0 0,0 0-1,1 0 1,-1 0 0,0 0-1,0-1 1,0 1 0,0 0-1,1-1 1,38-9-1887,-7-13 92,-17 7-211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1504,'0'0'4041,"75"0"-3801,-55-2-160,-2-4-80,-4 1-424,-1-2-696,-1-2-576,-4 0-601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75 4929,'0'0'1151,"0"0"99,0 0 157,0 0-57,0 0-175,0 0-304,-5-8-363,-14-25-238,19 33-266,0-1 0,0 0 0,0 1 1,0-1-1,0 0 0,0 1 0,0-1 1,0 1-1,0-1 0,0 0 0,0 1 1,1-1-1,-1 1 0,0-1 0,0 0 1,1 1-1,-1-1 0,0 1 0,1-1 0,-1 1 1,1-1-1,-1 1 0,1-1 0,-1 1 1,1 0-1,-1-1 0,1 1 0,-1 0 1,1-1-1,-1 1 0,1 0 0,0 0 1,-1-1-1,1 1 0,-1 0 0,1 0 0,1 0 1,27-7 66,-26 7-38,7-2-7,0 0-1,-1 1 1,1 1-1,0 0 1,0 0-1,0 1 1,0 0-1,18 4 1,-24-4-30,-1 1 1,0-1 0,0 0 0,0 1 0,1 0 0,-2 0 0,1 0 0,0 0-1,0 0 1,-1 0 0,1 1 0,-1-1 0,1 1 0,-1 0 0,0 0 0,0 0-1,-1 0 1,1 0 0,-1 0 0,1 0 0,-1 0 0,0 1 0,0-1-1,0 1 1,-1-1 0,1 1 0,-1-1 0,0 5 0,1 0-58,-1 1 0,-1 0 0,1-1 0,-2 1 0,1 0 0,-1-1 0,0 1 0,-1-1 0,0 0 0,0 0 0,-1 0 0,0 0 0,-1-1 0,1 1 0,-1-1 0,-1 0 1,1-1-1,-1 1 0,0-1 0,-1 0 0,1-1 0,-1 1 0,0-1 0,-1-1 0,1 1 0,-1-1 0,0-1 0,0 1 0,0-1 0,-12 2 0,20-5 2,0 0 1,-1 0-1,1 1 0,0-1 1,0 0-1,0 0 0,0 0 1,-1 0-1,1 0 0,0 0 1,0 0-1,0 0 0,0 0 1,-1 0-1,1 0 0,0 0 1,0 0-1,0 0 0,0 0 1,-1 0-1,1 0 0,0-1 1,0 1-1,0 0 1,0 0-1,-1 0 0,1 0 1,0 0-1,0 0 0,0 0 1,0 0-1,0-1 0,0 1 1,-1 0-1,1 0 0,0 0 1,0 0-1,0 0 0,0-1 1,0 1-1,0 0 0,0 0 1,0 0-1,0 0 0,0-1 1,0 1-1,0 0 0,0 0 1,0 0-1,0-1 0,0 1 1,4-15-1286,10-12 61,120-106-2752,-12 14 7424,-164 173 2551,35-43-5725,0 0 1,1 0-1,1 1 0,0 0 0,1 0 1,0 0-1,0 1 0,1-1 1,1 1-1,0-1 0,0 21 1,3-30-196,-1-1 0,1 1 0,0 0 0,0-1 0,0 1 0,0 0 0,0-1 0,0 1 0,1-1 0,-1 0 0,1 0-1,0 1 1,-1-1 0,1 0 0,0 0 0,0-1 0,0 1 0,1 0 0,-1-1 0,0 1 0,1-1 0,-1 0 0,1 1 0,-1-1 0,1 0 0,0-1 0,4 2 0,6 2 83,0-1 0,1-1 0,0 0-1,15 0 1,211-2-7771,-216 0 5110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3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2032,'0'0'3929,"5"12"-3677,0 7-96,0 2-1,-1-1 1,-1 0-1,1 41 1,-4-52-121,1 7 38,0 1-1,-2-1 0,0 0 0,0 0 0,-2 0 1,0 0-1,-1 0 0,0 0 0,-12 25 0,4-39 45,11-2-211,1 0 0,-1-1 0,0 1 0,1 0 0,-1 0-1,1 0 1,-1 0 0,0 0 0,1 0 0,-1 0 0,0 0 0,1 0 0,-1 0 0,0 0-1,1 0 1,-1 0 0,1 0 0,-1 1 0,0-1 0,1 0 0,-1 1 0,1-1-1,-1 0 1,1 1 0,-1-1 0,1 0 0,-1 1 0,1-1 0,-1 1 0,1-1 0,0 1-1,-1-1 1,1 1 0,-1 0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4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2441,'0'0'3040,"13"0"-2912,-7 0 48,2 0-56,2 0-8,0 0-8,0-2-104,2-2 0,2 1-120,0-1-176,3 1-280,1-5-8,8 3-376,-6 2-369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4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0 536,'0'0'2153,"43"4"-3482,-35-2 849,2-2 72,2 0 80,0 0 184,2 0 144,-4 0 112,-1 0 72,3 0-184,-4 0-128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4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10 784,'0'0'2481,"48"0"-2425,-40 0-8,0 0 64,-1 0-24,1 0-88,2 0-72,2 0-104,0-2-400,-4-5-833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1:4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1288,'0'0'0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2897,'0'0'3972,"-1"0"-3927,1 0 0,0 0 0,-1 0 0,1 0 0,0 0 0,-1 0-1,1 0 1,0 0 0,-1 0 0,1 0 0,0 0 0,-1 0 0,1 0-1,0 0 1,-1 0 0,1 0 0,0 1 0,-1-1 0,1 0 0,0 0-1,0 0 1,-1 0 0,1 1 0,0-1 0,-1 0 0,1 0 0,0 1-1,0-1 1,0 0 0,-1 1 0,1-1 0,0 0 0,0 359 2149,0-351-2182,0 0 1,1 0 0,0 0 0,0 0 0,1 0 0,0-1 0,0 1 0,1 0 0,0-1-1,0 0 1,6 10 0,-6-15 271,-2-1-967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2120,'0'0'3467,"40"28"-1679,-23 10-884,0 2-563,-16-39-328,-1 1 0,1-1 0,0 0 0,0 0 0,0 0 0,0 1 0,0-1 0,0 0 0,1 0 0,-1-1 1,0 1-1,0 0 0,1 0 0,-1 0 0,1-1 0,-1 1 0,1-1 0,-1 1 0,0-1 0,1 0 0,-1 1 0,3-1 1,-2-1 47,-1 0 1,1 1 0,-1-1 0,0 0-1,1 0 1,-1 0 0,0-1 0,0 1-1,1 0 1,-1 0 0,0-1 0,0 1-1,-1 0 1,1-1 0,0 1 0,0-1-1,0-2 1,17-36 269,-15 31-260,1 0 8,0-1 1,-1 0-1,0 1 0,0-1 0,1-19 1,-8-5-3023,-2 18-71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4 146 440,'0'0'3589,"-3"-43"864,4 39-4439,0 0 0,1 0 0,0 0 0,-1 0 0,2 0 0,-1 0 0,0 1 0,1-1 0,-1 1 0,1 0 1,0 0-1,0 0 0,0 0 0,6-3 0,0-2-15,0 2 0,1 0-1,-1 0 1,16-7 0,-23 12-7,0 0 0,0 0 0,0 0 1,0 1-1,0-1 0,0 0 0,0 1 0,0-1 0,0 1 0,0 0 0,0 0 0,1 0 0,-1 0 0,0 0 1,0 0-1,0 0 0,0 1 0,0-1 0,0 1 0,0-1 0,0 1 0,0 0 0,0 0 0,0 0 0,0 0 1,0 0-1,-1 1 0,1-1 0,0 0 0,-1 1 0,1-1 0,-1 1 0,0 0 0,1-1 0,-1 1 0,0 0 1,0 0-1,0 0 0,0 0 0,0 0 0,-1 0 0,2 4 0,0 4 60,0 1 0,-1-1 0,0 1-1,-1 0 1,0-1 0,-1 1 0,-2 17 0,0-22-41,0 1 0,0-1 0,0 0 1,-1 0-1,0 0 0,0 0 0,0-1 0,-1 1 0,0-1 1,0-1-1,0 1 0,0-1 0,-1 1 0,0-1 0,-12 6 1,18-10-113,-1 0 1,0 0 0,1 1 0,-1-1 0,0 0-1,1 0 1,-1 1 0,0-1 0,1 0 0,-1 0-1,0 0 1,1 0 0,-1 0 0,0 0 0,1 0-1,-1 0 1,0 0 0,1-1 0,-1 1 0,0 0-1,1 0 1,-1 0 0,1-1 0,-1 1 0,0 0 0,1-1-1,-1 1 1,1-1 0,-1 1 0,1-1 0,-1 1-1,1-1 1,-1 1 0,1-1 0,0 1 0,-1-1-1,1 1 1,0-1 0,-1 0 0,1 1 0,0-1-1,0 1 1,0-1 0,-1 0 0,1 1 0,0-1-1,0 0 1,0 0 0,0 1 0,0-1 0,0 0-1,0 1 1,1-2 0,-1-12-1958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2072,'0'0'3113,"-8"6"-2729,-4 3-71,1 1-1,1 0 1,-1 1 0,-13 19-1,19-24-164,1 1 0,-1 0 0,1 0 0,1 0 0,-1 0 0,1 1 0,1-1 0,-1 1 0,1 0 1,1 0-1,-1 0 0,1 8 0,1-13-132,0 1 0,0-1 1,1 0-1,-1 1 0,1-1 1,0 0-1,0 0 0,0 1 1,0-1-1,0 0 1,1 0-1,0 0 0,-1 0 1,1-1-1,0 1 0,0 0 1,1-1-1,-1 1 0,0-1 1,1 0-1,0 0 1,-1 0-1,5 2 0,-2-1-238,0-1-1,-1 0 1,1-1-1,0 1 1,0-1-1,0 0 1,0 0-1,1-1 1,-1 0-1,0 1 1,0-2-1,0 1 1,0-1-1,1 1 1,5-3-1,-9 2 8,0 0-1,0 1 1,0-1 0,0-1-1,0 1 1,0 0-1,-1 0 1,1-1-1,0 1 1,-1-1 0,1 0-1,1-2 1,7-10-2786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2353,'0'0'2905,"-5"12"-2346,3-9-582,-35 99 1616,33-89-1373,1 1 0,0 0 0,0-1 0,2 1 0,0 0 0,1 26 0,0-38-253,1-1 1,0 1-1,0-1 0,0 1 0,0-1 0,0 1 0,0-1 1,0 0-1,1 0 0,-1 0 0,0 0 0,1 0 0,-1 0 0,0 0 1,1 0-1,0 0 0,-1 0 0,1-1 0,-1 1 0,1-1 1,0 1-1,-1-1 0,1 0 0,0 0 0,-1 0 0,4 0 1,-3 1-188,-1-1 1,0 0-1,1 0 1,-1 0-1,0 0 1,1-1 0,-1 1-1,0 0 1,1 0-1,-1-1 1,0 1 0,0-1-1,1 1 1,-1-1-1,0 0 1,0 1-1,0-1 1,0 0 0,0 0-1,2-1 1,3-8-1302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0:53:5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3225,'0'0'2431,"0"0"-1009,0 0-281,0 0 26,0 0-163,0 0-226,14-1-27,290-3 1586,-234 4-3321,-69 0 869,0 0 1,-1 0-1,1-1 0,0 1 0,-1 0 1,1 0-1,0 0 0,-1-1 0,1 1 0,-1 0 1,1 0-1,0-1 0,-1 1 0,1-1 1,-1 1-1,1 0 0,-1-1 0,1 1 0,-1-1 1,0 1-1,1-1 0,-1 0 0,1 1 1,-1-1-1,0 1 0,0-1 0,1 0 1,-1 1-1,0-1 0,0 1 0,0-1 0,1-1 1,-1-23-4600,0 24 4435,-2-12-2821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3169,'0'0'3760,"0"6"-2902,-1 20 104,-2 0 0,-8 33 0,5-30-767,2-1-1,-2 42 1,8-68-251,0-1 0,1 0 0,-1-1 0,1 1 0,0 0 1,-1-1-1,1 1 0,-1-1 0,1 0 0,0 0 0,-1 0 0,1 0 0,3-1 0,-1 1 74,4 0-207,21 0-411,-29 0 442,0 1 0,-1-1 0,1 0 0,0 0 0,-1 0 1,1 0-1,0 0 0,-1-1 0,1 1 0,0 0 0,-1 0 0,1 0 0,0 0 0,-1-1 0,1 1 0,0 0 0,-1-1 0,1 1 0,-1-1 0,1 1 0,-1 0 0,1-1 0,-1 1 0,1-1 0,-1 1 0,1-1 0,0-1 0,-1-6-1553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3185,'0'0'4041,"17"0"-3865,-3 0-24,2 0-64,2-1-48,0-5-40,2 1-184,1 0-849,9-4-239,-4 1-48,-4 0-1977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3:3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3169,'0'0'4135,"15"20"-2768,-9 13-865,1 1 86,5 68 1,-11-93-731,-1 0 0,0-1 1,-1 1-1,0 0 1,0-1-1,-1 1 0,0-1 1,0 0-1,-1 0 1,0 0-1,-1 0 0,0 0 1,-6 9-1,-2-13-2673,8-4 1995,-3 0-1848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0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2841,'1'1'7423,"17"3"-7319,275-2 1125,-292-2-1070,4 3-3072,-3-3 2013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2425,'0'0'5219,"-2"-9"-3904,20 331 799,-16-258-2054,-3-48-42,1-1 1,1 1-1,0-1 0,1 1 0,7 25 0,-9-100-169,1 26-167,0 13 167,0 0 1,1 0-1,1 0 1,1 0-1,0 1 1,2 0-1,0 0 1,1 0-1,10-19 1,-13 30 140,0 1 0,1 0 0,-1 0 0,2 0 0,-1 0 0,1 1 1,-1 0-1,2 0 0,-1 0 0,1 1 0,0 0 0,0 0 1,0 1-1,1 0 0,-1 0 0,1 1 0,0-1 0,0 2 0,0-1 1,1 1-1,-1 1 0,0 0 0,15-1 0,-21 3 7,-1-1 0,0 1-1,0 0 1,0 0-1,0 0 1,0 0 0,0 0-1,0 0 1,0 0 0,0 1-1,0-1 1,0 0 0,-1 0-1,1 1 1,-1-1-1,1 0 1,-1 1 0,1-1-1,-1 0 1,0 1 0,1-1-1,-1 3 1,6 35 163,-5-29-57,0 1 0,0-1 0,-1 1 0,-1-1 0,0 1 0,-2 12 0,1-18-56,0 0 0,0-1 0,0 0 0,0 1 0,-1-1 1,1 0-1,-1 0 0,0 0 0,0-1 0,-1 1 0,1-1 0,-1 0 1,0 0-1,1 0 0,-9 4 0,-45 27 164,-65 26-1,121-59-204,5-2-97,-1 1 114,0 0-1,0-1 1,0 0 0,0 0 0,0 0-1,0 0 1,0 0 0,4-3-1,-3 3-19,3 0-11,0 1-1,-1 0 1,1 1 0,0 0 0,0 0 0,-1 0 0,1 1 0,-1 0-1,0 0 1,1 1 0,-1 0 0,11 7 0,23 8 230,-25-13-81,-8-4-99,0 1 0,0 0 1,0 0-1,-1 1 1,1 0-1,-1 0 0,0 0 1,0 1-1,0 0 1,0 0-1,-1 1 0,8 7 1,-13-12-48,0 0 0,0 0 0,0 0 0,0 0 0,0 0 0,0 0 0,0 0 0,0 0 0,0 0 0,0 0 0,-1 0 0,1 0 0,0 0 0,0 0 0,0 0 0,0 0 0,0 0 0,0 0 0,0 0 0,0 0 0,0 0 0,0 0 0,0 0-1,-1 0 1,1 0 0,0 0 0,0 0 0,0 0 0,0 0 0,0 0 0,0 0 0,0 0 0,0 0 0,0 0 0,0 0 0,0 0 0,0 0 0,0 0 0,0 1 0,0-1 0,0 0 0,0 0 0,0 0 0,-1 0 0,1 0 0,0 0 0,0 0 0,0 0 0,0 0 0,0 0 0,0 1 0,-6-6-1609,-2-3-2018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38 1072,'0'0'4266,"-2"-7"-230,70 9-3368,-37 0-1282,0-1 0,0-2 0,40-6 0,-49-3-489,-12 2 285,-10 8 782,1 0 0,-1-1 0,0 1 0,0 0 0,0 0 0,0 0 0,0 0 0,0-1 0,0 1 0,0 0 0,0 0 0,0 0 0,0-1 0,0 1 0,0 0 0,0 0-1,0 0 1,0-1 0,0 1 0,0 0 0,0 0 0,0 0 0,0 0 0,0-1 0,0 1 0,-1 0 0,1 0 0,0 0 0,0 0 0,0-1 0,0 1 0,0 0 0,0 0 0,-1 0 0,1 0 0,0 0 0,0 0 0,0-1 0,0 1 0,-1 0 0,1 0 0,0 0 0,0 0 0,-1 0 0,-12-2-1287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1728,'0'0'3993,"1"7"-3447,30 131 2488,-30-128-2931,4 12-204,-2-24-852,1-14-1089,-1-2-2362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1304,'0'0'5631,"0"-5"-5178,1 1-361,1-1-1,-1 1 0,1-1 1,0 1-1,0 0 0,0 0 1,1 0-1,-1 0 0,1 0 1,0 0-1,0 1 0,0 0 1,1-1-1,-1 1 0,1 0 1,0 1-1,-1-1 1,1 1-1,1-1 0,5-1 1,20-12 111,51-18 1,-70 30-228,-10 3 18,0 1 0,0-1 0,0 1 0,0-1 0,0 1 0,0-1 0,0 1 1,0 0-1,0-1 0,0 1 0,0 0 0,0 0 0,1 0 0,-1 0 0,0 0 0,0 0 0,0 0 0,0 0 0,0 1 0,1-1 0,-1 0 0,0 1 0,0-1 0,0 1 0,0-1 0,0 1 1,0-1-1,0 1 0,0 0 0,-1 0 0,1-1 0,0 1 0,0 0 0,0 0 0,-1 0 0,1 0 0,-1 0 0,1 0 0,0 0 0,-1 0 0,0 0 0,1 0 0,-1 0 0,0 0 1,1 2-1,0 6 69,0 0 0,-1 0 0,0-1 1,-2 19-1,1-9-39,0-12-4,0 0 0,0 0 0,-1-1 0,0 1 0,0 0 0,0-1 1,0 1-1,-1-1 0,0 0 0,0 0 0,-1 0 0,1 0 0,-1 0 0,0-1 1,0 0-1,-9 8 0,0-3-18,0 1 0,0-2 0,-1 1-1,0-2 1,-17 7 0,13-9-1239,19-12-2329,26-19 327,-12 13 2067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1616,'0'0'4971,"-18"15"-3351,9-2-1437,0 0 0,2 1 1,-1 0-1,2 1 0,0 0 0,1 0 0,0 0 1,1 0-1,1 1 0,1 0 0,0 0 0,0-1 0,3 30 1,-1-44-176,1 1 0,0-1 1,-1 1-1,1-1 0,0 1 1,0-1-1,0 0 0,0 1 0,0-1 1,0 0-1,0 0 0,0 1 1,0-1-1,1 0 0,-1 0 1,0 0-1,1-1 0,-1 1 1,1 0-1,-1-1 0,1 1 1,-1 0-1,1-1 0,0 0 1,2 1-1,44 7 236,-35-7-192,0 0 1,-1-1 0,1-1-1,0 0 1,0-1-1,-1 0 1,1-1 0,12-4-1,-14 6 34,0-1-687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7:26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0 218 952,'0'0'6794,"27"-3"-5901,-13-2-829,-1-2-1,0 0 1,0 0-1,15-11 1,-13 7-60,0 2 0,26-13 0,-29 18-20,1 0 1,0 0 0,0 1-1,0 1 1,0 0 0,0 1-1,20 0 1,6 4 31,47 8 0,30 3 76,-13-1-67,-72-7-13,57 2 0,33-6 11,-44 1 9,93-9 0,-131 2-11,0-2 1,0-1-1,-1-2 0,0-2 1,42-18-1,-40 18-2,-33 9 23,-1 1 0,1-1 0,-1 0 0,1 0 0,-1-1 0,8-4 0,15-17 70,-25 19-110,0 1-1,1 0 0,0 0 1,0 0-1,0 0 0,0 1 1,1 0-1,-1 0 0,7-2 1,-9 4-17,1 1 0,-1 0 0,0 0 0,0 0 0,0 1 0,0-1 1,0 1-1,0-1 0,0 1 0,0 0 0,-1 0 0,7 3 0,35 21 76,-38-21-86,2 0 33,0-1 0,0 0-1,1 0 1,-1-1 0,0 0-1,1 0 1,0-1 0,-1 0-1,15 0 1,87-8-143,-64 3-159,-21 1 227,0-1-1,30-10 1,-34 9 29,0 0 1,0 1 0,41-3-1,195-1 273,1373 9 306,-1076 17-519,-352-15-3,222-7 60,-37 1 286,-9 1 13,-235-5 15,237 17 0,139 58-347,-514-68-48,0 1-1,0 0 1,0 1-1,0-1 0,0 1 1,-1 0-1,1 0 0,-1 0 1,0 1-1,1-1 0,-1 1 1,0 0-1,0 1 1,-1-1-1,1 1 0,-1-1 1,4 6-1,7 6-19,9 2 231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99D6-770D-457A-AC76-F7E4343801C8}" type="datetimeFigureOut">
              <a:rPr lang="el-GR" smtClean="0"/>
              <a:t>22/11/2021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2DF5-DED9-45D6-AE52-BB88846B63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28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κυριαχο συστημα 2</a:t>
            </a:r>
            <a:r>
              <a:rPr lang="el-GR" baseline="30000" dirty="0"/>
              <a:t>ης</a:t>
            </a:r>
            <a:r>
              <a:rPr lang="el-GR" dirty="0"/>
              <a:t> ταξης με επι πλεον πολο μακρύτερα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ιδιοτητα Χ=κανονικη μορφη της 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56D6-EDD9-4BDC-B745-5FB4518D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7B36-18AB-44F1-B71A-2BA1959EF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68F0-9FBC-4FAE-935C-CDAAB1DC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EA6E-C9FA-4DDC-B570-3E6B66C0CE45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B6F40-8516-4E07-B0EA-EF1A247A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CDEA-7709-4EA7-9AF1-1F4E8A59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31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5345-0F73-4840-87BD-AA8D89D8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66042-B249-4723-AB88-E0DBECD7D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825B9-D427-4B31-90C1-09E87CD8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42D-009F-453A-B38A-6403709A83E2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F4EA-64E2-4795-B649-8D0817B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5C62-E42A-46AB-805E-7C42532F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53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811BB-9063-4E8A-8AF5-A9DA2EB4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A893E-F6BF-47D7-A91D-3E11DB38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D67F-B55E-4FED-8FE7-FFD3FCA6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44B2-B069-4000-BDDE-FA4B0A2D3098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E8BA-96E6-4170-BDCE-AE166F47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1C1D-8C80-4B71-BA98-51AAB483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8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EC7E-DD3B-4C22-8B53-866456EB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53D4-9001-4C6B-9E24-D69F9525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E1EB-FACA-4340-A63E-EABCEFBA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5CA2-5601-41C4-B946-F4F7316DE744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7D11D-5436-4BFB-BB5F-3AEECC6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8069-F1C2-4E07-BF6E-559A535E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7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8D6-D89E-4237-8B81-A5A455A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BA5D-49B4-4472-AA5D-D0CB9978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74F2-EAE1-457E-9C6C-C7805DAD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8F85-FEA9-4701-935A-6B8D6452218A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0602-0765-41BB-AD97-75405D92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60B7-4D8F-41C9-A678-74AB6818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57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11ED-74B2-49A6-AB39-D9AB9F08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C23F-6FB5-4129-8056-060FAC694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70DF1-3F29-4D3F-8902-47DC350C1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DE5E-7513-4E95-AC1D-5FD7471D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68F1-E7C3-4680-978C-4B639BB7DA9D}" type="datetime1">
              <a:rPr lang="el-GR" smtClean="0"/>
              <a:t>22/11/2021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2BC09-53B3-4ED2-96F0-D5D0A436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19D1-4295-4250-BC64-15D3C470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01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7448-CB3A-4508-B2B0-FB020FB2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30A64-890E-42BB-87CF-1C4DE351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4BCA-0FC4-4BA8-8739-DEF0EB93C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FC355-E0EE-47A4-BC59-EEBF2827F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CC1B6-7655-418C-B451-5966CDB2D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796F7-48F8-4720-8049-AB101DF5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5E-C217-42CA-9053-228877C3846D}" type="datetime1">
              <a:rPr lang="el-GR" smtClean="0"/>
              <a:t>22/11/2021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BDECF-1186-483E-A91F-067C866C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6E51A-D670-44F8-9515-50675193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8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D0-BE81-4682-8A83-72389066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C6B0-E8F0-497C-8FD6-6E33EAA8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D8D8-EC7A-4CE5-9E6B-00B82868E5B5}" type="datetime1">
              <a:rPr lang="el-GR" smtClean="0"/>
              <a:t>22/11/2021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A215B-CD2C-46D4-A7A8-48FA1425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B26F4-66F8-453E-AA1A-E85DA408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20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8E15A-E2EE-4EAA-BC0E-8D6A7A80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22/11/2021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7482A-8530-4221-AFEC-0E237981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D097B-42A4-46BF-9E17-5DC16846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8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CF44-E5BD-49AE-AF1E-A32B339C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746B-D195-4E3B-AA61-80F568E4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C068D-551F-4578-94B0-7314557B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5F638-877A-42EF-8A27-57931735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7A96-5B66-4FCA-B5F0-76335FC63B22}" type="datetime1">
              <a:rPr lang="el-GR" smtClean="0"/>
              <a:t>22/11/2021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4C2A9-7428-435C-A185-30B2878C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80D2-624D-4111-A649-EA50CD3F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8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5FE9-111E-4A77-A0A7-850ED38C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32FB3-18CC-40E5-9FD8-7B82CF49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F735C-12B9-428D-B81C-5418CF575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67A8E-E7CD-4FDA-9320-4795D643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6672-D76D-4CE0-8A8C-CDBA2589676D}" type="datetime1">
              <a:rPr lang="el-GR" smtClean="0"/>
              <a:t>22/11/2021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39744-E890-40E8-8332-D54AACB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CD137-7A81-41FF-8E94-59C7CCA0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6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C0767-7495-47D6-A5D6-9C277115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C904C-F043-4C48-9547-1BADAD43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50C1-0847-4A2F-90BA-1409FF971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124E-0A16-4456-8599-5C9EAB12E829}" type="datetime1">
              <a:rPr lang="el-GR" smtClean="0"/>
              <a:t>22/11/2021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37EA-43F2-4D0E-810B-C86DDAFF8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32F41-FE33-4874-965F-ABA47A08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8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.xml"/><Relationship Id="rId21" Type="http://schemas.openxmlformats.org/officeDocument/2006/relationships/image" Target="../media/image150.png"/><Relationship Id="rId42" Type="http://schemas.openxmlformats.org/officeDocument/2006/relationships/customXml" Target="../ink/ink181.xml"/><Relationship Id="rId47" Type="http://schemas.openxmlformats.org/officeDocument/2006/relationships/image" Target="../media/image162.png"/><Relationship Id="rId63" Type="http://schemas.openxmlformats.org/officeDocument/2006/relationships/image" Target="../media/image170.png"/><Relationship Id="rId68" Type="http://schemas.openxmlformats.org/officeDocument/2006/relationships/customXml" Target="../ink/ink194.xml"/><Relationship Id="rId84" Type="http://schemas.openxmlformats.org/officeDocument/2006/relationships/customXml" Target="../ink/ink202.xml"/><Relationship Id="rId89" Type="http://schemas.openxmlformats.org/officeDocument/2006/relationships/image" Target="../media/image183.png"/><Relationship Id="rId16" Type="http://schemas.openxmlformats.org/officeDocument/2006/relationships/customXml" Target="../ink/ink168.xml"/><Relationship Id="rId11" Type="http://schemas.openxmlformats.org/officeDocument/2006/relationships/image" Target="../media/image145.png"/><Relationship Id="rId32" Type="http://schemas.openxmlformats.org/officeDocument/2006/relationships/customXml" Target="../ink/ink176.xml"/><Relationship Id="rId37" Type="http://schemas.openxmlformats.org/officeDocument/2006/relationships/image" Target="../media/image158.png"/><Relationship Id="rId53" Type="http://schemas.openxmlformats.org/officeDocument/2006/relationships/image" Target="../media/image165.png"/><Relationship Id="rId58" Type="http://schemas.openxmlformats.org/officeDocument/2006/relationships/customXml" Target="../ink/ink189.xml"/><Relationship Id="rId74" Type="http://schemas.openxmlformats.org/officeDocument/2006/relationships/customXml" Target="../ink/ink197.xml"/><Relationship Id="rId79" Type="http://schemas.openxmlformats.org/officeDocument/2006/relationships/image" Target="../media/image178.png"/><Relationship Id="rId5" Type="http://schemas.openxmlformats.org/officeDocument/2006/relationships/image" Target="../media/image142.png"/><Relationship Id="rId90" Type="http://schemas.openxmlformats.org/officeDocument/2006/relationships/customXml" Target="../ink/ink205.xml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153.png"/><Relationship Id="rId30" Type="http://schemas.openxmlformats.org/officeDocument/2006/relationships/customXml" Target="../ink/ink175.xml"/><Relationship Id="rId35" Type="http://schemas.openxmlformats.org/officeDocument/2006/relationships/image" Target="../media/image157.png"/><Relationship Id="rId43" Type="http://schemas.openxmlformats.org/officeDocument/2006/relationships/image" Target="../media/image160.png"/><Relationship Id="rId48" Type="http://schemas.openxmlformats.org/officeDocument/2006/relationships/customXml" Target="../ink/ink184.xml"/><Relationship Id="rId56" Type="http://schemas.openxmlformats.org/officeDocument/2006/relationships/customXml" Target="../ink/ink188.xml"/><Relationship Id="rId64" Type="http://schemas.openxmlformats.org/officeDocument/2006/relationships/customXml" Target="../ink/ink192.xml"/><Relationship Id="rId69" Type="http://schemas.openxmlformats.org/officeDocument/2006/relationships/image" Target="../media/image173.png"/><Relationship Id="rId77" Type="http://schemas.openxmlformats.org/officeDocument/2006/relationships/image" Target="../media/image177.png"/><Relationship Id="rId8" Type="http://schemas.openxmlformats.org/officeDocument/2006/relationships/customXml" Target="../ink/ink164.xml"/><Relationship Id="rId51" Type="http://schemas.openxmlformats.org/officeDocument/2006/relationships/image" Target="../media/image164.png"/><Relationship Id="rId72" Type="http://schemas.openxmlformats.org/officeDocument/2006/relationships/customXml" Target="../ink/ink196.xml"/><Relationship Id="rId80" Type="http://schemas.openxmlformats.org/officeDocument/2006/relationships/customXml" Target="../ink/ink200.xml"/><Relationship Id="rId85" Type="http://schemas.openxmlformats.org/officeDocument/2006/relationships/image" Target="../media/image181.png"/><Relationship Id="rId3" Type="http://schemas.openxmlformats.org/officeDocument/2006/relationships/image" Target="../media/image141.png"/><Relationship Id="rId12" Type="http://schemas.openxmlformats.org/officeDocument/2006/relationships/customXml" Target="../ink/ink166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79.xml"/><Relationship Id="rId46" Type="http://schemas.openxmlformats.org/officeDocument/2006/relationships/customXml" Target="../ink/ink183.xml"/><Relationship Id="rId59" Type="http://schemas.openxmlformats.org/officeDocument/2006/relationships/image" Target="../media/image168.png"/><Relationship Id="rId67" Type="http://schemas.openxmlformats.org/officeDocument/2006/relationships/image" Target="../media/image172.png"/><Relationship Id="rId20" Type="http://schemas.openxmlformats.org/officeDocument/2006/relationships/customXml" Target="../ink/ink170.xml"/><Relationship Id="rId41" Type="http://schemas.openxmlformats.org/officeDocument/2006/relationships/image" Target="../media/image159.png"/><Relationship Id="rId54" Type="http://schemas.openxmlformats.org/officeDocument/2006/relationships/customXml" Target="../ink/ink187.xml"/><Relationship Id="rId62" Type="http://schemas.openxmlformats.org/officeDocument/2006/relationships/customXml" Target="../ink/ink191.xml"/><Relationship Id="rId70" Type="http://schemas.openxmlformats.org/officeDocument/2006/relationships/customXml" Target="../ink/ink195.xml"/><Relationship Id="rId75" Type="http://schemas.openxmlformats.org/officeDocument/2006/relationships/image" Target="../media/image176.png"/><Relationship Id="rId83" Type="http://schemas.openxmlformats.org/officeDocument/2006/relationships/image" Target="../media/image180.png"/><Relationship Id="rId88" Type="http://schemas.openxmlformats.org/officeDocument/2006/relationships/customXml" Target="../ink/ink204.xml"/><Relationship Id="rId91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74.xml"/><Relationship Id="rId36" Type="http://schemas.openxmlformats.org/officeDocument/2006/relationships/customXml" Target="../ink/ink178.xml"/><Relationship Id="rId49" Type="http://schemas.openxmlformats.org/officeDocument/2006/relationships/image" Target="../media/image163.png"/><Relationship Id="rId57" Type="http://schemas.openxmlformats.org/officeDocument/2006/relationships/image" Target="../media/image167.png"/><Relationship Id="rId10" Type="http://schemas.openxmlformats.org/officeDocument/2006/relationships/customXml" Target="../ink/ink165.xml"/><Relationship Id="rId31" Type="http://schemas.openxmlformats.org/officeDocument/2006/relationships/image" Target="../media/image155.png"/><Relationship Id="rId44" Type="http://schemas.openxmlformats.org/officeDocument/2006/relationships/customXml" Target="../ink/ink182.xml"/><Relationship Id="rId52" Type="http://schemas.openxmlformats.org/officeDocument/2006/relationships/customXml" Target="../ink/ink186.xml"/><Relationship Id="rId60" Type="http://schemas.openxmlformats.org/officeDocument/2006/relationships/customXml" Target="../ink/ink190.xml"/><Relationship Id="rId65" Type="http://schemas.openxmlformats.org/officeDocument/2006/relationships/image" Target="../media/image171.png"/><Relationship Id="rId73" Type="http://schemas.openxmlformats.org/officeDocument/2006/relationships/image" Target="../media/image175.png"/><Relationship Id="rId78" Type="http://schemas.openxmlformats.org/officeDocument/2006/relationships/customXml" Target="../ink/ink199.xml"/><Relationship Id="rId81" Type="http://schemas.openxmlformats.org/officeDocument/2006/relationships/image" Target="../media/image179.png"/><Relationship Id="rId86" Type="http://schemas.openxmlformats.org/officeDocument/2006/relationships/customXml" Target="../ink/ink203.xml"/><Relationship Id="rId4" Type="http://schemas.openxmlformats.org/officeDocument/2006/relationships/customXml" Target="../ink/ink162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69.xml"/><Relationship Id="rId39" Type="http://schemas.openxmlformats.org/officeDocument/2006/relationships/image" Target="../media/image52.png"/><Relationship Id="rId34" Type="http://schemas.openxmlformats.org/officeDocument/2006/relationships/customXml" Target="../ink/ink177.xml"/><Relationship Id="rId50" Type="http://schemas.openxmlformats.org/officeDocument/2006/relationships/customXml" Target="../ink/ink185.xml"/><Relationship Id="rId55" Type="http://schemas.openxmlformats.org/officeDocument/2006/relationships/image" Target="../media/image166.png"/><Relationship Id="rId76" Type="http://schemas.openxmlformats.org/officeDocument/2006/relationships/customXml" Target="../ink/ink198.xml"/><Relationship Id="rId7" Type="http://schemas.openxmlformats.org/officeDocument/2006/relationships/image" Target="../media/image143.png"/><Relationship Id="rId71" Type="http://schemas.openxmlformats.org/officeDocument/2006/relationships/image" Target="../media/image174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4.png"/><Relationship Id="rId24" Type="http://schemas.openxmlformats.org/officeDocument/2006/relationships/customXml" Target="../ink/ink172.xml"/><Relationship Id="rId40" Type="http://schemas.openxmlformats.org/officeDocument/2006/relationships/customXml" Target="../ink/ink180.xml"/><Relationship Id="rId45" Type="http://schemas.openxmlformats.org/officeDocument/2006/relationships/image" Target="../media/image161.png"/><Relationship Id="rId66" Type="http://schemas.openxmlformats.org/officeDocument/2006/relationships/customXml" Target="../ink/ink193.xml"/><Relationship Id="rId87" Type="http://schemas.openxmlformats.org/officeDocument/2006/relationships/image" Target="../media/image182.png"/><Relationship Id="rId61" Type="http://schemas.openxmlformats.org/officeDocument/2006/relationships/image" Target="../media/image169.png"/><Relationship Id="rId82" Type="http://schemas.openxmlformats.org/officeDocument/2006/relationships/customXml" Target="../ink/ink201.xml"/><Relationship Id="rId19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customXml" Target="../ink/ink206.xml"/><Relationship Id="rId7" Type="http://schemas.openxmlformats.org/officeDocument/2006/relationships/customXml" Target="../ink/ink208.xml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customXml" Target="../ink/ink207.xml"/><Relationship Id="rId10" Type="http://schemas.openxmlformats.org/officeDocument/2006/relationships/image" Target="../media/image188.png"/><Relationship Id="rId4" Type="http://schemas.openxmlformats.org/officeDocument/2006/relationships/image" Target="../media/image185.png"/><Relationship Id="rId9" Type="http://schemas.openxmlformats.org/officeDocument/2006/relationships/customXml" Target="../ink/ink2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customXml" Target="../ink/ink215.xml"/><Relationship Id="rId18" Type="http://schemas.openxmlformats.org/officeDocument/2006/relationships/image" Target="../media/image198.png"/><Relationship Id="rId26" Type="http://schemas.openxmlformats.org/officeDocument/2006/relationships/image" Target="../media/image202.png"/><Relationship Id="rId3" Type="http://schemas.openxmlformats.org/officeDocument/2006/relationships/customXml" Target="../ink/ink210.xml"/><Relationship Id="rId21" Type="http://schemas.openxmlformats.org/officeDocument/2006/relationships/customXml" Target="../ink/ink219.xml"/><Relationship Id="rId7" Type="http://schemas.openxmlformats.org/officeDocument/2006/relationships/customXml" Target="../ink/ink212.xml"/><Relationship Id="rId12" Type="http://schemas.openxmlformats.org/officeDocument/2006/relationships/image" Target="../media/image195.png"/><Relationship Id="rId17" Type="http://schemas.openxmlformats.org/officeDocument/2006/relationships/customXml" Target="../ink/ink217.xml"/><Relationship Id="rId25" Type="http://schemas.openxmlformats.org/officeDocument/2006/relationships/customXml" Target="../ink/ink221.xml"/><Relationship Id="rId2" Type="http://schemas.openxmlformats.org/officeDocument/2006/relationships/image" Target="../media/image2510.png"/><Relationship Id="rId16" Type="http://schemas.openxmlformats.org/officeDocument/2006/relationships/image" Target="../media/image197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customXml" Target="../ink/ink214.xml"/><Relationship Id="rId24" Type="http://schemas.openxmlformats.org/officeDocument/2006/relationships/image" Target="../media/image201.png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23" Type="http://schemas.openxmlformats.org/officeDocument/2006/relationships/customXml" Target="../ink/ink220.xml"/><Relationship Id="rId28" Type="http://schemas.openxmlformats.org/officeDocument/2006/relationships/image" Target="../media/image203.png"/><Relationship Id="rId10" Type="http://schemas.openxmlformats.org/officeDocument/2006/relationships/image" Target="../media/image194.png"/><Relationship Id="rId19" Type="http://schemas.openxmlformats.org/officeDocument/2006/relationships/customXml" Target="../ink/ink218.xml"/><Relationship Id="rId4" Type="http://schemas.openxmlformats.org/officeDocument/2006/relationships/image" Target="../media/image191.png"/><Relationship Id="rId9" Type="http://schemas.openxmlformats.org/officeDocument/2006/relationships/customXml" Target="../ink/ink213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2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customXml" Target="../ink/ink228.xml"/><Relationship Id="rId18" Type="http://schemas.openxmlformats.org/officeDocument/2006/relationships/image" Target="../media/image211.png"/><Relationship Id="rId3" Type="http://schemas.openxmlformats.org/officeDocument/2006/relationships/customXml" Target="../ink/ink223.xml"/><Relationship Id="rId7" Type="http://schemas.openxmlformats.org/officeDocument/2006/relationships/customXml" Target="../ink/ink225.xml"/><Relationship Id="rId12" Type="http://schemas.openxmlformats.org/officeDocument/2006/relationships/image" Target="../media/image208.png"/><Relationship Id="rId17" Type="http://schemas.openxmlformats.org/officeDocument/2006/relationships/customXml" Target="../ink/ink230.xml"/><Relationship Id="rId2" Type="http://schemas.openxmlformats.org/officeDocument/2006/relationships/image" Target="../media/image2610.png"/><Relationship Id="rId16" Type="http://schemas.openxmlformats.org/officeDocument/2006/relationships/image" Target="../media/image210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customXml" Target="../ink/ink227.xml"/><Relationship Id="rId5" Type="http://schemas.openxmlformats.org/officeDocument/2006/relationships/customXml" Target="../ink/ink224.xml"/><Relationship Id="rId15" Type="http://schemas.openxmlformats.org/officeDocument/2006/relationships/customXml" Target="../ink/ink229.xml"/><Relationship Id="rId10" Type="http://schemas.openxmlformats.org/officeDocument/2006/relationships/image" Target="../media/image207.png"/><Relationship Id="rId19" Type="http://schemas.openxmlformats.org/officeDocument/2006/relationships/customXml" Target="../ink/ink231.xml"/><Relationship Id="rId4" Type="http://schemas.openxmlformats.org/officeDocument/2006/relationships/image" Target="../media/image204.png"/><Relationship Id="rId9" Type="http://schemas.openxmlformats.org/officeDocument/2006/relationships/customXml" Target="../ink/ink226.xml"/><Relationship Id="rId14" Type="http://schemas.openxmlformats.org/officeDocument/2006/relationships/image" Target="../media/image209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.png"/><Relationship Id="rId21" Type="http://schemas.openxmlformats.org/officeDocument/2006/relationships/customXml" Target="../ink/ink241.xml"/><Relationship Id="rId42" Type="http://schemas.openxmlformats.org/officeDocument/2006/relationships/customXml" Target="../ink/ink252.xml"/><Relationship Id="rId63" Type="http://schemas.openxmlformats.org/officeDocument/2006/relationships/image" Target="../media/image241.png"/><Relationship Id="rId84" Type="http://schemas.openxmlformats.org/officeDocument/2006/relationships/customXml" Target="../ink/ink273.xml"/><Relationship Id="rId138" Type="http://schemas.openxmlformats.org/officeDocument/2006/relationships/customXml" Target="../ink/ink300.xml"/><Relationship Id="rId159" Type="http://schemas.openxmlformats.org/officeDocument/2006/relationships/image" Target="../media/image290.png"/><Relationship Id="rId170" Type="http://schemas.openxmlformats.org/officeDocument/2006/relationships/customXml" Target="../ink/ink316.xml"/><Relationship Id="rId191" Type="http://schemas.openxmlformats.org/officeDocument/2006/relationships/image" Target="../media/image306.png"/><Relationship Id="rId205" Type="http://schemas.openxmlformats.org/officeDocument/2006/relationships/image" Target="../media/image313.png"/><Relationship Id="rId107" Type="http://schemas.openxmlformats.org/officeDocument/2006/relationships/image" Target="../media/image263.png"/><Relationship Id="rId11" Type="http://schemas.openxmlformats.org/officeDocument/2006/relationships/customXml" Target="../ink/ink236.xml"/><Relationship Id="rId32" Type="http://schemas.openxmlformats.org/officeDocument/2006/relationships/customXml" Target="../ink/ink247.xml"/><Relationship Id="rId53" Type="http://schemas.openxmlformats.org/officeDocument/2006/relationships/image" Target="../media/image236.png"/><Relationship Id="rId74" Type="http://schemas.openxmlformats.org/officeDocument/2006/relationships/customXml" Target="../ink/ink268.xml"/><Relationship Id="rId128" Type="http://schemas.openxmlformats.org/officeDocument/2006/relationships/customXml" Target="../ink/ink295.xml"/><Relationship Id="rId149" Type="http://schemas.openxmlformats.org/officeDocument/2006/relationships/image" Target="../media/image285.png"/><Relationship Id="rId5" Type="http://schemas.openxmlformats.org/officeDocument/2006/relationships/customXml" Target="../ink/ink233.xml"/><Relationship Id="rId95" Type="http://schemas.openxmlformats.org/officeDocument/2006/relationships/image" Target="../media/image257.png"/><Relationship Id="rId160" Type="http://schemas.openxmlformats.org/officeDocument/2006/relationships/customXml" Target="../ink/ink311.xml"/><Relationship Id="rId181" Type="http://schemas.openxmlformats.org/officeDocument/2006/relationships/image" Target="../media/image301.png"/><Relationship Id="rId22" Type="http://schemas.openxmlformats.org/officeDocument/2006/relationships/image" Target="../media/image221.png"/><Relationship Id="rId43" Type="http://schemas.openxmlformats.org/officeDocument/2006/relationships/image" Target="../media/image231.png"/><Relationship Id="rId64" Type="http://schemas.openxmlformats.org/officeDocument/2006/relationships/customXml" Target="../ink/ink263.xml"/><Relationship Id="rId118" Type="http://schemas.openxmlformats.org/officeDocument/2006/relationships/customXml" Target="../ink/ink290.xml"/><Relationship Id="rId139" Type="http://schemas.openxmlformats.org/officeDocument/2006/relationships/image" Target="../media/image280.png"/><Relationship Id="rId85" Type="http://schemas.openxmlformats.org/officeDocument/2006/relationships/image" Target="../media/image252.png"/><Relationship Id="rId150" Type="http://schemas.openxmlformats.org/officeDocument/2006/relationships/customXml" Target="../ink/ink306.xml"/><Relationship Id="rId171" Type="http://schemas.openxmlformats.org/officeDocument/2006/relationships/image" Target="../media/image296.png"/><Relationship Id="rId192" Type="http://schemas.openxmlformats.org/officeDocument/2006/relationships/customXml" Target="../ink/ink327.xml"/><Relationship Id="rId12" Type="http://schemas.openxmlformats.org/officeDocument/2006/relationships/image" Target="../media/image216.png"/><Relationship Id="rId33" Type="http://schemas.openxmlformats.org/officeDocument/2006/relationships/image" Target="../media/image226.png"/><Relationship Id="rId108" Type="http://schemas.openxmlformats.org/officeDocument/2006/relationships/customXml" Target="../ink/ink285.xml"/><Relationship Id="rId129" Type="http://schemas.openxmlformats.org/officeDocument/2006/relationships/image" Target="../media/image275.png"/><Relationship Id="rId54" Type="http://schemas.openxmlformats.org/officeDocument/2006/relationships/customXml" Target="../ink/ink258.xml"/><Relationship Id="rId75" Type="http://schemas.openxmlformats.org/officeDocument/2006/relationships/image" Target="../media/image247.png"/><Relationship Id="rId96" Type="http://schemas.openxmlformats.org/officeDocument/2006/relationships/customXml" Target="../ink/ink279.xml"/><Relationship Id="rId140" Type="http://schemas.openxmlformats.org/officeDocument/2006/relationships/customXml" Target="../ink/ink301.xml"/><Relationship Id="rId161" Type="http://schemas.openxmlformats.org/officeDocument/2006/relationships/image" Target="../media/image291.png"/><Relationship Id="rId182" Type="http://schemas.openxmlformats.org/officeDocument/2006/relationships/customXml" Target="../ink/ink322.xml"/><Relationship Id="rId6" Type="http://schemas.openxmlformats.org/officeDocument/2006/relationships/image" Target="../media/image214.png"/><Relationship Id="rId23" Type="http://schemas.openxmlformats.org/officeDocument/2006/relationships/customXml" Target="../ink/ink242.xml"/><Relationship Id="rId119" Type="http://schemas.openxmlformats.org/officeDocument/2006/relationships/image" Target="../media/image269.png"/><Relationship Id="rId44" Type="http://schemas.openxmlformats.org/officeDocument/2006/relationships/customXml" Target="../ink/ink253.xml"/><Relationship Id="rId65" Type="http://schemas.openxmlformats.org/officeDocument/2006/relationships/image" Target="../media/image242.png"/><Relationship Id="rId86" Type="http://schemas.openxmlformats.org/officeDocument/2006/relationships/customXml" Target="../ink/ink274.xml"/><Relationship Id="rId130" Type="http://schemas.openxmlformats.org/officeDocument/2006/relationships/customXml" Target="../ink/ink296.xml"/><Relationship Id="rId151" Type="http://schemas.openxmlformats.org/officeDocument/2006/relationships/image" Target="../media/image286.png"/><Relationship Id="rId172" Type="http://schemas.openxmlformats.org/officeDocument/2006/relationships/customXml" Target="../ink/ink317.xml"/><Relationship Id="rId193" Type="http://schemas.openxmlformats.org/officeDocument/2006/relationships/image" Target="../media/image307.png"/><Relationship Id="rId13" Type="http://schemas.openxmlformats.org/officeDocument/2006/relationships/customXml" Target="../ink/ink237.xml"/><Relationship Id="rId109" Type="http://schemas.openxmlformats.org/officeDocument/2006/relationships/image" Target="../media/image264.png"/><Relationship Id="rId34" Type="http://schemas.openxmlformats.org/officeDocument/2006/relationships/customXml" Target="../ink/ink248.xml"/><Relationship Id="rId55" Type="http://schemas.openxmlformats.org/officeDocument/2006/relationships/image" Target="../media/image237.png"/><Relationship Id="rId76" Type="http://schemas.openxmlformats.org/officeDocument/2006/relationships/customXml" Target="../ink/ink269.xml"/><Relationship Id="rId97" Type="http://schemas.openxmlformats.org/officeDocument/2006/relationships/image" Target="../media/image258.png"/><Relationship Id="rId120" Type="http://schemas.openxmlformats.org/officeDocument/2006/relationships/customXml" Target="../ink/ink291.xml"/><Relationship Id="rId141" Type="http://schemas.openxmlformats.org/officeDocument/2006/relationships/image" Target="../media/image281.png"/><Relationship Id="rId7" Type="http://schemas.openxmlformats.org/officeDocument/2006/relationships/customXml" Target="../ink/ink234.xml"/><Relationship Id="rId162" Type="http://schemas.openxmlformats.org/officeDocument/2006/relationships/customXml" Target="../ink/ink312.xml"/><Relationship Id="rId183" Type="http://schemas.openxmlformats.org/officeDocument/2006/relationships/image" Target="../media/image302.png"/><Relationship Id="rId24" Type="http://schemas.openxmlformats.org/officeDocument/2006/relationships/image" Target="../media/image222.png"/><Relationship Id="rId40" Type="http://schemas.openxmlformats.org/officeDocument/2006/relationships/customXml" Target="../ink/ink251.xml"/><Relationship Id="rId45" Type="http://schemas.openxmlformats.org/officeDocument/2006/relationships/image" Target="../media/image232.png"/><Relationship Id="rId66" Type="http://schemas.openxmlformats.org/officeDocument/2006/relationships/customXml" Target="../ink/ink264.xml"/><Relationship Id="rId87" Type="http://schemas.openxmlformats.org/officeDocument/2006/relationships/image" Target="../media/image253.png"/><Relationship Id="rId110" Type="http://schemas.openxmlformats.org/officeDocument/2006/relationships/customXml" Target="../ink/ink286.xml"/><Relationship Id="rId115" Type="http://schemas.openxmlformats.org/officeDocument/2006/relationships/image" Target="../media/image267.png"/><Relationship Id="rId131" Type="http://schemas.openxmlformats.org/officeDocument/2006/relationships/image" Target="../media/image276.png"/><Relationship Id="rId136" Type="http://schemas.openxmlformats.org/officeDocument/2006/relationships/customXml" Target="../ink/ink299.xml"/><Relationship Id="rId157" Type="http://schemas.openxmlformats.org/officeDocument/2006/relationships/image" Target="../media/image289.png"/><Relationship Id="rId178" Type="http://schemas.openxmlformats.org/officeDocument/2006/relationships/customXml" Target="../ink/ink320.xml"/><Relationship Id="rId61" Type="http://schemas.openxmlformats.org/officeDocument/2006/relationships/image" Target="../media/image240.png"/><Relationship Id="rId82" Type="http://schemas.openxmlformats.org/officeDocument/2006/relationships/customXml" Target="../ink/ink272.xml"/><Relationship Id="rId152" Type="http://schemas.openxmlformats.org/officeDocument/2006/relationships/customXml" Target="../ink/ink307.xml"/><Relationship Id="rId173" Type="http://schemas.openxmlformats.org/officeDocument/2006/relationships/image" Target="../media/image297.png"/><Relationship Id="rId194" Type="http://schemas.openxmlformats.org/officeDocument/2006/relationships/customXml" Target="../ink/ink328.xml"/><Relationship Id="rId199" Type="http://schemas.openxmlformats.org/officeDocument/2006/relationships/image" Target="../media/image310.png"/><Relationship Id="rId203" Type="http://schemas.openxmlformats.org/officeDocument/2006/relationships/image" Target="../media/image312.png"/><Relationship Id="rId19" Type="http://schemas.openxmlformats.org/officeDocument/2006/relationships/customXml" Target="../ink/ink240.xml"/><Relationship Id="rId14" Type="http://schemas.openxmlformats.org/officeDocument/2006/relationships/image" Target="../media/image217.png"/><Relationship Id="rId30" Type="http://schemas.openxmlformats.org/officeDocument/2006/relationships/customXml" Target="../ink/ink246.xml"/><Relationship Id="rId35" Type="http://schemas.openxmlformats.org/officeDocument/2006/relationships/image" Target="../media/image227.png"/><Relationship Id="rId56" Type="http://schemas.openxmlformats.org/officeDocument/2006/relationships/customXml" Target="../ink/ink259.xml"/><Relationship Id="rId77" Type="http://schemas.openxmlformats.org/officeDocument/2006/relationships/image" Target="../media/image248.png"/><Relationship Id="rId100" Type="http://schemas.openxmlformats.org/officeDocument/2006/relationships/customXml" Target="../ink/ink281.xml"/><Relationship Id="rId105" Type="http://schemas.openxmlformats.org/officeDocument/2006/relationships/image" Target="../media/image262.png"/><Relationship Id="rId126" Type="http://schemas.openxmlformats.org/officeDocument/2006/relationships/customXml" Target="../ink/ink294.xml"/><Relationship Id="rId147" Type="http://schemas.openxmlformats.org/officeDocument/2006/relationships/image" Target="../media/image284.png"/><Relationship Id="rId168" Type="http://schemas.openxmlformats.org/officeDocument/2006/relationships/customXml" Target="../ink/ink315.xml"/><Relationship Id="rId8" Type="http://schemas.openxmlformats.org/officeDocument/2006/relationships/image" Target="../media/image215.png"/><Relationship Id="rId51" Type="http://schemas.openxmlformats.org/officeDocument/2006/relationships/image" Target="../media/image235.png"/><Relationship Id="rId72" Type="http://schemas.openxmlformats.org/officeDocument/2006/relationships/customXml" Target="../ink/ink267.xml"/><Relationship Id="rId93" Type="http://schemas.openxmlformats.org/officeDocument/2006/relationships/image" Target="../media/image256.png"/><Relationship Id="rId98" Type="http://schemas.openxmlformats.org/officeDocument/2006/relationships/customXml" Target="../ink/ink280.xml"/><Relationship Id="rId121" Type="http://schemas.openxmlformats.org/officeDocument/2006/relationships/image" Target="../media/image270.png"/><Relationship Id="rId142" Type="http://schemas.openxmlformats.org/officeDocument/2006/relationships/customXml" Target="../ink/ink302.xml"/><Relationship Id="rId163" Type="http://schemas.openxmlformats.org/officeDocument/2006/relationships/image" Target="../media/image292.png"/><Relationship Id="rId184" Type="http://schemas.openxmlformats.org/officeDocument/2006/relationships/customXml" Target="../ink/ink323.xml"/><Relationship Id="rId189" Type="http://schemas.openxmlformats.org/officeDocument/2006/relationships/image" Target="../media/image305.png"/><Relationship Id="rId3" Type="http://schemas.openxmlformats.org/officeDocument/2006/relationships/customXml" Target="../ink/ink232.xml"/><Relationship Id="rId25" Type="http://schemas.openxmlformats.org/officeDocument/2006/relationships/customXml" Target="../ink/ink243.xml"/><Relationship Id="rId46" Type="http://schemas.openxmlformats.org/officeDocument/2006/relationships/customXml" Target="../ink/ink254.xml"/><Relationship Id="rId67" Type="http://schemas.openxmlformats.org/officeDocument/2006/relationships/image" Target="../media/image243.png"/><Relationship Id="rId116" Type="http://schemas.openxmlformats.org/officeDocument/2006/relationships/customXml" Target="../ink/ink289.xml"/><Relationship Id="rId137" Type="http://schemas.openxmlformats.org/officeDocument/2006/relationships/image" Target="../media/image279.png"/><Relationship Id="rId158" Type="http://schemas.openxmlformats.org/officeDocument/2006/relationships/customXml" Target="../ink/ink310.xml"/><Relationship Id="rId20" Type="http://schemas.openxmlformats.org/officeDocument/2006/relationships/image" Target="../media/image220.png"/><Relationship Id="rId41" Type="http://schemas.openxmlformats.org/officeDocument/2006/relationships/image" Target="../media/image230.png"/><Relationship Id="rId62" Type="http://schemas.openxmlformats.org/officeDocument/2006/relationships/customXml" Target="../ink/ink262.xml"/><Relationship Id="rId83" Type="http://schemas.openxmlformats.org/officeDocument/2006/relationships/image" Target="../media/image251.png"/><Relationship Id="rId88" Type="http://schemas.openxmlformats.org/officeDocument/2006/relationships/customXml" Target="../ink/ink275.xml"/><Relationship Id="rId111" Type="http://schemas.openxmlformats.org/officeDocument/2006/relationships/image" Target="../media/image265.png"/><Relationship Id="rId132" Type="http://schemas.openxmlformats.org/officeDocument/2006/relationships/customXml" Target="../ink/ink297.xml"/><Relationship Id="rId153" Type="http://schemas.openxmlformats.org/officeDocument/2006/relationships/image" Target="../media/image287.png"/><Relationship Id="rId174" Type="http://schemas.openxmlformats.org/officeDocument/2006/relationships/customXml" Target="../ink/ink318.xml"/><Relationship Id="rId179" Type="http://schemas.openxmlformats.org/officeDocument/2006/relationships/image" Target="../media/image300.png"/><Relationship Id="rId195" Type="http://schemas.openxmlformats.org/officeDocument/2006/relationships/image" Target="../media/image308.png"/><Relationship Id="rId190" Type="http://schemas.openxmlformats.org/officeDocument/2006/relationships/customXml" Target="../ink/ink326.xml"/><Relationship Id="rId204" Type="http://schemas.openxmlformats.org/officeDocument/2006/relationships/customXml" Target="../ink/ink333.xml"/><Relationship Id="rId15" Type="http://schemas.openxmlformats.org/officeDocument/2006/relationships/customXml" Target="../ink/ink238.xml"/><Relationship Id="rId36" Type="http://schemas.openxmlformats.org/officeDocument/2006/relationships/customXml" Target="../ink/ink249.xml"/><Relationship Id="rId57" Type="http://schemas.openxmlformats.org/officeDocument/2006/relationships/image" Target="../media/image238.png"/><Relationship Id="rId106" Type="http://schemas.openxmlformats.org/officeDocument/2006/relationships/customXml" Target="../ink/ink284.xml"/><Relationship Id="rId127" Type="http://schemas.openxmlformats.org/officeDocument/2006/relationships/image" Target="../media/image274.png"/><Relationship Id="rId10" Type="http://schemas.openxmlformats.org/officeDocument/2006/relationships/image" Target="../media/image52.png"/><Relationship Id="rId31" Type="http://schemas.openxmlformats.org/officeDocument/2006/relationships/image" Target="../media/image225.png"/><Relationship Id="rId52" Type="http://schemas.openxmlformats.org/officeDocument/2006/relationships/customXml" Target="../ink/ink257.xml"/><Relationship Id="rId73" Type="http://schemas.openxmlformats.org/officeDocument/2006/relationships/image" Target="../media/image246.png"/><Relationship Id="rId78" Type="http://schemas.openxmlformats.org/officeDocument/2006/relationships/customXml" Target="../ink/ink270.xml"/><Relationship Id="rId94" Type="http://schemas.openxmlformats.org/officeDocument/2006/relationships/customXml" Target="../ink/ink278.xml"/><Relationship Id="rId99" Type="http://schemas.openxmlformats.org/officeDocument/2006/relationships/image" Target="../media/image259.png"/><Relationship Id="rId101" Type="http://schemas.openxmlformats.org/officeDocument/2006/relationships/image" Target="../media/image260.png"/><Relationship Id="rId122" Type="http://schemas.openxmlformats.org/officeDocument/2006/relationships/customXml" Target="../ink/ink292.xml"/><Relationship Id="rId143" Type="http://schemas.openxmlformats.org/officeDocument/2006/relationships/image" Target="../media/image282.png"/><Relationship Id="rId148" Type="http://schemas.openxmlformats.org/officeDocument/2006/relationships/customXml" Target="../ink/ink305.xml"/><Relationship Id="rId164" Type="http://schemas.openxmlformats.org/officeDocument/2006/relationships/customXml" Target="../ink/ink313.xml"/><Relationship Id="rId169" Type="http://schemas.openxmlformats.org/officeDocument/2006/relationships/image" Target="../media/image295.png"/><Relationship Id="rId185" Type="http://schemas.openxmlformats.org/officeDocument/2006/relationships/image" Target="../media/image303.png"/><Relationship Id="rId4" Type="http://schemas.openxmlformats.org/officeDocument/2006/relationships/image" Target="../media/image213.png"/><Relationship Id="rId9" Type="http://schemas.openxmlformats.org/officeDocument/2006/relationships/customXml" Target="../ink/ink235.xml"/><Relationship Id="rId180" Type="http://schemas.openxmlformats.org/officeDocument/2006/relationships/customXml" Target="../ink/ink321.xml"/><Relationship Id="rId26" Type="http://schemas.openxmlformats.org/officeDocument/2006/relationships/customXml" Target="../ink/ink244.xml"/><Relationship Id="rId47" Type="http://schemas.openxmlformats.org/officeDocument/2006/relationships/image" Target="../media/image233.png"/><Relationship Id="rId68" Type="http://schemas.openxmlformats.org/officeDocument/2006/relationships/customXml" Target="../ink/ink265.xml"/><Relationship Id="rId89" Type="http://schemas.openxmlformats.org/officeDocument/2006/relationships/image" Target="../media/image254.png"/><Relationship Id="rId112" Type="http://schemas.openxmlformats.org/officeDocument/2006/relationships/customXml" Target="../ink/ink287.xml"/><Relationship Id="rId133" Type="http://schemas.openxmlformats.org/officeDocument/2006/relationships/image" Target="../media/image277.png"/><Relationship Id="rId154" Type="http://schemas.openxmlformats.org/officeDocument/2006/relationships/customXml" Target="../ink/ink308.xml"/><Relationship Id="rId175" Type="http://schemas.openxmlformats.org/officeDocument/2006/relationships/image" Target="../media/image298.png"/><Relationship Id="rId196" Type="http://schemas.openxmlformats.org/officeDocument/2006/relationships/customXml" Target="../ink/ink329.xml"/><Relationship Id="rId200" Type="http://schemas.openxmlformats.org/officeDocument/2006/relationships/customXml" Target="../ink/ink331.xml"/><Relationship Id="rId16" Type="http://schemas.openxmlformats.org/officeDocument/2006/relationships/image" Target="../media/image218.png"/><Relationship Id="rId37" Type="http://schemas.openxmlformats.org/officeDocument/2006/relationships/image" Target="../media/image228.png"/><Relationship Id="rId58" Type="http://schemas.openxmlformats.org/officeDocument/2006/relationships/customXml" Target="../ink/ink260.xml"/><Relationship Id="rId79" Type="http://schemas.openxmlformats.org/officeDocument/2006/relationships/image" Target="../media/image249.png"/><Relationship Id="rId102" Type="http://schemas.openxmlformats.org/officeDocument/2006/relationships/customXml" Target="../ink/ink282.xml"/><Relationship Id="rId123" Type="http://schemas.openxmlformats.org/officeDocument/2006/relationships/image" Target="../media/image271.png"/><Relationship Id="rId144" Type="http://schemas.openxmlformats.org/officeDocument/2006/relationships/customXml" Target="../ink/ink303.xml"/><Relationship Id="rId90" Type="http://schemas.openxmlformats.org/officeDocument/2006/relationships/customXml" Target="../ink/ink276.xml"/><Relationship Id="rId165" Type="http://schemas.openxmlformats.org/officeDocument/2006/relationships/image" Target="../media/image293.png"/><Relationship Id="rId186" Type="http://schemas.openxmlformats.org/officeDocument/2006/relationships/customXml" Target="../ink/ink324.xml"/><Relationship Id="rId27" Type="http://schemas.openxmlformats.org/officeDocument/2006/relationships/image" Target="../media/image223.png"/><Relationship Id="rId48" Type="http://schemas.openxmlformats.org/officeDocument/2006/relationships/customXml" Target="../ink/ink255.xml"/><Relationship Id="rId69" Type="http://schemas.openxmlformats.org/officeDocument/2006/relationships/image" Target="../media/image244.png"/><Relationship Id="rId113" Type="http://schemas.openxmlformats.org/officeDocument/2006/relationships/image" Target="../media/image266.png"/><Relationship Id="rId134" Type="http://schemas.openxmlformats.org/officeDocument/2006/relationships/customXml" Target="../ink/ink298.xml"/><Relationship Id="rId80" Type="http://schemas.openxmlformats.org/officeDocument/2006/relationships/customXml" Target="../ink/ink271.xml"/><Relationship Id="rId155" Type="http://schemas.openxmlformats.org/officeDocument/2006/relationships/image" Target="../media/image288.png"/><Relationship Id="rId176" Type="http://schemas.openxmlformats.org/officeDocument/2006/relationships/customXml" Target="../ink/ink319.xml"/><Relationship Id="rId197" Type="http://schemas.openxmlformats.org/officeDocument/2006/relationships/image" Target="../media/image309.png"/><Relationship Id="rId201" Type="http://schemas.openxmlformats.org/officeDocument/2006/relationships/image" Target="../media/image311.png"/><Relationship Id="rId17" Type="http://schemas.openxmlformats.org/officeDocument/2006/relationships/customXml" Target="../ink/ink239.xml"/><Relationship Id="rId38" Type="http://schemas.openxmlformats.org/officeDocument/2006/relationships/customXml" Target="../ink/ink250.xml"/><Relationship Id="rId59" Type="http://schemas.openxmlformats.org/officeDocument/2006/relationships/image" Target="../media/image239.png"/><Relationship Id="rId103" Type="http://schemas.openxmlformats.org/officeDocument/2006/relationships/image" Target="../media/image261.png"/><Relationship Id="rId124" Type="http://schemas.openxmlformats.org/officeDocument/2006/relationships/customXml" Target="../ink/ink293.xml"/><Relationship Id="rId70" Type="http://schemas.openxmlformats.org/officeDocument/2006/relationships/customXml" Target="../ink/ink266.xml"/><Relationship Id="rId91" Type="http://schemas.openxmlformats.org/officeDocument/2006/relationships/image" Target="../media/image255.png"/><Relationship Id="rId145" Type="http://schemas.openxmlformats.org/officeDocument/2006/relationships/image" Target="../media/image283.png"/><Relationship Id="rId166" Type="http://schemas.openxmlformats.org/officeDocument/2006/relationships/customXml" Target="../ink/ink314.xml"/><Relationship Id="rId187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45.xml"/><Relationship Id="rId49" Type="http://schemas.openxmlformats.org/officeDocument/2006/relationships/image" Target="../media/image234.png"/><Relationship Id="rId114" Type="http://schemas.openxmlformats.org/officeDocument/2006/relationships/customXml" Target="../ink/ink288.xml"/><Relationship Id="rId60" Type="http://schemas.openxmlformats.org/officeDocument/2006/relationships/customXml" Target="../ink/ink261.xml"/><Relationship Id="rId81" Type="http://schemas.openxmlformats.org/officeDocument/2006/relationships/image" Target="../media/image250.png"/><Relationship Id="rId135" Type="http://schemas.openxmlformats.org/officeDocument/2006/relationships/image" Target="../media/image278.png"/><Relationship Id="rId156" Type="http://schemas.openxmlformats.org/officeDocument/2006/relationships/customXml" Target="../ink/ink309.xml"/><Relationship Id="rId177" Type="http://schemas.openxmlformats.org/officeDocument/2006/relationships/image" Target="../media/image299.png"/><Relationship Id="rId198" Type="http://schemas.openxmlformats.org/officeDocument/2006/relationships/customXml" Target="../ink/ink330.xml"/><Relationship Id="rId202" Type="http://schemas.openxmlformats.org/officeDocument/2006/relationships/customXml" Target="../ink/ink332.xml"/><Relationship Id="rId18" Type="http://schemas.openxmlformats.org/officeDocument/2006/relationships/image" Target="../media/image219.png"/><Relationship Id="rId39" Type="http://schemas.openxmlformats.org/officeDocument/2006/relationships/image" Target="../media/image229.png"/><Relationship Id="rId50" Type="http://schemas.openxmlformats.org/officeDocument/2006/relationships/customXml" Target="../ink/ink256.xml"/><Relationship Id="rId104" Type="http://schemas.openxmlformats.org/officeDocument/2006/relationships/customXml" Target="../ink/ink283.xml"/><Relationship Id="rId125" Type="http://schemas.openxmlformats.org/officeDocument/2006/relationships/image" Target="../media/image272.png"/><Relationship Id="rId146" Type="http://schemas.openxmlformats.org/officeDocument/2006/relationships/customXml" Target="../ink/ink304.xml"/><Relationship Id="rId167" Type="http://schemas.openxmlformats.org/officeDocument/2006/relationships/image" Target="../media/image294.png"/><Relationship Id="rId188" Type="http://schemas.openxmlformats.org/officeDocument/2006/relationships/customXml" Target="../ink/ink325.xml"/><Relationship Id="rId71" Type="http://schemas.openxmlformats.org/officeDocument/2006/relationships/image" Target="../media/image245.png"/><Relationship Id="rId92" Type="http://schemas.openxmlformats.org/officeDocument/2006/relationships/customXml" Target="../ink/ink277.xml"/><Relationship Id="rId2" Type="http://schemas.openxmlformats.org/officeDocument/2006/relationships/image" Target="../media/image2710.png"/><Relationship Id="rId29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38.emf"/><Relationship Id="rId63" Type="http://schemas.openxmlformats.org/officeDocument/2006/relationships/customXml" Target="../ink/ink31.xml"/><Relationship Id="rId84" Type="http://schemas.openxmlformats.org/officeDocument/2006/relationships/image" Target="../media/image23.png"/><Relationship Id="rId138" Type="http://schemas.openxmlformats.org/officeDocument/2006/relationships/image" Target="../media/image50.png"/><Relationship Id="rId159" Type="http://schemas.openxmlformats.org/officeDocument/2006/relationships/customXml" Target="../ink/ink79.xml"/><Relationship Id="rId170" Type="http://schemas.openxmlformats.org/officeDocument/2006/relationships/customXml" Target="../ink/ink85.xml"/><Relationship Id="rId191" Type="http://schemas.openxmlformats.org/officeDocument/2006/relationships/image" Target="../media/image76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53" Type="http://schemas.openxmlformats.org/officeDocument/2006/relationships/customXml" Target="../ink/ink26.xml"/><Relationship Id="rId74" Type="http://schemas.openxmlformats.org/officeDocument/2006/relationships/image" Target="../media/image18.png"/><Relationship Id="rId128" Type="http://schemas.openxmlformats.org/officeDocument/2006/relationships/image" Target="../media/image4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61.png"/><Relationship Id="rId181" Type="http://schemas.openxmlformats.org/officeDocument/2006/relationships/image" Target="../media/image71.png"/><Relationship Id="rId22" Type="http://schemas.openxmlformats.org/officeDocument/2006/relationships/image" Target="NULL"/><Relationship Id="rId43" Type="http://schemas.openxmlformats.org/officeDocument/2006/relationships/customXml" Target="../ink/ink21.xml"/><Relationship Id="rId64" Type="http://schemas.openxmlformats.org/officeDocument/2006/relationships/image" Target="../media/image13.png"/><Relationship Id="rId118" Type="http://schemas.openxmlformats.org/officeDocument/2006/relationships/image" Target="../media/image40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56.png"/><Relationship Id="rId171" Type="http://schemas.openxmlformats.org/officeDocument/2006/relationships/image" Target="../media/image66.png"/><Relationship Id="rId192" Type="http://schemas.openxmlformats.org/officeDocument/2006/relationships/customXml" Target="../ink/ink96.xml"/><Relationship Id="rId12" Type="http://schemas.openxmlformats.org/officeDocument/2006/relationships/image" Target="NULL"/><Relationship Id="rId33" Type="http://schemas.openxmlformats.org/officeDocument/2006/relationships/customXml" Target="../ink/ink16.xml"/><Relationship Id="rId108" Type="http://schemas.openxmlformats.org/officeDocument/2006/relationships/image" Target="../media/image35.png"/><Relationship Id="rId129" Type="http://schemas.openxmlformats.org/officeDocument/2006/relationships/customXml" Target="../ink/ink64.xml"/><Relationship Id="rId54" Type="http://schemas.openxmlformats.org/officeDocument/2006/relationships/image" Target="../media/image8.png"/><Relationship Id="rId75" Type="http://schemas.openxmlformats.org/officeDocument/2006/relationships/customXml" Target="../ink/ink37.xml"/><Relationship Id="rId96" Type="http://schemas.openxmlformats.org/officeDocument/2006/relationships/image" Target="../media/image29.png"/><Relationship Id="rId140" Type="http://schemas.openxmlformats.org/officeDocument/2006/relationships/image" Target="../media/image51.png"/><Relationship Id="rId161" Type="http://schemas.openxmlformats.org/officeDocument/2006/relationships/customXml" Target="../ink/ink80.xml"/><Relationship Id="rId182" Type="http://schemas.openxmlformats.org/officeDocument/2006/relationships/customXml" Target="../ink/ink91.xml"/><Relationship Id="rId6" Type="http://schemas.openxmlformats.org/officeDocument/2006/relationships/image" Target="NUL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3.png"/><Relationship Id="rId65" Type="http://schemas.openxmlformats.org/officeDocument/2006/relationships/customXml" Target="../ink/ink32.xml"/><Relationship Id="rId86" Type="http://schemas.openxmlformats.org/officeDocument/2006/relationships/image" Target="../media/image24.png"/><Relationship Id="rId130" Type="http://schemas.openxmlformats.org/officeDocument/2006/relationships/image" Target="../media/image46.png"/><Relationship Id="rId151" Type="http://schemas.openxmlformats.org/officeDocument/2006/relationships/customXml" Target="../ink/ink75.xml"/><Relationship Id="rId172" Type="http://schemas.openxmlformats.org/officeDocument/2006/relationships/customXml" Target="../ink/ink86.xml"/><Relationship Id="rId193" Type="http://schemas.openxmlformats.org/officeDocument/2006/relationships/image" Target="../media/image77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../media/image19.png"/><Relationship Id="rId97" Type="http://schemas.openxmlformats.org/officeDocument/2006/relationships/customXml" Target="../ink/ink48.xml"/><Relationship Id="rId120" Type="http://schemas.openxmlformats.org/officeDocument/2006/relationships/image" Target="../media/image4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27.png"/><Relationship Id="rId162" Type="http://schemas.openxmlformats.org/officeDocument/2006/relationships/image" Target="../media/image62.png"/><Relationship Id="rId183" Type="http://schemas.openxmlformats.org/officeDocument/2006/relationships/image" Target="../media/image72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../media/image14.png"/><Relationship Id="rId87" Type="http://schemas.openxmlformats.org/officeDocument/2006/relationships/customXml" Target="../ink/ink43.xml"/><Relationship Id="rId110" Type="http://schemas.openxmlformats.org/officeDocument/2006/relationships/image" Target="../media/image3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49.png"/><Relationship Id="rId157" Type="http://schemas.openxmlformats.org/officeDocument/2006/relationships/customXml" Target="../ink/ink78.xml"/><Relationship Id="rId178" Type="http://schemas.openxmlformats.org/officeDocument/2006/relationships/customXml" Target="../ink/ink89.xml"/><Relationship Id="rId61" Type="http://schemas.openxmlformats.org/officeDocument/2006/relationships/customXml" Target="../ink/ink30.xml"/><Relationship Id="rId82" Type="http://schemas.openxmlformats.org/officeDocument/2006/relationships/image" Target="../media/image22.png"/><Relationship Id="rId152" Type="http://schemas.openxmlformats.org/officeDocument/2006/relationships/image" Target="../media/image57.png"/><Relationship Id="rId173" Type="http://schemas.openxmlformats.org/officeDocument/2006/relationships/image" Target="../media/image67.png"/><Relationship Id="rId194" Type="http://schemas.openxmlformats.org/officeDocument/2006/relationships/customXml" Target="../ink/ink97.xml"/><Relationship Id="rId199" Type="http://schemas.openxmlformats.org/officeDocument/2006/relationships/image" Target="../media/image80.png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../media/image237.emf"/><Relationship Id="rId35" Type="http://schemas.openxmlformats.org/officeDocument/2006/relationships/customXml" Target="../ink/ink17.xml"/><Relationship Id="rId56" Type="http://schemas.openxmlformats.org/officeDocument/2006/relationships/image" Target="../media/image9.png"/><Relationship Id="rId77" Type="http://schemas.openxmlformats.org/officeDocument/2006/relationships/customXml" Target="../ink/ink38.xml"/><Relationship Id="rId100" Type="http://schemas.openxmlformats.org/officeDocument/2006/relationships/image" Target="../media/image31.png"/><Relationship Id="rId105" Type="http://schemas.openxmlformats.org/officeDocument/2006/relationships/customXml" Target="../ink/ink52.xml"/><Relationship Id="rId126" Type="http://schemas.openxmlformats.org/officeDocument/2006/relationships/image" Target="../media/image44.png"/><Relationship Id="rId147" Type="http://schemas.openxmlformats.org/officeDocument/2006/relationships/customXml" Target="../ink/ink73.xml"/><Relationship Id="rId168" Type="http://schemas.openxmlformats.org/officeDocument/2006/relationships/image" Target="../media/image65.png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../media/image17.png"/><Relationship Id="rId93" Type="http://schemas.openxmlformats.org/officeDocument/2006/relationships/customXml" Target="../ink/ink46.xml"/><Relationship Id="rId98" Type="http://schemas.openxmlformats.org/officeDocument/2006/relationships/image" Target="../media/image30.png"/><Relationship Id="rId121" Type="http://schemas.openxmlformats.org/officeDocument/2006/relationships/customXml" Target="../ink/ink60.xml"/><Relationship Id="rId142" Type="http://schemas.openxmlformats.org/officeDocument/2006/relationships/image" Target="../media/image52.png"/><Relationship Id="rId163" Type="http://schemas.openxmlformats.org/officeDocument/2006/relationships/customXml" Target="../ink/ink81.xml"/><Relationship Id="rId184" Type="http://schemas.openxmlformats.org/officeDocument/2006/relationships/customXml" Target="../ink/ink92.xml"/><Relationship Id="rId189" Type="http://schemas.openxmlformats.org/officeDocument/2006/relationships/image" Target="../media/image75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4.png"/><Relationship Id="rId67" Type="http://schemas.openxmlformats.org/officeDocument/2006/relationships/customXml" Target="../ink/ink33.xml"/><Relationship Id="rId116" Type="http://schemas.openxmlformats.org/officeDocument/2006/relationships/image" Target="../media/image39.png"/><Relationship Id="rId137" Type="http://schemas.openxmlformats.org/officeDocument/2006/relationships/customXml" Target="../ink/ink68.xml"/><Relationship Id="rId158" Type="http://schemas.openxmlformats.org/officeDocument/2006/relationships/image" Target="../media/image60.png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../media/image12.png"/><Relationship Id="rId83" Type="http://schemas.openxmlformats.org/officeDocument/2006/relationships/customXml" Target="../ink/ink41.xml"/><Relationship Id="rId88" Type="http://schemas.openxmlformats.org/officeDocument/2006/relationships/image" Target="../media/image25.png"/><Relationship Id="rId111" Type="http://schemas.openxmlformats.org/officeDocument/2006/relationships/customXml" Target="../ink/ink55.xml"/><Relationship Id="rId132" Type="http://schemas.openxmlformats.org/officeDocument/2006/relationships/image" Target="../media/image47.png"/><Relationship Id="rId153" Type="http://schemas.openxmlformats.org/officeDocument/2006/relationships/customXml" Target="../ink/ink76.xml"/><Relationship Id="rId174" Type="http://schemas.openxmlformats.org/officeDocument/2006/relationships/customXml" Target="../ink/ink87.xml"/><Relationship Id="rId179" Type="http://schemas.openxmlformats.org/officeDocument/2006/relationships/image" Target="../media/image70.png"/><Relationship Id="rId195" Type="http://schemas.openxmlformats.org/officeDocument/2006/relationships/image" Target="../media/image78.png"/><Relationship Id="rId190" Type="http://schemas.openxmlformats.org/officeDocument/2006/relationships/customXml" Target="../ink/ink95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../media/image34.png"/><Relationship Id="rId127" Type="http://schemas.openxmlformats.org/officeDocument/2006/relationships/customXml" Target="../ink/ink63.xm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52" Type="http://schemas.openxmlformats.org/officeDocument/2006/relationships/image" Target="../media/image7.png"/><Relationship Id="rId73" Type="http://schemas.openxmlformats.org/officeDocument/2006/relationships/customXml" Target="../ink/ink36.xml"/><Relationship Id="rId78" Type="http://schemas.openxmlformats.org/officeDocument/2006/relationships/image" Target="../media/image20.png"/><Relationship Id="rId94" Type="http://schemas.openxmlformats.org/officeDocument/2006/relationships/image" Target="../media/image2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42.png"/><Relationship Id="rId143" Type="http://schemas.openxmlformats.org/officeDocument/2006/relationships/customXml" Target="../ink/ink71.xml"/><Relationship Id="rId148" Type="http://schemas.openxmlformats.org/officeDocument/2006/relationships/image" Target="../media/image55.png"/><Relationship Id="rId164" Type="http://schemas.openxmlformats.org/officeDocument/2006/relationships/image" Target="../media/image63.png"/><Relationship Id="rId169" Type="http://schemas.openxmlformats.org/officeDocument/2006/relationships/customXml" Target="../ink/ink84.xml"/><Relationship Id="rId185" Type="http://schemas.openxmlformats.org/officeDocument/2006/relationships/image" Target="../media/image73.png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80" Type="http://schemas.openxmlformats.org/officeDocument/2006/relationships/customXml" Target="../ink/ink90.xml"/><Relationship Id="rId26" Type="http://schemas.openxmlformats.org/officeDocument/2006/relationships/image" Target="NULL"/><Relationship Id="rId47" Type="http://schemas.openxmlformats.org/officeDocument/2006/relationships/customXml" Target="../ink/ink23.xml"/><Relationship Id="rId68" Type="http://schemas.openxmlformats.org/officeDocument/2006/relationships/image" Target="../media/image15.png"/><Relationship Id="rId89" Type="http://schemas.openxmlformats.org/officeDocument/2006/relationships/customXml" Target="../ink/ink44.xml"/><Relationship Id="rId112" Type="http://schemas.openxmlformats.org/officeDocument/2006/relationships/image" Target="../media/image37.png"/><Relationship Id="rId133" Type="http://schemas.openxmlformats.org/officeDocument/2006/relationships/customXml" Target="../ink/ink66.xml"/><Relationship Id="rId154" Type="http://schemas.openxmlformats.org/officeDocument/2006/relationships/image" Target="../media/image58.png"/><Relationship Id="rId175" Type="http://schemas.openxmlformats.org/officeDocument/2006/relationships/image" Target="../media/image68.png"/><Relationship Id="rId196" Type="http://schemas.openxmlformats.org/officeDocument/2006/relationships/customXml" Target="../ink/ink98.xml"/><Relationship Id="rId16" Type="http://schemas.openxmlformats.org/officeDocument/2006/relationships/image" Target="NULL"/><Relationship Id="rId37" Type="http://schemas.openxmlformats.org/officeDocument/2006/relationships/customXml" Target="../ink/ink18.xml"/><Relationship Id="rId58" Type="http://schemas.openxmlformats.org/officeDocument/2006/relationships/image" Target="../media/image10.png"/><Relationship Id="rId79" Type="http://schemas.openxmlformats.org/officeDocument/2006/relationships/customXml" Target="../ink/ink39.xml"/><Relationship Id="rId102" Type="http://schemas.openxmlformats.org/officeDocument/2006/relationships/image" Target="../media/image32.png"/><Relationship Id="rId123" Type="http://schemas.openxmlformats.org/officeDocument/2006/relationships/customXml" Target="../ink/ink61.xml"/><Relationship Id="rId144" Type="http://schemas.openxmlformats.org/officeDocument/2006/relationships/image" Target="../media/image53.png"/><Relationship Id="rId90" Type="http://schemas.openxmlformats.org/officeDocument/2006/relationships/image" Target="../media/image26.png"/><Relationship Id="rId165" Type="http://schemas.openxmlformats.org/officeDocument/2006/relationships/customXml" Target="../ink/ink82.xml"/><Relationship Id="rId186" Type="http://schemas.openxmlformats.org/officeDocument/2006/relationships/customXml" Target="../ink/ink93.xml"/><Relationship Id="rId27" Type="http://schemas.openxmlformats.org/officeDocument/2006/relationships/customXml" Target="../ink/ink13.xml"/><Relationship Id="rId48" Type="http://schemas.openxmlformats.org/officeDocument/2006/relationships/image" Target="../media/image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48.png"/><Relationship Id="rId80" Type="http://schemas.openxmlformats.org/officeDocument/2006/relationships/image" Target="../media/image21.png"/><Relationship Id="rId155" Type="http://schemas.openxmlformats.org/officeDocument/2006/relationships/customXml" Target="../ink/ink77.xml"/><Relationship Id="rId176" Type="http://schemas.openxmlformats.org/officeDocument/2006/relationships/customXml" Target="../ink/ink88.xml"/><Relationship Id="rId197" Type="http://schemas.openxmlformats.org/officeDocument/2006/relationships/image" Target="../media/image79.png"/><Relationship Id="rId17" Type="http://schemas.openxmlformats.org/officeDocument/2006/relationships/customXml" Target="../ink/ink8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43.png"/><Relationship Id="rId70" Type="http://schemas.openxmlformats.org/officeDocument/2006/relationships/image" Target="../media/image1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64.png"/><Relationship Id="rId18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../media/image38.png"/><Relationship Id="rId60" Type="http://schemas.openxmlformats.org/officeDocument/2006/relationships/image" Target="../media/image1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59.png"/><Relationship Id="rId177" Type="http://schemas.openxmlformats.org/officeDocument/2006/relationships/image" Target="../media/image69.png"/><Relationship Id="rId198" Type="http://schemas.openxmlformats.org/officeDocument/2006/relationships/customXml" Target="../ink/ink99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50" Type="http://schemas.openxmlformats.org/officeDocument/2006/relationships/image" Target="../media/image6.png"/><Relationship Id="rId104" Type="http://schemas.openxmlformats.org/officeDocument/2006/relationships/image" Target="../media/image33.png"/><Relationship Id="rId125" Type="http://schemas.openxmlformats.org/officeDocument/2006/relationships/customXml" Target="../ink/ink62.xml"/><Relationship Id="rId146" Type="http://schemas.openxmlformats.org/officeDocument/2006/relationships/image" Target="../media/image54.png"/><Relationship Id="rId167" Type="http://schemas.openxmlformats.org/officeDocument/2006/relationships/customXml" Target="../ink/ink83.xml"/><Relationship Id="rId188" Type="http://schemas.openxmlformats.org/officeDocument/2006/relationships/customXml" Target="../ink/ink9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118.xml"/><Relationship Id="rId21" Type="http://schemas.openxmlformats.org/officeDocument/2006/relationships/customXml" Target="../ink/ink109.xml"/><Relationship Id="rId34" Type="http://schemas.openxmlformats.org/officeDocument/2006/relationships/image" Target="../media/image96.png"/><Relationship Id="rId42" Type="http://schemas.openxmlformats.org/officeDocument/2006/relationships/image" Target="../media/image100.png"/><Relationship Id="rId47" Type="http://schemas.openxmlformats.org/officeDocument/2006/relationships/customXml" Target="../ink/ink122.xml"/><Relationship Id="rId50" Type="http://schemas.openxmlformats.org/officeDocument/2006/relationships/image" Target="../media/image104.png"/><Relationship Id="rId55" Type="http://schemas.openxmlformats.org/officeDocument/2006/relationships/customXml" Target="../ink/ink126.xml"/><Relationship Id="rId7" Type="http://schemas.openxmlformats.org/officeDocument/2006/relationships/customXml" Target="../ink/ink102.xml"/><Relationship Id="rId2" Type="http://schemas.openxmlformats.org/officeDocument/2006/relationships/image" Target="../media/image314.png"/><Relationship Id="rId16" Type="http://schemas.openxmlformats.org/officeDocument/2006/relationships/image" Target="../media/image87.png"/><Relationship Id="rId29" Type="http://schemas.openxmlformats.org/officeDocument/2006/relationships/customXml" Target="../ink/ink113.xml"/><Relationship Id="rId11" Type="http://schemas.openxmlformats.org/officeDocument/2006/relationships/customXml" Target="../ink/ink104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117.xml"/><Relationship Id="rId40" Type="http://schemas.openxmlformats.org/officeDocument/2006/relationships/image" Target="../media/image99.png"/><Relationship Id="rId45" Type="http://schemas.openxmlformats.org/officeDocument/2006/relationships/customXml" Target="../ink/ink121.xml"/><Relationship Id="rId53" Type="http://schemas.openxmlformats.org/officeDocument/2006/relationships/customXml" Target="../ink/ink125.xml"/><Relationship Id="rId58" Type="http://schemas.openxmlformats.org/officeDocument/2006/relationships/image" Target="../media/image108.png"/><Relationship Id="rId5" Type="http://schemas.openxmlformats.org/officeDocument/2006/relationships/customXml" Target="../ink/ink101.xml"/><Relationship Id="rId19" Type="http://schemas.openxmlformats.org/officeDocument/2006/relationships/customXml" Target="../ink/ink108.xml"/><Relationship Id="rId4" Type="http://schemas.openxmlformats.org/officeDocument/2006/relationships/image" Target="../media/image81.png"/><Relationship Id="rId9" Type="http://schemas.openxmlformats.org/officeDocument/2006/relationships/customXml" Target="../ink/ink103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112.xml"/><Relationship Id="rId30" Type="http://schemas.openxmlformats.org/officeDocument/2006/relationships/image" Target="../media/image94.png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8" Type="http://schemas.openxmlformats.org/officeDocument/2006/relationships/image" Target="../media/image83.png"/><Relationship Id="rId51" Type="http://schemas.openxmlformats.org/officeDocument/2006/relationships/customXml" Target="../ink/ink124.xml"/><Relationship Id="rId3" Type="http://schemas.openxmlformats.org/officeDocument/2006/relationships/customXml" Target="../ink/ink100.xml"/><Relationship Id="rId12" Type="http://schemas.openxmlformats.org/officeDocument/2006/relationships/image" Target="../media/image85.png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20" Type="http://schemas.openxmlformats.org/officeDocument/2006/relationships/image" Target="../media/image89.png"/><Relationship Id="rId41" Type="http://schemas.openxmlformats.org/officeDocument/2006/relationships/customXml" Target="../ink/ink119.xml"/><Relationship Id="rId5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123.xml"/><Relationship Id="rId57" Type="http://schemas.openxmlformats.org/officeDocument/2006/relationships/customXml" Target="../ink/ink127.xml"/><Relationship Id="rId10" Type="http://schemas.openxmlformats.org/officeDocument/2006/relationships/image" Target="../media/image84.png"/><Relationship Id="rId31" Type="http://schemas.openxmlformats.org/officeDocument/2006/relationships/customXml" Target="../ink/ink114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28.xml"/><Relationship Id="rId7" Type="http://schemas.openxmlformats.org/officeDocument/2006/relationships/customXml" Target="../ink/ink130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29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3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7.xml"/><Relationship Id="rId18" Type="http://schemas.openxmlformats.org/officeDocument/2006/relationships/image" Target="../media/image116.png"/><Relationship Id="rId26" Type="http://schemas.openxmlformats.org/officeDocument/2006/relationships/image" Target="../media/image120.png"/><Relationship Id="rId39" Type="http://schemas.openxmlformats.org/officeDocument/2006/relationships/customXml" Target="../ink/ink150.xml"/><Relationship Id="rId21" Type="http://schemas.openxmlformats.org/officeDocument/2006/relationships/customXml" Target="../ink/ink141.xml"/><Relationship Id="rId34" Type="http://schemas.openxmlformats.org/officeDocument/2006/relationships/image" Target="../media/image124.png"/><Relationship Id="rId42" Type="http://schemas.openxmlformats.org/officeDocument/2006/relationships/image" Target="../media/image128.png"/><Relationship Id="rId47" Type="http://schemas.openxmlformats.org/officeDocument/2006/relationships/customXml" Target="../ink/ink154.xml"/><Relationship Id="rId50" Type="http://schemas.openxmlformats.org/officeDocument/2006/relationships/image" Target="../media/image132.png"/><Relationship Id="rId55" Type="http://schemas.openxmlformats.org/officeDocument/2006/relationships/customXml" Target="../ink/ink158.xml"/><Relationship Id="rId7" Type="http://schemas.openxmlformats.org/officeDocument/2006/relationships/customXml" Target="../ink/ink134.xml"/><Relationship Id="rId2" Type="http://schemas.openxmlformats.org/officeDocument/2006/relationships/image" Target="../media/image510.png"/><Relationship Id="rId16" Type="http://schemas.openxmlformats.org/officeDocument/2006/relationships/image" Target="../media/image115.png"/><Relationship Id="rId29" Type="http://schemas.openxmlformats.org/officeDocument/2006/relationships/customXml" Target="../ink/ink145.xml"/><Relationship Id="rId11" Type="http://schemas.openxmlformats.org/officeDocument/2006/relationships/customXml" Target="../ink/ink136.xml"/><Relationship Id="rId24" Type="http://schemas.openxmlformats.org/officeDocument/2006/relationships/image" Target="../media/image119.png"/><Relationship Id="rId32" Type="http://schemas.openxmlformats.org/officeDocument/2006/relationships/image" Target="../media/image123.png"/><Relationship Id="rId37" Type="http://schemas.openxmlformats.org/officeDocument/2006/relationships/customXml" Target="../ink/ink149.xml"/><Relationship Id="rId40" Type="http://schemas.openxmlformats.org/officeDocument/2006/relationships/image" Target="../media/image127.png"/><Relationship Id="rId45" Type="http://schemas.openxmlformats.org/officeDocument/2006/relationships/customXml" Target="../ink/ink153.xml"/><Relationship Id="rId53" Type="http://schemas.openxmlformats.org/officeDocument/2006/relationships/customXml" Target="../ink/ink157.xml"/><Relationship Id="rId58" Type="http://schemas.openxmlformats.org/officeDocument/2006/relationships/image" Target="../media/image136.png"/><Relationship Id="rId5" Type="http://schemas.openxmlformats.org/officeDocument/2006/relationships/customXml" Target="../ink/ink133.xml"/><Relationship Id="rId61" Type="http://schemas.openxmlformats.org/officeDocument/2006/relationships/customXml" Target="../ink/ink161.xml"/><Relationship Id="rId19" Type="http://schemas.openxmlformats.org/officeDocument/2006/relationships/customXml" Target="../ink/ink140.xml"/><Relationship Id="rId14" Type="http://schemas.openxmlformats.org/officeDocument/2006/relationships/image" Target="../media/image114.png"/><Relationship Id="rId22" Type="http://schemas.openxmlformats.org/officeDocument/2006/relationships/image" Target="../media/image118.png"/><Relationship Id="rId27" Type="http://schemas.openxmlformats.org/officeDocument/2006/relationships/customXml" Target="../ink/ink144.xml"/><Relationship Id="rId30" Type="http://schemas.openxmlformats.org/officeDocument/2006/relationships/image" Target="../media/image122.png"/><Relationship Id="rId35" Type="http://schemas.openxmlformats.org/officeDocument/2006/relationships/customXml" Target="../ink/ink148.xml"/><Relationship Id="rId43" Type="http://schemas.openxmlformats.org/officeDocument/2006/relationships/customXml" Target="../ink/ink152.xml"/><Relationship Id="rId48" Type="http://schemas.openxmlformats.org/officeDocument/2006/relationships/image" Target="../media/image131.png"/><Relationship Id="rId56" Type="http://schemas.openxmlformats.org/officeDocument/2006/relationships/image" Target="../media/image135.png"/><Relationship Id="rId8" Type="http://schemas.openxmlformats.org/officeDocument/2006/relationships/image" Target="../media/image111.png"/><Relationship Id="rId51" Type="http://schemas.openxmlformats.org/officeDocument/2006/relationships/customXml" Target="../ink/ink156.xml"/><Relationship Id="rId3" Type="http://schemas.openxmlformats.org/officeDocument/2006/relationships/customXml" Target="../ink/ink132.xml"/><Relationship Id="rId12" Type="http://schemas.openxmlformats.org/officeDocument/2006/relationships/image" Target="../media/image113.png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33" Type="http://schemas.openxmlformats.org/officeDocument/2006/relationships/customXml" Target="../ink/ink147.xml"/><Relationship Id="rId38" Type="http://schemas.openxmlformats.org/officeDocument/2006/relationships/image" Target="../media/image126.png"/><Relationship Id="rId46" Type="http://schemas.openxmlformats.org/officeDocument/2006/relationships/image" Target="../media/image130.png"/><Relationship Id="rId59" Type="http://schemas.openxmlformats.org/officeDocument/2006/relationships/customXml" Target="../ink/ink160.xml"/><Relationship Id="rId20" Type="http://schemas.openxmlformats.org/officeDocument/2006/relationships/image" Target="../media/image117.png"/><Relationship Id="rId41" Type="http://schemas.openxmlformats.org/officeDocument/2006/relationships/customXml" Target="../ink/ink151.xml"/><Relationship Id="rId54" Type="http://schemas.openxmlformats.org/officeDocument/2006/relationships/image" Target="../media/image134.png"/><Relationship Id="rId6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21.png"/><Relationship Id="rId36" Type="http://schemas.openxmlformats.org/officeDocument/2006/relationships/image" Target="../media/image125.png"/><Relationship Id="rId49" Type="http://schemas.openxmlformats.org/officeDocument/2006/relationships/customXml" Target="../ink/ink155.xml"/><Relationship Id="rId57" Type="http://schemas.openxmlformats.org/officeDocument/2006/relationships/customXml" Target="../ink/ink159.xml"/><Relationship Id="rId10" Type="http://schemas.openxmlformats.org/officeDocument/2006/relationships/image" Target="../media/image112.png"/><Relationship Id="rId31" Type="http://schemas.openxmlformats.org/officeDocument/2006/relationships/customXml" Target="../ink/ink146.xml"/><Relationship Id="rId44" Type="http://schemas.openxmlformats.org/officeDocument/2006/relationships/image" Target="../media/image129.png"/><Relationship Id="rId52" Type="http://schemas.openxmlformats.org/officeDocument/2006/relationships/image" Target="../media/image133.png"/><Relationship Id="rId60" Type="http://schemas.openxmlformats.org/officeDocument/2006/relationships/image" Target="../media/image137.png"/><Relationship Id="rId4" Type="http://schemas.openxmlformats.org/officeDocument/2006/relationships/image" Target="../media/image109.png"/><Relationship Id="rId9" Type="http://schemas.openxmlformats.org/officeDocument/2006/relationships/customXml" Target="../ink/ink1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Προτυπο</a:t>
            </a:r>
            <a:r>
              <a:rPr lang="el-GR" dirty="0"/>
              <a:t> </a:t>
            </a:r>
            <a:r>
              <a:rPr lang="el-GR" dirty="0" err="1"/>
              <a:t>Μεταβλητων</a:t>
            </a:r>
            <a:r>
              <a:rPr lang="el-GR" dirty="0"/>
              <a:t> Κατάστασης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Σχεδιασμός Ελεγκτων με Αναδραση Κατάστασης-Τοποθετηση Ιδιοτιμων</a:t>
            </a:r>
          </a:p>
        </p:txBody>
      </p:sp>
    </p:spTree>
    <p:extLst>
      <p:ext uri="{BB962C8B-B14F-4D97-AF65-F5344CB8AC3E}">
        <p14:creationId xmlns:p14="http://schemas.microsoft.com/office/powerpoint/2010/main" val="3923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690397"/>
                <a:ext cx="11521280" cy="5213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και η Χ.Ε. είναι: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5+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2+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</a:t>
                </a:r>
              </a:p>
              <a:p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l-GR" dirty="0">
                    <a:solidFill>
                      <a:srgbClr val="00B0F0"/>
                    </a:solidFill>
                  </a:rPr>
                  <a:t>(καθορισμός θεσεων πόλων ):</a:t>
                </a:r>
              </a:p>
              <a:p>
                <a:r>
                  <a:rPr lang="el-GR" dirty="0"/>
                  <a:t>αν θέλουμε σχετικά γρήγορη απόκριση με χαμηλή υπερύψωση επιλέγουμε ζ=0.8 και για τον χρόνο αποκατάστασης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από τον γνωστό τύπο για 2%, να είναι 1 </a:t>
                </a:r>
                <a:r>
                  <a:rPr lang="en-US" dirty="0"/>
                  <a:t>sec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0.8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=6</a:t>
                </a:r>
                <a:r>
                  <a:rPr lang="en-US" dirty="0"/>
                  <a:t>rad/sec</a:t>
                </a:r>
              </a:p>
              <a:p>
                <a:endParaRPr lang="en-US" dirty="0"/>
              </a:p>
              <a:p>
                <a:r>
                  <a:rPr lang="el-GR" dirty="0"/>
                  <a:t>τότε η επιθυμητή Χ.Ε.  θα είναι:</a:t>
                </a:r>
              </a:p>
              <a:p>
                <a:r>
                  <a:rPr lang="el-GR" dirty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14.4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82.1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172.8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690397"/>
                <a:ext cx="11521280" cy="5213098"/>
              </a:xfrm>
              <a:blipFill>
                <a:blip r:embed="rId3"/>
                <a:stretch>
                  <a:fillRect l="-794" t="-25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0CEBE4-ABF4-4C84-8A47-79364AB4CBD2}"/>
              </a:ext>
            </a:extLst>
          </p:cNvPr>
          <p:cNvGrpSpPr/>
          <p:nvPr/>
        </p:nvGrpSpPr>
        <p:grpSpPr>
          <a:xfrm>
            <a:off x="1937842" y="5463701"/>
            <a:ext cx="2675160" cy="771120"/>
            <a:chOff x="1937842" y="5463701"/>
            <a:chExt cx="267516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F24C44-5D95-45D9-83AD-2DCA6604210D}"/>
                    </a:ext>
                  </a:extLst>
                </p14:cNvPr>
                <p14:cNvContentPartPr/>
                <p14:nvPr/>
              </p14:nvContentPartPr>
              <p14:xfrm>
                <a:off x="2824162" y="5477741"/>
                <a:ext cx="51840" cy="281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F24C44-5D95-45D9-83AD-2DCA660421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5162" y="5469101"/>
                  <a:ext cx="69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E008AC-6682-4F7A-A54B-AA6BA8EF3CB4}"/>
                    </a:ext>
                  </a:extLst>
                </p14:cNvPr>
                <p14:cNvContentPartPr/>
                <p14:nvPr/>
              </p14:nvContentPartPr>
              <p14:xfrm>
                <a:off x="2946202" y="5552621"/>
                <a:ext cx="125280" cy="216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E008AC-6682-4F7A-A54B-AA6BA8EF3C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7562" y="5543981"/>
                  <a:ext cx="14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4434CB-6933-4C5B-BFCB-3BECE5A4C333}"/>
                    </a:ext>
                  </a:extLst>
                </p14:cNvPr>
                <p14:cNvContentPartPr/>
                <p14:nvPr/>
              </p14:nvContentPartPr>
              <p14:xfrm>
                <a:off x="3088762" y="5495741"/>
                <a:ext cx="104400" cy="126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4434CB-6933-4C5B-BFCB-3BECE5A4C3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0122" y="5487101"/>
                  <a:ext cx="122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D75E32-8930-4218-83E7-3E50679BCC36}"/>
                    </a:ext>
                  </a:extLst>
                </p14:cNvPr>
                <p14:cNvContentPartPr/>
                <p14:nvPr/>
              </p14:nvContentPartPr>
              <p14:xfrm>
                <a:off x="3197122" y="5646581"/>
                <a:ext cx="130680" cy="13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D75E32-8930-4218-83E7-3E50679BCC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8482" y="5637581"/>
                  <a:ext cx="148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F9DAF7-3B65-4FEE-9F89-3D022E9B3781}"/>
                    </a:ext>
                  </a:extLst>
                </p14:cNvPr>
                <p14:cNvContentPartPr/>
                <p14:nvPr/>
              </p14:nvContentPartPr>
              <p14:xfrm>
                <a:off x="3260842" y="5606621"/>
                <a:ext cx="27360" cy="11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F9DAF7-3B65-4FEE-9F89-3D022E9B37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1842" y="5597981"/>
                  <a:ext cx="45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7DA2D6-DE17-4BD8-99DA-825BEDD2854A}"/>
                    </a:ext>
                  </a:extLst>
                </p14:cNvPr>
                <p14:cNvContentPartPr/>
                <p14:nvPr/>
              </p14:nvContentPartPr>
              <p14:xfrm>
                <a:off x="3724882" y="5549021"/>
                <a:ext cx="136440" cy="160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7DA2D6-DE17-4BD8-99DA-825BEDD285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5882" y="5540381"/>
                  <a:ext cx="154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41C94A-9E2E-4E14-99CB-5C081F0F3B26}"/>
                    </a:ext>
                  </a:extLst>
                </p14:cNvPr>
                <p14:cNvContentPartPr/>
                <p14:nvPr/>
              </p14:nvContentPartPr>
              <p14:xfrm>
                <a:off x="3739282" y="5621381"/>
                <a:ext cx="68760" cy="91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41C94A-9E2E-4E14-99CB-5C081F0F3B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0642" y="5612741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88F892-A5B6-4860-BA1B-F68544F35080}"/>
                    </a:ext>
                  </a:extLst>
                </p14:cNvPr>
                <p14:cNvContentPartPr/>
                <p14:nvPr/>
              </p14:nvContentPartPr>
              <p14:xfrm>
                <a:off x="4087762" y="5604821"/>
                <a:ext cx="126720" cy="4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88F892-A5B6-4860-BA1B-F68544F350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8762" y="5595821"/>
                  <a:ext cx="144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31FAF3-9C6C-49D8-B17B-14F5108316F2}"/>
                    </a:ext>
                  </a:extLst>
                </p14:cNvPr>
                <p14:cNvContentPartPr/>
                <p14:nvPr/>
              </p14:nvContentPartPr>
              <p14:xfrm>
                <a:off x="4134922" y="5561621"/>
                <a:ext cx="26640" cy="113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31FAF3-9C6C-49D8-B17B-14F5108316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25922" y="5552981"/>
                  <a:ext cx="44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4AA692-7521-4F79-A1E8-7D78F8E31CE6}"/>
                    </a:ext>
                  </a:extLst>
                </p14:cNvPr>
                <p14:cNvContentPartPr/>
                <p14:nvPr/>
              </p14:nvContentPartPr>
              <p14:xfrm>
                <a:off x="4556842" y="5472701"/>
                <a:ext cx="56160" cy="21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4AA692-7521-4F79-A1E8-7D78F8E31C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8202" y="5463701"/>
                  <a:ext cx="73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6B0312-EC54-4F42-A166-14C294762853}"/>
                    </a:ext>
                  </a:extLst>
                </p14:cNvPr>
                <p14:cNvContentPartPr/>
                <p14:nvPr/>
              </p14:nvContentPartPr>
              <p14:xfrm>
                <a:off x="1937842" y="5469461"/>
                <a:ext cx="116280" cy="275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6B0312-EC54-4F42-A166-14C2947628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9202" y="5460461"/>
                  <a:ext cx="133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BE2BCB-EFDA-472B-9836-D6C0BE59D052}"/>
                    </a:ext>
                  </a:extLst>
                </p14:cNvPr>
                <p14:cNvContentPartPr/>
                <p14:nvPr/>
              </p14:nvContentPartPr>
              <p14:xfrm>
                <a:off x="2686642" y="5463701"/>
                <a:ext cx="74520" cy="28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BE2BCB-EFDA-472B-9836-D6C0BE59D0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8002" y="5454701"/>
                  <a:ext cx="92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C5E4F5-B174-47B4-9F3E-86CA9AFA2D44}"/>
                    </a:ext>
                  </a:extLst>
                </p14:cNvPr>
                <p14:cNvContentPartPr/>
                <p14:nvPr/>
              </p14:nvContentPartPr>
              <p14:xfrm>
                <a:off x="2118202" y="5550821"/>
                <a:ext cx="116640" cy="21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C5E4F5-B174-47B4-9F3E-86CA9AFA2D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9202" y="5541821"/>
                  <a:ext cx="134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833575-4C46-46E2-8406-726C6CC8A337}"/>
                    </a:ext>
                  </a:extLst>
                </p14:cNvPr>
                <p14:cNvContentPartPr/>
                <p14:nvPr/>
              </p14:nvContentPartPr>
              <p14:xfrm>
                <a:off x="2333122" y="5649821"/>
                <a:ext cx="84600" cy="9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833575-4C46-46E2-8406-726C6CC8A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4482" y="5640821"/>
                  <a:ext cx="102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D1520E-E86C-437D-8092-7065795C7652}"/>
                    </a:ext>
                  </a:extLst>
                </p14:cNvPr>
                <p14:cNvContentPartPr/>
                <p14:nvPr/>
              </p14:nvContentPartPr>
              <p14:xfrm>
                <a:off x="2354722" y="5608061"/>
                <a:ext cx="30960" cy="92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D1520E-E86C-437D-8092-7065795C76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45722" y="5599061"/>
                  <a:ext cx="4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CF89DE-751B-4BFF-8B5B-68D97C5AE84F}"/>
                    </a:ext>
                  </a:extLst>
                </p14:cNvPr>
                <p14:cNvContentPartPr/>
                <p14:nvPr/>
              </p14:nvContentPartPr>
              <p14:xfrm>
                <a:off x="2457322" y="5635421"/>
                <a:ext cx="78120" cy="22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CF89DE-751B-4BFF-8B5B-68D97C5AE8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8322" y="5626781"/>
                  <a:ext cx="95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7CE093-5DCA-4BBB-A4C3-1D236E240FC0}"/>
                    </a:ext>
                  </a:extLst>
                </p14:cNvPr>
                <p14:cNvContentPartPr/>
                <p14:nvPr/>
              </p14:nvContentPartPr>
              <p14:xfrm>
                <a:off x="2549842" y="5634341"/>
                <a:ext cx="38880" cy="2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7CE093-5DCA-4BBB-A4C3-1D236E240F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1202" y="5625341"/>
                  <a:ext cx="5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9CC930-5106-4966-9893-F9F52496070B}"/>
                    </a:ext>
                  </a:extLst>
                </p14:cNvPr>
                <p14:cNvContentPartPr/>
                <p14:nvPr/>
              </p14:nvContentPartPr>
              <p14:xfrm>
                <a:off x="2534362" y="562642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9CC930-5106-4966-9893-F9F5249607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25362" y="56177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144EEE-8C6C-44C4-94D8-6ACC145C629C}"/>
                    </a:ext>
                  </a:extLst>
                </p14:cNvPr>
                <p14:cNvContentPartPr/>
                <p14:nvPr/>
              </p14:nvContentPartPr>
              <p14:xfrm>
                <a:off x="2534362" y="5626421"/>
                <a:ext cx="42480" cy="40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144EEE-8C6C-44C4-94D8-6ACC145C62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5362" y="5617781"/>
                  <a:ext cx="60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1C73DA-3F04-422C-BBCF-B94336BF4601}"/>
                    </a:ext>
                  </a:extLst>
                </p14:cNvPr>
                <p14:cNvContentPartPr/>
                <p14:nvPr/>
              </p14:nvContentPartPr>
              <p14:xfrm>
                <a:off x="3436162" y="5646581"/>
                <a:ext cx="15480" cy="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1C73DA-3F04-422C-BBCF-B94336BF46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7162" y="5637581"/>
                  <a:ext cx="33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0C5DD2-3F42-45F9-B77B-89E8EAACC596}"/>
                    </a:ext>
                  </a:extLst>
                </p14:cNvPr>
                <p14:cNvContentPartPr/>
                <p14:nvPr/>
              </p14:nvContentPartPr>
              <p14:xfrm>
                <a:off x="3493042" y="5643701"/>
                <a:ext cx="95760" cy="1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0C5DD2-3F42-45F9-B77B-89E8EAACC5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4402" y="5635061"/>
                  <a:ext cx="11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AD0768-1D1E-46B5-B783-7B3D894C70AD}"/>
                    </a:ext>
                  </a:extLst>
                </p14:cNvPr>
                <p14:cNvContentPartPr/>
                <p14:nvPr/>
              </p14:nvContentPartPr>
              <p14:xfrm>
                <a:off x="3000562" y="5760701"/>
                <a:ext cx="1463400" cy="131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AD0768-1D1E-46B5-B783-7B3D894C70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91562" y="5751701"/>
                  <a:ext cx="1481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5FD1F67-3210-49DA-AE36-B685A9DDBC72}"/>
                    </a:ext>
                  </a:extLst>
                </p14:cNvPr>
                <p14:cNvContentPartPr/>
                <p14:nvPr/>
              </p14:nvContentPartPr>
              <p14:xfrm>
                <a:off x="3319882" y="5942141"/>
                <a:ext cx="172800" cy="270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5FD1F67-3210-49DA-AE36-B685A9DDBC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11242" y="5933141"/>
                  <a:ext cx="190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787CAB-CA7D-4EFB-B600-EC9C81801657}"/>
                    </a:ext>
                  </a:extLst>
                </p14:cNvPr>
                <p14:cNvContentPartPr/>
                <p14:nvPr/>
              </p14:nvContentPartPr>
              <p14:xfrm>
                <a:off x="3585922" y="6159221"/>
                <a:ext cx="22320" cy="7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787CAB-CA7D-4EFB-B600-EC9C818016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76922" y="6150221"/>
                  <a:ext cx="39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96F5EC-9029-464A-B95E-89EF7626B57C}"/>
                    </a:ext>
                  </a:extLst>
                </p14:cNvPr>
                <p14:cNvContentPartPr/>
                <p14:nvPr/>
              </p14:nvContentPartPr>
              <p14:xfrm>
                <a:off x="3689962" y="5990021"/>
                <a:ext cx="167040" cy="141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96F5EC-9029-464A-B95E-89EF7626B5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0962" y="5981381"/>
                  <a:ext cx="184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BF9A15-0CFB-4A20-8C74-A45550167F78}"/>
                    </a:ext>
                  </a:extLst>
                </p14:cNvPr>
                <p14:cNvContentPartPr/>
                <p14:nvPr/>
              </p14:nvContentPartPr>
              <p14:xfrm>
                <a:off x="3912442" y="6073181"/>
                <a:ext cx="115200" cy="112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BF9A15-0CFB-4A20-8C74-A45550167F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3442" y="6064181"/>
                  <a:ext cx="1328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9E06D0-AA22-4DF2-A3CB-4E1ECE95EB23}"/>
              </a:ext>
            </a:extLst>
          </p:cNvPr>
          <p:cNvGrpSpPr/>
          <p:nvPr/>
        </p:nvGrpSpPr>
        <p:grpSpPr>
          <a:xfrm>
            <a:off x="4827202" y="5498261"/>
            <a:ext cx="374400" cy="153720"/>
            <a:chOff x="4827202" y="5498261"/>
            <a:chExt cx="37440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5EC056-D94A-4785-BD44-AF1304630309}"/>
                    </a:ext>
                  </a:extLst>
                </p14:cNvPr>
                <p14:cNvContentPartPr/>
                <p14:nvPr/>
              </p14:nvContentPartPr>
              <p14:xfrm>
                <a:off x="4830802" y="5581781"/>
                <a:ext cx="110160" cy="13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5EC056-D94A-4785-BD44-AF13046303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21802" y="5572781"/>
                  <a:ext cx="12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F0D8EF-159F-4A79-B1E6-71070D7DE588}"/>
                    </a:ext>
                  </a:extLst>
                </p14:cNvPr>
                <p14:cNvContentPartPr/>
                <p14:nvPr/>
              </p14:nvContentPartPr>
              <p14:xfrm>
                <a:off x="4855642" y="5645861"/>
                <a:ext cx="38160" cy="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F0D8EF-159F-4A79-B1E6-71070D7DE5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46642" y="5636861"/>
                  <a:ext cx="55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00B25D-09D4-46E9-9857-E8E969457A3C}"/>
                    </a:ext>
                  </a:extLst>
                </p14:cNvPr>
                <p14:cNvContentPartPr/>
                <p14:nvPr/>
              </p14:nvContentPartPr>
              <p14:xfrm>
                <a:off x="5020162" y="5498261"/>
                <a:ext cx="181440" cy="153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00B25D-09D4-46E9-9857-E8E969457A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11522" y="5489261"/>
                  <a:ext cx="19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4EAEF1-77C4-4D4F-B65D-4B6011D3E6CE}"/>
                    </a:ext>
                  </a:extLst>
                </p14:cNvPr>
                <p14:cNvContentPartPr/>
                <p14:nvPr/>
              </p14:nvContentPartPr>
              <p14:xfrm>
                <a:off x="4839802" y="5636141"/>
                <a:ext cx="89640" cy="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4EAEF1-77C4-4D4F-B65D-4B6011D3E6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31162" y="5627501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AF399AE-80C9-422E-B37A-51C12B8DADFE}"/>
                    </a:ext>
                  </a:extLst>
                </p14:cNvPr>
                <p14:cNvContentPartPr/>
                <p14:nvPr/>
              </p14:nvContentPartPr>
              <p14:xfrm>
                <a:off x="4827202" y="5581781"/>
                <a:ext cx="68040" cy="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AF399AE-80C9-422E-B37A-51C12B8DAD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18202" y="5572781"/>
                  <a:ext cx="856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084C3F-7E3D-431D-B2A4-641C7DF66740}"/>
              </a:ext>
            </a:extLst>
          </p:cNvPr>
          <p:cNvGrpSpPr/>
          <p:nvPr/>
        </p:nvGrpSpPr>
        <p:grpSpPr>
          <a:xfrm>
            <a:off x="7062802" y="4755221"/>
            <a:ext cx="1034280" cy="482760"/>
            <a:chOff x="7062802" y="4755221"/>
            <a:chExt cx="10342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6D6E16-EAB1-4D06-9D40-7772206C52A5}"/>
                    </a:ext>
                  </a:extLst>
                </p14:cNvPr>
                <p14:cNvContentPartPr/>
                <p14:nvPr/>
              </p14:nvContentPartPr>
              <p14:xfrm>
                <a:off x="7062802" y="5144741"/>
                <a:ext cx="267840" cy="93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6D6E16-EAB1-4D06-9D40-7772206C52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54162" y="5135741"/>
                  <a:ext cx="285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36127E-B141-4835-A79B-95782B446C30}"/>
                    </a:ext>
                  </a:extLst>
                </p14:cNvPr>
                <p14:cNvContentPartPr/>
                <p14:nvPr/>
              </p14:nvContentPartPr>
              <p14:xfrm>
                <a:off x="7313002" y="5110541"/>
                <a:ext cx="95040" cy="88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36127E-B141-4835-A79B-95782B446C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4362" y="5101541"/>
                  <a:ext cx="112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65EB0F-A4F8-4F37-8D84-89BA1C9F92F1}"/>
                    </a:ext>
                  </a:extLst>
                </p14:cNvPr>
                <p14:cNvContentPartPr/>
                <p14:nvPr/>
              </p14:nvContentPartPr>
              <p14:xfrm>
                <a:off x="7640602" y="4906781"/>
                <a:ext cx="174960" cy="20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65EB0F-A4F8-4F37-8D84-89BA1C9F92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31602" y="4898141"/>
                  <a:ext cx="192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FDF460-756A-43CD-AF79-2EC1388B5845}"/>
                    </a:ext>
                  </a:extLst>
                </p14:cNvPr>
                <p14:cNvContentPartPr/>
                <p14:nvPr/>
              </p14:nvContentPartPr>
              <p14:xfrm>
                <a:off x="7856242" y="4986341"/>
                <a:ext cx="49680" cy="90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FDF460-756A-43CD-AF79-2EC1388B58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7602" y="4977341"/>
                  <a:ext cx="67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783FD00-3C59-49B6-A635-368B4A1DA1E3}"/>
                    </a:ext>
                  </a:extLst>
                </p14:cNvPr>
                <p14:cNvContentPartPr/>
                <p14:nvPr/>
              </p14:nvContentPartPr>
              <p14:xfrm>
                <a:off x="7561402" y="4755221"/>
                <a:ext cx="185760" cy="110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783FD00-3C59-49B6-A635-368B4A1DA1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2402" y="4746221"/>
                  <a:ext cx="20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812512C-7601-4ED7-8137-F6FF2D45F530}"/>
                    </a:ext>
                  </a:extLst>
                </p14:cNvPr>
                <p14:cNvContentPartPr/>
                <p14:nvPr/>
              </p14:nvContentPartPr>
              <p14:xfrm>
                <a:off x="8053882" y="5045381"/>
                <a:ext cx="43200" cy="98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812512C-7601-4ED7-8137-F6FF2D45F5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4882" y="5036381"/>
                  <a:ext cx="608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94DE240-6CE2-49BB-A3BA-A4BBC757A795}"/>
              </a:ext>
            </a:extLst>
          </p:cNvPr>
          <p:cNvGrpSpPr/>
          <p:nvPr/>
        </p:nvGrpSpPr>
        <p:grpSpPr>
          <a:xfrm>
            <a:off x="8289322" y="4653341"/>
            <a:ext cx="846000" cy="441000"/>
            <a:chOff x="8289322" y="4653341"/>
            <a:chExt cx="8460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9E2A07-9B6D-4209-BC21-D544CC865B7E}"/>
                    </a:ext>
                  </a:extLst>
                </p14:cNvPr>
                <p14:cNvContentPartPr/>
                <p14:nvPr/>
              </p14:nvContentPartPr>
              <p14:xfrm>
                <a:off x="8289322" y="4871501"/>
                <a:ext cx="116280" cy="175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9E2A07-9B6D-4209-BC21-D544CC865B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0682" y="4862861"/>
                  <a:ext cx="13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BEE524-0AE3-4C40-B908-79F264420D34}"/>
                    </a:ext>
                  </a:extLst>
                </p14:cNvPr>
                <p14:cNvContentPartPr/>
                <p14:nvPr/>
              </p14:nvContentPartPr>
              <p14:xfrm>
                <a:off x="8436562" y="4953581"/>
                <a:ext cx="116280" cy="67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BEE524-0AE3-4C40-B908-79F264420D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27922" y="4944941"/>
                  <a:ext cx="133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BFD5DD-9104-40C2-9C07-DDE11B7EB98C}"/>
                    </a:ext>
                  </a:extLst>
                </p14:cNvPr>
                <p14:cNvContentPartPr/>
                <p14:nvPr/>
              </p14:nvContentPartPr>
              <p14:xfrm>
                <a:off x="8301922" y="4737221"/>
                <a:ext cx="178560" cy="136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BFD5DD-9104-40C2-9C07-DDE11B7EB9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93282" y="4728581"/>
                  <a:ext cx="196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8040ED-B857-4179-A82F-04E955C1CDBB}"/>
                    </a:ext>
                  </a:extLst>
                </p14:cNvPr>
                <p14:cNvContentPartPr/>
                <p14:nvPr/>
              </p14:nvContentPartPr>
              <p14:xfrm>
                <a:off x="8672722" y="5010101"/>
                <a:ext cx="15480" cy="84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8040ED-B857-4179-A82F-04E955C1CD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63722" y="5001101"/>
                  <a:ext cx="3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9BD7B4-04C2-4FDB-AD6A-374380EAD844}"/>
                    </a:ext>
                  </a:extLst>
                </p14:cNvPr>
                <p14:cNvContentPartPr/>
                <p14:nvPr/>
              </p14:nvContentPartPr>
              <p14:xfrm>
                <a:off x="8824282" y="4823981"/>
                <a:ext cx="138240" cy="206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9BD7B4-04C2-4FDB-AD6A-374380EAD8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15642" y="4814981"/>
                  <a:ext cx="155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73A7FB-86B1-4BEE-B08B-1367D944FE66}"/>
                    </a:ext>
                  </a:extLst>
                </p14:cNvPr>
                <p14:cNvContentPartPr/>
                <p14:nvPr/>
              </p14:nvContentPartPr>
              <p14:xfrm>
                <a:off x="9021202" y="4904621"/>
                <a:ext cx="114120" cy="106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73A7FB-86B1-4BEE-B08B-1367D944FE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12562" y="4895981"/>
                  <a:ext cx="13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D3F6A6-F084-4719-88BF-0915E9AE44FB}"/>
                    </a:ext>
                  </a:extLst>
                </p14:cNvPr>
                <p14:cNvContentPartPr/>
                <p14:nvPr/>
              </p14:nvContentPartPr>
              <p14:xfrm>
                <a:off x="8850922" y="4653341"/>
                <a:ext cx="193320" cy="86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D3F6A6-F084-4719-88BF-0915E9AE44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42282" y="4644341"/>
                  <a:ext cx="21096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0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392" y="596686"/>
                <a:ext cx="11521280" cy="5370977"/>
              </a:xfrm>
            </p:spPr>
            <p:txBody>
              <a:bodyPr/>
              <a:lstStyle/>
              <a:p>
                <a:r>
                  <a:rPr lang="el-GR" dirty="0"/>
                  <a:t>και εξισώνοντας τους συντελεστές του λ στα δύο πολυώνυμα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=14.4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=82.1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>
                            <a:latin typeface="Cambria Math" panose="02040503050406030204" pitchFamily="18" charset="0"/>
                          </a:rPr>
                          <m:t>2+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=172.8</a:t>
                </a:r>
              </a:p>
              <a:p>
                <a:endParaRPr lang="el-GR" dirty="0"/>
              </a:p>
              <a:p>
                <a:r>
                  <a:rPr lang="el-GR" dirty="0"/>
                  <a:t>από το οποίο προκύπτει ότι : </a:t>
                </a:r>
              </a:p>
              <a:p>
                <a:r>
                  <a:rPr lang="el-GR" dirty="0"/>
                  <a:t> </a:t>
                </a:r>
              </a:p>
              <a:p>
                <a:r>
                  <a:rPr lang="el-GR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=170.8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=79.1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/>
                  <a:t>=9.4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392" y="596686"/>
                <a:ext cx="11521280" cy="5370977"/>
              </a:xfrm>
              <a:blipFill>
                <a:blip r:embed="rId2"/>
                <a:stretch>
                  <a:fillRect l="-952" t="-21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678" y="4524014"/>
            <a:ext cx="5283733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9711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666333"/>
                <a:ext cx="11617291" cy="548581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Τύπος του </a:t>
                </a:r>
                <a:r>
                  <a:rPr lang="en-US" b="1" dirty="0">
                    <a:solidFill>
                      <a:srgbClr val="C00000"/>
                    </a:solidFill>
                  </a:rPr>
                  <a:t>Ackermann</a:t>
                </a:r>
                <a:r>
                  <a:rPr lang="el-GR" b="1" dirty="0">
                    <a:solidFill>
                      <a:srgbClr val="C00000"/>
                    </a:solidFill>
                  </a:rPr>
                  <a:t>:</a:t>
                </a:r>
              </a:p>
              <a:p>
                <a:r>
                  <a:rPr lang="el-GR" dirty="0"/>
                  <a:t>αν χρησιμοποιήσουμε τους συμβολισμούς:</a:t>
                </a:r>
              </a:p>
              <a:p>
                <a:endParaRPr lang="el-GR" dirty="0"/>
              </a:p>
              <a:p>
                <a:r>
                  <a:rPr lang="el-GR" dirty="0"/>
                  <a:t>Ρ(λ)=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για το Χ.Π. του μη αντισταθμισμένου συστήματος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dirty="0"/>
                  <a:t>  </a:t>
                </a:r>
                <a:r>
                  <a:rPr lang="el-GR" dirty="0"/>
                  <a:t>για το επιθυμητό Χ.Π. </a:t>
                </a:r>
              </a:p>
              <a:p>
                <a:endParaRPr lang="el-GR" dirty="0"/>
              </a:p>
              <a:p>
                <a:r>
                  <a:rPr lang="el-GR" dirty="0"/>
                  <a:t>τότε ο τύπος του </a:t>
                </a:r>
                <a:r>
                  <a:rPr lang="en-US" dirty="0"/>
                  <a:t>Ackermann </a:t>
                </a:r>
                <a:r>
                  <a:rPr lang="el-GR" dirty="0"/>
                  <a:t>που δίνει τον πίνακα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είναι:</a:t>
                </a:r>
              </a:p>
              <a:p>
                <a:endParaRPr lang="el-GR" dirty="0"/>
              </a:p>
              <a:p>
                <a:r>
                  <a:rPr lang="el-GR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666333"/>
                <a:ext cx="11617291" cy="5485814"/>
              </a:xfrm>
              <a:blipFill>
                <a:blip r:embed="rId2"/>
                <a:stretch>
                  <a:fillRect l="-944" t="-2111" r="-2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3208" y="4988266"/>
            <a:ext cx="3937992" cy="960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9949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802692"/>
                <a:ext cx="11617291" cy="4751553"/>
              </a:xfrm>
            </p:spPr>
            <p:txBody>
              <a:bodyPr/>
              <a:lstStyle/>
              <a:p>
                <a:r>
                  <a:rPr lang="el-GR" dirty="0"/>
                  <a:t>οπου  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,  S=[b, Ab,…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l-GR" dirty="0"/>
                  <a:t>και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,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l-G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802692"/>
                <a:ext cx="11617291" cy="4751553"/>
              </a:xfrm>
              <a:blipFill>
                <a:blip r:embed="rId2"/>
                <a:stretch>
                  <a:fillRect l="-944" t="-25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371" y="1604797"/>
                <a:ext cx="11425269" cy="4751553"/>
              </a:xfrm>
            </p:spPr>
            <p:txBody>
              <a:bodyPr/>
              <a:lstStyle/>
              <a:p>
                <a:r>
                  <a:rPr lang="el-GR" b="1" dirty="0">
                    <a:solidFill>
                      <a:srgbClr val="00B0F0"/>
                    </a:solidFill>
                  </a:rPr>
                  <a:t>Εναλλακτικές μορφές του τύπου του </a:t>
                </a:r>
                <a:r>
                  <a:rPr lang="en-US" b="1" dirty="0">
                    <a:solidFill>
                      <a:srgbClr val="00B0F0"/>
                    </a:solidFill>
                  </a:rPr>
                  <a:t>Ackermann</a:t>
                </a:r>
                <a:r>
                  <a:rPr lang="el-GR" b="1" dirty="0">
                    <a:solidFill>
                      <a:srgbClr val="00B0F0"/>
                    </a:solidFill>
                  </a:rPr>
                  <a:t> 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>
                  <a:buFont typeface="+mj-lt"/>
                  <a:buAutoNum type="alphaLcParenR"/>
                </a:pPr>
                <a:r>
                  <a:rPr lang="el-GR" dirty="0"/>
                  <a:t>όταν το σύστημα βρίσκεται στην </a:t>
                </a:r>
                <a:r>
                  <a:rPr lang="el-GR" dirty="0">
                    <a:solidFill>
                      <a:srgbClr val="C00000"/>
                    </a:solidFill>
                  </a:rPr>
                  <a:t>ελέγξιμη </a:t>
                </a:r>
                <a:r>
                  <a:rPr lang="el-GR" b="1" dirty="0">
                    <a:solidFill>
                      <a:srgbClr val="C00000"/>
                    </a:solidFill>
                  </a:rPr>
                  <a:t>κανονική μορφή</a:t>
                </a:r>
                <a:r>
                  <a:rPr lang="el-GR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l-GR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𝐵𝑢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x+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u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      </a:t>
                </a:r>
                <a:r>
                  <a:rPr lang="en-US" dirty="0"/>
                  <a:t>( </a:t>
                </a:r>
                <a:r>
                  <a:rPr lang="el-GR" dirty="0"/>
                  <a:t>ελέγξιμο σύστημα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 </a:t>
                </a:r>
                <a:r>
                  <a:rPr lang="en-US" dirty="0"/>
                  <a:t> </a:t>
                </a:r>
                <a:r>
                  <a:rPr lang="el-GR" dirty="0"/>
                  <a:t>ελέγξιμη κανονική μορφή )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604797"/>
                <a:ext cx="11425269" cy="4751553"/>
              </a:xfrm>
              <a:blipFill>
                <a:blip r:embed="rId3"/>
                <a:stretch>
                  <a:fillRect l="-1708" t="-24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349" y="1508787"/>
                <a:ext cx="11521280" cy="4896544"/>
              </a:xfrm>
            </p:spPr>
            <p:txBody>
              <a:bodyPr/>
              <a:lstStyle/>
              <a:p>
                <a:r>
                  <a:rPr lang="el-GR" dirty="0"/>
                  <a:t>τοτε το γινόμενο των πινάκων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 παίρνει μια ειδική μορφή:</a:t>
                </a:r>
              </a:p>
              <a:p>
                <a:endParaRPr lang="el-GR" dirty="0"/>
              </a:p>
              <a:p>
                <a:r>
                  <a:rPr lang="el-GR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</m:e>
                    </m:acc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και ο τύπος του </a:t>
                </a:r>
                <a:r>
                  <a:rPr lang="en-US" dirty="0"/>
                  <a:t>Ackermann </a:t>
                </a:r>
                <a:r>
                  <a:rPr lang="el-GR" dirty="0"/>
                  <a:t> γίνεται:</a:t>
                </a:r>
              </a:p>
              <a:p>
                <a:endParaRPr lang="el-GR" dirty="0"/>
              </a:p>
              <a:p>
                <a:r>
                  <a:rPr lang="el-GR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349" y="1508787"/>
                <a:ext cx="11521280" cy="4896544"/>
              </a:xfrm>
              <a:blipFill>
                <a:blip r:embed="rId2"/>
                <a:stretch>
                  <a:fillRect l="-476" t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7635" y="5541235"/>
            <a:ext cx="2304256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40626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350" y="1508787"/>
                <a:ext cx="11713301" cy="489654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+mj-lt"/>
                  <a:buAutoNum type="alphaLcParenR" startAt="2"/>
                </a:pPr>
                <a:r>
                  <a:rPr lang="el-GR" dirty="0"/>
                  <a:t>ενας διαφορετικός τρόπος υπολογισμού του τ. του </a:t>
                </a:r>
                <a:r>
                  <a:rPr lang="en-US" dirty="0"/>
                  <a:t>Ackermann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    </a:t>
                </a:r>
                <a:r>
                  <a:rPr lang="el-GR" dirty="0" err="1"/>
                  <a:t>οπου</a:t>
                </a:r>
                <a:r>
                  <a:rPr lang="el-GR" dirty="0"/>
                  <a:t>    </a:t>
                </a:r>
                <a:r>
                  <a:rPr lang="en-US" dirty="0"/>
                  <a:t>S=</a:t>
                </a:r>
                <a:r>
                  <a:rPr lang="el-GR" dirty="0"/>
                  <a:t>μήτρα </a:t>
                </a:r>
                <a:r>
                  <a:rPr lang="el-GR" dirty="0" err="1"/>
                  <a:t>ελεγξιμότητας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 (0,0,…,1)</a:t>
                </a:r>
              </a:p>
              <a:p>
                <a:pPr marL="0" indent="0">
                  <a:buNone/>
                </a:pPr>
                <a:r>
                  <a:rPr lang="el-GR" dirty="0"/>
                  <a:t>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l-GR" b="1" dirty="0">
                    <a:solidFill>
                      <a:srgbClr val="00B050"/>
                    </a:solidFill>
                  </a:rPr>
                  <a:t>Παράδειγμα:</a:t>
                </a:r>
                <a:r>
                  <a:rPr lang="el-GR" dirty="0">
                    <a:solidFill>
                      <a:srgbClr val="00B050"/>
                    </a:solidFill>
                  </a:rPr>
                  <a:t> 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για το σύστημα με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   </a:t>
                </a:r>
                <a:r>
                  <a:rPr lang="en-US" dirty="0"/>
                  <a:t>      </a:t>
                </a:r>
                <a:r>
                  <a:rPr lang="el-GR" dirty="0"/>
                  <a:t>     Α=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και </a:t>
                </a:r>
                <a:r>
                  <a:rPr lang="en-US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και θέλουμε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=-1,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350" y="1508787"/>
                <a:ext cx="11713301" cy="4896544"/>
              </a:xfrm>
              <a:blipFill>
                <a:blip r:embed="rId2"/>
                <a:stretch>
                  <a:fillRect l="-1301" t="-4359" r="-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9509" y="2180861"/>
            <a:ext cx="2688299" cy="960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0B76D7-A64D-49D0-BE2B-705023C823CA}"/>
              </a:ext>
            </a:extLst>
          </p:cNvPr>
          <p:cNvGrpSpPr/>
          <p:nvPr/>
        </p:nvGrpSpPr>
        <p:grpSpPr>
          <a:xfrm>
            <a:off x="3309802" y="4780421"/>
            <a:ext cx="180720" cy="271080"/>
            <a:chOff x="3309802" y="4780421"/>
            <a:chExt cx="18072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946324-8E95-46A4-96D9-04D0CE93018C}"/>
                    </a:ext>
                  </a:extLst>
                </p14:cNvPr>
                <p14:cNvContentPartPr/>
                <p14:nvPr/>
              </p14:nvContentPartPr>
              <p14:xfrm>
                <a:off x="3327802" y="4818221"/>
                <a:ext cx="43920" cy="23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946324-8E95-46A4-96D9-04D0CE9301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18802" y="4809221"/>
                  <a:ext cx="61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AD4D56-813E-4496-97AA-B52EDA822CB9}"/>
                    </a:ext>
                  </a:extLst>
                </p14:cNvPr>
                <p14:cNvContentPartPr/>
                <p14:nvPr/>
              </p14:nvContentPartPr>
              <p14:xfrm>
                <a:off x="3309802" y="4790501"/>
                <a:ext cx="180720" cy="26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AD4D56-813E-4496-97AA-B52EDA822C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01162" y="4781501"/>
                  <a:ext cx="198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357FBD-3834-4A51-848D-E6B65CD0BAEE}"/>
                    </a:ext>
                  </a:extLst>
                </p14:cNvPr>
                <p14:cNvContentPartPr/>
                <p14:nvPr/>
              </p14:nvContentPartPr>
              <p14:xfrm>
                <a:off x="3315562" y="4804541"/>
                <a:ext cx="144000" cy="226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357FBD-3834-4A51-848D-E6B65CD0BA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06922" y="4795901"/>
                  <a:ext cx="161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CA2F06-62A6-4ED1-8F99-AF4AB7E9ED09}"/>
                    </a:ext>
                  </a:extLst>
                </p14:cNvPr>
                <p14:cNvContentPartPr/>
                <p14:nvPr/>
              </p14:nvContentPartPr>
              <p14:xfrm>
                <a:off x="3330682" y="4780421"/>
                <a:ext cx="141120" cy="23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CA2F06-62A6-4ED1-8F99-AF4AB7E9ED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1682" y="4771781"/>
                  <a:ext cx="158760" cy="25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25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1115755"/>
                <a:ext cx="11617291" cy="499255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>
                    <a:solidFill>
                      <a:srgbClr val="00B0F0"/>
                    </a:solidFill>
                  </a:rPr>
                  <a:t>αρχικά εξετάζουμε αν υπάρχει λύση στο πρόβλημα τοποθέτησης </a:t>
                </a:r>
                <a:r>
                  <a:rPr lang="el-GR" dirty="0" err="1">
                    <a:solidFill>
                      <a:srgbClr val="00B0F0"/>
                    </a:solidFill>
                  </a:rPr>
                  <a:t>ιδιοτιμών</a:t>
                </a:r>
                <a:endParaRPr lang="el-GR" dirty="0">
                  <a:solidFill>
                    <a:srgbClr val="00B0F0"/>
                  </a:solidFill>
                </a:endParaRPr>
              </a:p>
              <a:p>
                <a:r>
                  <a:rPr lang="el-GR" dirty="0"/>
                  <a:t> </a:t>
                </a:r>
              </a:p>
              <a:p>
                <a:r>
                  <a:rPr lang="el-GR" dirty="0"/>
                  <a:t>    υπολογίζεται ότι  τάξη </a:t>
                </a:r>
                <a:r>
                  <a:rPr lang="en-US" dirty="0"/>
                  <a:t>S=2, </a:t>
                </a:r>
                <a:r>
                  <a:rPr lang="el-GR" dirty="0"/>
                  <a:t>αρα το συστημα είναι πλήρως  ελέγξιμο</a:t>
                </a:r>
              </a:p>
              <a:p>
                <a:r>
                  <a:rPr lang="el-GR" dirty="0"/>
                  <a:t> </a:t>
                </a:r>
              </a:p>
              <a:p>
                <a:r>
                  <a:rPr lang="el-GR" dirty="0"/>
                  <a:t> αρα, υπάρχει λύση</a:t>
                </a:r>
              </a:p>
              <a:p>
                <a:endParaRPr lang="el-GR" dirty="0"/>
              </a:p>
              <a:p>
                <a:r>
                  <a:rPr lang="el-GR" dirty="0"/>
                  <a:t>Ρ(λ)=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/>
                  <a:t>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  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</m:d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l-GR" dirty="0"/>
                  <a:t>  </a:t>
                </a:r>
              </a:p>
              <a:p>
                <a:r>
                  <a:rPr lang="el-GR" dirty="0"/>
                  <a:t>  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=3,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1115755"/>
                <a:ext cx="11617291" cy="4992555"/>
              </a:xfrm>
              <a:blipFill>
                <a:blip r:embed="rId2"/>
                <a:stretch>
                  <a:fillRect l="-787" t="-3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Graphic 9" descr="Bullseye">
            <a:extLst>
              <a:ext uri="{FF2B5EF4-FFF2-40B4-BE49-F238E27FC236}">
                <a16:creationId xmlns:a16="http://schemas.microsoft.com/office/drawing/2014/main" id="{83D263B7-CF43-4F16-A8C3-A925290CF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7201" y="703565"/>
            <a:ext cx="547125" cy="5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9560" y="626228"/>
                <a:ext cx="11713301" cy="534945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για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l-GR" dirty="0"/>
                  <a:t>με δεδομένα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</a:t>
                </a:r>
              </a:p>
              <a:p>
                <a:endParaRPr lang="el-GR" dirty="0"/>
              </a:p>
              <a:p>
                <a:r>
                  <a:rPr lang="el-GR" dirty="0"/>
                  <a:t>      </a:t>
                </a:r>
                <a:r>
                  <a:rPr lang="en-US" dirty="0"/>
                  <a:t>S=[b Ab]=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l-GR" dirty="0"/>
                  <a:t>και  </a:t>
                </a:r>
                <a:r>
                  <a:rPr lang="en-US" dirty="0"/>
                  <a:t>W=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 err="1"/>
                  <a:t>αρα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</a:t>
                </a:r>
              </a:p>
              <a:p>
                <a:endParaRPr lang="el-GR" dirty="0"/>
              </a:p>
              <a:p>
                <a:r>
                  <a:rPr lang="el-GR" dirty="0" err="1"/>
                  <a:t>αρα</a:t>
                </a:r>
                <a:r>
                  <a:rPr lang="el-GR" dirty="0"/>
                  <a:t> τελικά,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dirty="0"/>
                      <m:t>[</m:t>
                    </m:r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560" y="626228"/>
                <a:ext cx="11713301" cy="5349456"/>
              </a:xfrm>
              <a:blipFill>
                <a:blip r:embed="rId2"/>
                <a:stretch>
                  <a:fillRect l="-937" t="-20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99879" y="4872511"/>
            <a:ext cx="7059047" cy="11031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6960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733" dirty="0">
                <a:solidFill>
                  <a:srgbClr val="00B050"/>
                </a:solidFill>
              </a:rPr>
              <a:t>Παράδειγμα: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349" y="1604798"/>
                <a:ext cx="11761244" cy="48005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εστω το σύστημα με </a:t>
                </a:r>
              </a:p>
              <a:p>
                <a:r>
                  <a:rPr lang="el-GR" dirty="0"/>
                  <a:t>                                Α=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και </a:t>
                </a:r>
                <a:r>
                  <a:rPr lang="en-US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Να τοποθετήσουμε με ανάδραση κατάστασης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τις </a:t>
                </a:r>
                <a:r>
                  <a:rPr lang="el-GR" dirty="0" err="1"/>
                  <a:t>ιδιοτιμές</a:t>
                </a:r>
                <a:r>
                  <a:rPr lang="el-GR" dirty="0"/>
                  <a:t> του συστήματος κλειστού βρόχου στα σημεία:</a:t>
                </a:r>
              </a:p>
              <a:p>
                <a:r>
                  <a:rPr lang="el-GR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=-2+</a:t>
                </a:r>
                <a:r>
                  <a:rPr lang="en-US" dirty="0"/>
                  <a:t>j4</a:t>
                </a:r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r>
                  <a:rPr lang="en-US" dirty="0"/>
                  <a:t>a) </a:t>
                </a:r>
                <a:r>
                  <a:rPr lang="el-GR" dirty="0" err="1"/>
                  <a:t>υπαρξη</a:t>
                </a:r>
                <a:r>
                  <a:rPr lang="el-GR" dirty="0"/>
                  <a:t> λύσης-</a:t>
                </a:r>
                <a:r>
                  <a:rPr lang="el-GR" dirty="0" err="1"/>
                  <a:t>ελεγξιμότητα</a:t>
                </a:r>
                <a:r>
                  <a:rPr lang="en-US" dirty="0"/>
                  <a:t>:</a:t>
                </a:r>
                <a:endParaRPr lang="el-GR" dirty="0"/>
              </a:p>
              <a:p>
                <a:r>
                  <a:rPr lang="el-GR" dirty="0"/>
                  <a:t>      </a:t>
                </a:r>
                <a:r>
                  <a:rPr lang="en-US" dirty="0"/>
                  <a:t>                  </a:t>
                </a:r>
                <a:r>
                  <a:rPr lang="el-GR" dirty="0"/>
                  <a:t> </a:t>
                </a:r>
                <a:r>
                  <a:rPr lang="en-US" dirty="0"/>
                  <a:t>S=[b, Ab,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]=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349" y="1604798"/>
                <a:ext cx="11761244" cy="4800533"/>
              </a:xfrm>
              <a:blipFill>
                <a:blip r:embed="rId2"/>
                <a:stretch>
                  <a:fillRect l="-674" t="-3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468646"/>
            <a:ext cx="11012131" cy="73796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omic Sans MS" panose="030F0702030302020204" pitchFamily="66" charset="0"/>
              </a:rPr>
              <a:t>Ανακεφαλαίωση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21" y="1571735"/>
                <a:ext cx="11390179" cy="478461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>
                    <a:solidFill>
                      <a:srgbClr val="0070C0"/>
                    </a:solidFill>
                  </a:rPr>
                  <a:t>Πρότυπο συστήματος</a:t>
                </a:r>
                <a:r>
                  <a:rPr lang="el-GR" sz="2400" dirty="0"/>
                  <a:t>: (Γ.Χ.Α.)</a:t>
                </a:r>
              </a:p>
              <a:p>
                <a:r>
                  <a:rPr lang="el-GR" sz="24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𝐵𝑢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y=</a:t>
                </a:r>
                <a:r>
                  <a:rPr lang="en-US" sz="2400" dirty="0" err="1"/>
                  <a:t>Cx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l-GR" sz="2400" dirty="0">
                    <a:solidFill>
                      <a:srgbClr val="0070C0"/>
                    </a:solidFill>
                  </a:rPr>
                  <a:t>Σ.Μ</a:t>
                </a:r>
                <a:r>
                  <a:rPr lang="el-GR" sz="2400" dirty="0"/>
                  <a:t>. :  </a:t>
                </a:r>
                <a:r>
                  <a:rPr lang="en-US" sz="2400" dirty="0"/>
                  <a:t>C(s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𝟙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-A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l-GR" sz="2400" dirty="0">
                    <a:solidFill>
                      <a:srgbClr val="0070C0"/>
                    </a:solidFill>
                  </a:rPr>
                  <a:t>Λύση(κατάσταση συστήματος)</a:t>
                </a:r>
                <a:r>
                  <a:rPr lang="el-GR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dirty="0"/>
              </a:p>
              <a:p>
                <a:r>
                  <a:rPr lang="el-GR" sz="2400" dirty="0"/>
                  <a:t>                                        (για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/>
                  <a:t>=0 )</a:t>
                </a:r>
                <a:endParaRPr lang="en-US" sz="2400" dirty="0"/>
              </a:p>
              <a:p>
                <a:r>
                  <a:rPr lang="el-GR" sz="2400" dirty="0">
                    <a:solidFill>
                      <a:srgbClr val="0070C0"/>
                    </a:solidFill>
                  </a:rPr>
                  <a:t>Υπολογισμός μήτρας μετάβασης</a:t>
                </a:r>
                <a:r>
                  <a:rPr lang="el-GR" sz="2400" dirty="0"/>
                  <a:t>:  Φ(</a:t>
                </a:r>
                <a:r>
                  <a:rPr lang="en-US" sz="2400" dirty="0"/>
                  <a:t>t,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l-GR" sz="2400" dirty="0">
                    <a:solidFill>
                      <a:srgbClr val="0070C0"/>
                    </a:solidFill>
                  </a:rPr>
                  <a:t>Ευστάθεια συστήματος</a:t>
                </a:r>
                <a:r>
                  <a:rPr lang="el-GR" sz="2400" dirty="0"/>
                  <a:t>: ιδιοτιμές του πίνακα Α</a:t>
                </a:r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21" y="1571735"/>
                <a:ext cx="11390179" cy="4784616"/>
              </a:xfrm>
              <a:blipFill>
                <a:blip r:embed="rId2"/>
                <a:stretch>
                  <a:fillRect l="-749" t="-1911" b="-25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8541-45F3-4093-8BAF-E85E7F31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CEDF-BCD2-485C-B2F8-E9434957DC68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C0CE-0B61-4877-A761-0C85D0F9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A1F5C-D052-493E-8D9E-92D5C1D6DF50}"/>
              </a:ext>
            </a:extLst>
          </p:cNvPr>
          <p:cNvSpPr/>
          <p:nvPr/>
        </p:nvSpPr>
        <p:spPr>
          <a:xfrm>
            <a:off x="5359273" y="4293337"/>
            <a:ext cx="4992555" cy="6720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8974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086" y="644690"/>
                <a:ext cx="11617291" cy="5568619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προφανώς   </a:t>
                </a:r>
                <a:r>
                  <a:rPr lang="en-US" dirty="0" err="1"/>
                  <a:t>detS</a:t>
                </a:r>
                <a:r>
                  <a:rPr lang="en-US" dirty="0"/>
                  <a:t>=-1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l-GR" dirty="0"/>
                  <a:t>τάξη </a:t>
                </a:r>
                <a:r>
                  <a:rPr lang="en-US" dirty="0"/>
                  <a:t>S=</a:t>
                </a:r>
                <a:r>
                  <a:rPr lang="el-GR" dirty="0"/>
                  <a:t>3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:r>
                  <a:rPr lang="el-GR" dirty="0"/>
                  <a:t>σύστημα ελέγξιμο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l-GR" dirty="0"/>
                  <a:t>μπορούμε να τοποθετήσουμε αυθαίρετα τις </a:t>
                </a:r>
                <a:r>
                  <a:rPr lang="el-GR" dirty="0" err="1"/>
                  <a:t>ιδιοτιμές</a:t>
                </a:r>
                <a:r>
                  <a:rPr lang="el-GR" dirty="0"/>
                  <a:t> του </a:t>
                </a:r>
                <a:r>
                  <a:rPr lang="el-GR" dirty="0" err="1"/>
                  <a:t>συστ</a:t>
                </a:r>
                <a:r>
                  <a:rPr lang="el-GR" dirty="0"/>
                  <a:t>. κλειστού </a:t>
                </a:r>
                <a:r>
                  <a:rPr lang="el-GR" dirty="0" err="1"/>
                  <a:t>βρ</a:t>
                </a:r>
                <a:r>
                  <a:rPr lang="el-GR" dirty="0"/>
                  <a:t>.</a:t>
                </a:r>
              </a:p>
              <a:p>
                <a:endParaRPr lang="el-GR" dirty="0"/>
              </a:p>
              <a:p>
                <a:r>
                  <a:rPr lang="el-GR" dirty="0" err="1"/>
                  <a:t>επι</a:t>
                </a:r>
                <a:r>
                  <a:rPr lang="el-GR" dirty="0"/>
                  <a:t> πλέον,  </a:t>
                </a:r>
              </a:p>
              <a:p>
                <a:r>
                  <a:rPr lang="el-GR" dirty="0"/>
                  <a:t> Ρ(λ)=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dirty="0"/>
                  <a:t>1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=5,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 </a:t>
                </a:r>
              </a:p>
              <a:p>
                <a:endParaRPr lang="el-GR" dirty="0"/>
              </a:p>
              <a:p>
                <a:r>
                  <a:rPr lang="el-GR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acc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</m:d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+2−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+2+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l-GR" b="0" dirty="0"/>
              </a:p>
              <a:p>
                <a:r>
                  <a:rPr lang="el-GR" dirty="0"/>
                  <a:t> 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dirty="0"/>
                  <a:t>200</a:t>
                </a:r>
              </a:p>
              <a:p>
                <a:endParaRPr lang="el-GR" dirty="0"/>
              </a:p>
              <a:p>
                <a:r>
                  <a:rPr lang="el-GR" dirty="0"/>
                  <a:t> 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  </a:t>
                </a:r>
                <a:r>
                  <a:rPr lang="el-GR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=14,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60,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l-GR" dirty="0"/>
                  <a:t>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086" y="644690"/>
                <a:ext cx="11617291" cy="5568619"/>
              </a:xfrm>
              <a:blipFill>
                <a:blip r:embed="rId2"/>
                <a:stretch>
                  <a:fillRect l="-944" t="-2519" b="-2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09106" y="2740157"/>
            <a:ext cx="3786178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7" name="Rectangle 6"/>
          <p:cNvSpPr/>
          <p:nvPr/>
        </p:nvSpPr>
        <p:spPr>
          <a:xfrm>
            <a:off x="2063552" y="5349213"/>
            <a:ext cx="5115290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3320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044" y="674357"/>
                <a:ext cx="11521280" cy="4691728"/>
              </a:xfrm>
            </p:spPr>
            <p:txBody>
              <a:bodyPr/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1</a:t>
                </a:r>
                <a:r>
                  <a:rPr lang="el-GR" b="1" baseline="30000" dirty="0">
                    <a:solidFill>
                      <a:srgbClr val="C00000"/>
                    </a:solidFill>
                  </a:rPr>
                  <a:t>η</a:t>
                </a:r>
                <a:r>
                  <a:rPr lang="el-GR" b="1" dirty="0">
                    <a:solidFill>
                      <a:srgbClr val="C00000"/>
                    </a:solidFill>
                  </a:rPr>
                  <a:t> μέθοδος: (</a:t>
                </a:r>
                <a:r>
                  <a:rPr lang="el-G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αντικατάσταση)  </a:t>
                </a:r>
              </a:p>
              <a:p>
                <a:endParaRPr lang="el-GR" dirty="0"/>
              </a:p>
              <a:p>
                <a:r>
                  <a:rPr lang="el-GR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 </a:t>
                </a:r>
              </a:p>
              <a:p>
                <a:endParaRPr lang="el-GR" dirty="0"/>
              </a:p>
              <a:p>
                <a:r>
                  <a:rPr lang="el-GR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l-GR" dirty="0"/>
                  <a:t>=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044" y="674357"/>
                <a:ext cx="11521280" cy="4691728"/>
              </a:xfrm>
              <a:blipFill>
                <a:blip r:embed="rId2"/>
                <a:stretch>
                  <a:fillRect l="-952" t="-26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644690"/>
                <a:ext cx="11617291" cy="5571626"/>
              </a:xfrm>
            </p:spPr>
            <p:txBody>
              <a:bodyPr>
                <a:normAutofit/>
              </a:bodyPr>
              <a:lstStyle/>
              <a:p>
                <a:endParaRPr lang="el-GR" dirty="0"/>
              </a:p>
              <a:p>
                <a:r>
                  <a:rPr lang="el-G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+6+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+14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dirty="0"/>
                  <a:t>200</a:t>
                </a:r>
              </a:p>
              <a:p>
                <a:endParaRPr lang="el-GR" dirty="0"/>
              </a:p>
              <a:p>
                <a:r>
                  <a:rPr lang="el-GR" dirty="0"/>
                  <a:t>από </a:t>
                </a:r>
                <a:r>
                  <a:rPr lang="el-GR" dirty="0" err="1"/>
                  <a:t>οπου</a:t>
                </a:r>
                <a:r>
                  <a:rPr lang="el-GR" dirty="0"/>
                  <a:t> προκύπτει:   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/>
                  <a:t>=14</a:t>
                </a:r>
              </a:p>
              <a:p>
                <a:r>
                  <a:rPr lang="el-GR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=60</a:t>
                </a:r>
              </a:p>
              <a:p>
                <a:r>
                  <a:rPr lang="el-GR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=200</a:t>
                </a:r>
              </a:p>
              <a:p>
                <a:endParaRPr lang="el-GR" dirty="0"/>
              </a:p>
              <a:p>
                <a:r>
                  <a:rPr lang="el-GR" dirty="0"/>
                  <a:t>και τελικά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=[199, 55, 8 ]   </a:t>
                </a:r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644690"/>
                <a:ext cx="11617291" cy="5571626"/>
              </a:xfrm>
              <a:blipFill>
                <a:blip r:embed="rId2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5954" y="5268277"/>
            <a:ext cx="5534804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5549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7023" y="698419"/>
                <a:ext cx="11617291" cy="5301328"/>
              </a:xfrm>
            </p:spPr>
            <p:txBody>
              <a:bodyPr/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2</a:t>
                </a:r>
                <a:r>
                  <a:rPr lang="el-GR" b="1" baseline="30000" dirty="0">
                    <a:solidFill>
                      <a:srgbClr val="C00000"/>
                    </a:solidFill>
                  </a:rPr>
                  <a:t>η</a:t>
                </a:r>
                <a:r>
                  <a:rPr lang="el-GR" b="1" dirty="0">
                    <a:solidFill>
                      <a:srgbClr val="C00000"/>
                    </a:solidFill>
                  </a:rPr>
                  <a:t> μέθοδος : (κανονική μορφή)</a:t>
                </a:r>
              </a:p>
              <a:p>
                <a:r>
                  <a:rPr lang="el-GR" dirty="0"/>
                  <a:t>όπως παρατηρούμε το σύστημα είναι στην κανονική μορφή </a:t>
                </a:r>
                <a:r>
                  <a:rPr lang="el-GR" dirty="0" err="1"/>
                  <a:t>ελεγξιμότητας</a:t>
                </a:r>
                <a:r>
                  <a:rPr lang="el-GR" dirty="0"/>
                  <a:t>, </a:t>
                </a:r>
                <a:r>
                  <a:rPr lang="el-GR" dirty="0" err="1"/>
                  <a:t>αρα</a:t>
                </a:r>
                <a:r>
                  <a:rPr lang="el-GR" dirty="0"/>
                  <a:t> από την απλουστευμένη μορφή του </a:t>
                </a:r>
                <a:r>
                  <a:rPr lang="el-GR" dirty="0" err="1"/>
                  <a:t>τυπου</a:t>
                </a:r>
                <a:r>
                  <a:rPr lang="el-GR" dirty="0"/>
                  <a:t> του </a:t>
                </a:r>
                <a:r>
                  <a:rPr lang="en-US" dirty="0"/>
                  <a:t>Ackermann</a:t>
                </a:r>
                <a:r>
                  <a:rPr lang="el-GR" dirty="0"/>
                  <a:t>,</a:t>
                </a:r>
              </a:p>
              <a:p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l-GR" dirty="0"/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=[200-1, 60-5, 14-6]</a:t>
                </a:r>
              </a:p>
              <a:p>
                <a:r>
                  <a:rPr lang="el-GR" dirty="0"/>
                  <a:t>                                          = [199, 55, 8 ] </a:t>
                </a:r>
              </a:p>
              <a:p>
                <a:r>
                  <a:rPr lang="el-GR" dirty="0"/>
                  <a:t> </a:t>
                </a:r>
              </a:p>
              <a:p>
                <a:r>
                  <a:rPr lang="el-GR" dirty="0"/>
                  <a:t>όπως και προηγουμένως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023" y="698419"/>
                <a:ext cx="11617291" cy="5301328"/>
              </a:xfrm>
              <a:blipFill>
                <a:blip r:embed="rId2"/>
                <a:stretch>
                  <a:fillRect l="-944" t="-2301" r="-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B73162-EF89-4D77-80CD-2C99BBAA31D5}"/>
                  </a:ext>
                </a:extLst>
              </p14:cNvPr>
              <p14:cNvContentPartPr/>
              <p14:nvPr/>
            </p14:nvContentPartPr>
            <p14:xfrm>
              <a:off x="2657482" y="2590901"/>
              <a:ext cx="146880" cy="23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B73162-EF89-4D77-80CD-2C99BBAA31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8842" y="2582261"/>
                <a:ext cx="164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223DA-9DD6-49A1-B1F4-E7B5D9B4DDFC}"/>
                  </a:ext>
                </a:extLst>
              </p14:cNvPr>
              <p14:cNvContentPartPr/>
              <p14:nvPr/>
            </p14:nvContentPartPr>
            <p14:xfrm>
              <a:off x="2778442" y="2586941"/>
              <a:ext cx="12600" cy="18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223DA-9DD6-49A1-B1F4-E7B5D9B4DD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9802" y="2578301"/>
                <a:ext cx="30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2C321A-1AAF-4A30-B3BF-8A92BDBE1046}"/>
                  </a:ext>
                </a:extLst>
              </p14:cNvPr>
              <p14:cNvContentPartPr/>
              <p14:nvPr/>
            </p14:nvContentPartPr>
            <p14:xfrm>
              <a:off x="2658922" y="2466341"/>
              <a:ext cx="132840" cy="76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2C321A-1AAF-4A30-B3BF-8A92BDBE10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0282" y="2457701"/>
                <a:ext cx="150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DF75B2-7071-42C9-9AFA-8AC9FD53C44B}"/>
                  </a:ext>
                </a:extLst>
              </p14:cNvPr>
              <p14:cNvContentPartPr/>
              <p14:nvPr/>
            </p14:nvContentPartPr>
            <p14:xfrm>
              <a:off x="2885722" y="2523581"/>
              <a:ext cx="47520" cy="23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DF75B2-7071-42C9-9AFA-8AC9FD53C4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6722" y="2514941"/>
                <a:ext cx="65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F75F77-5D6A-4908-8F6F-AC4F83A7563D}"/>
                  </a:ext>
                </a:extLst>
              </p14:cNvPr>
              <p14:cNvContentPartPr/>
              <p14:nvPr/>
            </p14:nvContentPartPr>
            <p14:xfrm>
              <a:off x="2968882" y="2613941"/>
              <a:ext cx="84960" cy="116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F75F77-5D6A-4908-8F6F-AC4F83A756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9882" y="2605301"/>
                <a:ext cx="1026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09933C-4160-46B9-924A-8D18C987CFAC}"/>
                  </a:ext>
                </a:extLst>
              </p14:cNvPr>
              <p14:cNvContentPartPr/>
              <p14:nvPr/>
            </p14:nvContentPartPr>
            <p14:xfrm>
              <a:off x="2973562" y="2524301"/>
              <a:ext cx="50400" cy="76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09933C-4160-46B9-924A-8D18C987CF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4562" y="2515301"/>
                <a:ext cx="68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B6826A-E36E-4718-9561-AADE7BC4EA26}"/>
                  </a:ext>
                </a:extLst>
              </p14:cNvPr>
              <p14:cNvContentPartPr/>
              <p14:nvPr/>
            </p14:nvContentPartPr>
            <p14:xfrm>
              <a:off x="3091642" y="2678381"/>
              <a:ext cx="57240" cy="6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B6826A-E36E-4718-9561-AADE7BC4EA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3002" y="2669381"/>
                <a:ext cx="74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264A37-D394-45E7-BF22-BE2A8E99FC7B}"/>
                  </a:ext>
                </a:extLst>
              </p14:cNvPr>
              <p14:cNvContentPartPr/>
              <p14:nvPr/>
            </p14:nvContentPartPr>
            <p14:xfrm>
              <a:off x="3178042" y="2578661"/>
              <a:ext cx="80640" cy="92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264A37-D394-45E7-BF22-BE2A8E99FC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9042" y="2570021"/>
                <a:ext cx="98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7153FC-960C-4E56-A8E0-DB920B9AF64E}"/>
                  </a:ext>
                </a:extLst>
              </p14:cNvPr>
              <p14:cNvContentPartPr/>
              <p14:nvPr/>
            </p14:nvContentPartPr>
            <p14:xfrm>
              <a:off x="3268402" y="2457341"/>
              <a:ext cx="51120" cy="240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7153FC-960C-4E56-A8E0-DB920B9AF6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59762" y="2448701"/>
                <a:ext cx="6876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52BE9A5-58C0-44D1-AEA8-4E949206F678}"/>
              </a:ext>
            </a:extLst>
          </p:cNvPr>
          <p:cNvGrpSpPr/>
          <p:nvPr/>
        </p:nvGrpSpPr>
        <p:grpSpPr>
          <a:xfrm>
            <a:off x="3201442" y="2793221"/>
            <a:ext cx="151920" cy="125640"/>
            <a:chOff x="3201442" y="2793221"/>
            <a:chExt cx="15192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611863-ADE5-4E82-86DC-B83A1F7D7CF9}"/>
                    </a:ext>
                  </a:extLst>
                </p14:cNvPr>
                <p14:cNvContentPartPr/>
                <p14:nvPr/>
              </p14:nvContentPartPr>
              <p14:xfrm>
                <a:off x="3210802" y="2803301"/>
                <a:ext cx="51120" cy="85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611863-ADE5-4E82-86DC-B83A1F7D7CF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02162" y="2794661"/>
                  <a:ext cx="68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8F9A6A-E6CE-46B1-9755-CC561C36113F}"/>
                    </a:ext>
                  </a:extLst>
                </p14:cNvPr>
                <p14:cNvContentPartPr/>
                <p14:nvPr/>
              </p14:nvContentPartPr>
              <p14:xfrm>
                <a:off x="3201442" y="2866301"/>
                <a:ext cx="90720" cy="52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8F9A6A-E6CE-46B1-9755-CC561C3611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92802" y="2857661"/>
                  <a:ext cx="108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2171FE-B53A-4F26-BDE5-B307DAE7A672}"/>
                    </a:ext>
                  </a:extLst>
                </p14:cNvPr>
                <p14:cNvContentPartPr/>
                <p14:nvPr/>
              </p14:nvContentPartPr>
              <p14:xfrm>
                <a:off x="3282802" y="2793221"/>
                <a:ext cx="51120" cy="77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2171FE-B53A-4F26-BDE5-B307DAE7A6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4162" y="2784221"/>
                  <a:ext cx="68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5B0625-3F5D-467A-A9C8-4B939EE47E6A}"/>
                    </a:ext>
                  </a:extLst>
                </p14:cNvPr>
                <p14:cNvContentPartPr/>
                <p14:nvPr/>
              </p14:nvContentPartPr>
              <p14:xfrm>
                <a:off x="3279922" y="2835341"/>
                <a:ext cx="73440" cy="59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5B0625-3F5D-467A-A9C8-4B939EE47E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1282" y="2826701"/>
                  <a:ext cx="91080" cy="7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19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706441"/>
                <a:ext cx="11617291" cy="5261222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solidFill>
                      <a:srgbClr val="C00000"/>
                    </a:solidFill>
                  </a:rPr>
                  <a:t>3</a:t>
                </a:r>
                <a:r>
                  <a:rPr lang="el-GR" b="1" baseline="30000" dirty="0">
                    <a:solidFill>
                      <a:srgbClr val="C00000"/>
                    </a:solidFill>
                  </a:rPr>
                  <a:t>η</a:t>
                </a:r>
                <a:r>
                  <a:rPr lang="el-GR" b="1" dirty="0">
                    <a:solidFill>
                      <a:srgbClr val="C00000"/>
                    </a:solidFill>
                  </a:rPr>
                  <a:t> μέθοδος : (ειδικός τύπος)</a:t>
                </a:r>
              </a:p>
              <a:p>
                <a:r>
                  <a:rPr lang="el-GR" dirty="0"/>
                  <a:t> </a:t>
                </a:r>
              </a:p>
              <a:p>
                <a:r>
                  <a:rPr lang="el-GR" dirty="0"/>
                  <a:t>από τον τύπο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𝐴𝑏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P(A)=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𝟙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                       +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60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+200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706441"/>
                <a:ext cx="11617291" cy="5261222"/>
              </a:xfrm>
              <a:blipFill>
                <a:blip r:embed="rId2"/>
                <a:stretch>
                  <a:fillRect l="-944" t="-2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14B378-4C39-4204-B7DC-796FBBF2BABF}"/>
              </a:ext>
            </a:extLst>
          </p:cNvPr>
          <p:cNvGrpSpPr/>
          <p:nvPr/>
        </p:nvGrpSpPr>
        <p:grpSpPr>
          <a:xfrm>
            <a:off x="5152282" y="2146661"/>
            <a:ext cx="219240" cy="253440"/>
            <a:chOff x="5152282" y="2146661"/>
            <a:chExt cx="21924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8A6582-7F74-430D-882C-26CE3837994C}"/>
                    </a:ext>
                  </a:extLst>
                </p14:cNvPr>
                <p14:cNvContentPartPr/>
                <p14:nvPr/>
              </p14:nvContentPartPr>
              <p14:xfrm>
                <a:off x="5152282" y="2270141"/>
                <a:ext cx="129960" cy="129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8A6582-7F74-430D-882C-26CE383799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3282" y="2261141"/>
                  <a:ext cx="14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8A9B93-5FB1-4084-8B60-2BFB4A8D614F}"/>
                    </a:ext>
                  </a:extLst>
                </p14:cNvPr>
                <p14:cNvContentPartPr/>
                <p14:nvPr/>
              </p14:nvContentPartPr>
              <p14:xfrm>
                <a:off x="5286202" y="2146661"/>
                <a:ext cx="85320" cy="6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8A9B93-5FB1-4084-8B60-2BFB4A8D61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7562" y="2138021"/>
                  <a:ext cx="10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BA84A1-8A8A-4C5D-B1CD-BACACF1BD7D4}"/>
                    </a:ext>
                  </a:extLst>
                </p14:cNvPr>
                <p14:cNvContentPartPr/>
                <p14:nvPr/>
              </p14:nvContentPartPr>
              <p14:xfrm>
                <a:off x="5336962" y="2155301"/>
                <a:ext cx="4320" cy="72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BA84A1-8A8A-4C5D-B1CD-BACACF1BD7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7962" y="2146301"/>
                  <a:ext cx="219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09A62-31A8-4AF7-890D-D1FF877D7256}"/>
              </a:ext>
            </a:extLst>
          </p:cNvPr>
          <p:cNvGrpSpPr/>
          <p:nvPr/>
        </p:nvGrpSpPr>
        <p:grpSpPr>
          <a:xfrm>
            <a:off x="6977482" y="2220821"/>
            <a:ext cx="335520" cy="221400"/>
            <a:chOff x="6977482" y="2220821"/>
            <a:chExt cx="33552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566587-2961-4359-91E1-77712ADCEC4B}"/>
                    </a:ext>
                  </a:extLst>
                </p14:cNvPr>
                <p14:cNvContentPartPr/>
                <p14:nvPr/>
              </p14:nvContentPartPr>
              <p14:xfrm>
                <a:off x="6977482" y="2289221"/>
                <a:ext cx="116640" cy="153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566587-2961-4359-91E1-77712ADCEC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8482" y="2280581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BEF26-494D-4E1C-A911-67A5366D7114}"/>
                    </a:ext>
                  </a:extLst>
                </p14:cNvPr>
                <p14:cNvContentPartPr/>
                <p14:nvPr/>
              </p14:nvContentPartPr>
              <p14:xfrm>
                <a:off x="7066402" y="2221901"/>
                <a:ext cx="7560" cy="10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BEF26-494D-4E1C-A911-67A5366D71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57762" y="2213261"/>
                  <a:ext cx="2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4CD00D-38FC-47FC-9EC3-FE43F2E67300}"/>
                    </a:ext>
                  </a:extLst>
                </p14:cNvPr>
                <p14:cNvContentPartPr/>
                <p14:nvPr/>
              </p14:nvContentPartPr>
              <p14:xfrm>
                <a:off x="7158562" y="2244581"/>
                <a:ext cx="45000" cy="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4CD00D-38FC-47FC-9EC3-FE43F2E673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9562" y="2235581"/>
                  <a:ext cx="6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8F87F5-2BF9-4020-AAEE-DAAD6A150B72}"/>
                    </a:ext>
                  </a:extLst>
                </p14:cNvPr>
                <p14:cNvContentPartPr/>
                <p14:nvPr/>
              </p14:nvContentPartPr>
              <p14:xfrm>
                <a:off x="7261882" y="2220821"/>
                <a:ext cx="51120" cy="60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F87F5-2BF9-4020-AAEE-DAAD6A150B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52882" y="2211821"/>
                  <a:ext cx="687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9720E3-597E-4FC5-9BE3-8A7F27F44626}"/>
                  </a:ext>
                </a:extLst>
              </p14:cNvPr>
              <p14:cNvContentPartPr/>
              <p14:nvPr/>
            </p14:nvContentPartPr>
            <p14:xfrm>
              <a:off x="8555722" y="1646261"/>
              <a:ext cx="142200" cy="70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9720E3-597E-4FC5-9BE3-8A7F27F446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47082" y="1637261"/>
                <a:ext cx="1598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73B1AE-BAA8-49AF-91A2-C0992F16814C}"/>
                  </a:ext>
                </a:extLst>
              </p14:cNvPr>
              <p14:cNvContentPartPr/>
              <p14:nvPr/>
            </p14:nvContentPartPr>
            <p14:xfrm>
              <a:off x="640762" y="2641301"/>
              <a:ext cx="168480" cy="79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73B1AE-BAA8-49AF-91A2-C0992F1681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762" y="2632661"/>
                <a:ext cx="18612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7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650293"/>
                <a:ext cx="11521280" cy="480053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χρησιμοποιώντας τις τιμές που βρήκαμε στα προηγούμενα για την μήτρα </a:t>
                </a:r>
                <a:r>
                  <a:rPr lang="en-US" dirty="0"/>
                  <a:t>S </a:t>
                </a:r>
                <a:r>
                  <a:rPr lang="el-GR" dirty="0"/>
                  <a:t>και τα διανύσματα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 και μετά από πράξεις καταλήγουμε στο </a:t>
                </a:r>
                <a:r>
                  <a:rPr lang="el-GR" dirty="0" err="1"/>
                  <a:t>ιδιο</a:t>
                </a:r>
                <a:r>
                  <a:rPr lang="el-GR" dirty="0"/>
                  <a:t> αποτέλεσμα:</a:t>
                </a:r>
              </a:p>
              <a:p>
                <a:endParaRPr lang="el-GR" dirty="0"/>
              </a:p>
              <a:p>
                <a:r>
                  <a:rPr lang="el-GR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=[199, 55, 8 ]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650293"/>
                <a:ext cx="11521280" cy="4800533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87E9602-444F-49DE-B2BC-4DD4E24A3827}"/>
              </a:ext>
            </a:extLst>
          </p:cNvPr>
          <p:cNvGrpSpPr/>
          <p:nvPr/>
        </p:nvGrpSpPr>
        <p:grpSpPr>
          <a:xfrm>
            <a:off x="8750482" y="5617061"/>
            <a:ext cx="1433160" cy="404280"/>
            <a:chOff x="8750482" y="5617061"/>
            <a:chExt cx="14331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E248C4-7EF6-43A5-A8D3-1E692336078D}"/>
                    </a:ext>
                  </a:extLst>
                </p14:cNvPr>
                <p14:cNvContentPartPr/>
                <p14:nvPr/>
              </p14:nvContentPartPr>
              <p14:xfrm>
                <a:off x="8750482" y="5617061"/>
                <a:ext cx="81360" cy="404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E248C4-7EF6-43A5-A8D3-1E69233607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41842" y="5608061"/>
                  <a:ext cx="99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487348-CCD0-4300-AA91-9D5D72F832DC}"/>
                    </a:ext>
                  </a:extLst>
                </p14:cNvPr>
                <p14:cNvContentPartPr/>
                <p14:nvPr/>
              </p14:nvContentPartPr>
              <p14:xfrm>
                <a:off x="8864602" y="5861501"/>
                <a:ext cx="135360" cy="13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487348-CCD0-4300-AA91-9D5D72F832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55602" y="5852501"/>
                  <a:ext cx="15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045822-1EBE-4757-8DC4-1CBDED2EA099}"/>
                    </a:ext>
                  </a:extLst>
                </p14:cNvPr>
                <p14:cNvContentPartPr/>
                <p14:nvPr/>
              </p14:nvContentPartPr>
              <p14:xfrm>
                <a:off x="8933362" y="5887781"/>
                <a:ext cx="21240" cy="9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045822-1EBE-4757-8DC4-1CBDED2EA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4722" y="5878781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0D72AC-A2BD-4ADD-9941-ACA24DF2D384}"/>
                    </a:ext>
                  </a:extLst>
                </p14:cNvPr>
                <p14:cNvContentPartPr/>
                <p14:nvPr/>
              </p14:nvContentPartPr>
              <p14:xfrm>
                <a:off x="9015802" y="5955101"/>
                <a:ext cx="252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0D72AC-A2BD-4ADD-9941-ACA24DF2D3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06802" y="5946101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1EAF50-3689-4C4F-81FB-AA48BCC164FE}"/>
                    </a:ext>
                  </a:extLst>
                </p14:cNvPr>
                <p14:cNvContentPartPr/>
                <p14:nvPr/>
              </p14:nvContentPartPr>
              <p14:xfrm>
                <a:off x="9154042" y="5774021"/>
                <a:ext cx="81720" cy="186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1EAF50-3689-4C4F-81FB-AA48BCC164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45042" y="5765381"/>
                  <a:ext cx="99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F27429-9491-44E0-9B73-9D1761DC8D10}"/>
                    </a:ext>
                  </a:extLst>
                </p14:cNvPr>
                <p14:cNvContentPartPr/>
                <p14:nvPr/>
              </p14:nvContentPartPr>
              <p14:xfrm>
                <a:off x="9146842" y="5892821"/>
                <a:ext cx="118800" cy="2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F27429-9491-44E0-9B73-9D1761DC8D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37842" y="5884181"/>
                  <a:ext cx="136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0BC794-414E-4EA9-A80C-967BD334C273}"/>
                    </a:ext>
                  </a:extLst>
                </p14:cNvPr>
                <p14:cNvContentPartPr/>
                <p14:nvPr/>
              </p14:nvContentPartPr>
              <p14:xfrm>
                <a:off x="9293002" y="5832341"/>
                <a:ext cx="73080" cy="12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0BC794-414E-4EA9-A80C-967BD334C2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84002" y="5823701"/>
                  <a:ext cx="90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6F8CD5-52DB-4FC4-9D63-E78EAC5CD3A8}"/>
                    </a:ext>
                  </a:extLst>
                </p14:cNvPr>
                <p14:cNvContentPartPr/>
                <p14:nvPr/>
              </p14:nvContentPartPr>
              <p14:xfrm>
                <a:off x="9389122" y="5773661"/>
                <a:ext cx="21240" cy="162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6F8CD5-52DB-4FC4-9D63-E78EAC5CD3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80482" y="5764661"/>
                  <a:ext cx="38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0034D4-52CF-4A64-AAF5-2D7F6A83C119}"/>
                    </a:ext>
                  </a:extLst>
                </p14:cNvPr>
                <p14:cNvContentPartPr/>
                <p14:nvPr/>
              </p14:nvContentPartPr>
              <p14:xfrm>
                <a:off x="9378682" y="5828741"/>
                <a:ext cx="319320" cy="127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0034D4-52CF-4A64-AAF5-2D7F6A83C1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70042" y="5819741"/>
                  <a:ext cx="336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5C672C7-12FC-4439-B22D-0FC429FA0AD2}"/>
                    </a:ext>
                  </a:extLst>
                </p14:cNvPr>
                <p14:cNvContentPartPr/>
                <p14:nvPr/>
              </p14:nvContentPartPr>
              <p14:xfrm>
                <a:off x="9668122" y="5878781"/>
                <a:ext cx="150840" cy="66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5C672C7-12FC-4439-B22D-0FC429FA0A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59122" y="5869781"/>
                  <a:ext cx="168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169D4E-93BF-4127-A861-55E215404B95}"/>
                    </a:ext>
                  </a:extLst>
                </p14:cNvPr>
                <p14:cNvContentPartPr/>
                <p14:nvPr/>
              </p14:nvContentPartPr>
              <p14:xfrm>
                <a:off x="9830482" y="5852501"/>
                <a:ext cx="78840" cy="65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169D4E-93BF-4127-A861-55E215404B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21482" y="5843501"/>
                  <a:ext cx="96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6B062C-EF86-40D6-B243-A94F6F52E82B}"/>
                    </a:ext>
                  </a:extLst>
                </p14:cNvPr>
                <p14:cNvContentPartPr/>
                <p14:nvPr/>
              </p14:nvContentPartPr>
              <p14:xfrm>
                <a:off x="9908962" y="5852501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6B062C-EF86-40D6-B243-A94F6F52E8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00322" y="5843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B5E4C1-C325-40D9-9B87-B93966A5307E}"/>
                    </a:ext>
                  </a:extLst>
                </p14:cNvPr>
                <p14:cNvContentPartPr/>
                <p14:nvPr/>
              </p14:nvContentPartPr>
              <p14:xfrm>
                <a:off x="9908962" y="5852501"/>
                <a:ext cx="83880" cy="63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B5E4C1-C325-40D9-9B87-B93966A530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00322" y="5843501"/>
                  <a:ext cx="10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36D03D-9D7C-4C57-A7BD-CD31E8E53D09}"/>
                    </a:ext>
                  </a:extLst>
                </p14:cNvPr>
                <p14:cNvContentPartPr/>
                <p14:nvPr/>
              </p14:nvContentPartPr>
              <p14:xfrm>
                <a:off x="10015162" y="5868341"/>
                <a:ext cx="70200" cy="49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36D03D-9D7C-4C57-A7BD-CD31E8E53D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6522" y="5859701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68765AA-6889-4CAA-99BC-E40D21E2962F}"/>
                    </a:ext>
                  </a:extLst>
                </p14:cNvPr>
                <p14:cNvContentPartPr/>
                <p14:nvPr/>
              </p14:nvContentPartPr>
              <p14:xfrm>
                <a:off x="10076362" y="5640821"/>
                <a:ext cx="107280" cy="339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68765AA-6889-4CAA-99BC-E40D21E296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7722" y="5631821"/>
                  <a:ext cx="12492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EB3C30-A437-4005-9335-9EE51A6E76C3}"/>
              </a:ext>
            </a:extLst>
          </p:cNvPr>
          <p:cNvGrpSpPr/>
          <p:nvPr/>
        </p:nvGrpSpPr>
        <p:grpSpPr>
          <a:xfrm>
            <a:off x="1088242" y="5654861"/>
            <a:ext cx="6813360" cy="897840"/>
            <a:chOff x="1088242" y="5654861"/>
            <a:chExt cx="6813360" cy="89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3F8CBE-E607-4B8F-A6A4-1EA9C9034F75}"/>
                    </a:ext>
                  </a:extLst>
                </p14:cNvPr>
                <p14:cNvContentPartPr/>
                <p14:nvPr/>
              </p14:nvContentPartPr>
              <p14:xfrm>
                <a:off x="1119562" y="5862221"/>
                <a:ext cx="106560" cy="51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3F8CBE-E607-4B8F-A6A4-1EA9C9034F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0922" y="5853581"/>
                  <a:ext cx="124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340DFC-B5EB-43C9-8598-F1E0123303C3}"/>
                    </a:ext>
                  </a:extLst>
                </p14:cNvPr>
                <p14:cNvContentPartPr/>
                <p14:nvPr/>
              </p14:nvContentPartPr>
              <p14:xfrm>
                <a:off x="1147642" y="5777261"/>
                <a:ext cx="60840" cy="26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340DFC-B5EB-43C9-8598-F1E0123303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8642" y="5768621"/>
                  <a:ext cx="78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85D3A-DFD2-4BAE-8A58-BC47979F98FF}"/>
                    </a:ext>
                  </a:extLst>
                </p14:cNvPr>
                <p14:cNvContentPartPr/>
                <p14:nvPr/>
              </p14:nvContentPartPr>
              <p14:xfrm>
                <a:off x="1088242" y="5965181"/>
                <a:ext cx="223920" cy="120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85D3A-DFD2-4BAE-8A58-BC47979F98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9602" y="5956541"/>
                  <a:ext cx="241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DD2F8C-EEA9-4040-9889-0699CABDDC23}"/>
                    </a:ext>
                  </a:extLst>
                </p14:cNvPr>
                <p14:cNvContentPartPr/>
                <p14:nvPr/>
              </p14:nvContentPartPr>
              <p14:xfrm>
                <a:off x="1411162" y="6011261"/>
                <a:ext cx="65880" cy="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DD2F8C-EEA9-4040-9889-0699CABDDC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2522" y="6002261"/>
                  <a:ext cx="83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A49561-6ABF-4A15-AB99-F63679D8CB4F}"/>
                    </a:ext>
                  </a:extLst>
                </p14:cNvPr>
                <p14:cNvContentPartPr/>
                <p14:nvPr/>
              </p14:nvContentPartPr>
              <p14:xfrm>
                <a:off x="1416202" y="6063461"/>
                <a:ext cx="6948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A49561-6ABF-4A15-AB99-F63679D8CB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07562" y="6054821"/>
                  <a:ext cx="8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8F00B1-6320-4258-8136-74D6C3EE59D3}"/>
                    </a:ext>
                  </a:extLst>
                </p14:cNvPr>
                <p14:cNvContentPartPr/>
                <p14:nvPr/>
              </p14:nvContentPartPr>
              <p14:xfrm>
                <a:off x="1623922" y="6034661"/>
                <a:ext cx="19440" cy="1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8F00B1-6320-4258-8136-74D6C3EE59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4922" y="6025661"/>
                  <a:ext cx="37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0F4F57-4E43-473D-91D1-9E45ABD49DC6}"/>
                    </a:ext>
                  </a:extLst>
                </p14:cNvPr>
                <p14:cNvContentPartPr/>
                <p14:nvPr/>
              </p14:nvContentPartPr>
              <p14:xfrm>
                <a:off x="1772962" y="6024221"/>
                <a:ext cx="70200" cy="16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0F4F57-4E43-473D-91D1-9E45ABD49D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63962" y="6015581"/>
                  <a:ext cx="87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0ED5D1-D3B6-4F39-890E-C1FA1FEAA054}"/>
                    </a:ext>
                  </a:extLst>
                </p14:cNvPr>
                <p14:cNvContentPartPr/>
                <p14:nvPr/>
              </p14:nvContentPartPr>
              <p14:xfrm>
                <a:off x="1655242" y="5895341"/>
                <a:ext cx="118440" cy="19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0ED5D1-D3B6-4F39-890E-C1FA1FEAA0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46602" y="5886701"/>
                  <a:ext cx="136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7B008B-A500-47F6-BB41-5D2B3FC240A8}"/>
                    </a:ext>
                  </a:extLst>
                </p14:cNvPr>
                <p14:cNvContentPartPr/>
                <p14:nvPr/>
              </p14:nvContentPartPr>
              <p14:xfrm>
                <a:off x="1698802" y="6020621"/>
                <a:ext cx="73800" cy="1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7B008B-A500-47F6-BB41-5D2B3FC240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89802" y="6011621"/>
                  <a:ext cx="91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C1DB7F-A894-4124-8CBF-C154B20C65CA}"/>
                    </a:ext>
                  </a:extLst>
                </p14:cNvPr>
                <p14:cNvContentPartPr/>
                <p14:nvPr/>
              </p14:nvContentPartPr>
              <p14:xfrm>
                <a:off x="1861882" y="5963381"/>
                <a:ext cx="99720" cy="10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C1DB7F-A894-4124-8CBF-C154B20C65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52882" y="5954741"/>
                  <a:ext cx="11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E07E29-8852-4A3B-8C5B-340C5854D6BF}"/>
                    </a:ext>
                  </a:extLst>
                </p14:cNvPr>
                <p14:cNvContentPartPr/>
                <p14:nvPr/>
              </p14:nvContentPartPr>
              <p14:xfrm>
                <a:off x="1971682" y="5948621"/>
                <a:ext cx="107640" cy="136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E07E29-8852-4A3B-8C5B-340C5854D6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63042" y="5939981"/>
                  <a:ext cx="125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C3411C-84F5-45CB-8BB0-4D723D575ACE}"/>
                    </a:ext>
                  </a:extLst>
                </p14:cNvPr>
                <p14:cNvContentPartPr/>
                <p14:nvPr/>
              </p14:nvContentPartPr>
              <p14:xfrm>
                <a:off x="1894642" y="5867261"/>
                <a:ext cx="105120" cy="58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C3411C-84F5-45CB-8BB0-4D723D575A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86002" y="5858261"/>
                  <a:ext cx="12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DD2581-8CEE-4CF0-B63B-276C273A1EDA}"/>
                    </a:ext>
                  </a:extLst>
                </p14:cNvPr>
                <p14:cNvContentPartPr/>
                <p14:nvPr/>
              </p14:nvContentPartPr>
              <p14:xfrm>
                <a:off x="2154922" y="6006221"/>
                <a:ext cx="142200" cy="29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DD2581-8CEE-4CF0-B63B-276C273A1E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46282" y="5997581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E1F3C9-FD87-4C3E-A772-6799F17332E4}"/>
                    </a:ext>
                  </a:extLst>
                </p14:cNvPr>
                <p14:cNvContentPartPr/>
                <p14:nvPr/>
              </p14:nvContentPartPr>
              <p14:xfrm>
                <a:off x="2219002" y="5944661"/>
                <a:ext cx="25200" cy="13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E1F3C9-FD87-4C3E-A772-6799F17332E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10362" y="5936021"/>
                  <a:ext cx="42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37A80D-D0CF-4599-9A87-572691612A51}"/>
                    </a:ext>
                  </a:extLst>
                </p14:cNvPr>
                <p14:cNvContentPartPr/>
                <p14:nvPr/>
              </p14:nvContentPartPr>
              <p14:xfrm>
                <a:off x="2371642" y="5900021"/>
                <a:ext cx="24480" cy="13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37A80D-D0CF-4599-9A87-572691612A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3002" y="5891021"/>
                  <a:ext cx="42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8E989F-9DB7-4852-A6C8-D73201F4BB2B}"/>
                    </a:ext>
                  </a:extLst>
                </p14:cNvPr>
                <p14:cNvContentPartPr/>
                <p14:nvPr/>
              </p14:nvContentPartPr>
              <p14:xfrm>
                <a:off x="2306842" y="5892461"/>
                <a:ext cx="214200" cy="195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8E989F-9DB7-4852-A6C8-D73201F4BB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7842" y="5883461"/>
                  <a:ext cx="231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9CE2F9-F19B-46B7-9060-A617488020E7}"/>
                    </a:ext>
                  </a:extLst>
                </p14:cNvPr>
                <p14:cNvContentPartPr/>
                <p14:nvPr/>
              </p14:nvContentPartPr>
              <p14:xfrm>
                <a:off x="2540482" y="5970941"/>
                <a:ext cx="124560" cy="82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9CE2F9-F19B-46B7-9060-A617488020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1842" y="5962301"/>
                  <a:ext cx="142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B85CE2-F70B-4512-BFC2-A535BF7D65F0}"/>
                    </a:ext>
                  </a:extLst>
                </p14:cNvPr>
                <p14:cNvContentPartPr/>
                <p14:nvPr/>
              </p14:nvContentPartPr>
              <p14:xfrm>
                <a:off x="2793562" y="5976341"/>
                <a:ext cx="129960" cy="13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B85CE2-F70B-4512-BFC2-A535BF7D65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84922" y="5967341"/>
                  <a:ext cx="147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BF226D-E962-482E-99B7-B3412F2116C5}"/>
                    </a:ext>
                  </a:extLst>
                </p14:cNvPr>
                <p14:cNvContentPartPr/>
                <p14:nvPr/>
              </p14:nvContentPartPr>
              <p14:xfrm>
                <a:off x="2837122" y="5937821"/>
                <a:ext cx="9720" cy="9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BF226D-E962-482E-99B7-B3412F2116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28482" y="5928821"/>
                  <a:ext cx="2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15B247-D96F-4CE5-95C6-2AD822523BDC}"/>
                    </a:ext>
                  </a:extLst>
                </p14:cNvPr>
                <p14:cNvContentPartPr/>
                <p14:nvPr/>
              </p14:nvContentPartPr>
              <p14:xfrm>
                <a:off x="3067522" y="5831261"/>
                <a:ext cx="134280" cy="207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15B247-D96F-4CE5-95C6-2AD822523B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58522" y="5822261"/>
                  <a:ext cx="151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C861B63-F698-4376-8A41-0C096D55D848}"/>
                    </a:ext>
                  </a:extLst>
                </p14:cNvPr>
                <p14:cNvContentPartPr/>
                <p14:nvPr/>
              </p14:nvContentPartPr>
              <p14:xfrm>
                <a:off x="3289642" y="5802821"/>
                <a:ext cx="23400" cy="190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C861B63-F698-4376-8A41-0C096D55D8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81002" y="5794181"/>
                  <a:ext cx="41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BEA514-B324-4A55-884F-15889C41368C}"/>
                    </a:ext>
                  </a:extLst>
                </p14:cNvPr>
                <p14:cNvContentPartPr/>
                <p14:nvPr/>
              </p14:nvContentPartPr>
              <p14:xfrm>
                <a:off x="3404842" y="5887061"/>
                <a:ext cx="52560" cy="79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BEA514-B324-4A55-884F-15889C4136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5842" y="5878061"/>
                  <a:ext cx="70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7D3F17-62C6-4712-BA23-AACB82BE8549}"/>
                    </a:ext>
                  </a:extLst>
                </p14:cNvPr>
                <p14:cNvContentPartPr/>
                <p14:nvPr/>
              </p14:nvContentPartPr>
              <p14:xfrm>
                <a:off x="3386122" y="5881301"/>
                <a:ext cx="97200" cy="236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7D3F17-62C6-4712-BA23-AACB82BE85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77482" y="5872301"/>
                  <a:ext cx="114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5BC48A-54EB-4AC4-856A-C97A9056DAB8}"/>
                    </a:ext>
                  </a:extLst>
                </p14:cNvPr>
                <p14:cNvContentPartPr/>
                <p14:nvPr/>
              </p14:nvContentPartPr>
              <p14:xfrm>
                <a:off x="3602122" y="5941421"/>
                <a:ext cx="69480" cy="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5BC48A-54EB-4AC4-856A-C97A9056DA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93482" y="5932781"/>
                  <a:ext cx="87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95CBD0-94BC-4E0B-8802-CBA6323FE9A0}"/>
                    </a:ext>
                  </a:extLst>
                </p14:cNvPr>
                <p14:cNvContentPartPr/>
                <p14:nvPr/>
              </p14:nvContentPartPr>
              <p14:xfrm>
                <a:off x="3765562" y="5817941"/>
                <a:ext cx="129960" cy="144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95CBD0-94BC-4E0B-8802-CBA6323FE9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6922" y="5808941"/>
                  <a:ext cx="14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277FB6-4FCE-4AF5-BF5C-B045B006AAF1}"/>
                    </a:ext>
                  </a:extLst>
                </p14:cNvPr>
                <p14:cNvContentPartPr/>
                <p14:nvPr/>
              </p14:nvContentPartPr>
              <p14:xfrm>
                <a:off x="3981922" y="5874821"/>
                <a:ext cx="170280" cy="93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277FB6-4FCE-4AF5-BF5C-B045B006AA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73282" y="5866181"/>
                  <a:ext cx="187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ECA24B-5ABC-4510-BBD6-C934DCFB61EF}"/>
                    </a:ext>
                  </a:extLst>
                </p14:cNvPr>
                <p14:cNvContentPartPr/>
                <p14:nvPr/>
              </p14:nvContentPartPr>
              <p14:xfrm>
                <a:off x="3976522" y="5775101"/>
                <a:ext cx="84600" cy="54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ECA24B-5ABC-4510-BBD6-C934DCFB61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67882" y="5766461"/>
                  <a:ext cx="102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76DF7C-80EC-435B-A1CC-7EC5CD7F3A97}"/>
                    </a:ext>
                  </a:extLst>
                </p14:cNvPr>
                <p14:cNvContentPartPr/>
                <p14:nvPr/>
              </p14:nvContentPartPr>
              <p14:xfrm>
                <a:off x="4144642" y="5750981"/>
                <a:ext cx="59040" cy="223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76DF7C-80EC-435B-A1CC-7EC5CD7F3A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36002" y="5742341"/>
                  <a:ext cx="7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59CAD5-B2EE-45D7-9D48-FCE5F9162E4D}"/>
                    </a:ext>
                  </a:extLst>
                </p14:cNvPr>
                <p14:cNvContentPartPr/>
                <p14:nvPr/>
              </p14:nvContentPartPr>
              <p14:xfrm>
                <a:off x="2922802" y="5684021"/>
                <a:ext cx="417600" cy="428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459CAD5-B2EE-45D7-9D48-FCE5F9162E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3802" y="5675381"/>
                  <a:ext cx="4352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A181C8-5FC5-4DEB-A43E-0F7BDA8A4D73}"/>
                    </a:ext>
                  </a:extLst>
                </p14:cNvPr>
                <p14:cNvContentPartPr/>
                <p14:nvPr/>
              </p14:nvContentPartPr>
              <p14:xfrm>
                <a:off x="4396282" y="5968061"/>
                <a:ext cx="47520" cy="6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A181C8-5FC5-4DEB-A43E-0F7BDA8A4D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87642" y="5959061"/>
                  <a:ext cx="65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B00DC8-5A7D-4B57-8635-5CC5516F639F}"/>
                    </a:ext>
                  </a:extLst>
                </p14:cNvPr>
                <p14:cNvContentPartPr/>
                <p14:nvPr/>
              </p14:nvContentPartPr>
              <p14:xfrm>
                <a:off x="4957522" y="5712101"/>
                <a:ext cx="146520" cy="235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B00DC8-5A7D-4B57-8635-5CC5516F63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48882" y="5703101"/>
                  <a:ext cx="164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4AA1A4-D82F-4E5A-8C6E-9F04D091255B}"/>
                    </a:ext>
                  </a:extLst>
                </p14:cNvPr>
                <p14:cNvContentPartPr/>
                <p14:nvPr/>
              </p14:nvContentPartPr>
              <p14:xfrm>
                <a:off x="5025202" y="5832341"/>
                <a:ext cx="51120" cy="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4AA1A4-D82F-4E5A-8C6E-9F04D09125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16562" y="5823701"/>
                  <a:ext cx="6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148199-689E-48EB-BC8F-E22E1B66E3AD}"/>
                    </a:ext>
                  </a:extLst>
                </p14:cNvPr>
                <p14:cNvContentPartPr/>
                <p14:nvPr/>
              </p14:nvContentPartPr>
              <p14:xfrm>
                <a:off x="5429482" y="5697701"/>
                <a:ext cx="100800" cy="219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148199-689E-48EB-BC8F-E22E1B66E3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20842" y="5688701"/>
                  <a:ext cx="118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B51776-8BAF-4A88-84E8-3D8F25B9BA4A}"/>
                    </a:ext>
                  </a:extLst>
                </p14:cNvPr>
                <p14:cNvContentPartPr/>
                <p14:nvPr/>
              </p14:nvContentPartPr>
              <p14:xfrm>
                <a:off x="5811802" y="5770061"/>
                <a:ext cx="32760" cy="1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B51776-8BAF-4A88-84E8-3D8F25B9BA4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02802" y="5761421"/>
                  <a:ext cx="50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50809F-6F18-41DD-9A06-E4696E5F298A}"/>
                    </a:ext>
                  </a:extLst>
                </p14:cNvPr>
                <p14:cNvContentPartPr/>
                <p14:nvPr/>
              </p14:nvContentPartPr>
              <p14:xfrm>
                <a:off x="5801722" y="5855021"/>
                <a:ext cx="32400" cy="34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50809F-6F18-41DD-9A06-E4696E5F29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92722" y="5846021"/>
                  <a:ext cx="5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AF1507-37DC-4B0B-944F-EFFD7BAFDD01}"/>
                    </a:ext>
                  </a:extLst>
                </p14:cNvPr>
                <p14:cNvContentPartPr/>
                <p14:nvPr/>
              </p14:nvContentPartPr>
              <p14:xfrm>
                <a:off x="6116722" y="5745221"/>
                <a:ext cx="212760" cy="133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AF1507-37DC-4B0B-944F-EFFD7BAFDD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08082" y="5736581"/>
                  <a:ext cx="23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8F1795-01CF-4F1F-B255-B0301AE0F2EE}"/>
                    </a:ext>
                  </a:extLst>
                </p14:cNvPr>
                <p14:cNvContentPartPr/>
                <p14:nvPr/>
              </p14:nvContentPartPr>
              <p14:xfrm>
                <a:off x="6140482" y="5654861"/>
                <a:ext cx="92160" cy="10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8F1795-01CF-4F1F-B255-B0301AE0F2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31482" y="5646221"/>
                  <a:ext cx="10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975A23-77D6-4D36-8D75-A597EAC0E93C}"/>
                    </a:ext>
                  </a:extLst>
                </p14:cNvPr>
                <p14:cNvContentPartPr/>
                <p14:nvPr/>
              </p14:nvContentPartPr>
              <p14:xfrm>
                <a:off x="6358282" y="5717141"/>
                <a:ext cx="78480" cy="139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975A23-77D6-4D36-8D75-A597EAC0E9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9282" y="5708141"/>
                  <a:ext cx="96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CBDCA0-2A24-4709-A8FC-D60B81CDA5ED}"/>
                    </a:ext>
                  </a:extLst>
                </p14:cNvPr>
                <p14:cNvContentPartPr/>
                <p14:nvPr/>
              </p14:nvContentPartPr>
              <p14:xfrm>
                <a:off x="6461962" y="5718221"/>
                <a:ext cx="45360" cy="136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CBDCA0-2A24-4709-A8FC-D60B81CDA5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2962" y="5709581"/>
                  <a:ext cx="6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703165-92C4-4725-BBEB-68379718C666}"/>
                    </a:ext>
                  </a:extLst>
                </p14:cNvPr>
                <p14:cNvContentPartPr/>
                <p14:nvPr/>
              </p14:nvContentPartPr>
              <p14:xfrm>
                <a:off x="6410482" y="5783021"/>
                <a:ext cx="91440" cy="1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703165-92C4-4725-BBEB-68379718C6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01842" y="5774381"/>
                  <a:ext cx="109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39BCE8-0162-4261-90E3-69395F09A214}"/>
                    </a:ext>
                  </a:extLst>
                </p14:cNvPr>
                <p14:cNvContentPartPr/>
                <p14:nvPr/>
              </p14:nvContentPartPr>
              <p14:xfrm>
                <a:off x="6528922" y="5744501"/>
                <a:ext cx="41040" cy="96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39BCE8-0162-4261-90E3-69395F09A2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19922" y="5735861"/>
                  <a:ext cx="5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2EA77E-48B1-4DFE-8071-5C6D74EF29C4}"/>
                    </a:ext>
                  </a:extLst>
                </p14:cNvPr>
                <p14:cNvContentPartPr/>
                <p14:nvPr/>
              </p14:nvContentPartPr>
              <p14:xfrm>
                <a:off x="6733402" y="5797061"/>
                <a:ext cx="395640" cy="25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2EA77E-48B1-4DFE-8071-5C6D74EF29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24762" y="5788421"/>
                  <a:ext cx="41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89CC227-351E-4BD8-9565-A880BEB1DF54}"/>
                    </a:ext>
                  </a:extLst>
                </p14:cNvPr>
                <p14:cNvContentPartPr/>
                <p14:nvPr/>
              </p14:nvContentPartPr>
              <p14:xfrm>
                <a:off x="7072162" y="5769701"/>
                <a:ext cx="133560" cy="61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89CC227-351E-4BD8-9565-A880BEB1DF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63162" y="5760701"/>
                  <a:ext cx="151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5AAB77-E633-43EF-B83F-FD3AF650882E}"/>
                    </a:ext>
                  </a:extLst>
                </p14:cNvPr>
                <p14:cNvContentPartPr/>
                <p14:nvPr/>
              </p14:nvContentPartPr>
              <p14:xfrm>
                <a:off x="7354762" y="5752061"/>
                <a:ext cx="265320" cy="106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5AAB77-E633-43EF-B83F-FD3AF65088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45762" y="5743061"/>
                  <a:ext cx="282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0CFFF5-CABD-444F-9F05-66085EB3EDD5}"/>
                    </a:ext>
                  </a:extLst>
                </p14:cNvPr>
                <p14:cNvContentPartPr/>
                <p14:nvPr/>
              </p14:nvContentPartPr>
              <p14:xfrm>
                <a:off x="7649602" y="5673221"/>
                <a:ext cx="45360" cy="161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0CFFF5-CABD-444F-9F05-66085EB3ED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40962" y="5664581"/>
                  <a:ext cx="63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DEE147-098E-461F-90C8-A029765508AC}"/>
                    </a:ext>
                  </a:extLst>
                </p14:cNvPr>
                <p14:cNvContentPartPr/>
                <p14:nvPr/>
              </p14:nvContentPartPr>
              <p14:xfrm>
                <a:off x="7744282" y="5709221"/>
                <a:ext cx="62640" cy="119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DEE147-098E-461F-90C8-A029765508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35282" y="5700581"/>
                  <a:ext cx="80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5DC50B-0E95-4544-BF13-714743E9E462}"/>
                    </a:ext>
                  </a:extLst>
                </p14:cNvPr>
                <p14:cNvContentPartPr/>
                <p14:nvPr/>
              </p14:nvContentPartPr>
              <p14:xfrm>
                <a:off x="7694602" y="5762501"/>
                <a:ext cx="105840" cy="4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5DC50B-0E95-4544-BF13-714743E9E4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85602" y="5753861"/>
                  <a:ext cx="123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E1C96B-67BE-4CE1-B5FF-2C43C16F01B4}"/>
                    </a:ext>
                  </a:extLst>
                </p14:cNvPr>
                <p14:cNvContentPartPr/>
                <p14:nvPr/>
              </p14:nvContentPartPr>
              <p14:xfrm>
                <a:off x="7840762" y="5679341"/>
                <a:ext cx="60840" cy="139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E1C96B-67BE-4CE1-B5FF-2C43C16F01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1762" y="5670341"/>
                  <a:ext cx="78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1A5E864-3646-4065-BDF7-B01BE4DD0CFE}"/>
                    </a:ext>
                  </a:extLst>
                </p14:cNvPr>
                <p14:cNvContentPartPr/>
                <p14:nvPr/>
              </p14:nvContentPartPr>
              <p14:xfrm>
                <a:off x="3794002" y="6303941"/>
                <a:ext cx="210600" cy="185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1A5E864-3646-4065-BDF7-B01BE4DD0C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85362" y="6295301"/>
                  <a:ext cx="228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23971B-D795-406F-B9D3-DE2718233BF0}"/>
                    </a:ext>
                  </a:extLst>
                </p14:cNvPr>
                <p14:cNvContentPartPr/>
                <p14:nvPr/>
              </p14:nvContentPartPr>
              <p14:xfrm>
                <a:off x="4025842" y="6315821"/>
                <a:ext cx="45360" cy="148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23971B-D795-406F-B9D3-DE2718233BF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16842" y="6306821"/>
                  <a:ext cx="63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0F8C6B-A285-4FD4-887B-01860C2B92FD}"/>
                    </a:ext>
                  </a:extLst>
                </p14:cNvPr>
                <p14:cNvContentPartPr/>
                <p14:nvPr/>
              </p14:nvContentPartPr>
              <p14:xfrm>
                <a:off x="4105402" y="6310061"/>
                <a:ext cx="16200" cy="168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0F8C6B-A285-4FD4-887B-01860C2B92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6762" y="6301061"/>
                  <a:ext cx="3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ACC1BE-284B-4D5C-B9C2-68C26486F09F}"/>
                    </a:ext>
                  </a:extLst>
                </p14:cNvPr>
                <p14:cNvContentPartPr/>
                <p14:nvPr/>
              </p14:nvContentPartPr>
              <p14:xfrm>
                <a:off x="4049242" y="6379181"/>
                <a:ext cx="271440" cy="8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ACC1BE-284B-4D5C-B9C2-68C26486F0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40602" y="6370541"/>
                  <a:ext cx="289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252CB6-F513-406B-BDB4-6BE04BD2943F}"/>
                    </a:ext>
                  </a:extLst>
                </p14:cNvPr>
                <p14:cNvContentPartPr/>
                <p14:nvPr/>
              </p14:nvContentPartPr>
              <p14:xfrm>
                <a:off x="4278202" y="6415901"/>
                <a:ext cx="77400" cy="13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252CB6-F513-406B-BDB4-6BE04BD294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69202" y="6406901"/>
                  <a:ext cx="9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6E5333-49AB-443E-8F33-F3245E8348EC}"/>
                    </a:ext>
                  </a:extLst>
                </p14:cNvPr>
                <p14:cNvContentPartPr/>
                <p14:nvPr/>
              </p14:nvContentPartPr>
              <p14:xfrm>
                <a:off x="4518322" y="6349661"/>
                <a:ext cx="121680" cy="4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6E5333-49AB-443E-8F33-F3245E8348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09682" y="6341021"/>
                  <a:ext cx="13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010C55-CE70-44FE-9686-91F3C14A8745}"/>
                    </a:ext>
                  </a:extLst>
                </p14:cNvPr>
                <p14:cNvContentPartPr/>
                <p14:nvPr/>
              </p14:nvContentPartPr>
              <p14:xfrm>
                <a:off x="4687882" y="6270821"/>
                <a:ext cx="123840" cy="177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010C55-CE70-44FE-9686-91F3C14A87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78882" y="6261821"/>
                  <a:ext cx="141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3B58EA-462B-49F2-82FD-D2C2B4087F43}"/>
                    </a:ext>
                  </a:extLst>
                </p14:cNvPr>
                <p14:cNvContentPartPr/>
                <p14:nvPr/>
              </p14:nvContentPartPr>
              <p14:xfrm>
                <a:off x="4718842" y="6339581"/>
                <a:ext cx="101520" cy="12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3B58EA-462B-49F2-82FD-D2C2B4087F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09842" y="6330581"/>
                  <a:ext cx="119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77450D-3D86-451C-85B0-E4E236564DC6}"/>
                    </a:ext>
                  </a:extLst>
                </p14:cNvPr>
                <p14:cNvContentPartPr/>
                <p14:nvPr/>
              </p14:nvContentPartPr>
              <p14:xfrm>
                <a:off x="4859962" y="6311141"/>
                <a:ext cx="235800" cy="110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C77450D-3D86-451C-85B0-E4E236564D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50962" y="6302141"/>
                  <a:ext cx="253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1F1A167-7E79-409D-AA23-78042392C55A}"/>
                    </a:ext>
                  </a:extLst>
                </p14:cNvPr>
                <p14:cNvContentPartPr/>
                <p14:nvPr/>
              </p14:nvContentPartPr>
              <p14:xfrm>
                <a:off x="5075602" y="6263981"/>
                <a:ext cx="52200" cy="115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1F1A167-7E79-409D-AA23-78042392C5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66602" y="6255341"/>
                  <a:ext cx="69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A4D837-D9C0-4F3E-BD88-40137FF4193B}"/>
                    </a:ext>
                  </a:extLst>
                </p14:cNvPr>
                <p14:cNvContentPartPr/>
                <p14:nvPr/>
              </p14:nvContentPartPr>
              <p14:xfrm>
                <a:off x="5158042" y="6282341"/>
                <a:ext cx="30960" cy="115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A4D837-D9C0-4F3E-BD88-40137FF419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49042" y="6273341"/>
                  <a:ext cx="48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DFF6ED-E5C5-4D13-9D2D-5B544E64BA36}"/>
                    </a:ext>
                  </a:extLst>
                </p14:cNvPr>
                <p14:cNvContentPartPr/>
                <p14:nvPr/>
              </p14:nvContentPartPr>
              <p14:xfrm>
                <a:off x="5096482" y="6327701"/>
                <a:ext cx="159480" cy="9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DFF6ED-E5C5-4D13-9D2D-5B544E64BA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87842" y="6318701"/>
                  <a:ext cx="177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8C42EE-6F9B-4B60-9644-1ACB7F77C140}"/>
                    </a:ext>
                  </a:extLst>
                </p14:cNvPr>
                <p14:cNvContentPartPr/>
                <p14:nvPr/>
              </p14:nvContentPartPr>
              <p14:xfrm>
                <a:off x="4413562" y="6121421"/>
                <a:ext cx="396000" cy="379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8C42EE-6F9B-4B60-9644-1ACB7F77C1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04562" y="6112421"/>
                  <a:ext cx="413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081605-3AFF-4366-B879-40EB92B338A2}"/>
                    </a:ext>
                  </a:extLst>
                </p14:cNvPr>
                <p14:cNvContentPartPr/>
                <p14:nvPr/>
              </p14:nvContentPartPr>
              <p14:xfrm>
                <a:off x="4412122" y="6171821"/>
                <a:ext cx="526680" cy="321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081605-3AFF-4366-B879-40EB92B338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3482" y="6163181"/>
                  <a:ext cx="5443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24A3915-31E7-4532-A261-8397EF161C69}"/>
                    </a:ext>
                  </a:extLst>
                </p14:cNvPr>
                <p14:cNvContentPartPr/>
                <p14:nvPr/>
              </p14:nvContentPartPr>
              <p14:xfrm>
                <a:off x="5574202" y="6329141"/>
                <a:ext cx="196200" cy="62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24A3915-31E7-4532-A261-8397EF161C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65562" y="6320501"/>
                  <a:ext cx="213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AB0531-12B9-47FD-A41A-CB890B50AA75}"/>
                    </a:ext>
                  </a:extLst>
                </p14:cNvPr>
                <p14:cNvContentPartPr/>
                <p14:nvPr/>
              </p14:nvContentPartPr>
              <p14:xfrm>
                <a:off x="6406882" y="5935661"/>
                <a:ext cx="93240" cy="157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AB0531-12B9-47FD-A41A-CB890B50AA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98242" y="5927021"/>
                  <a:ext cx="110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4A971D-11F2-4BE1-B420-B1589A97D909}"/>
                    </a:ext>
                  </a:extLst>
                </p14:cNvPr>
                <p14:cNvContentPartPr/>
                <p14:nvPr/>
              </p14:nvContentPartPr>
              <p14:xfrm>
                <a:off x="6409042" y="6015941"/>
                <a:ext cx="139320" cy="4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4A971D-11F2-4BE1-B420-B1589A97D9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00402" y="6007301"/>
                  <a:ext cx="156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B48035-7762-4A0F-BBF5-7FB50B2FFFB0}"/>
                    </a:ext>
                  </a:extLst>
                </p14:cNvPr>
                <p14:cNvContentPartPr/>
                <p14:nvPr/>
              </p14:nvContentPartPr>
              <p14:xfrm>
                <a:off x="6619282" y="5989661"/>
                <a:ext cx="123120" cy="23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B48035-7762-4A0F-BBF5-7FB50B2FFF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10642" y="5981021"/>
                  <a:ext cx="14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BF78DB-8FAD-47C8-91BB-564EDD121E68}"/>
                    </a:ext>
                  </a:extLst>
                </p14:cNvPr>
                <p14:cNvContentPartPr/>
                <p14:nvPr/>
              </p14:nvContentPartPr>
              <p14:xfrm>
                <a:off x="6703162" y="5976701"/>
                <a:ext cx="64800" cy="73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BF78DB-8FAD-47C8-91BB-564EDD121E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94162" y="5968061"/>
                  <a:ext cx="82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BF2C10-89D7-4188-B56D-02690F521609}"/>
                    </a:ext>
                  </a:extLst>
                </p14:cNvPr>
                <p14:cNvContentPartPr/>
                <p14:nvPr/>
              </p14:nvContentPartPr>
              <p14:xfrm>
                <a:off x="6871642" y="6005861"/>
                <a:ext cx="129240" cy="13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BF2C10-89D7-4188-B56D-02690F5216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63002" y="5996861"/>
                  <a:ext cx="14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69B96C-C0C7-46CC-9DB5-4F1DE363AAFF}"/>
                    </a:ext>
                  </a:extLst>
                </p14:cNvPr>
                <p14:cNvContentPartPr/>
                <p14:nvPr/>
              </p14:nvContentPartPr>
              <p14:xfrm>
                <a:off x="6939322" y="5960861"/>
                <a:ext cx="40320" cy="105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69B96C-C0C7-46CC-9DB5-4F1DE363AA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30682" y="5951861"/>
                  <a:ext cx="57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E3A144-18FA-4421-BFA6-54E42E35505D}"/>
                    </a:ext>
                  </a:extLst>
                </p14:cNvPr>
                <p14:cNvContentPartPr/>
                <p14:nvPr/>
              </p14:nvContentPartPr>
              <p14:xfrm>
                <a:off x="7036522" y="5970581"/>
                <a:ext cx="124920" cy="81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E3A144-18FA-4421-BFA6-54E42E35505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27882" y="5961581"/>
                  <a:ext cx="142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84C3B8-BE3C-47D4-8FE4-02AE512686C5}"/>
                    </a:ext>
                  </a:extLst>
                </p14:cNvPr>
                <p14:cNvContentPartPr/>
                <p14:nvPr/>
              </p14:nvContentPartPr>
              <p14:xfrm>
                <a:off x="5961202" y="6394661"/>
                <a:ext cx="197280" cy="82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84C3B8-BE3C-47D4-8FE4-02AE512686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52562" y="6385661"/>
                  <a:ext cx="21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C46B323-0495-4EDA-A3A9-65C7B53D26E1}"/>
                    </a:ext>
                  </a:extLst>
                </p14:cNvPr>
                <p14:cNvContentPartPr/>
                <p14:nvPr/>
              </p14:nvContentPartPr>
              <p14:xfrm>
                <a:off x="6177202" y="6340661"/>
                <a:ext cx="88920" cy="108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C46B323-0495-4EDA-A3A9-65C7B53D26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68562" y="6332021"/>
                  <a:ext cx="10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491658-A4FE-4E61-AB27-3EFA6D80563F}"/>
                    </a:ext>
                  </a:extLst>
                </p14:cNvPr>
                <p14:cNvContentPartPr/>
                <p14:nvPr/>
              </p14:nvContentPartPr>
              <p14:xfrm>
                <a:off x="6275122" y="6337061"/>
                <a:ext cx="32400" cy="85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491658-A4FE-4E61-AB27-3EFA6D8056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66122" y="6328421"/>
                  <a:ext cx="50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AEAC39-68BD-4EA8-91CF-AD766EC52D50}"/>
                    </a:ext>
                  </a:extLst>
                </p14:cNvPr>
                <p14:cNvContentPartPr/>
                <p14:nvPr/>
              </p14:nvContentPartPr>
              <p14:xfrm>
                <a:off x="6235162" y="6350021"/>
                <a:ext cx="313200" cy="88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AEAC39-68BD-4EA8-91CF-AD766EC52D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26162" y="6341021"/>
                  <a:ext cx="330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EECAEB-8D21-41AD-B1E7-CD415BA155DF}"/>
                    </a:ext>
                  </a:extLst>
                </p14:cNvPr>
                <p14:cNvContentPartPr/>
                <p14:nvPr/>
              </p14:nvContentPartPr>
              <p14:xfrm>
                <a:off x="6484642" y="6371621"/>
                <a:ext cx="268560" cy="40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EECAEB-8D21-41AD-B1E7-CD415BA155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76002" y="6362621"/>
                  <a:ext cx="286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AA17FF9-8287-4CB3-B791-FD2515343619}"/>
                    </a:ext>
                  </a:extLst>
                </p14:cNvPr>
                <p14:cNvContentPartPr/>
                <p14:nvPr/>
              </p14:nvContentPartPr>
              <p14:xfrm>
                <a:off x="6865522" y="6238781"/>
                <a:ext cx="140400" cy="155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AA17FF9-8287-4CB3-B791-FD25153436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56522" y="6229781"/>
                  <a:ext cx="158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FE547F-4957-4CA2-B28A-1917E1FA08B9}"/>
                    </a:ext>
                  </a:extLst>
                </p14:cNvPr>
                <p14:cNvContentPartPr/>
                <p14:nvPr/>
              </p14:nvContentPartPr>
              <p14:xfrm>
                <a:off x="6910882" y="6310061"/>
                <a:ext cx="97920" cy="10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FE547F-4957-4CA2-B28A-1917E1FA08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02242" y="6301061"/>
                  <a:ext cx="11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854723-3C66-430B-81C7-00578009BDDF}"/>
                    </a:ext>
                  </a:extLst>
                </p14:cNvPr>
                <p14:cNvContentPartPr/>
                <p14:nvPr/>
              </p14:nvContentPartPr>
              <p14:xfrm>
                <a:off x="7080082" y="6303581"/>
                <a:ext cx="206280" cy="82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854723-3C66-430B-81C7-00578009BD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71082" y="6294581"/>
                  <a:ext cx="223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DD7A5E-EBF4-40D4-8149-216CB7F9B114}"/>
                    </a:ext>
                  </a:extLst>
                </p14:cNvPr>
                <p14:cNvContentPartPr/>
                <p14:nvPr/>
              </p14:nvContentPartPr>
              <p14:xfrm>
                <a:off x="7114282" y="6202061"/>
                <a:ext cx="117360" cy="62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DD7A5E-EBF4-40D4-8149-216CB7F9B11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05282" y="6193421"/>
                  <a:ext cx="135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7CFD66-995C-4FBB-BD4F-B5C9C4DBD0E0}"/>
                    </a:ext>
                  </a:extLst>
                </p14:cNvPr>
                <p14:cNvContentPartPr/>
                <p14:nvPr/>
              </p14:nvContentPartPr>
              <p14:xfrm>
                <a:off x="7297162" y="6242021"/>
                <a:ext cx="87120" cy="150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7CFD66-995C-4FBB-BD4F-B5C9C4DBD0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88162" y="6233021"/>
                  <a:ext cx="10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FB48EED-0393-4B55-B17D-ABD4AB1F672B}"/>
                    </a:ext>
                  </a:extLst>
                </p14:cNvPr>
                <p14:cNvContentPartPr/>
                <p14:nvPr/>
              </p14:nvContentPartPr>
              <p14:xfrm>
                <a:off x="7427122" y="6261101"/>
                <a:ext cx="52560" cy="99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FB48EED-0393-4B55-B17D-ABD4AB1F672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18482" y="6252461"/>
                  <a:ext cx="7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260763-E6BC-4EB3-9789-BF686A59E84E}"/>
                    </a:ext>
                  </a:extLst>
                </p14:cNvPr>
                <p14:cNvContentPartPr/>
                <p14:nvPr/>
              </p14:nvContentPartPr>
              <p14:xfrm>
                <a:off x="7376002" y="6283421"/>
                <a:ext cx="110880" cy="24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260763-E6BC-4EB3-9789-BF686A59E8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67002" y="6274781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DE777F-8740-43F3-A22F-2487A6C7E1C1}"/>
                    </a:ext>
                  </a:extLst>
                </p14:cNvPr>
                <p14:cNvContentPartPr/>
                <p14:nvPr/>
              </p14:nvContentPartPr>
              <p14:xfrm>
                <a:off x="7500562" y="6266141"/>
                <a:ext cx="47880" cy="112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DE777F-8740-43F3-A22F-2487A6C7E1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91922" y="6257501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30C3141-9490-4AD7-BEE3-67565A814745}"/>
                    </a:ext>
                  </a:extLst>
                </p14:cNvPr>
                <p14:cNvContentPartPr/>
                <p14:nvPr/>
              </p14:nvContentPartPr>
              <p14:xfrm>
                <a:off x="7498042" y="6020981"/>
                <a:ext cx="86760" cy="109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30C3141-9490-4AD7-BEE3-67565A8147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89402" y="6011981"/>
                  <a:ext cx="10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E3C217C-B520-4AEA-B6A8-73C620B2E4FD}"/>
                    </a:ext>
                  </a:extLst>
                </p14:cNvPr>
                <p14:cNvContentPartPr/>
                <p14:nvPr/>
              </p14:nvContentPartPr>
              <p14:xfrm>
                <a:off x="7469962" y="5995421"/>
                <a:ext cx="70200" cy="70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E3C217C-B520-4AEA-B6A8-73C620B2E4F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60962" y="5986781"/>
                  <a:ext cx="87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31A04F-88A5-48B0-A821-9A4150C495DB}"/>
                    </a:ext>
                  </a:extLst>
                </p14:cNvPr>
                <p14:cNvContentPartPr/>
                <p14:nvPr/>
              </p14:nvContentPartPr>
              <p14:xfrm>
                <a:off x="6020602" y="6460541"/>
                <a:ext cx="1633320" cy="8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31A04F-88A5-48B0-A821-9A4150C495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11602" y="6451901"/>
                  <a:ext cx="1650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FDC8B4-85DE-490A-9804-5AA9DB90749B}"/>
                    </a:ext>
                  </a:extLst>
                </p14:cNvPr>
                <p14:cNvContentPartPr/>
                <p14:nvPr/>
              </p14:nvContentPartPr>
              <p14:xfrm>
                <a:off x="6091162" y="6449021"/>
                <a:ext cx="1559520" cy="103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FDC8B4-85DE-490A-9804-5AA9DB90749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82162" y="6440381"/>
                  <a:ext cx="157716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03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782C-2830-421F-90EC-12AE1814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9312"/>
            <a:ext cx="10157354" cy="636489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rgbClr val="002060"/>
                </a:solidFill>
              </a:rPr>
              <a:t>Γραμμική ανάδραση κατάστασης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DB4FA3-3E9E-46FC-8A90-9273DE890F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368" y="764704"/>
                <a:ext cx="11449272" cy="5956771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απο το πρότυπο                              </a:t>
                </a:r>
              </a:p>
              <a:p>
                <a:endParaRPr lang="el-GR" sz="2200" dirty="0"/>
              </a:p>
              <a:p>
                <a:endParaRPr lang="el-GR" sz="2200" dirty="0">
                  <a:solidFill>
                    <a:srgbClr val="C00000"/>
                  </a:solidFill>
                </a:endParaRPr>
              </a:p>
              <a:p>
                <a:r>
                  <a:rPr lang="el-GR" sz="2200" dirty="0">
                    <a:solidFill>
                      <a:srgbClr val="C00000"/>
                    </a:solidFill>
                  </a:rPr>
                  <a:t>Βασική Υπόθεση</a:t>
                </a:r>
                <a:r>
                  <a:rPr lang="el-GR" sz="2200" dirty="0"/>
                  <a:t>: το διάνυσμα κατάστασης Χ είναι </a:t>
                </a:r>
                <a:r>
                  <a:rPr lang="el-GR" sz="2200" dirty="0">
                    <a:solidFill>
                      <a:srgbClr val="C00000"/>
                    </a:solidFill>
                  </a:rPr>
                  <a:t>πλήρως μετρήσιμο</a:t>
                </a:r>
              </a:p>
              <a:p>
                <a:endParaRPr lang="el-GR" sz="2200" dirty="0"/>
              </a:p>
              <a:p>
                <a:r>
                  <a:rPr lang="el-GR" sz="2200" dirty="0"/>
                  <a:t>ο ελεγκτής → είσοδος ελέγχου </a:t>
                </a:r>
                <a:r>
                  <a:rPr lang="en-US" sz="2200" dirty="0"/>
                  <a:t>u :   u=f(</a:t>
                </a:r>
                <a:r>
                  <a:rPr lang="en-US" sz="2200" dirty="0" err="1"/>
                  <a:t>x,r</a:t>
                </a:r>
                <a:r>
                  <a:rPr lang="en-US" sz="2200" dirty="0"/>
                  <a:t>)=K(r-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−…−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l-GR" sz="2200" dirty="0"/>
                  <a:t>στο παράδειγμα του κινητήρα με ελεγχόμενη διέγερση είχαμε υπολογίσει:</a:t>
                </a:r>
              </a:p>
              <a:p>
                <a:r>
                  <a:rPr lang="el-GR" sz="2200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,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  </a:t>
                </a:r>
                <a:r>
                  <a:rPr lang="el-GR" sz="2200" dirty="0"/>
                  <a:t>και η Σ.Μ. υπολογίζεται:</a:t>
                </a:r>
                <a:endParaRPr lang="en-US" sz="2200" dirty="0"/>
              </a:p>
              <a:p>
                <a:r>
                  <a:rPr lang="en-US" sz="2200" dirty="0"/>
                  <a:t>    </a:t>
                </a:r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den>
                    </m:f>
                  </m:oMath>
                </a14:m>
                <a:endParaRPr lang="en-US" sz="2200" dirty="0"/>
              </a:p>
              <a:p>
                <a:r>
                  <a:rPr lang="el-GR" sz="2200" dirty="0"/>
                  <a:t>η περιγραφή κλειστού βρόχου  γίνεται:</a:t>
                </a:r>
              </a:p>
              <a:p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Κ</m:t>
                    </m:r>
                    <m:r>
                      <a:rPr lang="el-GR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/>
                      <m:t>r</m:t>
                    </m:r>
                    <m:r>
                      <m:rPr>
                        <m:nor/>
                      </m:rPr>
                      <a:rPr lang="en-US" sz="2200" dirty="0"/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200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DB4FA3-3E9E-46FC-8A90-9273DE890F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764704"/>
                <a:ext cx="11449272" cy="5956771"/>
              </a:xfrm>
              <a:blipFill>
                <a:blip r:embed="rId2"/>
                <a:stretch>
                  <a:fillRect l="-639" t="-14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C1472-BE9E-4507-ACF4-D192FB6A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t>3</a:t>
            </a:fld>
            <a:endParaRPr lang="el-GR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973F3-266A-4786-9C6C-FBD4499488C9}"/>
              </a:ext>
            </a:extLst>
          </p:cNvPr>
          <p:cNvGrpSpPr/>
          <p:nvPr/>
        </p:nvGrpSpPr>
        <p:grpSpPr>
          <a:xfrm>
            <a:off x="3602270" y="766781"/>
            <a:ext cx="1773000" cy="290880"/>
            <a:chOff x="3600682" y="766781"/>
            <a:chExt cx="1773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A3BB1A-3BE4-4BCE-A4C3-1384258E80F9}"/>
                    </a:ext>
                  </a:extLst>
                </p14:cNvPr>
                <p14:cNvContentPartPr/>
                <p14:nvPr/>
              </p14:nvContentPartPr>
              <p14:xfrm>
                <a:off x="3600682" y="909341"/>
                <a:ext cx="117720" cy="14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A3BB1A-3BE4-4BCE-A4C3-1384258E80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91682" y="900701"/>
                  <a:ext cx="135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A9B582-EE79-457E-9C9A-7C8482E4D101}"/>
                    </a:ext>
                  </a:extLst>
                </p14:cNvPr>
                <p14:cNvContentPartPr/>
                <p14:nvPr/>
              </p14:nvContentPartPr>
              <p14:xfrm>
                <a:off x="3710482" y="912941"/>
                <a:ext cx="105840" cy="12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A9B582-EE79-457E-9C9A-7C8482E4D1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01842" y="904301"/>
                  <a:ext cx="12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4C54B1-77AC-4761-987B-4914D927F4F6}"/>
                    </a:ext>
                  </a:extLst>
                </p14:cNvPr>
                <p14:cNvContentPartPr/>
                <p14:nvPr/>
              </p14:nvContentPartPr>
              <p14:xfrm>
                <a:off x="3690682" y="810341"/>
                <a:ext cx="48240" cy="3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4C54B1-77AC-4761-987B-4914D927F4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81682" y="801701"/>
                  <a:ext cx="65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69DB91-CF3F-4069-B1F4-30B22CE4CF9C}"/>
                    </a:ext>
                  </a:extLst>
                </p14:cNvPr>
                <p14:cNvContentPartPr/>
                <p14:nvPr/>
              </p14:nvContentPartPr>
              <p14:xfrm>
                <a:off x="3950962" y="990701"/>
                <a:ext cx="70200" cy="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69DB91-CF3F-4069-B1F4-30B22CE4CF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1962" y="981701"/>
                  <a:ext cx="87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68F836-2CEE-4901-823E-49CE2825DE1F}"/>
                    </a:ext>
                  </a:extLst>
                </p14:cNvPr>
                <p14:cNvContentPartPr/>
                <p14:nvPr/>
              </p14:nvContentPartPr>
              <p14:xfrm>
                <a:off x="3934402" y="1045781"/>
                <a:ext cx="95760" cy="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68F836-2CEE-4901-823E-49CE2825DE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25762" y="1037141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AA116F5-C90F-4F6E-876B-5171D1928107}"/>
                    </a:ext>
                  </a:extLst>
                </p14:cNvPr>
                <p14:cNvContentPartPr/>
                <p14:nvPr/>
              </p14:nvContentPartPr>
              <p14:xfrm>
                <a:off x="4156162" y="806021"/>
                <a:ext cx="138600" cy="24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AA116F5-C90F-4F6E-876B-5171D19281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47522" y="797021"/>
                  <a:ext cx="156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677F19-D8E7-48D6-8472-84DF4F31A486}"/>
                    </a:ext>
                  </a:extLst>
                </p14:cNvPr>
                <p14:cNvContentPartPr/>
                <p14:nvPr/>
              </p14:nvContentPartPr>
              <p14:xfrm>
                <a:off x="4178122" y="939941"/>
                <a:ext cx="12600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677F19-D8E7-48D6-8472-84DF4F31A4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69482" y="931301"/>
                  <a:ext cx="143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ABAA88-295E-4F55-93B7-300B1CDA13C6}"/>
                    </a:ext>
                  </a:extLst>
                </p14:cNvPr>
                <p14:cNvContentPartPr/>
                <p14:nvPr/>
              </p14:nvContentPartPr>
              <p14:xfrm>
                <a:off x="4403482" y="917621"/>
                <a:ext cx="227880" cy="10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ABAA88-295E-4F55-93B7-300B1CDA13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4842" y="908981"/>
                  <a:ext cx="24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C3EC2A-0FD7-4A52-805F-60D65E49ED58}"/>
                    </a:ext>
                  </a:extLst>
                </p14:cNvPr>
                <p14:cNvContentPartPr/>
                <p14:nvPr/>
              </p14:nvContentPartPr>
              <p14:xfrm>
                <a:off x="4715242" y="938861"/>
                <a:ext cx="1458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C3EC2A-0FD7-4A52-805F-60D65E49ED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06242" y="929861"/>
                  <a:ext cx="163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146591-3C2F-43FD-AD4D-0CCC136D7307}"/>
                    </a:ext>
                  </a:extLst>
                </p14:cNvPr>
                <p14:cNvContentPartPr/>
                <p14:nvPr/>
              </p14:nvContentPartPr>
              <p14:xfrm>
                <a:off x="4777882" y="882341"/>
                <a:ext cx="360" cy="12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146591-3C2F-43FD-AD4D-0CCC136D73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68882" y="873341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58D7BB-1BE8-4005-937B-8475AE00FD3F}"/>
                    </a:ext>
                  </a:extLst>
                </p14:cNvPr>
                <p14:cNvContentPartPr/>
                <p14:nvPr/>
              </p14:nvContentPartPr>
              <p14:xfrm>
                <a:off x="4990282" y="766781"/>
                <a:ext cx="14400" cy="25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58D7BB-1BE8-4005-937B-8475AE00FD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1642" y="758141"/>
                  <a:ext cx="32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9578C9-653C-49A4-A37F-C2ED9F841BE4}"/>
                    </a:ext>
                  </a:extLst>
                </p14:cNvPr>
                <p14:cNvContentPartPr/>
                <p14:nvPr/>
              </p14:nvContentPartPr>
              <p14:xfrm>
                <a:off x="4949602" y="770021"/>
                <a:ext cx="193680" cy="23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9578C9-653C-49A4-A37F-C2ED9F841B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0962" y="761381"/>
                  <a:ext cx="211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6132ED-F982-447D-AAF3-2D4B9752802C}"/>
                    </a:ext>
                  </a:extLst>
                </p14:cNvPr>
                <p14:cNvContentPartPr/>
                <p14:nvPr/>
              </p14:nvContentPartPr>
              <p14:xfrm>
                <a:off x="5195842" y="877661"/>
                <a:ext cx="177840" cy="12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6132ED-F982-447D-AAF3-2D4B975280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6842" y="868661"/>
                  <a:ext cx="19548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E8EEFD-58CD-4703-8ED6-86F026EEA06F}"/>
                  </a:ext>
                </a:extLst>
              </p14:cNvPr>
              <p14:cNvContentPartPr/>
              <p14:nvPr/>
            </p14:nvContentPartPr>
            <p14:xfrm>
              <a:off x="3586790" y="1183301"/>
              <a:ext cx="149760" cy="365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E8EEFD-58CD-4703-8ED6-86F026EEA0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79230" y="1176821"/>
                <a:ext cx="164160" cy="3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E27BD54-6085-4DC0-BB44-F389C963166E}"/>
              </a:ext>
            </a:extLst>
          </p:cNvPr>
          <p:cNvGrpSpPr/>
          <p:nvPr/>
        </p:nvGrpSpPr>
        <p:grpSpPr>
          <a:xfrm>
            <a:off x="3947510" y="1306421"/>
            <a:ext cx="124920" cy="70920"/>
            <a:chOff x="3945922" y="1306421"/>
            <a:chExt cx="12492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DE5098-8F14-41AB-A0E7-A5819054D34B}"/>
                    </a:ext>
                  </a:extLst>
                </p14:cNvPr>
                <p14:cNvContentPartPr/>
                <p14:nvPr/>
              </p14:nvContentPartPr>
              <p14:xfrm>
                <a:off x="3945922" y="1306421"/>
                <a:ext cx="10728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DE5098-8F14-41AB-A0E7-A5819054D3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36922" y="1297421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47FB3B-83FF-428F-8D8C-A99D4547526D}"/>
                    </a:ext>
                  </a:extLst>
                </p14:cNvPr>
                <p14:cNvContentPartPr/>
                <p14:nvPr/>
              </p14:nvContentPartPr>
              <p14:xfrm>
                <a:off x="3962122" y="1363661"/>
                <a:ext cx="10872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47FB3B-83FF-428F-8D8C-A99D454752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53482" y="1354661"/>
                  <a:ext cx="126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2C373B-BA30-4122-8AC1-A4A38F6873DA}"/>
              </a:ext>
            </a:extLst>
          </p:cNvPr>
          <p:cNvGrpSpPr/>
          <p:nvPr/>
        </p:nvGrpSpPr>
        <p:grpSpPr>
          <a:xfrm>
            <a:off x="4249190" y="1175741"/>
            <a:ext cx="473400" cy="214560"/>
            <a:chOff x="4247602" y="1175741"/>
            <a:chExt cx="4734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152F19-5E1F-4007-8466-FDA1EE5D94A9}"/>
                    </a:ext>
                  </a:extLst>
                </p14:cNvPr>
                <p14:cNvContentPartPr/>
                <p14:nvPr/>
              </p14:nvContentPartPr>
              <p14:xfrm>
                <a:off x="4247602" y="1175741"/>
                <a:ext cx="153360" cy="21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152F19-5E1F-4007-8466-FDA1EE5D94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38602" y="1167101"/>
                  <a:ext cx="171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25D4F5-2CD0-4EF0-A6C4-234E4580CD86}"/>
                    </a:ext>
                  </a:extLst>
                </p14:cNvPr>
                <p14:cNvContentPartPr/>
                <p14:nvPr/>
              </p14:nvContentPartPr>
              <p14:xfrm>
                <a:off x="4455682" y="1258541"/>
                <a:ext cx="128880" cy="10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25D4F5-2CD0-4EF0-A6C4-234E4580CD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6682" y="1249901"/>
                  <a:ext cx="146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676DD2-CD60-4D77-86E9-C44658849CDD}"/>
                    </a:ext>
                  </a:extLst>
                </p14:cNvPr>
                <p14:cNvContentPartPr/>
                <p14:nvPr/>
              </p14:nvContentPartPr>
              <p14:xfrm>
                <a:off x="4591402" y="1274381"/>
                <a:ext cx="129600" cy="10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676DD2-CD60-4D77-86E9-C44658849C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82762" y="1265381"/>
                  <a:ext cx="14724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BF8B550-B175-4792-8DB7-C9FD57F5792E}"/>
                  </a:ext>
                </a:extLst>
              </p14:cNvPr>
              <p14:cNvContentPartPr/>
              <p14:nvPr/>
            </p14:nvContentPartPr>
            <p14:xfrm>
              <a:off x="3343430" y="854261"/>
              <a:ext cx="95760" cy="784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BF8B550-B175-4792-8DB7-C9FD57F5792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34790" y="848141"/>
                <a:ext cx="108720" cy="79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27EAEB1-1A07-4D88-ABF4-92BAAA5240D8}"/>
              </a:ext>
            </a:extLst>
          </p:cNvPr>
          <p:cNvGrpSpPr/>
          <p:nvPr/>
        </p:nvGrpSpPr>
        <p:grpSpPr>
          <a:xfrm>
            <a:off x="2925682" y="1121741"/>
            <a:ext cx="410040" cy="201600"/>
            <a:chOff x="2925682" y="1121741"/>
            <a:chExt cx="4100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AF41AC-5ED1-43D7-AE28-8935703EF5AD}"/>
                    </a:ext>
                  </a:extLst>
                </p14:cNvPr>
                <p14:cNvContentPartPr/>
                <p14:nvPr/>
              </p14:nvContentPartPr>
              <p14:xfrm>
                <a:off x="3038002" y="1122461"/>
                <a:ext cx="105840" cy="39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AF41AC-5ED1-43D7-AE28-8935703EF5A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29362" y="1113821"/>
                  <a:ext cx="12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2E8718-52DA-4EFA-93EF-3C7D4F734AE8}"/>
                    </a:ext>
                  </a:extLst>
                </p14:cNvPr>
                <p14:cNvContentPartPr/>
                <p14:nvPr/>
              </p14:nvContentPartPr>
              <p14:xfrm>
                <a:off x="3014602" y="1173581"/>
                <a:ext cx="116640" cy="117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2E8718-52DA-4EFA-93EF-3C7D4F734A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5962" y="1164941"/>
                  <a:ext cx="134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D304B7-D814-4909-B503-C89BB47C2837}"/>
                    </a:ext>
                  </a:extLst>
                </p14:cNvPr>
                <p14:cNvContentPartPr/>
                <p14:nvPr/>
              </p14:nvContentPartPr>
              <p14:xfrm>
                <a:off x="3146722" y="1121741"/>
                <a:ext cx="60120" cy="18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D304B7-D814-4909-B503-C89BB47C2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37722" y="1112741"/>
                  <a:ext cx="77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AFA051-8BB9-4702-8D48-E8963C561C7E}"/>
                    </a:ext>
                  </a:extLst>
                </p14:cNvPr>
                <p14:cNvContentPartPr/>
                <p14:nvPr/>
              </p14:nvContentPartPr>
              <p14:xfrm>
                <a:off x="2925682" y="1124261"/>
                <a:ext cx="65160" cy="199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AFA051-8BB9-4702-8D48-E8963C561C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6682" y="1115261"/>
                  <a:ext cx="8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CD1265-4D55-4471-BEB8-1EDEB129B908}"/>
                    </a:ext>
                  </a:extLst>
                </p14:cNvPr>
                <p14:cNvContentPartPr/>
                <p14:nvPr/>
              </p14:nvContentPartPr>
              <p14:xfrm>
                <a:off x="3277042" y="1145501"/>
                <a:ext cx="18720" cy="6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CD1265-4D55-4471-BEB8-1EDEB129B9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68402" y="1136501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B82617-680D-460A-B671-F1FE31D07928}"/>
                    </a:ext>
                  </a:extLst>
                </p14:cNvPr>
                <p14:cNvContentPartPr/>
                <p14:nvPr/>
              </p14:nvContentPartPr>
              <p14:xfrm>
                <a:off x="3287122" y="1254221"/>
                <a:ext cx="48600" cy="28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B82617-680D-460A-B671-F1FE31D079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78122" y="1245581"/>
                  <a:ext cx="662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81A5C4F-400C-4BE9-95CB-AAFC30780A28}"/>
                  </a:ext>
                </a:extLst>
              </p14:cNvPr>
              <p14:cNvContentPartPr/>
              <p14:nvPr/>
            </p14:nvContentPartPr>
            <p14:xfrm>
              <a:off x="8630602" y="1503341"/>
              <a:ext cx="85320" cy="8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81A5C4F-400C-4BE9-95CB-AAFC30780A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21962" y="1494701"/>
                <a:ext cx="1029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F9FFBDA-47C3-4161-98AF-9FC929D009C5}"/>
              </a:ext>
            </a:extLst>
          </p:cNvPr>
          <p:cNvGrpSpPr/>
          <p:nvPr/>
        </p:nvGrpSpPr>
        <p:grpSpPr>
          <a:xfrm>
            <a:off x="5264602" y="1067741"/>
            <a:ext cx="71640" cy="25560"/>
            <a:chOff x="5264602" y="1067741"/>
            <a:chExt cx="71640" cy="2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01CD0D-8D47-40E3-A9C1-F99C831BC365}"/>
                    </a:ext>
                  </a:extLst>
                </p14:cNvPr>
                <p14:cNvContentPartPr/>
                <p14:nvPr/>
              </p14:nvContentPartPr>
              <p14:xfrm>
                <a:off x="5264602" y="1067741"/>
                <a:ext cx="57600" cy="10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01CD0D-8D47-40E3-A9C1-F99C831BC3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55602" y="1058741"/>
                  <a:ext cx="75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868127-E82C-4341-8E88-73AA69570E20}"/>
                    </a:ext>
                  </a:extLst>
                </p14:cNvPr>
                <p14:cNvContentPartPr/>
                <p14:nvPr/>
              </p14:nvContentPartPr>
              <p14:xfrm>
                <a:off x="5284762" y="1092221"/>
                <a:ext cx="51480" cy="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868127-E82C-4341-8E88-73AA69570E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76122" y="1083221"/>
                  <a:ext cx="691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1AE404C-0648-4D72-B378-982E8202FD92}"/>
              </a:ext>
            </a:extLst>
          </p:cNvPr>
          <p:cNvGrpSpPr/>
          <p:nvPr/>
        </p:nvGrpSpPr>
        <p:grpSpPr>
          <a:xfrm>
            <a:off x="6553042" y="911501"/>
            <a:ext cx="2722680" cy="621720"/>
            <a:chOff x="6553042" y="911501"/>
            <a:chExt cx="272268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74DD93-FC32-4790-ADBF-F9DCA046431C}"/>
                    </a:ext>
                  </a:extLst>
                </p14:cNvPr>
                <p14:cNvContentPartPr/>
                <p14:nvPr/>
              </p14:nvContentPartPr>
              <p14:xfrm>
                <a:off x="7913122" y="1337381"/>
                <a:ext cx="263160" cy="1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74DD93-FC32-4790-ADBF-F9DCA04643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04122" y="1328381"/>
                  <a:ext cx="280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A13926-3586-45A4-AC66-8AD7B4846174}"/>
                    </a:ext>
                  </a:extLst>
                </p14:cNvPr>
                <p14:cNvContentPartPr/>
                <p14:nvPr/>
              </p14:nvContentPartPr>
              <p14:xfrm>
                <a:off x="8141722" y="1189061"/>
                <a:ext cx="57240" cy="330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A13926-3586-45A4-AC66-8AD7B48461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32722" y="1180061"/>
                  <a:ext cx="74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EA82CB-81E6-4B79-B997-50A1C43DA205}"/>
                    </a:ext>
                  </a:extLst>
                </p14:cNvPr>
                <p14:cNvContentPartPr/>
                <p14:nvPr/>
              </p14:nvContentPartPr>
              <p14:xfrm>
                <a:off x="8140282" y="1165301"/>
                <a:ext cx="560880" cy="18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EA82CB-81E6-4B79-B997-50A1C43DA2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31282" y="1156301"/>
                  <a:ext cx="57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BC54198-3E38-4252-87AB-8F365B6F8AE8}"/>
                    </a:ext>
                  </a:extLst>
                </p14:cNvPr>
                <p14:cNvContentPartPr/>
                <p14:nvPr/>
              </p14:nvContentPartPr>
              <p14:xfrm>
                <a:off x="8701522" y="1165301"/>
                <a:ext cx="31320" cy="342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BC54198-3E38-4252-87AB-8F365B6F8A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92522" y="1156301"/>
                  <a:ext cx="489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9969FC-9991-438D-93C4-5562DAFE708E}"/>
                    </a:ext>
                  </a:extLst>
                </p14:cNvPr>
                <p14:cNvContentPartPr/>
                <p14:nvPr/>
              </p14:nvContentPartPr>
              <p14:xfrm>
                <a:off x="8218402" y="1509821"/>
                <a:ext cx="423360" cy="23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9969FC-9991-438D-93C4-5562DAFE708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9762" y="1500821"/>
                  <a:ext cx="44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5CEFF0-8060-47B1-9BFB-36C01A316C08}"/>
                    </a:ext>
                  </a:extLst>
                </p14:cNvPr>
                <p14:cNvContentPartPr/>
                <p14:nvPr/>
              </p14:nvContentPartPr>
              <p14:xfrm>
                <a:off x="8385442" y="1274381"/>
                <a:ext cx="95760" cy="3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5CEFF0-8060-47B1-9BFB-36C01A316C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76442" y="1265381"/>
                  <a:ext cx="11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9C3940-7128-45BE-AFC8-CD272223E1E4}"/>
                    </a:ext>
                  </a:extLst>
                </p14:cNvPr>
                <p14:cNvContentPartPr/>
                <p14:nvPr/>
              </p14:nvContentPartPr>
              <p14:xfrm>
                <a:off x="8368162" y="1298141"/>
                <a:ext cx="94680" cy="116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9C3940-7128-45BE-AFC8-CD272223E1E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59522" y="1289141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3C7F883-9521-4E1D-BECE-0F161309A303}"/>
                    </a:ext>
                  </a:extLst>
                </p14:cNvPr>
                <p14:cNvContentPartPr/>
                <p14:nvPr/>
              </p14:nvContentPartPr>
              <p14:xfrm>
                <a:off x="8498842" y="1276181"/>
                <a:ext cx="31680" cy="143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3C7F883-9521-4E1D-BECE-0F161309A3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89842" y="1267541"/>
                  <a:ext cx="49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015A3A-EE32-48BD-90F8-E1D0C4341BB7}"/>
                    </a:ext>
                  </a:extLst>
                </p14:cNvPr>
                <p14:cNvContentPartPr/>
                <p14:nvPr/>
              </p14:nvContentPartPr>
              <p14:xfrm>
                <a:off x="8272042" y="1291661"/>
                <a:ext cx="37440" cy="130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015A3A-EE32-48BD-90F8-E1D0C4341B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3042" y="1282661"/>
                  <a:ext cx="55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5585C9-0C6D-4DB8-8078-D45C580F284D}"/>
                    </a:ext>
                  </a:extLst>
                </p14:cNvPr>
                <p14:cNvContentPartPr/>
                <p14:nvPr/>
              </p14:nvContentPartPr>
              <p14:xfrm>
                <a:off x="8123722" y="1312901"/>
                <a:ext cx="57960" cy="67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5585C9-0C6D-4DB8-8078-D45C580F28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15082" y="1303901"/>
                  <a:ext cx="75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E695B4-5281-45BD-AD43-81F51C4383BD}"/>
                    </a:ext>
                  </a:extLst>
                </p14:cNvPr>
                <p14:cNvContentPartPr/>
                <p14:nvPr/>
              </p14:nvContentPartPr>
              <p14:xfrm>
                <a:off x="7745722" y="1121741"/>
                <a:ext cx="200880" cy="10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E695B4-5281-45BD-AD43-81F51C4383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7082" y="1112741"/>
                  <a:ext cx="21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B775BB-9179-4AF1-94CE-126013097607}"/>
                    </a:ext>
                  </a:extLst>
                </p14:cNvPr>
                <p14:cNvContentPartPr/>
                <p14:nvPr/>
              </p14:nvContentPartPr>
              <p14:xfrm>
                <a:off x="7948042" y="1111301"/>
                <a:ext cx="46080" cy="92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B775BB-9179-4AF1-94CE-1260130976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39402" y="1102661"/>
                  <a:ext cx="6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2CA5CF-15CE-41AD-9703-35265B148F0A}"/>
                    </a:ext>
                  </a:extLst>
                </p14:cNvPr>
                <p14:cNvContentPartPr/>
                <p14:nvPr/>
              </p14:nvContentPartPr>
              <p14:xfrm>
                <a:off x="8016082" y="1081061"/>
                <a:ext cx="6480" cy="106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2CA5CF-15CE-41AD-9703-35265B148F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07442" y="1072421"/>
                  <a:ext cx="24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0955EA-1433-4B20-8F4D-A5879F5F7F8D}"/>
                    </a:ext>
                  </a:extLst>
                </p14:cNvPr>
                <p14:cNvContentPartPr/>
                <p14:nvPr/>
              </p14:nvContentPartPr>
              <p14:xfrm>
                <a:off x="7985482" y="1116701"/>
                <a:ext cx="89280" cy="79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0955EA-1433-4B20-8F4D-A5879F5F7F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76482" y="1107701"/>
                  <a:ext cx="106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17069B-E281-4D1B-ADBD-42FD5036C09B}"/>
                    </a:ext>
                  </a:extLst>
                </p14:cNvPr>
                <p14:cNvContentPartPr/>
                <p14:nvPr/>
              </p14:nvContentPartPr>
              <p14:xfrm>
                <a:off x="8739322" y="1296701"/>
                <a:ext cx="259920" cy="24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17069B-E281-4D1B-ADBD-42FD5036C0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30682" y="1288061"/>
                  <a:ext cx="27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3649DD-0C8D-47CB-A35C-F36CCFC85D23}"/>
                    </a:ext>
                  </a:extLst>
                </p14:cNvPr>
                <p14:cNvContentPartPr/>
                <p14:nvPr/>
              </p14:nvContentPartPr>
              <p14:xfrm>
                <a:off x="8974402" y="1282661"/>
                <a:ext cx="64800" cy="39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3649DD-0C8D-47CB-A35C-F36CCFC85D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65762" y="1274021"/>
                  <a:ext cx="82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2BE07C-680E-43C1-818D-85F6B45FE616}"/>
                    </a:ext>
                  </a:extLst>
                </p14:cNvPr>
                <p14:cNvContentPartPr/>
                <p14:nvPr/>
              </p14:nvContentPartPr>
              <p14:xfrm>
                <a:off x="9006802" y="1065221"/>
                <a:ext cx="72720" cy="158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2BE07C-680E-43C1-818D-85F6B45FE6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97802" y="1056221"/>
                  <a:ext cx="90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2D4BDB-5F02-4D40-84B0-F738475566BE}"/>
                    </a:ext>
                  </a:extLst>
                </p14:cNvPr>
                <p14:cNvContentPartPr/>
                <p14:nvPr/>
              </p14:nvContentPartPr>
              <p14:xfrm>
                <a:off x="9131002" y="1052261"/>
                <a:ext cx="24840" cy="128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2D4BDB-5F02-4D40-84B0-F738475566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22002" y="1043621"/>
                  <a:ext cx="42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A32AA5-826E-4C59-89EC-067D62C10609}"/>
                    </a:ext>
                  </a:extLst>
                </p14:cNvPr>
                <p14:cNvContentPartPr/>
                <p14:nvPr/>
              </p14:nvContentPartPr>
              <p14:xfrm>
                <a:off x="9176002" y="1099781"/>
                <a:ext cx="33840" cy="89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A32AA5-826E-4C59-89EC-067D62C106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7362" y="1091141"/>
                  <a:ext cx="51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4BDFD1-B7D5-40B4-B546-E75E18886040}"/>
                    </a:ext>
                  </a:extLst>
                </p14:cNvPr>
                <p14:cNvContentPartPr/>
                <p14:nvPr/>
              </p14:nvContentPartPr>
              <p14:xfrm>
                <a:off x="9141082" y="1127861"/>
                <a:ext cx="73080" cy="1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4BDFD1-B7D5-40B4-B546-E75E188860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32442" y="1119221"/>
                  <a:ext cx="90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7CBA5E-45B8-40DA-BBAD-0CCE8897B6C9}"/>
                    </a:ext>
                  </a:extLst>
                </p14:cNvPr>
                <p14:cNvContentPartPr/>
                <p14:nvPr/>
              </p14:nvContentPartPr>
              <p14:xfrm>
                <a:off x="9242962" y="1066301"/>
                <a:ext cx="32760" cy="11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7CBA5E-45B8-40DA-BBAD-0CCE8897B6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34322" y="1057661"/>
                  <a:ext cx="50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CAABED-0016-4534-AAA3-D940C40B1D8E}"/>
                    </a:ext>
                  </a:extLst>
                </p14:cNvPr>
                <p14:cNvContentPartPr/>
                <p14:nvPr/>
              </p14:nvContentPartPr>
              <p14:xfrm>
                <a:off x="7883602" y="1110221"/>
                <a:ext cx="1800" cy="40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CAABED-0016-4534-AAA3-D940C40B1D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74602" y="1101221"/>
                  <a:ext cx="19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052572-0982-4F26-A34B-B5F012AA9283}"/>
                    </a:ext>
                  </a:extLst>
                </p14:cNvPr>
                <p14:cNvContentPartPr/>
                <p14:nvPr/>
              </p14:nvContentPartPr>
              <p14:xfrm>
                <a:off x="7882882" y="1240181"/>
                <a:ext cx="19440" cy="151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052572-0982-4F26-A34B-B5F012AA92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73882" y="1231541"/>
                  <a:ext cx="37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66B3AD-200B-4076-83C2-9320E14E7E1D}"/>
                    </a:ext>
                  </a:extLst>
                </p14:cNvPr>
                <p14:cNvContentPartPr/>
                <p14:nvPr/>
              </p14:nvContentPartPr>
              <p14:xfrm>
                <a:off x="7901242" y="1470581"/>
                <a:ext cx="4680" cy="19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66B3AD-200B-4076-83C2-9320E14E7E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92602" y="1461941"/>
                  <a:ext cx="2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BDEB3B-16BC-420D-9C8C-C8A9C5FA0A9F}"/>
                    </a:ext>
                  </a:extLst>
                </p14:cNvPr>
                <p14:cNvContentPartPr/>
                <p14:nvPr/>
              </p14:nvContentPartPr>
              <p14:xfrm>
                <a:off x="7792162" y="1117061"/>
                <a:ext cx="31680" cy="6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BDEB3B-16BC-420D-9C8C-C8A9C5FA0A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83522" y="1108421"/>
                  <a:ext cx="49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5138D5-DBEF-49A8-B7E6-2D77A5804ABC}"/>
                    </a:ext>
                  </a:extLst>
                </p14:cNvPr>
                <p14:cNvContentPartPr/>
                <p14:nvPr/>
              </p14:nvContentPartPr>
              <p14:xfrm>
                <a:off x="7600282" y="1102301"/>
                <a:ext cx="127800" cy="17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5138D5-DBEF-49A8-B7E6-2D77A5804A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91642" y="1093661"/>
                  <a:ext cx="14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6C2CB5-5480-4EA0-B694-3AB440419342}"/>
                    </a:ext>
                  </a:extLst>
                </p14:cNvPr>
                <p14:cNvContentPartPr/>
                <p14:nvPr/>
              </p14:nvContentPartPr>
              <p14:xfrm>
                <a:off x="7403722" y="1095821"/>
                <a:ext cx="127440" cy="1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6C2CB5-5480-4EA0-B694-3AB4404193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94722" y="1087181"/>
                  <a:ext cx="14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83CFA8-0C3D-4AEA-8D61-700F44435968}"/>
                    </a:ext>
                  </a:extLst>
                </p14:cNvPr>
                <p14:cNvContentPartPr/>
                <p14:nvPr/>
              </p14:nvContentPartPr>
              <p14:xfrm>
                <a:off x="7187722" y="1117781"/>
                <a:ext cx="83160" cy="34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83CFA8-0C3D-4AEA-8D61-700F444359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8722" y="1108781"/>
                  <a:ext cx="100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5A354D-FD41-4A1E-9E73-F9D7222898BC}"/>
                    </a:ext>
                  </a:extLst>
                </p14:cNvPr>
                <p14:cNvContentPartPr/>
                <p14:nvPr/>
              </p14:nvContentPartPr>
              <p14:xfrm>
                <a:off x="7164682" y="1163501"/>
                <a:ext cx="3960" cy="48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5A354D-FD41-4A1E-9E73-F9D7222898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56042" y="1154501"/>
                  <a:ext cx="21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9D454C-454E-4E1F-90BE-0175144CF699}"/>
                    </a:ext>
                  </a:extLst>
                </p14:cNvPr>
                <p14:cNvContentPartPr/>
                <p14:nvPr/>
              </p14:nvContentPartPr>
              <p14:xfrm>
                <a:off x="7182682" y="1327661"/>
                <a:ext cx="16200" cy="110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9D454C-454E-4E1F-90BE-0175144CF6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73682" y="1318661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3919C3-5E0D-4C74-8CA2-39AB3A9E72C9}"/>
                    </a:ext>
                  </a:extLst>
                </p14:cNvPr>
                <p14:cNvContentPartPr/>
                <p14:nvPr/>
              </p14:nvContentPartPr>
              <p14:xfrm>
                <a:off x="7221922" y="1504061"/>
                <a:ext cx="40320" cy="6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3919C3-5E0D-4C74-8CA2-39AB3A9E72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12922" y="1495061"/>
                  <a:ext cx="5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5EE4DD-64DC-49A4-972B-48B90F8BE51D}"/>
                    </a:ext>
                  </a:extLst>
                </p14:cNvPr>
                <p14:cNvContentPartPr/>
                <p14:nvPr/>
              </p14:nvContentPartPr>
              <p14:xfrm>
                <a:off x="7356562" y="1482101"/>
                <a:ext cx="279000" cy="3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5EE4DD-64DC-49A4-972B-48B90F8BE5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47922" y="1473461"/>
                  <a:ext cx="29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B99DA2-A60A-4ABD-85BE-64C34F465636}"/>
                    </a:ext>
                  </a:extLst>
                </p14:cNvPr>
                <p14:cNvContentPartPr/>
                <p14:nvPr/>
              </p14:nvContentPartPr>
              <p14:xfrm>
                <a:off x="7692442" y="1471301"/>
                <a:ext cx="185040" cy="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B99DA2-A60A-4ABD-85BE-64C34F46563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3442" y="1462661"/>
                  <a:ext cx="20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D4373B-EBD6-4D52-B20B-36E49C4E4EDA}"/>
                    </a:ext>
                  </a:extLst>
                </p14:cNvPr>
                <p14:cNvContentPartPr/>
                <p14:nvPr/>
              </p14:nvContentPartPr>
              <p14:xfrm>
                <a:off x="7251082" y="1206341"/>
                <a:ext cx="125280" cy="13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D4373B-EBD6-4D52-B20B-36E49C4E4ED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42442" y="1197341"/>
                  <a:ext cx="14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1BB61A-10BD-4963-A0C8-6C1C816B5828}"/>
                    </a:ext>
                  </a:extLst>
                </p14:cNvPr>
                <p14:cNvContentPartPr/>
                <p14:nvPr/>
              </p14:nvContentPartPr>
              <p14:xfrm>
                <a:off x="7250362" y="1254941"/>
                <a:ext cx="100800" cy="140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1BB61A-10BD-4963-A0C8-6C1C816B58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41722" y="1246301"/>
                  <a:ext cx="118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B446DF-58D4-4E68-9D93-38CCABACED62}"/>
                    </a:ext>
                  </a:extLst>
                </p14:cNvPr>
                <p14:cNvContentPartPr/>
                <p14:nvPr/>
              </p14:nvContentPartPr>
              <p14:xfrm>
                <a:off x="7247482" y="1283381"/>
                <a:ext cx="114480" cy="34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B446DF-58D4-4E68-9D93-38CCABACED6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38842" y="1274381"/>
                  <a:ext cx="132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A19666-299C-485E-9914-60A60D1A2297}"/>
                    </a:ext>
                  </a:extLst>
                </p14:cNvPr>
                <p14:cNvContentPartPr/>
                <p14:nvPr/>
              </p14:nvContentPartPr>
              <p14:xfrm>
                <a:off x="7371682" y="1258901"/>
                <a:ext cx="73080" cy="141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A19666-299C-485E-9914-60A60D1A229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62682" y="1250261"/>
                  <a:ext cx="90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B1576F-1BCE-4ADA-BC88-3B255FCBAA0B}"/>
                    </a:ext>
                  </a:extLst>
                </p14:cNvPr>
                <p14:cNvContentPartPr/>
                <p14:nvPr/>
              </p14:nvContentPartPr>
              <p14:xfrm>
                <a:off x="7477162" y="1248821"/>
                <a:ext cx="45000" cy="91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B1576F-1BCE-4ADA-BC88-3B255FCBAA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68522" y="1239821"/>
                  <a:ext cx="62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706CCD-EEF0-4C4E-83C2-77BC899407D5}"/>
                    </a:ext>
                  </a:extLst>
                </p14:cNvPr>
                <p14:cNvContentPartPr/>
                <p14:nvPr/>
              </p14:nvContentPartPr>
              <p14:xfrm>
                <a:off x="7484362" y="1272941"/>
                <a:ext cx="127800" cy="144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706CCD-EEF0-4C4E-83C2-77BC899407D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75362" y="1264301"/>
                  <a:ext cx="145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E58F21-D769-4C29-97CD-9A5869604194}"/>
                    </a:ext>
                  </a:extLst>
                </p14:cNvPr>
                <p14:cNvContentPartPr/>
                <p14:nvPr/>
              </p14:nvContentPartPr>
              <p14:xfrm>
                <a:off x="7602082" y="1285181"/>
                <a:ext cx="55080" cy="74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E58F21-D769-4C29-97CD-9A58696041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93082" y="1276541"/>
                  <a:ext cx="72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A9F2E5-691F-424D-8588-FD085D91F81B}"/>
                    </a:ext>
                  </a:extLst>
                </p14:cNvPr>
                <p14:cNvContentPartPr/>
                <p14:nvPr/>
              </p14:nvContentPartPr>
              <p14:xfrm>
                <a:off x="7629802" y="1285181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A9F2E5-691F-424D-8588-FD085D91F8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20802" y="12765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29AB5E-9A67-49BD-97A5-D5D1CE808E4E}"/>
                    </a:ext>
                  </a:extLst>
                </p14:cNvPr>
                <p14:cNvContentPartPr/>
                <p14:nvPr/>
              </p14:nvContentPartPr>
              <p14:xfrm>
                <a:off x="7629802" y="1277261"/>
                <a:ext cx="196560" cy="68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29AB5E-9A67-49BD-97A5-D5D1CE808E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20802" y="1268621"/>
                  <a:ext cx="214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207E6A-A356-40F3-B1E9-362C424B3E33}"/>
                    </a:ext>
                  </a:extLst>
                </p14:cNvPr>
                <p14:cNvContentPartPr/>
                <p14:nvPr/>
              </p14:nvContentPartPr>
              <p14:xfrm>
                <a:off x="7736002" y="1258181"/>
                <a:ext cx="3960" cy="2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207E6A-A356-40F3-B1E9-362C424B3E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27002" y="1249541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5422CF-D099-4E0F-B371-24AC531698BE}"/>
                    </a:ext>
                  </a:extLst>
                </p14:cNvPr>
                <p14:cNvContentPartPr/>
                <p14:nvPr/>
              </p14:nvContentPartPr>
              <p14:xfrm>
                <a:off x="6787762" y="1312181"/>
                <a:ext cx="137160" cy="20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5422CF-D099-4E0F-B371-24AC531698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78762" y="1303541"/>
                  <a:ext cx="15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15BD2A-E759-4A34-9D09-77BE45FD2414}"/>
                    </a:ext>
                  </a:extLst>
                </p14:cNvPr>
                <p14:cNvContentPartPr/>
                <p14:nvPr/>
              </p14:nvContentPartPr>
              <p14:xfrm>
                <a:off x="6948682" y="1308941"/>
                <a:ext cx="183960" cy="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15BD2A-E759-4A34-9D09-77BE45FD24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40042" y="1300301"/>
                  <a:ext cx="20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A01BA8-36AC-4D87-BB95-817C3F92F9B2}"/>
                    </a:ext>
                  </a:extLst>
                </p14:cNvPr>
                <p14:cNvContentPartPr/>
                <p14:nvPr/>
              </p14:nvContentPartPr>
              <p14:xfrm>
                <a:off x="7078642" y="1289861"/>
                <a:ext cx="109080" cy="61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A01BA8-36AC-4D87-BB95-817C3F92F9B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69642" y="1280861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BDF0BE-84C2-4AFC-BB78-1690B6FA8F4C}"/>
                    </a:ext>
                  </a:extLst>
                </p14:cNvPr>
                <p14:cNvContentPartPr/>
                <p14:nvPr/>
              </p14:nvContentPartPr>
              <p14:xfrm>
                <a:off x="6553042" y="1104821"/>
                <a:ext cx="84600" cy="98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BDF0BE-84C2-4AFC-BB78-1690B6FA8F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44402" y="1096181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68AFA1-7CF2-4B02-9678-29D9D20C9631}"/>
                    </a:ext>
                  </a:extLst>
                </p14:cNvPr>
                <p14:cNvContentPartPr/>
                <p14:nvPr/>
              </p14:nvContentPartPr>
              <p14:xfrm>
                <a:off x="6666442" y="1073501"/>
                <a:ext cx="33840" cy="136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68AFA1-7CF2-4B02-9678-29D9D20C96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57802" y="1064501"/>
                  <a:ext cx="5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10353B-7A2B-4819-B79C-C21AF264835E}"/>
                    </a:ext>
                  </a:extLst>
                </p14:cNvPr>
                <p14:cNvContentPartPr/>
                <p14:nvPr/>
              </p14:nvContentPartPr>
              <p14:xfrm>
                <a:off x="6754282" y="1077821"/>
                <a:ext cx="44640" cy="109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10353B-7A2B-4819-B79C-C21AF264835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45282" y="1069181"/>
                  <a:ext cx="6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3B9E6D-6195-43C4-9E6B-AE4155E8C129}"/>
                    </a:ext>
                  </a:extLst>
                </p14:cNvPr>
                <p14:cNvContentPartPr/>
                <p14:nvPr/>
              </p14:nvContentPartPr>
              <p14:xfrm>
                <a:off x="6732682" y="1115981"/>
                <a:ext cx="57960" cy="1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3B9E6D-6195-43C4-9E6B-AE4155E8C1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24042" y="1106981"/>
                  <a:ext cx="75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1DF9AA-F3D6-4AB6-8469-BDFE7B7C95C3}"/>
                    </a:ext>
                  </a:extLst>
                </p14:cNvPr>
                <p14:cNvContentPartPr/>
                <p14:nvPr/>
              </p14:nvContentPartPr>
              <p14:xfrm>
                <a:off x="6803962" y="1058021"/>
                <a:ext cx="23760" cy="129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1DF9AA-F3D6-4AB6-8469-BDFE7B7C95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95322" y="1049381"/>
                  <a:ext cx="41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D3C033-7CA6-4658-857B-E4C420D8D4FB}"/>
                    </a:ext>
                  </a:extLst>
                </p14:cNvPr>
                <p14:cNvContentPartPr/>
                <p14:nvPr/>
              </p14:nvContentPartPr>
              <p14:xfrm>
                <a:off x="7357282" y="1085021"/>
                <a:ext cx="64440" cy="1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D3C033-7CA6-4658-857B-E4C420D8D4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48642" y="1076381"/>
                  <a:ext cx="82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5376811-5204-4EB8-A3CE-B29C6CFE3BC4}"/>
                    </a:ext>
                  </a:extLst>
                </p14:cNvPr>
                <p14:cNvContentPartPr/>
                <p14:nvPr/>
              </p14:nvContentPartPr>
              <p14:xfrm>
                <a:off x="7467082" y="1094741"/>
                <a:ext cx="50400" cy="2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5376811-5204-4EB8-A3CE-B29C6CFE3B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58442" y="1085741"/>
                  <a:ext cx="68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553499-6193-4281-A654-F4059AAA2F3E}"/>
                    </a:ext>
                  </a:extLst>
                </p14:cNvPr>
                <p14:cNvContentPartPr/>
                <p14:nvPr/>
              </p14:nvContentPartPr>
              <p14:xfrm>
                <a:off x="7628362" y="1083581"/>
                <a:ext cx="43920" cy="3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553499-6193-4281-A654-F4059AAA2F3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19362" y="1074941"/>
                  <a:ext cx="61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A5ACC7-DAF8-4764-B2D0-C2ABC9157FF2}"/>
                    </a:ext>
                  </a:extLst>
                </p14:cNvPr>
                <p14:cNvContentPartPr/>
                <p14:nvPr/>
              </p14:nvContentPartPr>
              <p14:xfrm>
                <a:off x="7708642" y="1090061"/>
                <a:ext cx="36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A5ACC7-DAF8-4764-B2D0-C2ABC9157F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00002" y="10814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65B57A-7FF4-4B00-BA51-72DDE475A010}"/>
                    </a:ext>
                  </a:extLst>
                </p14:cNvPr>
                <p14:cNvContentPartPr/>
                <p14:nvPr/>
              </p14:nvContentPartPr>
              <p14:xfrm>
                <a:off x="8549962" y="911501"/>
                <a:ext cx="11520" cy="168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65B57A-7FF4-4B00-BA51-72DDE475A01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41322" y="902861"/>
                  <a:ext cx="29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A0D807-6F5B-44FF-8180-FAA388EF5E2F}"/>
                    </a:ext>
                  </a:extLst>
                </p14:cNvPr>
                <p14:cNvContentPartPr/>
                <p14:nvPr/>
              </p14:nvContentPartPr>
              <p14:xfrm>
                <a:off x="8529442" y="1053701"/>
                <a:ext cx="60120" cy="72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A0D807-6F5B-44FF-8180-FAA388EF5E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20442" y="1044701"/>
                  <a:ext cx="777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4F3D0A5-EB9D-4858-827B-85AF67178671}"/>
              </a:ext>
            </a:extLst>
          </p:cNvPr>
          <p:cNvGrpSpPr/>
          <p:nvPr/>
        </p:nvGrpSpPr>
        <p:grpSpPr>
          <a:xfrm>
            <a:off x="8420362" y="674981"/>
            <a:ext cx="304200" cy="147960"/>
            <a:chOff x="8420362" y="674981"/>
            <a:chExt cx="30420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86052A-276F-40C4-BA21-85238C421141}"/>
                    </a:ext>
                  </a:extLst>
                </p14:cNvPr>
                <p14:cNvContentPartPr/>
                <p14:nvPr/>
              </p14:nvContentPartPr>
              <p14:xfrm>
                <a:off x="8420362" y="737981"/>
                <a:ext cx="66240" cy="84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86052A-276F-40C4-BA21-85238C4211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11722" y="729341"/>
                  <a:ext cx="8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26600C-39BD-4516-B967-766BC9D581F1}"/>
                    </a:ext>
                  </a:extLst>
                </p14:cNvPr>
                <p14:cNvContentPartPr/>
                <p14:nvPr/>
              </p14:nvContentPartPr>
              <p14:xfrm>
                <a:off x="8476522" y="718181"/>
                <a:ext cx="58680" cy="95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26600C-39BD-4516-B967-766BC9D581F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67882" y="709181"/>
                  <a:ext cx="76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69F95C-5C46-45FB-A0AA-C41B58AE6C5E}"/>
                    </a:ext>
                  </a:extLst>
                </p14:cNvPr>
                <p14:cNvContentPartPr/>
                <p14:nvPr/>
              </p14:nvContentPartPr>
              <p14:xfrm>
                <a:off x="8564362" y="689741"/>
                <a:ext cx="26640" cy="95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69F95C-5C46-45FB-A0AA-C41B58AE6C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55722" y="681101"/>
                  <a:ext cx="44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BF733D-A71D-49F1-96F6-A2B458E0E621}"/>
                    </a:ext>
                  </a:extLst>
                </p14:cNvPr>
                <p14:cNvContentPartPr/>
                <p14:nvPr/>
              </p14:nvContentPartPr>
              <p14:xfrm>
                <a:off x="8631322" y="676421"/>
                <a:ext cx="36720" cy="90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BF733D-A71D-49F1-96F6-A2B458E0E6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22682" y="667421"/>
                  <a:ext cx="54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39465D-527D-423A-A290-5096E11428FD}"/>
                    </a:ext>
                  </a:extLst>
                </p14:cNvPr>
                <p14:cNvContentPartPr/>
                <p14:nvPr/>
              </p14:nvContentPartPr>
              <p14:xfrm>
                <a:off x="8598562" y="728261"/>
                <a:ext cx="73080" cy="15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39465D-527D-423A-A290-5096E11428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89922" y="719621"/>
                  <a:ext cx="90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A1D7D7-C346-46A2-B889-ECEF2A33C20B}"/>
                    </a:ext>
                  </a:extLst>
                </p14:cNvPr>
                <p14:cNvContentPartPr/>
                <p14:nvPr/>
              </p14:nvContentPartPr>
              <p14:xfrm>
                <a:off x="8704042" y="674981"/>
                <a:ext cx="20520" cy="11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A1D7D7-C346-46A2-B889-ECEF2A33C20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95402" y="666341"/>
                  <a:ext cx="381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28B726A-0143-4DA3-ABDB-BA55F9153172}"/>
              </a:ext>
            </a:extLst>
          </p:cNvPr>
          <p:cNvGrpSpPr/>
          <p:nvPr/>
        </p:nvGrpSpPr>
        <p:grpSpPr>
          <a:xfrm>
            <a:off x="7875682" y="2544101"/>
            <a:ext cx="2576160" cy="385200"/>
            <a:chOff x="7875682" y="2544101"/>
            <a:chExt cx="257616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3CA091-DA3F-41F8-8B48-3BD001804B05}"/>
                    </a:ext>
                  </a:extLst>
                </p14:cNvPr>
                <p14:cNvContentPartPr/>
                <p14:nvPr/>
              </p14:nvContentPartPr>
              <p14:xfrm>
                <a:off x="8191402" y="2771261"/>
                <a:ext cx="115560" cy="4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3CA091-DA3F-41F8-8B48-3BD001804B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82762" y="2762621"/>
                  <a:ext cx="133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656D572-BE42-4413-8D3B-1D52E55520ED}"/>
                    </a:ext>
                  </a:extLst>
                </p14:cNvPr>
                <p14:cNvContentPartPr/>
                <p14:nvPr/>
              </p14:nvContentPartPr>
              <p14:xfrm>
                <a:off x="8369602" y="2620421"/>
                <a:ext cx="117720" cy="182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656D572-BE42-4413-8D3B-1D52E55520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60962" y="2611781"/>
                  <a:ext cx="135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37B76C-B0EC-4E9D-B757-49B339DA1F98}"/>
                    </a:ext>
                  </a:extLst>
                </p14:cNvPr>
                <p14:cNvContentPartPr/>
                <p14:nvPr/>
              </p14:nvContentPartPr>
              <p14:xfrm>
                <a:off x="8453482" y="2544101"/>
                <a:ext cx="95760" cy="13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37B76C-B0EC-4E9D-B757-49B339DA1F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44842" y="2535461"/>
                  <a:ext cx="113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4A7ECD-6152-4190-84DD-9817FF36EFEB}"/>
                    </a:ext>
                  </a:extLst>
                </p14:cNvPr>
                <p14:cNvContentPartPr/>
                <p14:nvPr/>
              </p14:nvContentPartPr>
              <p14:xfrm>
                <a:off x="8502442" y="2556341"/>
                <a:ext cx="17640" cy="63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4A7ECD-6152-4190-84DD-9817FF36EF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93442" y="2547341"/>
                  <a:ext cx="3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0F1C7D-1726-4B18-BC50-5B5895263915}"/>
                    </a:ext>
                  </a:extLst>
                </p14:cNvPr>
                <p14:cNvContentPartPr/>
                <p14:nvPr/>
              </p14:nvContentPartPr>
              <p14:xfrm>
                <a:off x="8575882" y="2670101"/>
                <a:ext cx="83520" cy="94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0F1C7D-1726-4B18-BC50-5B58952639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66882" y="2661461"/>
                  <a:ext cx="10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7E6AF4-7166-4BC0-A6C7-D25B694B7BB6}"/>
                    </a:ext>
                  </a:extLst>
                </p14:cNvPr>
                <p14:cNvContentPartPr/>
                <p14:nvPr/>
              </p14:nvContentPartPr>
              <p14:xfrm>
                <a:off x="8657602" y="2657141"/>
                <a:ext cx="83520" cy="104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7E6AF4-7166-4BC0-A6C7-D25B694B7B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48602" y="2648141"/>
                  <a:ext cx="101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B9A3EB-9565-4CB4-87AB-D9D403A453E8}"/>
                    </a:ext>
                  </a:extLst>
                </p14:cNvPr>
                <p14:cNvContentPartPr/>
                <p14:nvPr/>
              </p14:nvContentPartPr>
              <p14:xfrm>
                <a:off x="7875682" y="2850821"/>
                <a:ext cx="2576160" cy="78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B9A3EB-9565-4CB4-87AB-D9D403A453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66682" y="2842181"/>
                  <a:ext cx="2593800" cy="9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57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B16C2-7F17-43CC-932C-F416FCF1EB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332656"/>
                <a:ext cx="11521280" cy="6068149"/>
              </a:xfrm>
            </p:spPr>
            <p:txBody>
              <a:bodyPr>
                <a:normAutofit/>
              </a:bodyPr>
              <a:lstStyle/>
              <a:p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Κ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begChr m:val="["/>
                        <m:endChr m:val="]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                                  </m:t>
                    </m:r>
                  </m:oMath>
                </a14:m>
                <a:endParaRPr lang="el-GR" sz="2000" b="0" i="1" dirty="0">
                  <a:latin typeface="Cambria Math" panose="02040503050406030204" pitchFamily="18" charset="0"/>
                </a:endParaRPr>
              </a:p>
              <a:p>
                <a:r>
                  <a:rPr lang="el-GR" sz="2000" dirty="0"/>
                  <a:t>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Κ</m:t>
                    </m:r>
                    <m:r>
                      <m:rPr>
                        <m:nor/>
                      </m:rPr>
                      <a:rPr lang="en-US" sz="2000" dirty="0"/>
                      <m:t>r</m:t>
                    </m:r>
                  </m:oMath>
                </a14:m>
                <a:endParaRPr lang="el-GR" sz="2000" dirty="0"/>
              </a:p>
              <a:p>
                <a:endParaRPr lang="el-GR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⇨</m:t>
                    </m:r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Κ</m:t>
                    </m:r>
                    <m:r>
                      <m:rPr>
                        <m:nor/>
                      </m:rPr>
                      <a:rPr lang="en-US" sz="2000" dirty="0"/>
                      <m:t>r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Σχεδιασμός του ελεγκτή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l-GR" dirty="0">
                    <a:solidFill>
                      <a:srgbClr val="C00000"/>
                    </a:solidFill>
                  </a:rPr>
                  <a:t>υπολογισμός των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B16C2-7F17-43CC-932C-F416FCF1E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332656"/>
                <a:ext cx="11521280" cy="6068149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B472-3B08-41D4-95AB-E137C4B8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l-GR" smtClean="0"/>
              <a:t>4</a:t>
            </a:fld>
            <a:endParaRPr lang="el-G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A7CA81-8C6E-4740-8E49-D83BB6DD1E05}"/>
              </a:ext>
            </a:extLst>
          </p:cNvPr>
          <p:cNvGrpSpPr/>
          <p:nvPr/>
        </p:nvGrpSpPr>
        <p:grpSpPr>
          <a:xfrm>
            <a:off x="11407642" y="997181"/>
            <a:ext cx="132120" cy="416880"/>
            <a:chOff x="11407642" y="997181"/>
            <a:chExt cx="13212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DE60518-81F5-47A4-BB81-395AE75DCBD1}"/>
                    </a:ext>
                  </a:extLst>
                </p14:cNvPr>
                <p14:cNvContentPartPr/>
                <p14:nvPr/>
              </p14:nvContentPartPr>
              <p14:xfrm>
                <a:off x="11407642" y="997181"/>
                <a:ext cx="59760" cy="41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DE60518-81F5-47A4-BB81-395AE75DCB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98642" y="988181"/>
                  <a:ext cx="774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717F00-6A27-4AB2-ADD2-D499904BA85D}"/>
                    </a:ext>
                  </a:extLst>
                </p14:cNvPr>
                <p14:cNvContentPartPr/>
                <p14:nvPr/>
              </p14:nvContentPartPr>
              <p14:xfrm>
                <a:off x="11454082" y="1162061"/>
                <a:ext cx="44640" cy="10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717F00-6A27-4AB2-ADD2-D499904BA8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5082" y="1153061"/>
                  <a:ext cx="62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CB1B20-2330-4C45-9C0D-5722A58AE59B}"/>
                    </a:ext>
                  </a:extLst>
                </p14:cNvPr>
                <p14:cNvContentPartPr/>
                <p14:nvPr/>
              </p14:nvContentPartPr>
              <p14:xfrm>
                <a:off x="11498722" y="1160261"/>
                <a:ext cx="41040" cy="149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CB1B20-2330-4C45-9C0D-5722A58AE5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0082" y="1151621"/>
                  <a:ext cx="586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DDEAFF-21FC-4CE4-B055-2AC96955EF13}"/>
              </a:ext>
            </a:extLst>
          </p:cNvPr>
          <p:cNvGrpSpPr/>
          <p:nvPr/>
        </p:nvGrpSpPr>
        <p:grpSpPr>
          <a:xfrm>
            <a:off x="3026122" y="2906621"/>
            <a:ext cx="280080" cy="383400"/>
            <a:chOff x="3026122" y="2906621"/>
            <a:chExt cx="28008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F355CB-77DD-44BA-9E1C-6BF0AC3F1F79}"/>
                    </a:ext>
                  </a:extLst>
                </p14:cNvPr>
                <p14:cNvContentPartPr/>
                <p14:nvPr/>
              </p14:nvContentPartPr>
              <p14:xfrm>
                <a:off x="3026122" y="2906621"/>
                <a:ext cx="133200" cy="23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F355CB-77DD-44BA-9E1C-6BF0AC3F1F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7482" y="2897621"/>
                  <a:ext cx="150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61AFCD-711F-40B7-86AE-5AEB3485D8C3}"/>
                    </a:ext>
                  </a:extLst>
                </p14:cNvPr>
                <p14:cNvContentPartPr/>
                <p14:nvPr/>
              </p14:nvContentPartPr>
              <p14:xfrm>
                <a:off x="3051682" y="3023981"/>
                <a:ext cx="63000" cy="4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61AFCD-711F-40B7-86AE-5AEB3485D8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3042" y="3015341"/>
                  <a:ext cx="80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2A26A1-B99A-4E30-81D8-4FF98109EBE1}"/>
                    </a:ext>
                  </a:extLst>
                </p14:cNvPr>
                <p14:cNvContentPartPr/>
                <p14:nvPr/>
              </p14:nvContentPartPr>
              <p14:xfrm>
                <a:off x="3197122" y="3056021"/>
                <a:ext cx="30960" cy="13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2A26A1-B99A-4E30-81D8-4FF98109EB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88482" y="3047021"/>
                  <a:ext cx="48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06E075-79A5-4E0C-87F2-AAFC353C51D5}"/>
                    </a:ext>
                  </a:extLst>
                </p14:cNvPr>
                <p14:cNvContentPartPr/>
                <p14:nvPr/>
              </p14:nvContentPartPr>
              <p14:xfrm>
                <a:off x="3214402" y="3041261"/>
                <a:ext cx="91800" cy="125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06E075-79A5-4E0C-87F2-AAFC353C51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05402" y="3032621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C992C9-ED9A-426F-B207-7D851DDBD035}"/>
                    </a:ext>
                  </a:extLst>
                </p14:cNvPr>
                <p14:cNvContentPartPr/>
                <p14:nvPr/>
              </p14:nvContentPartPr>
              <p14:xfrm>
                <a:off x="3032962" y="3205781"/>
                <a:ext cx="24840" cy="84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C992C9-ED9A-426F-B207-7D851DDBD0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3962" y="3196781"/>
                  <a:ext cx="42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9A33A1-7E40-4CD5-A6D9-7B3B09D5FBEC}"/>
                    </a:ext>
                  </a:extLst>
                </p14:cNvPr>
                <p14:cNvContentPartPr/>
                <p14:nvPr/>
              </p14:nvContentPartPr>
              <p14:xfrm>
                <a:off x="3085882" y="3200381"/>
                <a:ext cx="26640" cy="80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9A33A1-7E40-4CD5-A6D9-7B3B09D5FB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7242" y="3191741"/>
                  <a:ext cx="442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F63F20-4BF0-4A07-982C-E1CC244D395B}"/>
              </a:ext>
            </a:extLst>
          </p:cNvPr>
          <p:cNvGrpSpPr/>
          <p:nvPr/>
        </p:nvGrpSpPr>
        <p:grpSpPr>
          <a:xfrm>
            <a:off x="5287642" y="5858261"/>
            <a:ext cx="162360" cy="124920"/>
            <a:chOff x="5287642" y="5858261"/>
            <a:chExt cx="16236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413945-4D69-495B-93B9-A43790A2D711}"/>
                    </a:ext>
                  </a:extLst>
                </p14:cNvPr>
                <p14:cNvContentPartPr/>
                <p14:nvPr/>
              </p14:nvContentPartPr>
              <p14:xfrm>
                <a:off x="5287642" y="5858261"/>
                <a:ext cx="140040" cy="9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413945-4D69-495B-93B9-A43790A2D7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78642" y="5849621"/>
                  <a:ext cx="15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06A784-F83F-4AEB-9A45-166566DAB371}"/>
                    </a:ext>
                  </a:extLst>
                </p14:cNvPr>
                <p14:cNvContentPartPr/>
                <p14:nvPr/>
              </p14:nvContentPartPr>
              <p14:xfrm>
                <a:off x="5339842" y="5928821"/>
                <a:ext cx="110160" cy="5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06A784-F83F-4AEB-9A45-166566DAB3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30842" y="5919821"/>
                  <a:ext cx="1278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A548FA-691C-4740-9339-B285BC548219}"/>
              </a:ext>
            </a:extLst>
          </p:cNvPr>
          <p:cNvGrpSpPr/>
          <p:nvPr/>
        </p:nvGrpSpPr>
        <p:grpSpPr>
          <a:xfrm>
            <a:off x="5738722" y="5727941"/>
            <a:ext cx="1095840" cy="282960"/>
            <a:chOff x="5738722" y="5727941"/>
            <a:chExt cx="109584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A9E409-9553-44EA-AC7E-F492498A480E}"/>
                    </a:ext>
                  </a:extLst>
                </p14:cNvPr>
                <p14:cNvContentPartPr/>
                <p14:nvPr/>
              </p14:nvContentPartPr>
              <p14:xfrm>
                <a:off x="5738722" y="5727941"/>
                <a:ext cx="197280" cy="249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A9E409-9553-44EA-AC7E-F492498A48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30082" y="5718941"/>
                  <a:ext cx="214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44B2A1-A62F-4E1E-974F-161A2DC15CC3}"/>
                    </a:ext>
                  </a:extLst>
                </p14:cNvPr>
                <p14:cNvContentPartPr/>
                <p14:nvPr/>
              </p14:nvContentPartPr>
              <p14:xfrm>
                <a:off x="5942122" y="5870501"/>
                <a:ext cx="176760" cy="10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44B2A1-A62F-4E1E-974F-161A2DC15C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33482" y="5861501"/>
                  <a:ext cx="194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2BAF61-186E-4FB3-8911-9FABBB28F111}"/>
                    </a:ext>
                  </a:extLst>
                </p14:cNvPr>
                <p14:cNvContentPartPr/>
                <p14:nvPr/>
              </p14:nvContentPartPr>
              <p14:xfrm>
                <a:off x="6134722" y="5841701"/>
                <a:ext cx="311400" cy="169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2BAF61-186E-4FB3-8911-9FABBB28F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25722" y="5832701"/>
                  <a:ext cx="32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853DD0-1826-40FD-84E8-F13262C24F02}"/>
                    </a:ext>
                  </a:extLst>
                </p14:cNvPr>
                <p14:cNvContentPartPr/>
                <p14:nvPr/>
              </p14:nvContentPartPr>
              <p14:xfrm>
                <a:off x="6411202" y="5872661"/>
                <a:ext cx="197640" cy="79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853DD0-1826-40FD-84E8-F13262C24F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02562" y="5863661"/>
                  <a:ext cx="215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968004-8925-44BF-A950-739B43260BC0}"/>
                    </a:ext>
                  </a:extLst>
                </p14:cNvPr>
                <p14:cNvContentPartPr/>
                <p14:nvPr/>
              </p14:nvContentPartPr>
              <p14:xfrm>
                <a:off x="6571762" y="5842061"/>
                <a:ext cx="116640" cy="11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968004-8925-44BF-A950-739B43260B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62762" y="5833421"/>
                  <a:ext cx="134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A4C968-BAE5-42E6-85D5-A1C67F02554D}"/>
                    </a:ext>
                  </a:extLst>
                </p14:cNvPr>
                <p14:cNvContentPartPr/>
                <p14:nvPr/>
              </p14:nvContentPartPr>
              <p14:xfrm>
                <a:off x="6591562" y="5870501"/>
                <a:ext cx="91080" cy="29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A4C968-BAE5-42E6-85D5-A1C67F0255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82922" y="5861501"/>
                  <a:ext cx="10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EB0903-A899-4982-8C12-778B4F6CFDB9}"/>
                    </a:ext>
                  </a:extLst>
                </p14:cNvPr>
                <p14:cNvContentPartPr/>
                <p14:nvPr/>
              </p14:nvContentPartPr>
              <p14:xfrm>
                <a:off x="6607402" y="5768981"/>
                <a:ext cx="14040" cy="7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EB0903-A899-4982-8C12-778B4F6CFD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98402" y="5760341"/>
                  <a:ext cx="31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885596-0624-4C1F-A3BC-B65F5395B5CF}"/>
                    </a:ext>
                  </a:extLst>
                </p14:cNvPr>
                <p14:cNvContentPartPr/>
                <p14:nvPr/>
              </p14:nvContentPartPr>
              <p14:xfrm>
                <a:off x="6730522" y="5832701"/>
                <a:ext cx="104040" cy="141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885596-0624-4C1F-A3BC-B65F5395B5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21882" y="5824061"/>
                  <a:ext cx="121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048E40-6E09-4C06-97D4-38A21F5A40B0}"/>
              </a:ext>
            </a:extLst>
          </p:cNvPr>
          <p:cNvGrpSpPr/>
          <p:nvPr/>
        </p:nvGrpSpPr>
        <p:grpSpPr>
          <a:xfrm>
            <a:off x="7184842" y="5789501"/>
            <a:ext cx="387360" cy="153720"/>
            <a:chOff x="7184842" y="5789501"/>
            <a:chExt cx="38736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A141E2-48B9-4528-B8DB-E9D00DBCF064}"/>
                    </a:ext>
                  </a:extLst>
                </p14:cNvPr>
                <p14:cNvContentPartPr/>
                <p14:nvPr/>
              </p14:nvContentPartPr>
              <p14:xfrm>
                <a:off x="7184842" y="5840981"/>
                <a:ext cx="145080" cy="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A141E2-48B9-4528-B8DB-E9D00DBCF0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75842" y="5831981"/>
                  <a:ext cx="162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3B6F3D-5DB8-4FB5-9C92-CBFF857150DC}"/>
                    </a:ext>
                  </a:extLst>
                </p14:cNvPr>
                <p14:cNvContentPartPr/>
                <p14:nvPr/>
              </p14:nvContentPartPr>
              <p14:xfrm>
                <a:off x="7268722" y="5827301"/>
                <a:ext cx="303480" cy="115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3B6F3D-5DB8-4FB5-9C92-CBFF857150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60082" y="5818661"/>
                  <a:ext cx="32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98720B-9EC1-4345-9FB6-FD8EE67982FC}"/>
                    </a:ext>
                  </a:extLst>
                </p14:cNvPr>
                <p14:cNvContentPartPr/>
                <p14:nvPr/>
              </p14:nvContentPartPr>
              <p14:xfrm>
                <a:off x="7456282" y="5789501"/>
                <a:ext cx="45360" cy="20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98720B-9EC1-4345-9FB6-FD8EE67982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47642" y="5780861"/>
                  <a:ext cx="63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1C388D-75A6-42D0-8E74-3B533DD05CC0}"/>
              </a:ext>
            </a:extLst>
          </p:cNvPr>
          <p:cNvGrpSpPr/>
          <p:nvPr/>
        </p:nvGrpSpPr>
        <p:grpSpPr>
          <a:xfrm>
            <a:off x="7981882" y="5729021"/>
            <a:ext cx="306720" cy="320760"/>
            <a:chOff x="7981882" y="5729021"/>
            <a:chExt cx="30672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74B6F7-5C09-4FCF-8550-F34E2E87BE45}"/>
                    </a:ext>
                  </a:extLst>
                </p14:cNvPr>
                <p14:cNvContentPartPr/>
                <p14:nvPr/>
              </p14:nvContentPartPr>
              <p14:xfrm>
                <a:off x="8000602" y="5729021"/>
                <a:ext cx="107280" cy="22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74B6F7-5C09-4FCF-8550-F34E2E87BE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91962" y="5720021"/>
                  <a:ext cx="12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981704-1F18-4F77-A731-3E3D96FB179E}"/>
                    </a:ext>
                  </a:extLst>
                </p14:cNvPr>
                <p14:cNvContentPartPr/>
                <p14:nvPr/>
              </p14:nvContentPartPr>
              <p14:xfrm>
                <a:off x="7981882" y="5864021"/>
                <a:ext cx="97200" cy="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981704-1F18-4F77-A731-3E3D96FB17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72882" y="5855021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C55C86-2424-4B2C-BA7E-5E2C3F173F4C}"/>
                    </a:ext>
                  </a:extLst>
                </p14:cNvPr>
                <p14:cNvContentPartPr/>
                <p14:nvPr/>
              </p14:nvContentPartPr>
              <p14:xfrm>
                <a:off x="8166562" y="5847101"/>
                <a:ext cx="35280" cy="108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C55C86-2424-4B2C-BA7E-5E2C3F173F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7562" y="5838461"/>
                  <a:ext cx="52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9E78EC-49A7-4CE8-9B7C-556AB83BC53A}"/>
                    </a:ext>
                  </a:extLst>
                </p14:cNvPr>
                <p14:cNvContentPartPr/>
                <p14:nvPr/>
              </p14:nvContentPartPr>
              <p14:xfrm>
                <a:off x="8191762" y="5850341"/>
                <a:ext cx="96840" cy="72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9E78EC-49A7-4CE8-9B7C-556AB83BC5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82762" y="5841701"/>
                  <a:ext cx="114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8749AA-AC27-4AE3-BBE8-380CDDB67884}"/>
                    </a:ext>
                  </a:extLst>
                </p14:cNvPr>
                <p14:cNvContentPartPr/>
                <p14:nvPr/>
              </p14:nvContentPartPr>
              <p14:xfrm>
                <a:off x="8037682" y="6009101"/>
                <a:ext cx="204480" cy="14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8749AA-AC27-4AE3-BBE8-380CDDB678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29042" y="6000101"/>
                  <a:ext cx="22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610CCA-7C07-4003-A8F2-9B522E8B50E5}"/>
                    </a:ext>
                  </a:extLst>
                </p14:cNvPr>
                <p14:cNvContentPartPr/>
                <p14:nvPr/>
              </p14:nvContentPartPr>
              <p14:xfrm>
                <a:off x="8103922" y="6040421"/>
                <a:ext cx="132840" cy="9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610CCA-7C07-4003-A8F2-9B522E8B50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94922" y="6031421"/>
                  <a:ext cx="150480" cy="2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40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40" y="356660"/>
            <a:ext cx="10994760" cy="101803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Τοποθέτηση </a:t>
            </a:r>
            <a:r>
              <a:rPr lang="el-GR" dirty="0" err="1">
                <a:solidFill>
                  <a:srgbClr val="002060"/>
                </a:solidFill>
              </a:rPr>
              <a:t>Ιδιοτιμών</a:t>
            </a:r>
            <a:r>
              <a:rPr lang="el-GR" dirty="0">
                <a:solidFill>
                  <a:srgbClr val="002060"/>
                </a:solidFill>
              </a:rPr>
              <a:t> με ανάδραση κατάστασης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508787"/>
                <a:ext cx="11617291" cy="48965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συνάρτηση εισόδου </a:t>
                </a:r>
                <a:r>
                  <a:rPr lang="en-US" dirty="0"/>
                  <a:t>u ≡ </a:t>
                </a:r>
                <a:r>
                  <a:rPr lang="el-GR" dirty="0" err="1"/>
                  <a:t>ελεγχος</a:t>
                </a:r>
                <a:r>
                  <a:rPr lang="el-GR" dirty="0"/>
                  <a:t> για το σύστημα</a:t>
                </a:r>
              </a:p>
              <a:p>
                <a:r>
                  <a:rPr lang="el-GR" dirty="0"/>
                  <a:t>γενική μορφή: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l-GR" dirty="0"/>
                  <a:t>σε απλούστερη μορφή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r>
                  <a:rPr lang="el-GR" dirty="0" err="1"/>
                  <a:t>εστω</a:t>
                </a:r>
                <a:r>
                  <a:rPr lang="el-GR" dirty="0"/>
                  <a:t> ότι το </a:t>
                </a:r>
                <a:r>
                  <a:rPr lang="el-GR" dirty="0" err="1"/>
                  <a:t>συστημα</a:t>
                </a:r>
                <a:r>
                  <a:rPr lang="el-GR" dirty="0"/>
                  <a:t> μας ( Π.Κ.Ε.) </a:t>
                </a:r>
                <a:r>
                  <a:rPr lang="el-GR" dirty="0" err="1"/>
                  <a:t>εχει</a:t>
                </a:r>
                <a:r>
                  <a:rPr lang="el-GR" dirty="0"/>
                  <a:t> σαν </a:t>
                </a:r>
                <a:r>
                  <a:rPr lang="el-GR" dirty="0" err="1"/>
                  <a:t>ιδιοτιμές</a:t>
                </a:r>
                <a:r>
                  <a:rPr lang="el-GR" dirty="0"/>
                  <a:t> το σύνολο</a:t>
                </a:r>
              </a:p>
              <a:p>
                <a:r>
                  <a:rPr lang="el-GR" dirty="0"/>
                  <a:t>                 Λ={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l-GR" dirty="0" err="1"/>
                  <a:t>εστω</a:t>
                </a:r>
                <a:r>
                  <a:rPr lang="el-GR" dirty="0"/>
                  <a:t> τώρα ότι θέλουμε να υπολογίσουμε τον έλεγχο που μπορεί να τοποθετήσει τις </a:t>
                </a:r>
                <a:r>
                  <a:rPr lang="el-GR" dirty="0" err="1"/>
                  <a:t>ιδιοτιμές</a:t>
                </a:r>
                <a:r>
                  <a:rPr lang="el-GR" dirty="0"/>
                  <a:t> του συστήματος κλειστού βρόχου στις καινούργιες θέσεις</a:t>
                </a:r>
              </a:p>
              <a:p>
                <a:r>
                  <a:rPr lang="el-GR" dirty="0"/>
                  <a:t>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508787"/>
                <a:ext cx="11617291" cy="4896544"/>
              </a:xfrm>
              <a:blipFill>
                <a:blip r:embed="rId2"/>
                <a:stretch>
                  <a:fillRect l="-787" t="-2740" r="-4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4561" y="2668693"/>
            <a:ext cx="2208245" cy="6720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F77B9B-8F41-4B2B-BDFB-498569ED2077}"/>
              </a:ext>
            </a:extLst>
          </p:cNvPr>
          <p:cNvGrpSpPr/>
          <p:nvPr/>
        </p:nvGrpSpPr>
        <p:grpSpPr>
          <a:xfrm>
            <a:off x="4900924" y="1995495"/>
            <a:ext cx="69600" cy="75360"/>
            <a:chOff x="3675693" y="1496621"/>
            <a:chExt cx="5220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75D2A1-49E8-493D-8250-93E5F21FEC92}"/>
                    </a:ext>
                  </a:extLst>
                </p14:cNvPr>
                <p14:cNvContentPartPr/>
                <p14:nvPr/>
              </p14:nvContentPartPr>
              <p14:xfrm>
                <a:off x="3675693" y="1496621"/>
                <a:ext cx="5220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75D2A1-49E8-493D-8250-93E5F21FEC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67053" y="1487981"/>
                  <a:ext cx="69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5DFB0E-9F1B-4B70-83A0-F99947830A1D}"/>
                    </a:ext>
                  </a:extLst>
                </p14:cNvPr>
                <p14:cNvContentPartPr/>
                <p14:nvPr/>
              </p14:nvContentPartPr>
              <p14:xfrm>
                <a:off x="3692973" y="1503821"/>
                <a:ext cx="14040" cy="4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5DFB0E-9F1B-4B70-83A0-F99947830A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83973" y="1495181"/>
                  <a:ext cx="316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EDE879-E1F3-4DE5-A976-685B4F8A4EB4}"/>
              </a:ext>
            </a:extLst>
          </p:cNvPr>
          <p:cNvGrpSpPr/>
          <p:nvPr/>
        </p:nvGrpSpPr>
        <p:grpSpPr>
          <a:xfrm>
            <a:off x="5458684" y="1995015"/>
            <a:ext cx="62400" cy="60000"/>
            <a:chOff x="4094013" y="1496261"/>
            <a:chExt cx="4680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1FA82B-7E7F-4ECB-8F7E-D6284EF9FF51}"/>
                    </a:ext>
                  </a:extLst>
                </p14:cNvPr>
                <p14:cNvContentPartPr/>
                <p14:nvPr/>
              </p14:nvContentPartPr>
              <p14:xfrm>
                <a:off x="4094013" y="1496261"/>
                <a:ext cx="46800" cy="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1FA82B-7E7F-4ECB-8F7E-D6284EF9FF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85373" y="1487261"/>
                  <a:ext cx="6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CC94D1-BADC-4678-8149-D830B18EF98E}"/>
                    </a:ext>
                  </a:extLst>
                </p14:cNvPr>
                <p14:cNvContentPartPr/>
                <p14:nvPr/>
              </p14:nvContentPartPr>
              <p14:xfrm>
                <a:off x="4115613" y="1498061"/>
                <a:ext cx="3240" cy="4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CC94D1-BADC-4678-8149-D830B18EF9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06973" y="1489421"/>
                  <a:ext cx="20880" cy="6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60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4798"/>
                <a:ext cx="11521280" cy="48005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τότε, το σύστημα κλειστού βρόχου με την </a:t>
                </a:r>
                <a:r>
                  <a:rPr lang="el-GR" dirty="0" err="1"/>
                  <a:t>αναδραση</a:t>
                </a:r>
                <a:r>
                  <a:rPr lang="el-GR" dirty="0"/>
                  <a:t> κατάστασης θα είναι:</a:t>
                </a:r>
              </a:p>
              <a:p>
                <a:r>
                  <a:rPr lang="el-GR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(t)    </a:t>
                </a:r>
                <a:r>
                  <a:rPr lang="el-GR" dirty="0"/>
                  <a:t>με λύση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l-GR" dirty="0">
                    <a:solidFill>
                      <a:srgbClr val="0070C0"/>
                    </a:solidFill>
                  </a:rPr>
                  <a:t>Πρόβλημα Τοποθέτησης </a:t>
                </a:r>
                <a:r>
                  <a:rPr lang="el-GR" dirty="0" err="1">
                    <a:solidFill>
                      <a:srgbClr val="0070C0"/>
                    </a:solidFill>
                  </a:rPr>
                  <a:t>Ιδιοτιμών</a:t>
                </a:r>
                <a:r>
                  <a:rPr lang="el-GR" dirty="0">
                    <a:solidFill>
                      <a:srgbClr val="0070C0"/>
                    </a:solidFill>
                  </a:rPr>
                  <a:t> με </a:t>
                </a:r>
                <a:r>
                  <a:rPr lang="el-GR" dirty="0" err="1">
                    <a:solidFill>
                      <a:srgbClr val="0070C0"/>
                    </a:solidFill>
                  </a:rPr>
                  <a:t>αναδραση</a:t>
                </a:r>
                <a:r>
                  <a:rPr lang="el-GR" dirty="0">
                    <a:solidFill>
                      <a:srgbClr val="0070C0"/>
                    </a:solidFill>
                  </a:rPr>
                  <a:t> κατάστασης:</a:t>
                </a:r>
              </a:p>
              <a:p>
                <a:r>
                  <a:rPr lang="el-GR" dirty="0"/>
                  <a:t>Πότε υπάρχει </a:t>
                </a:r>
                <a:r>
                  <a:rPr lang="en-US" dirty="0"/>
                  <a:t>F </a:t>
                </a:r>
                <a:r>
                  <a:rPr lang="el-GR" dirty="0"/>
                  <a:t>: </a:t>
                </a:r>
                <a:r>
                  <a:rPr lang="el-GR" dirty="0" err="1"/>
                  <a:t>ετσι</a:t>
                </a:r>
                <a:r>
                  <a:rPr lang="el-GR" dirty="0"/>
                  <a:t> ώστε το σύνολο των </a:t>
                </a:r>
                <a:r>
                  <a:rPr lang="el-GR" dirty="0" err="1"/>
                  <a:t>ιδιοτιμών</a:t>
                </a:r>
                <a:r>
                  <a:rPr lang="el-GR" dirty="0"/>
                  <a:t> του συστήματος κλειστού βρόχου να είναι το σύνολο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</a:rPr>
                          <m:t>,…</m:t>
                        </m:r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( για τελείως αυθαίρετο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dirty="0"/>
                  <a:t> )</a:t>
                </a:r>
                <a:endParaRPr lang="en-US" dirty="0"/>
              </a:p>
              <a:p>
                <a:endParaRPr lang="el-GR" dirty="0"/>
              </a:p>
              <a:p>
                <a:r>
                  <a:rPr lang="el-GR" dirty="0">
                    <a:solidFill>
                      <a:srgbClr val="00B0F0"/>
                    </a:solidFill>
                  </a:rPr>
                  <a:t>Παρατήρηση</a:t>
                </a:r>
                <a:r>
                  <a:rPr lang="el-GR" dirty="0"/>
                  <a:t>: πώς μεταφράζονται οι προδιαγραφές σε θέσεις πόλων;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4798"/>
                <a:ext cx="11521280" cy="4800533"/>
              </a:xfrm>
              <a:blipFill>
                <a:blip r:embed="rId2"/>
                <a:stretch>
                  <a:fillRect l="-794" t="-27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830F7B-CEE8-466C-A80B-91BA8B9150EE}"/>
              </a:ext>
            </a:extLst>
          </p:cNvPr>
          <p:cNvGrpSpPr/>
          <p:nvPr/>
        </p:nvGrpSpPr>
        <p:grpSpPr>
          <a:xfrm>
            <a:off x="2659642" y="1934621"/>
            <a:ext cx="2700000" cy="186480"/>
            <a:chOff x="2659642" y="1934621"/>
            <a:chExt cx="270000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D6413C-A610-47E1-842E-9E793AFDF2D9}"/>
                    </a:ext>
                  </a:extLst>
                </p14:cNvPr>
                <p14:cNvContentPartPr/>
                <p14:nvPr/>
              </p14:nvContentPartPr>
              <p14:xfrm>
                <a:off x="2659642" y="1938581"/>
                <a:ext cx="51120" cy="182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D6413C-A610-47E1-842E-9E793AFDF2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50642" y="1929581"/>
                  <a:ext cx="6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BE99D2-BF18-4E43-A6A4-BBD2C01180E6}"/>
                    </a:ext>
                  </a:extLst>
                </p14:cNvPr>
                <p14:cNvContentPartPr/>
                <p14:nvPr/>
              </p14:nvContentPartPr>
              <p14:xfrm>
                <a:off x="2768722" y="1998701"/>
                <a:ext cx="123120" cy="104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BE99D2-BF18-4E43-A6A4-BBD2C01180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60082" y="1990061"/>
                  <a:ext cx="140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066E29-5AA0-40F6-BB76-8CD0338327E5}"/>
                    </a:ext>
                  </a:extLst>
                </p14:cNvPr>
                <p14:cNvContentPartPr/>
                <p14:nvPr/>
              </p14:nvContentPartPr>
              <p14:xfrm>
                <a:off x="2804362" y="1941101"/>
                <a:ext cx="37440" cy="43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066E29-5AA0-40F6-BB76-8CD0338327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5722" y="1932101"/>
                  <a:ext cx="55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116714-3B59-4755-B606-98505D18B676}"/>
                    </a:ext>
                  </a:extLst>
                </p14:cNvPr>
                <p14:cNvContentPartPr/>
                <p14:nvPr/>
              </p14:nvContentPartPr>
              <p14:xfrm>
                <a:off x="2932882" y="1973141"/>
                <a:ext cx="59400" cy="10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116714-3B59-4755-B606-98505D18B6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23882" y="1964501"/>
                  <a:ext cx="77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333149-38A5-40C6-A2B5-13EBCB2AA164}"/>
                    </a:ext>
                  </a:extLst>
                </p14:cNvPr>
                <p14:cNvContentPartPr/>
                <p14:nvPr/>
              </p14:nvContentPartPr>
              <p14:xfrm>
                <a:off x="2994442" y="1979621"/>
                <a:ext cx="47160" cy="105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333149-38A5-40C6-A2B5-13EBCB2AA1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85802" y="1970621"/>
                  <a:ext cx="64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306408-38D3-4D6B-AC47-71F9751FE2C1}"/>
                    </a:ext>
                  </a:extLst>
                </p14:cNvPr>
                <p14:cNvContentPartPr/>
                <p14:nvPr/>
              </p14:nvContentPartPr>
              <p14:xfrm>
                <a:off x="2957722" y="2030741"/>
                <a:ext cx="71640" cy="1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306408-38D3-4D6B-AC47-71F9751FE2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8722" y="2022101"/>
                  <a:ext cx="89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FAECA6-DB17-4223-8512-BC250BB2ACCA}"/>
                    </a:ext>
                  </a:extLst>
                </p14:cNvPr>
                <p14:cNvContentPartPr/>
                <p14:nvPr/>
              </p14:nvContentPartPr>
              <p14:xfrm>
                <a:off x="3056722" y="1999421"/>
                <a:ext cx="33120" cy="98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FAECA6-DB17-4223-8512-BC250BB2AC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8082" y="1990421"/>
                  <a:ext cx="50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12D680-7ED0-48DD-81E8-2201483D08A2}"/>
                    </a:ext>
                  </a:extLst>
                </p14:cNvPr>
                <p14:cNvContentPartPr/>
                <p14:nvPr/>
              </p14:nvContentPartPr>
              <p14:xfrm>
                <a:off x="3183082" y="2031461"/>
                <a:ext cx="55800" cy="1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12D680-7ED0-48DD-81E8-2201483D08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4082" y="2022461"/>
                  <a:ext cx="73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8CDDFC-1F6B-4B5A-B327-4B6E6793F8A5}"/>
                    </a:ext>
                  </a:extLst>
                </p14:cNvPr>
                <p14:cNvContentPartPr/>
                <p14:nvPr/>
              </p14:nvContentPartPr>
              <p14:xfrm>
                <a:off x="3164362" y="2031461"/>
                <a:ext cx="100080" cy="4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8CDDFC-1F6B-4B5A-B327-4B6E6793F8A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5722" y="2022461"/>
                  <a:ext cx="11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9CAD0C-B21F-44B4-B074-08F1DD58EB7C}"/>
                    </a:ext>
                  </a:extLst>
                </p14:cNvPr>
                <p14:cNvContentPartPr/>
                <p14:nvPr/>
              </p14:nvContentPartPr>
              <p14:xfrm>
                <a:off x="3353362" y="1973501"/>
                <a:ext cx="88560" cy="123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9CAD0C-B21F-44B4-B074-08F1DD58EB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44722" y="1964861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63F6D7-BCA3-4B36-A2E5-3B2915410A2B}"/>
                    </a:ext>
                  </a:extLst>
                </p14:cNvPr>
                <p14:cNvContentPartPr/>
                <p14:nvPr/>
              </p14:nvContentPartPr>
              <p14:xfrm>
                <a:off x="3348322" y="2043701"/>
                <a:ext cx="61560" cy="1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63F6D7-BCA3-4B36-A2E5-3B2915410A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9682" y="2034701"/>
                  <a:ext cx="7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2765CF-0375-4006-924E-F33051A22DF4}"/>
                    </a:ext>
                  </a:extLst>
                </p14:cNvPr>
                <p14:cNvContentPartPr/>
                <p14:nvPr/>
              </p14:nvContentPartPr>
              <p14:xfrm>
                <a:off x="3487282" y="2020661"/>
                <a:ext cx="144360" cy="78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2765CF-0375-4006-924E-F33051A22D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8642" y="2011661"/>
                  <a:ext cx="162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00F5FA-A670-48E3-BAFC-A6F1D4E7A841}"/>
                    </a:ext>
                  </a:extLst>
                </p14:cNvPr>
                <p14:cNvContentPartPr/>
                <p14:nvPr/>
              </p14:nvContentPartPr>
              <p14:xfrm>
                <a:off x="3673402" y="2030021"/>
                <a:ext cx="85680" cy="2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00F5FA-A670-48E3-BAFC-A6F1D4E7A8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64762" y="2021381"/>
                  <a:ext cx="10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2F8DD7-B70D-4639-B849-E74E812EEC2B}"/>
                    </a:ext>
                  </a:extLst>
                </p14:cNvPr>
                <p14:cNvContentPartPr/>
                <p14:nvPr/>
              </p14:nvContentPartPr>
              <p14:xfrm>
                <a:off x="3705442" y="2014181"/>
                <a:ext cx="20160" cy="69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2F8DD7-B70D-4639-B849-E74E812EEC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96802" y="2005181"/>
                  <a:ext cx="37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B30F33-5A6D-4407-81FE-9BC21EC4DC92}"/>
                    </a:ext>
                  </a:extLst>
                </p14:cNvPr>
                <p14:cNvContentPartPr/>
                <p14:nvPr/>
              </p14:nvContentPartPr>
              <p14:xfrm>
                <a:off x="3795442" y="1983221"/>
                <a:ext cx="3960" cy="92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B30F33-5A6D-4407-81FE-9BC21EC4DC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86442" y="1974581"/>
                  <a:ext cx="21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A14A40-2740-4608-B42D-AAD12E0FA3F3}"/>
                    </a:ext>
                  </a:extLst>
                </p14:cNvPr>
                <p14:cNvContentPartPr/>
                <p14:nvPr/>
              </p14:nvContentPartPr>
              <p14:xfrm>
                <a:off x="3776722" y="1969901"/>
                <a:ext cx="102960" cy="111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A14A40-2740-4608-B42D-AAD12E0FA3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68082" y="1960901"/>
                  <a:ext cx="120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1F45CD-6633-468E-B6FB-19C5CC300842}"/>
                    </a:ext>
                  </a:extLst>
                </p14:cNvPr>
                <p14:cNvContentPartPr/>
                <p14:nvPr/>
              </p14:nvContentPartPr>
              <p14:xfrm>
                <a:off x="3931522" y="2019941"/>
                <a:ext cx="69480" cy="59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1F45CD-6633-468E-B6FB-19C5CC3008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22882" y="2011301"/>
                  <a:ext cx="87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CE5743-46C4-45B0-896E-CBD1DC43D24B}"/>
                    </a:ext>
                  </a:extLst>
                </p14:cNvPr>
                <p14:cNvContentPartPr/>
                <p14:nvPr/>
              </p14:nvContentPartPr>
              <p14:xfrm>
                <a:off x="4089202" y="2027501"/>
                <a:ext cx="46080" cy="2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CE5743-46C4-45B0-896E-CBD1DC43D2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80202" y="2018861"/>
                  <a:ext cx="6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96BFA4-7CFA-499C-BAFC-B2B0B90E0063}"/>
                    </a:ext>
                  </a:extLst>
                </p14:cNvPr>
                <p14:cNvContentPartPr/>
                <p14:nvPr/>
              </p14:nvContentPartPr>
              <p14:xfrm>
                <a:off x="4063642" y="2027501"/>
                <a:ext cx="93600" cy="46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96BFA4-7CFA-499C-BAFC-B2B0B90E00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54642" y="2018861"/>
                  <a:ext cx="11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A66105-15F5-475D-9924-717DA8497BC8}"/>
                    </a:ext>
                  </a:extLst>
                </p14:cNvPr>
                <p14:cNvContentPartPr/>
                <p14:nvPr/>
              </p14:nvContentPartPr>
              <p14:xfrm>
                <a:off x="4286842" y="1934621"/>
                <a:ext cx="120240" cy="156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A66105-15F5-475D-9924-717DA8497B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77842" y="1925981"/>
                  <a:ext cx="13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1CE767-7A9B-40B0-B2E9-F8A6CDFDC98E}"/>
                    </a:ext>
                  </a:extLst>
                </p14:cNvPr>
                <p14:cNvContentPartPr/>
                <p14:nvPr/>
              </p14:nvContentPartPr>
              <p14:xfrm>
                <a:off x="4294402" y="2019941"/>
                <a:ext cx="95040" cy="15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1CE767-7A9B-40B0-B2E9-F8A6CDFDC9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85762" y="2010941"/>
                  <a:ext cx="11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FEAE27-5672-44BC-862A-53D932CCF283}"/>
                    </a:ext>
                  </a:extLst>
                </p14:cNvPr>
                <p14:cNvContentPartPr/>
                <p14:nvPr/>
              </p14:nvContentPartPr>
              <p14:xfrm>
                <a:off x="4453522" y="2005181"/>
                <a:ext cx="158760" cy="82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FEAE27-5672-44BC-862A-53D932CCF2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44522" y="1996181"/>
                  <a:ext cx="176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FDE357-481E-4CDD-ABBE-BEEA318D6DE3}"/>
                    </a:ext>
                  </a:extLst>
                </p14:cNvPr>
                <p14:cNvContentPartPr/>
                <p14:nvPr/>
              </p14:nvContentPartPr>
              <p14:xfrm>
                <a:off x="4664482" y="2041541"/>
                <a:ext cx="86400" cy="1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FDE357-481E-4CDD-ABBE-BEEA318D6D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55842" y="2032901"/>
                  <a:ext cx="104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DC7476-6399-4456-8D19-165E44DBBD60}"/>
                    </a:ext>
                  </a:extLst>
                </p14:cNvPr>
                <p14:cNvContentPartPr/>
                <p14:nvPr/>
              </p14:nvContentPartPr>
              <p14:xfrm>
                <a:off x="4831162" y="1960181"/>
                <a:ext cx="20880" cy="118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DC7476-6399-4456-8D19-165E44DBBD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22522" y="1951541"/>
                  <a:ext cx="38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0E24C8-FC44-4A4E-B6D3-E72B9ACF8ACB}"/>
                    </a:ext>
                  </a:extLst>
                </p14:cNvPr>
                <p14:cNvContentPartPr/>
                <p14:nvPr/>
              </p14:nvContentPartPr>
              <p14:xfrm>
                <a:off x="4785082" y="1963421"/>
                <a:ext cx="137880" cy="11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0E24C8-FC44-4A4E-B6D3-E72B9ACF8A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76082" y="1954781"/>
                  <a:ext cx="155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A4A299-F9F0-489E-A8A7-9A95A1606367}"/>
                    </a:ext>
                  </a:extLst>
                </p14:cNvPr>
                <p14:cNvContentPartPr/>
                <p14:nvPr/>
              </p14:nvContentPartPr>
              <p14:xfrm>
                <a:off x="4937002" y="1956581"/>
                <a:ext cx="63360" cy="12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A4A299-F9F0-489E-A8A7-9A95A16063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28362" y="1947941"/>
                  <a:ext cx="81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B1222F-2CF2-4663-A365-3E88020F2745}"/>
                    </a:ext>
                  </a:extLst>
                </p14:cNvPr>
                <p14:cNvContentPartPr/>
                <p14:nvPr/>
              </p14:nvContentPartPr>
              <p14:xfrm>
                <a:off x="4919002" y="2036861"/>
                <a:ext cx="73080" cy="3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B1222F-2CF2-4663-A365-3E88020F27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10362" y="2027861"/>
                  <a:ext cx="90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A2E037-0B18-45A7-B9B5-BF24FEB08AC1}"/>
                    </a:ext>
                  </a:extLst>
                </p14:cNvPr>
                <p14:cNvContentPartPr/>
                <p14:nvPr/>
              </p14:nvContentPartPr>
              <p14:xfrm>
                <a:off x="5023402" y="2023901"/>
                <a:ext cx="144720" cy="75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A2E037-0B18-45A7-B9B5-BF24FEB08A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14762" y="2014901"/>
                  <a:ext cx="16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57419C-EB73-40C9-8A27-6E1B32B511A1}"/>
                    </a:ext>
                  </a:extLst>
                </p14:cNvPr>
                <p14:cNvContentPartPr/>
                <p14:nvPr/>
              </p14:nvContentPartPr>
              <p14:xfrm>
                <a:off x="5117362" y="2020661"/>
                <a:ext cx="15120" cy="20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57419C-EB73-40C9-8A27-6E1B32B511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8362" y="2011661"/>
                  <a:ext cx="32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AF9046F-A826-41CA-9B07-44AF996AC385}"/>
                    </a:ext>
                  </a:extLst>
                </p14:cNvPr>
                <p14:cNvContentPartPr/>
                <p14:nvPr/>
              </p14:nvContentPartPr>
              <p14:xfrm>
                <a:off x="5303122" y="1962701"/>
                <a:ext cx="56520" cy="144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AF9046F-A826-41CA-9B07-44AF996AC3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94482" y="1954061"/>
                  <a:ext cx="74160" cy="16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99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Επίλυση του Προβλήματος Τοποθέτησης </a:t>
            </a:r>
            <a:r>
              <a:rPr lang="el-GR" dirty="0" err="1">
                <a:solidFill>
                  <a:srgbClr val="002060"/>
                </a:solidFill>
              </a:rPr>
              <a:t>Ιδιοτιμών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371" y="1508787"/>
                <a:ext cx="11521280" cy="4896544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+mj-lt"/>
                  <a:buAutoNum type="arabicPeriod"/>
                </a:pPr>
                <a:endParaRPr lang="el-GR" dirty="0">
                  <a:solidFill>
                    <a:srgbClr val="0070C0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l-GR" dirty="0">
                    <a:solidFill>
                      <a:srgbClr val="0070C0"/>
                    </a:solidFill>
                  </a:rPr>
                  <a:t>Υπάρχει λύση;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dirty="0">
                    <a:solidFill>
                      <a:srgbClr val="0070C0"/>
                    </a:solidFill>
                  </a:rPr>
                  <a:t>Πως Υπολογίζεται;</a:t>
                </a: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70C0"/>
                    </a:solidFill>
                  </a:rPr>
                  <a:t>  </a:t>
                </a:r>
              </a:p>
              <a:p>
                <a:pPr>
                  <a:buAutoNum type="arabicPeriod"/>
                </a:pPr>
                <a:r>
                  <a:rPr lang="el-GR" dirty="0">
                    <a:solidFill>
                      <a:srgbClr val="0070C0"/>
                    </a:solidFill>
                  </a:rPr>
                  <a:t>Θεώρημα (Ικανή και Αναγκαία συνθήκη):</a:t>
                </a:r>
              </a:p>
              <a:p>
                <a:pPr marL="0" indent="0">
                  <a:buNone/>
                </a:pPr>
                <a:r>
                  <a:rPr lang="el-GR" dirty="0"/>
                  <a:t>Υπάρχει</a:t>
                </a:r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l-GR" dirty="0"/>
                  <a:t>πάντα πίνακας </a:t>
                </a:r>
                <a:r>
                  <a:rPr lang="en-US" dirty="0"/>
                  <a:t>F </a:t>
                </a:r>
                <a:r>
                  <a:rPr lang="el-GR" dirty="0"/>
                  <a:t>που να μπορεί να καταστήσει το σύνολο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</a:rPr>
                          <m:t>,…</m:t>
                        </m:r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l-GR" dirty="0"/>
                  <a:t> σύνολο </a:t>
                </a:r>
                <a:r>
                  <a:rPr lang="el-GR" dirty="0" err="1"/>
                  <a:t>ιδιοτιμών</a:t>
                </a:r>
                <a:r>
                  <a:rPr lang="el-GR" dirty="0"/>
                  <a:t> του συστήματος κλειστού βρόχου</a:t>
                </a:r>
              </a:p>
              <a:p>
                <a:pPr marL="0" indent="0">
                  <a:buNone/>
                </a:pPr>
                <a:r>
                  <a:rPr lang="el-GR" dirty="0"/>
                  <a:t>     </a:t>
                </a:r>
                <a:r>
                  <a:rPr lang="el-GR" dirty="0">
                    <a:solidFill>
                      <a:srgbClr val="C00000"/>
                    </a:solidFill>
                  </a:rPr>
                  <a:t>αν και μόνο αν το </a:t>
                </a:r>
                <a:r>
                  <a:rPr lang="el-GR" dirty="0" err="1">
                    <a:solidFill>
                      <a:srgbClr val="C00000"/>
                    </a:solidFill>
                  </a:rPr>
                  <a:t>συστημα</a:t>
                </a:r>
                <a:r>
                  <a:rPr lang="el-GR" dirty="0">
                    <a:solidFill>
                      <a:srgbClr val="C00000"/>
                    </a:solidFill>
                  </a:rPr>
                  <a:t> είναι πλήρως ελέγξιμο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508787"/>
                <a:ext cx="11521280" cy="4896544"/>
              </a:xfrm>
              <a:blipFill>
                <a:blip r:embed="rId2"/>
                <a:stretch>
                  <a:fillRect l="-15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371" y="770022"/>
                <a:ext cx="11521280" cy="563531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>
                    <a:solidFill>
                      <a:srgbClr val="0070C0"/>
                    </a:solidFill>
                  </a:rPr>
                  <a:t>2. Πως υπολογίζεται το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 </a:t>
                </a:r>
                <a:r>
                  <a:rPr lang="el-GR" sz="2400" dirty="0">
                    <a:solidFill>
                      <a:srgbClr val="0070C0"/>
                    </a:solidFill>
                  </a:rPr>
                  <a:t>;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/>
                  <a:t>(</a:t>
                </a:r>
                <a:r>
                  <a:rPr lang="el-GR" sz="2400" dirty="0"/>
                  <a:t>συστήματα 1 εισόδου, Β≡ διάνυσμα)</a:t>
                </a:r>
              </a:p>
              <a:p>
                <a:endParaRPr lang="el-GR" sz="2400" dirty="0">
                  <a:solidFill>
                    <a:srgbClr val="0070C0"/>
                  </a:solidFill>
                </a:endParaRPr>
              </a:p>
              <a:p>
                <a:r>
                  <a:rPr lang="el-GR" sz="2400" dirty="0"/>
                  <a:t>(απλούστερος τρόπος) </a:t>
                </a:r>
                <a:r>
                  <a:rPr lang="el-GR" sz="2400" dirty="0">
                    <a:solidFill>
                      <a:srgbClr val="0070C0"/>
                    </a:solidFill>
                  </a:rPr>
                  <a:t>για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≤3</a:t>
                </a:r>
              </a:p>
              <a:p>
                <a:r>
                  <a:rPr lang="el-GR" sz="2400" b="1" dirty="0">
                    <a:solidFill>
                      <a:srgbClr val="C00000"/>
                    </a:solidFill>
                  </a:rPr>
                  <a:t>Με αντικατάσταση:</a:t>
                </a:r>
              </a:p>
              <a:p>
                <a:endParaRPr lang="el-GR" sz="2400" dirty="0"/>
              </a:p>
              <a:p>
                <a:r>
                  <a:rPr lang="el-GR" sz="2400" dirty="0" err="1"/>
                  <a:t>εστω</a:t>
                </a:r>
                <a:r>
                  <a:rPr lang="el-GR" sz="2400" dirty="0"/>
                  <a:t>   </a:t>
                </a:r>
                <a:r>
                  <a:rPr lang="en-US" sz="2400" dirty="0"/>
                  <a:t>n=3   </a:t>
                </a:r>
                <a:r>
                  <a:rPr lang="el-GR" sz="2400" dirty="0"/>
                  <a:t>Τότε    </a:t>
                </a:r>
                <a:r>
                  <a:rPr lang="en-US" sz="2400" dirty="0"/>
                  <a:t>F=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l-GR" sz="2400" dirty="0"/>
                  <a:t>η Χ.Ε. </a:t>
                </a:r>
                <a:r>
                  <a:rPr lang="el-GR" sz="2400" dirty="0" err="1"/>
                  <a:t>συστ</a:t>
                </a:r>
                <a:r>
                  <a:rPr lang="el-GR" sz="2400" dirty="0"/>
                  <a:t>. κλειστού </a:t>
                </a:r>
                <a:r>
                  <a:rPr lang="el-GR" sz="2400" dirty="0" err="1"/>
                  <a:t>βρ</a:t>
                </a:r>
                <a:r>
                  <a:rPr lang="el-GR" sz="2400" dirty="0"/>
                  <a:t>. : 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400" dirty="0"/>
                  <a:t>  </a:t>
                </a:r>
              </a:p>
              <a:p>
                <a:endParaRPr lang="en-US" sz="2400" dirty="0"/>
              </a:p>
              <a:p>
                <a:r>
                  <a:rPr lang="el-GR" sz="2400" dirty="0"/>
                  <a:t>υπολογίζουμε τα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2400" dirty="0"/>
                  <a:t> εξισώνοντας τους συντελεστές των δύο πολυωνύμων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770022"/>
                <a:ext cx="11521280" cy="5635310"/>
              </a:xfrm>
              <a:blipFill>
                <a:blip r:embed="rId2"/>
                <a:stretch>
                  <a:fillRect l="-741" t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354" y="710007"/>
                <a:ext cx="11617291" cy="51762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>
                    <a:solidFill>
                      <a:srgbClr val="00B050"/>
                    </a:solidFill>
                  </a:rPr>
                  <a:t>Παράδειγμα:</a:t>
                </a:r>
              </a:p>
              <a:p>
                <a:r>
                  <a:rPr lang="el-GR" dirty="0" err="1"/>
                  <a:t>εστω</a:t>
                </a:r>
                <a:r>
                  <a:rPr lang="el-GR" dirty="0"/>
                  <a:t> το σύστημα :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για νόμο ελέγχου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,  η μήτρα κερδών </a:t>
                </a:r>
                <a:r>
                  <a:rPr lang="en-US" dirty="0"/>
                  <a:t>F=[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r>
                  <a:rPr lang="el-GR" dirty="0"/>
                  <a:t>το σύστημα κλειστού βρόχου θα είναι :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(t) </a:t>
                </a:r>
                <a:r>
                  <a:rPr lang="el-GR" dirty="0"/>
                  <a:t>και ο πίνακας ανάδρασης κατάστασης</a:t>
                </a:r>
              </a:p>
              <a:p>
                <a:endParaRPr lang="el-GR" dirty="0"/>
              </a:p>
              <a:p>
                <a:r>
                  <a:rPr lang="el-GR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𝑏𝐹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−2−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−3−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−5−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4" y="710007"/>
                <a:ext cx="11617291" cy="5176206"/>
              </a:xfrm>
              <a:blipFill>
                <a:blip r:embed="rId2"/>
                <a:stretch>
                  <a:fillRect l="-787" t="-3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22/11/2021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36" y="971787"/>
            <a:ext cx="4704523" cy="1361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96" y="2055063"/>
            <a:ext cx="1824203" cy="5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omic Sans MS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4B720E9-030E-41EC-9E30-0B652B847EAA}" vid="{E1963242-F07E-43F8-A567-D9EA96836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318</TotalTime>
  <Words>1522</Words>
  <Application>Microsoft Office PowerPoint</Application>
  <PresentationFormat>Widescreen</PresentationFormat>
  <Paragraphs>260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Segoe Script</vt:lpstr>
      <vt:lpstr>Theme2</vt:lpstr>
      <vt:lpstr>Προτυπο Μεταβλητων Κατάστασης</vt:lpstr>
      <vt:lpstr>Ανακεφαλαίωση</vt:lpstr>
      <vt:lpstr>Γραμμική ανάδραση κατάστασης</vt:lpstr>
      <vt:lpstr>PowerPoint Presentation</vt:lpstr>
      <vt:lpstr>Τοποθέτηση Ιδιοτιμών με ανάδραση κατάστασης</vt:lpstr>
      <vt:lpstr>PowerPoint Presentation</vt:lpstr>
      <vt:lpstr>Επίλυση του Προβλήματος Τοποθέτησης Ιδιοτιμών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Παράδειγμα: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Προτυπο Μεταβλητων Κατάστασης</dc:title>
  <dc:creator>Demosthenes Kazakos</dc:creator>
  <cp:lastModifiedBy>Demosthenes Kazakos</cp:lastModifiedBy>
  <cp:revision>10</cp:revision>
  <dcterms:created xsi:type="dcterms:W3CDTF">2021-11-19T07:12:25Z</dcterms:created>
  <dcterms:modified xsi:type="dcterms:W3CDTF">2021-11-22T18:50:37Z</dcterms:modified>
</cp:coreProperties>
</file>