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67" r:id="rId13"/>
    <p:sldId id="336" r:id="rId14"/>
    <p:sldId id="337" r:id="rId15"/>
    <p:sldId id="338" r:id="rId16"/>
    <p:sldId id="368" r:id="rId17"/>
    <p:sldId id="369" r:id="rId18"/>
    <p:sldId id="281" r:id="rId19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scratch.programamos.es/" TargetMode="External"/><Relationship Id="rId2" Type="http://schemas.openxmlformats.org/officeDocument/2006/relationships/hyperlink" Target="http://scratchgraph.herokuapp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wHc-qlKA_g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4APzVnQ207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ratchx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nap.berkeley.edu/snapsource/snap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" TargetMode="External"/><Relationship Id="rId2" Type="http://schemas.openxmlformats.org/officeDocument/2006/relationships/hyperlink" Target="http://code.org/lear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1</a:t>
            </a:r>
            <a:r>
              <a:rPr lang="el-GR" b="1" dirty="0"/>
              <a:t>0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10ο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Αναλύστε τα έργα σας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http://scratchgraph.herokuapp.com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http://drscratch.programamos.es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3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Τελική εργασία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πρέπει να παραδώσετε την τελική σας εργασία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Moodle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51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10ο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10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Σημασία Συνδεσιμότητας</a:t>
            </a:r>
          </a:p>
          <a:p>
            <a:r>
              <a:rPr lang="el-GR" dirty="0"/>
              <a:t>Παρουσίαση παρόμοιων περιβαλλόντων</a:t>
            </a:r>
          </a:p>
          <a:p>
            <a:r>
              <a:rPr lang="el-GR" dirty="0"/>
              <a:t>Σημασία ανάλυσης των παραγόμενων έργων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Συνδεσιμότητα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WeDo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ScratchBoard</a:t>
            </a:r>
            <a:endParaRPr lang="el-GR" dirty="0"/>
          </a:p>
        </p:txBody>
      </p:sp>
      <p:pic>
        <p:nvPicPr>
          <p:cNvPr id="7" name="Content Placeholder 6" descr="http://s2.manifo.com/usr/3/376A/92/manager/oferta/croc_90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6669"/>
            <a:ext cx="4040188" cy="21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8" y="3068960"/>
            <a:ext cx="36240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65223" y="2699628"/>
            <a:ext cx="5386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http://www.youtube.com/watch?v=wHc-qlKA_g8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56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οτιδήποτε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Kinect2Scratch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http://www.youtube.com/watch?v=4APzVnQ2070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81946" cy="35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l-GR" dirty="0" err="1" smtClean="0"/>
              <a:t>τιδήποτε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http://scratchx.org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Για παράδειγμα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text2speech</a:t>
            </a:r>
          </a:p>
          <a:p>
            <a:pPr marL="0" indent="0">
              <a:buNone/>
            </a:pPr>
            <a:r>
              <a:rPr lang="el-GR" dirty="0" smtClean="0"/>
              <a:t>Σύνδεση με </a:t>
            </a:r>
            <a:r>
              <a:rPr lang="en-US" dirty="0" err="1" smtClean="0"/>
              <a:t>arduino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1026" name="Picture 2" descr="http://files.tested.com/photos/2013/06/12/48912-arduinouno_r3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592288" cy="17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3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Προέρχεται από τη </a:t>
            </a:r>
            <a:r>
              <a:rPr lang="en-US" dirty="0" smtClean="0"/>
              <a:t>Scratch</a:t>
            </a:r>
          </a:p>
          <a:p>
            <a:endParaRPr lang="en-US" dirty="0"/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snap.berkeley.edu/snapsource/snap.html</a:t>
            </a:r>
            <a:endParaRPr lang="en-US" sz="2800" dirty="0" smtClean="0"/>
          </a:p>
          <a:p>
            <a:endParaRPr lang="el-GR" dirty="0" smtClean="0"/>
          </a:p>
          <a:p>
            <a:r>
              <a:rPr lang="el-GR" dirty="0" smtClean="0"/>
              <a:t>Βασίζεται στις συναρτήσεις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0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Παρόμοια περιβάλλοντα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ώρα του κώδικα: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code.org/learn</a:t>
            </a:r>
            <a:endParaRPr lang="el-GR" dirty="0" smtClean="0"/>
          </a:p>
          <a:p>
            <a:r>
              <a:rPr lang="el-GR" dirty="0" smtClean="0"/>
              <a:t>ΜΙΤ </a:t>
            </a:r>
            <a:r>
              <a:rPr lang="en-US" dirty="0" smtClean="0"/>
              <a:t>App Inventor (</a:t>
            </a:r>
            <a:r>
              <a:rPr lang="el-GR" dirty="0" smtClean="0"/>
              <a:t>εφαρμογές για κινητά </a:t>
            </a:r>
            <a:r>
              <a:rPr lang="en-US" dirty="0" smtClean="0"/>
              <a:t>Android</a:t>
            </a:r>
            <a:r>
              <a:rPr lang="el-GR" dirty="0" smtClean="0"/>
              <a:t>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http://appinventor.mit.edu/explore</a:t>
            </a:r>
            <a:r>
              <a:rPr lang="en-US" dirty="0" smtClean="0">
                <a:hlinkClick r:id="rId3"/>
              </a:rPr>
              <a:t>/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err="1" smtClean="0"/>
              <a:t>Pyonkee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n-US" dirty="0" smtClean="0"/>
              <a:t>iPad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92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307</TotalTime>
  <Words>544</Words>
  <Application>Microsoft Office PowerPoint</Application>
  <PresentationFormat>On-screen Show (4:3)</PresentationFormat>
  <Paragraphs>94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Συνδεσιμότητα</vt:lpstr>
      <vt:lpstr>Με οτιδήποτε</vt:lpstr>
      <vt:lpstr>Oτιδήποτε</vt:lpstr>
      <vt:lpstr>Snap!</vt:lpstr>
      <vt:lpstr>Παρόμοια περιβάλλοντα</vt:lpstr>
      <vt:lpstr>Αναλύστε τα έργα σας</vt:lpstr>
      <vt:lpstr>Τελική εργασία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10ου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2015-12-01T10:39:39Z</dcterms:modified>
</cp:coreProperties>
</file>