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5" r:id="rId2"/>
    <p:sldId id="296" r:id="rId3"/>
    <p:sldId id="300" r:id="rId4"/>
    <p:sldId id="298" r:id="rId5"/>
    <p:sldId id="2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4694"/>
  </p:normalViewPr>
  <p:slideViewPr>
    <p:cSldViewPr snapToGrid="0">
      <p:cViewPr varScale="1">
        <p:scale>
          <a:sx n="46" d="100"/>
          <a:sy n="46" d="100"/>
        </p:scale>
        <p:origin x="36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644" y="57943"/>
            <a:ext cx="13433367" cy="7157503"/>
          </a:xfrm>
        </p:spPr>
      </p:pic>
    </p:spTree>
    <p:extLst>
      <p:ext uri="{BB962C8B-B14F-4D97-AF65-F5344CB8AC3E}">
        <p14:creationId xmlns:p14="http://schemas.microsoft.com/office/powerpoint/2010/main" val="36713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2" y="-109350"/>
            <a:ext cx="11759738" cy="7543801"/>
          </a:xfrm>
        </p:spPr>
      </p:pic>
    </p:spTree>
    <p:extLst>
      <p:ext uri="{BB962C8B-B14F-4D97-AF65-F5344CB8AC3E}">
        <p14:creationId xmlns:p14="http://schemas.microsoft.com/office/powerpoint/2010/main" val="9771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6510"/>
            <a:ext cx="12192000" cy="7144789"/>
          </a:xfrm>
        </p:spPr>
      </p:pic>
    </p:spTree>
    <p:extLst>
      <p:ext uri="{BB962C8B-B14F-4D97-AF65-F5344CB8AC3E}">
        <p14:creationId xmlns:p14="http://schemas.microsoft.com/office/powerpoint/2010/main" val="35733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18" y="1"/>
            <a:ext cx="13416742" cy="7823532"/>
          </a:xfrm>
        </p:spPr>
      </p:pic>
    </p:spTree>
    <p:extLst>
      <p:ext uri="{BB962C8B-B14F-4D97-AF65-F5344CB8AC3E}">
        <p14:creationId xmlns:p14="http://schemas.microsoft.com/office/powerpoint/2010/main" val="2680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764" y="-382385"/>
            <a:ext cx="12690764" cy="7240385"/>
          </a:xfrm>
        </p:spPr>
      </p:pic>
    </p:spTree>
    <p:extLst>
      <p:ext uri="{BB962C8B-B14F-4D97-AF65-F5344CB8AC3E}">
        <p14:creationId xmlns:p14="http://schemas.microsoft.com/office/powerpoint/2010/main" val="2365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366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57</cp:revision>
  <dcterms:created xsi:type="dcterms:W3CDTF">2020-03-19T10:13:40Z</dcterms:created>
  <dcterms:modified xsi:type="dcterms:W3CDTF">2020-05-04T07:12:30Z</dcterms:modified>
</cp:coreProperties>
</file>