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2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notesSlides/notesSlide3.xml" ContentType="application/vnd.openxmlformats-officedocument.presentationml.notesSlide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notesSlides/notesSlide4.xml" ContentType="application/vnd.openxmlformats-officedocument.presentationml.notesSlide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9" r:id="rId2"/>
    <p:sldId id="285" r:id="rId3"/>
    <p:sldId id="286" r:id="rId4"/>
    <p:sldId id="293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88" r:id="rId15"/>
    <p:sldId id="301" r:id="rId16"/>
    <p:sldId id="302" r:id="rId17"/>
    <p:sldId id="303" r:id="rId18"/>
    <p:sldId id="304" r:id="rId19"/>
    <p:sldId id="306" r:id="rId20"/>
    <p:sldId id="308" r:id="rId21"/>
    <p:sldId id="307" r:id="rId22"/>
    <p:sldId id="305" r:id="rId23"/>
    <p:sldId id="317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0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51 167 2560,'0'-1'72,"0"1"1,0-1-1,0 1 0,0-1 1,0 0-1,0 1 0,0-1 1,-1 1-1,1-1 0,0 1 1,0-1-1,0 1 0,-1-1 0,1 1 1,0-1-1,-1 1 0,1-1 1,0 1-1,-1 0 0,1-1 1,0 1-1,-1 0 0,1-1 1,-1 1-1,1 0 0,-1-1 1,1 1-1,-1 0 0,0-1-2,1 1 0,-1 0-1,1 0 1,-1-1 0,1 1-1,-1 0 1,1 0 0,0-1-1,-1 1 1,1-1-1,0 1 1,-1 0 0,1-1-1,0 1 1,-1-1 0,1 1-1,0-1 1,0 1 0,-1 0-1,1-1 1,0 1 0,0-1-1,0 1 1,0-1 0,0 1-1,0-1 1,0 1-1,0-2 1,-1 2 143,-2 0-63,2 0-22,1 0 0,22 21 533,-19-18-598,1-1 1,-1 0-1,1 0 0,-1 0 0,1 0 1,0-1-1,0 1 0,0-1 1,0 0-1,0 0 0,0 0 0,0-1 1,1 0-1,-1 1 0,0-1 0,0-1 1,0 1-1,1-1 0,-1 1 1,0-1-1,0 0 0,5-3 0,2 1-37,-1-1 0,0 0 1,-1-1-1,1 0 0,-1 0 0,0-1 0,15-13 0,-22 18-2,0-1-1,0 0 1,-1 0 0,1 0-1,-1 0 1,1 0 0,-1 0-1,0 0 1,0-1 0,0 1-1,0 0 1,0-1 0,0 1-1,-1-1 1,1 1 0,-1-1-1,1 1 1,-1-1 0,0 1-1,0-1 1,0 0 0,-1 1-1,1-1 1,-1 1 0,1-1-1,-1 1 1,0 0 0,0-1-1,0 1 1,0 0 0,0-1-1,-1 1 1,1 0 0,0 0-1,-1 0 1,0 0 0,0 0 0,1 1-1,-3-3 1,0 1-33,1 0 1,-1 0-1,0 0 1,0 0-1,0 0 1,-1 1-1,1 0 1,-1 0-1,1 0 1,-1 0-1,1 1 1,-1 0-1,0 0 1,0 0-1,0 1 1,1-1-1,-1 1 1,0 0-1,0 0 1,-9 2-1,3 2-28,-1 0 1,1 1-1,0 0 1,1 0-1,-19 13 1,25-15-352,0 0 1,0 0-1,1 0 1,-1 0 0,1 1-1,0 0 1,0-1-1,0 1 1,0 0 0,0 1-1,1-1 1,0 0-1,0 1 1,0-1 0,1 1-1,-3 9 1,4 9-3069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3200,'0'2'343,"1"-1"1,-1 1-1,0-1 1,1 1-1,-1-1 1,1 1-1,-1-1 1,1 1-1,0-1 1,0 0-1,0 1 0,0-1 1,1 1-1,-1 0-241,0-1-1,0 0 1,0 0-1,0 1 1,-1-1-1,1 0 1,0 1-1,-1-1 1,1 1-1,-1-1 1,1 1-1,-1-1 1,1 3-1,-5 50-100,-1 1 1,-25 98-1,9-49-1093,-27 218-6225,42-280 6549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8:0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0 376 2953,'0'0'4829,"11"-16"-4591,41-69 54,-26 62 1047,-10 8-1118,0 0 0,1 1-1,23-14 1,10-9-161,-12 5 95,-20 15 17,0 2 1,25-16-1,40-6 19,-60 27-377,-33 15-1621,-24 13-1645,4-1-296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2793,'0'0'9806,"-7"1"-9422,1 2-299,-1-1 0,1 1 0,0 0 0,0 0 0,0 0 0,0 1 0,1 0 0,-1 1 0,1-1 0,0 1 0,0 0 0,1 0 0,-1 0 0,1 1 0,1-1 0,-1 1 0,1 0 0,0 0 0,0 0 0,-2 8 0,-1 0 146,1 0-1,0 1 0,2-1 0,-1 1 1,2 0-1,0 0 0,1 0 1,1 27-1,0-39-233,0-1 0,1 0 1,-1 0-1,1 0 0,0 0 1,-1 0-1,1 0 0,0-1 0,0 1 1,0 0-1,1 0 0,-1-1 0,0 1 1,1 0-1,-1-1 0,1 1 0,-1-1 1,1 0-1,3 3 0,0-2-97,0 0 0,-1 1 0,1-2 1,0 1-1,1 0 0,-1-1 0,0 0 0,6 0 0,-4 0-303,1 0-1,-1-1 1,1 0 0,-1-1 0,1 1-1,-1-1 1,1-1 0,-1 1 0,0-2-1,0 1 1,12-5 0,-15 3-66,0 1 0,0 0 1,0-1-1,0 0 0,-1 0 1,1 0-1,-1 0 0,0-1 1,0 1-1,-1-1 0,1 0 0,-1 0 1,0 0-1,0 0 0,1-8 1,1-13-2321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3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3561,'0'0'4409,"15"-1"-3668,1 1-525,12-2 28,0 1 0,0 1 0,0 2-1,0 0 1,41 11 0,-67-13-214,-1 1 0,0-1 0,0 1-1,1 0 1,-1-1 0,0 1 0,0 0 0,0 0-1,0 0 1,0 0 0,0 0 0,0 0-1,0 0 1,0 0 0,-1 0 0,1 0 0,0 1-1,-1-1 1,1 0 0,-1 0 0,1 1-1,-1 1 1,1 1 85,-1 0 0,1 0 0,-1 0 0,0 0 0,-1 1 0,1-1 0,-2 6 0,-2 5 316,-1-1-1,0 0 1,-7 14 0,7-18-338,0-1 1,1 1 0,0 0 0,1 0 0,0 0 0,0 0 0,1 0 0,1 1 0,-1 13-1,3-23-110,0 0 0,0 0-1,0 0 1,0-1 0,0 1-1,0 0 1,0 0-1,0-1 1,1 1 0,-1-1-1,0 1 1,1-1 0,-1 0-1,0 1 1,1-1-1,-1 0 1,0 0 0,1 0-1,-1 0 1,0 0 0,1 0-1,-1 0 1,2-1-1,38-2-417,-17-5-217,-1-1-1,0-1 1,-1-1-1,0 0 1,-1-2 0,37-29-1,-3 4-186,-4 2 396,-34 23 414,0 1 0,1 0 0,0 1 0,1 1 1,28-11-1,-45 21 90,-1-1 1,1 1 0,-1-1 0,1 1-1,-1-1 1,1 1 0,0 0 0,-1 0-1,1 0 1,0 0 0,-1 0 0,1 0-1,-1 1 1,1-1 0,0 0 0,-1 1-1,1-1 1,2 2 0,-3-1 13,-1 0 0,1-1 0,0 1 0,-1 0 1,1 0-1,0 0 0,-1 0 0,1 0 0,-1 0 1,0 0-1,1 0 0,-1 0 0,0 0 0,1 0 1,-1 0-1,0 0 0,0 0 0,0 0 0,0 0 0,0 0 1,0 2-1,-1 2 196,0 0 0,-1 1 0,1-1 0,-1 0 0,0 0 1,0 0-1,-1 0 0,1 0 0,-6 7 0,-7 5 192,-1 0 1,0 0-1,-2-2 0,1 0 1,-2-1-1,0-1 0,0-1 1,-1 0-1,-1-2 0,0 0 1,-36 11-1,56-21-437,0 1 1,1-1-1,-1 0 0,0 1 1,0-1-1,0 0 0,0 0 1,0 1-1,0-1 0,0 0 0,0 0 1,0 0-1,0 0 0,0 0 1,0-1-1,0 1 0,0 0 1,0 0-1,0-1 0,0 1 1,0 0-1,0-1 0,1 1 0,-1-1 1,0 1-1,0-1 0,0 1 1,1-1-1,-1 0 0,0 0 1,1 1-1,-1-1 0,0 0 1,0-1-1,-1-33-134,2 18-46,1 8 17,1 0 1,-1 0-1,1 1 1,1-1-1,-1 0 1,2 1 0,-1-1-1,1 1 1,0 0-1,1 0 1,0 1-1,0-1 1,1 1-1,10-10 1,-15 16 103,0 0 1,0 0 0,1 0 0,-1 0-1,0 1 1,1-1 0,-1 1 0,1-1-1,-1 1 1,1-1 0,-1 1 0,1 0-1,-1 0 1,1 0 0,-1 0 0,1 0 0,-1 0-1,1 0 1,-1 0 0,1 0 0,-1 1-1,1-1 1,-1 1 0,1-1 0,-1 1-1,0 0 1,1-1 0,-1 1 0,0 0-1,0 0 1,1 0 0,-1 0 0,0 0-1,0 0 1,2 3 0,4 4 60,-1 1-1,0 0 1,0 0 0,5 13 0,2 2-6,-10-20 39,0 1 0,0-1 0,1 1 0,0-1 0,-1 0 0,1-1 0,1 1 0,-1-1 0,1 1 0,-1-1 0,1-1 0,0 1 0,0-1 0,0 1 0,0-1 0,0-1 0,1 1 0,-1-1 0,1 0 0,-1 0 0,1-1 0,6 1 0,0-2 9,0-1-1,0 0 0,0 0 1,-1-1-1,0-1 1,1 1-1,-1-2 0,-1 0 1,17-9-1,3-4-42,8-2 34,-2-2 0,63-51 0,-97 100 872,-6 11-704,1-20-186,1 0 1,0 0-1,2 0 1,0 0-1,6 36 1,-6-53-96,0 0 1,1 1 0,-1-1 0,0 0 0,1 0-1,-1 0 1,1 0 0,0 1 0,-1-1 0,1 0-1,0 0 1,-1 0 0,1 0 0,0 0-1,0-1 1,0 1 0,0 0 0,0 0 0,0 0-1,2 0 1,16-2-7410,-11-3 1761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3.8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222 447 232,'0'0'2415,"-16"-32"2750,11 30-4997,0 0 0,0 0-1,0 0 1,0 1 0,-1 0-1,1 0 1,0 1 0,-1-1-1,1 1 1,-1 0 0,1 1-1,-1-1 1,1 1 0,0 0-1,-1 0 1,1 1 0,0 0-1,0 0 1,0 0 0,0 0-1,0 1 1,1 0 0,-6 4-1,4-3-133,0 0 0,1 0 0,-1 1 0,1 0 0,0 0 0,1 0 0,-1 1 0,1 0 0,0 0 0,0 0 0,1 0 0,0 0 0,0 1-1,0 0 1,1-1 0,-3 15 0,4-11 17,1-1-1,0 1 0,0-1 1,1 0-1,1 1 0,-1-1 1,2 1-1,-1-1 1,1 0-1,0 0 0,1-1 1,6 11-1,-7-13-36,1-1 0,-1 1 1,1-1-1,1 1 0,-1-1 0,1-1 0,0 1 1,0-1-1,1 0 0,-1 0 0,1 0 0,0-1 0,0 1 1,0-2-1,0 1 0,0-1 0,1 1 0,7 0 1,-11-2 8,1-1 1,-1 0 0,1 1 0,-1-1 0,1-1 0,0 1 0,-1 0 0,1-1 0,-1 0 0,1 0 0,-1 0 0,0 0 0,1 0 0,-1-1 0,0 0 0,0 1 0,0-1 0,4-3 0,-2 1-13,-1-1 0,1 0 0,-1 0 0,0 0 0,0 0 0,0-1 0,-1 0 0,0 1 0,4-11 0,-3 6-51,-1 0 0,0 0 0,0 0 0,-1 0 0,-1 0 0,0 0-1,0-1 1,-1 1 0,0 0 0,0-1 0,-2 1 0,-3-20 0,0 20-90,1 1 0,-1-1 1,-1 1-1,0 0 1,0 0-1,-1 0 1,0 1-1,-1 0 1,-10-8-1,-84-63-472,59 49 602,40 28 63,-1 0 1,1-1-1,0 0 1,0 1 0,0-1-1,0 0 1,1-1-1,-1 1 1,1 0-1,0-1 1,0 0 0,0 1-1,0-1 1,0 0-1,-1-7 1,3 8-15,0-1 1,0 0-1,0 1 0,0-1 1,1 1-1,0 0 0,0-1 1,0 1-1,0-1 1,0 1-1,1 0 0,-1 0 1,1 0-1,0 0 0,0 0 1,0 0-1,0 0 1,5-4-1,14-15 52,1 2-1,1 0 1,49-33 0,-55 43-108,0 0 0,1 1-1,0 0 1,1 2 0,-1 0 0,40-8 0,-56 14-57,1 0 1,-1 1-1,1-1 0,-1 1 0,0-1 0,1 1 1,-1 0-1,1 0 0,-1 0 0,1 1 0,-1-1 1,0 0-1,1 1 0,-1 0 0,1-1 0,-1 1 1,0 0-1,0 0 0,0 1 0,1-1 0,1 2 1,-2 1-150,0 0 0,0 0 1,-1 0-1,1 0 1,-1 0-1,0 0 0,0 0 1,-1 0-1,1 1 1,-1-1-1,0 0 0,-1 6 1,2 82-4637,-1-51 1505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4.4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2 184 3705,'0'0'6663,"0"0"-6641,0 0 1,0 0-1,0 0 0,-1 0 1,1 0-1,0 0 1,0 1-1,0-1 1,0 0-1,0 0 1,0 0-1,0 0 1,0 0-1,0 1 1,0-1-1,0 0 1,0 0-1,0 0 1,0 0-1,0 1 1,0-1-1,0 0 0,0 0 1,0 0-1,0 0 1,0 0-1,0 1 1,0-1-1,0 0 1,0 0-1,0 0 1,0 0-1,0 1 1,0-1-1,0 0 1,0 0-1,0 0 1,0 0-1,1 0 1,-1 0-1,0 1 1,0-1-1,0 0 0,0 0 1,0 0-1,1 0 1,-1 0-1,0 0 1,0 0-1,0 0 1,0 0-1,0 0 1,1 0-1,-1 0 1,0 0-1,0 0 1,0 0-1,0 0 1,1 0-1,-1 0 1,0 0-1,0 0 1,0 0-1,0 0 0,0 0 1,1 0-1,-1 0 1,1 22 440,0 0 0,6 26 1,-5-39-365,0 1 1,0-1 0,1-1-1,0 1 1,0 0 0,1-1-1,10 16 1,-11-21-74,0 0 0,0-1 0,1 1 1,-1-1-1,1 0 0,-1 0 0,1 0 0,0-1 0,0 1 1,0-1-1,-1 0 0,2 0 0,-1 0 0,0-1 0,0 1 0,0-1 1,0 0-1,8-1 0,-3 1 13,-1-1 0,1 0 0,0-1 0,-1 0 0,0 0 0,1-1 0,13-6 1,-13 4-7,0 0 0,-1-1 0,0 0 0,0 0 0,0-1 0,-1 0 0,0 0 0,0-1 0,-1 0 0,0 0 0,9-17 0,-9 14 93,-2-1 0,0-1 0,0 1 0,-1 0 0,0-1 0,-2 0-1,1 1 1,-1-25 0,-6-35 870,4 67-956,0 0 1,-1 0-1,0 0 0,0 0 0,0 0 1,0 0-1,-1 1 0,0-1 0,0 1 1,0-1-1,-5-4 0,7 8-105,1 1-1,0-1 1,0 1-1,-1 0 1,1-1 0,0 1-1,-1-1 1,1 1-1,0 0 1,-1-1 0,1 1-1,0 0 1,-1 0-1,1-1 1,-1 1-1,1 0 1,0 0 0,-1 0-1,1-1 1,-1 1-1,1 0 1,-1 0-1,1 0 1,-1 0 0,1 0-1,-1 0 1,1 0-1,-1 0 1,1 0-1,-1 0 1,1 0 0,0 0-1,-1 1 1,1-1-1,-1 0 1,1 0-1,-1 0 1,1 1 0,0-1-1,-1 0 1,1 0-1,-1 1 1,1-1 0,0 0-1,-1 1 1,1-1-1,0 0 1,0 1-1,-1-1 1,1 1 0,0-1-1,0 0 1,-1 1-1,1-1 1,0 1-1,0 0 1,-7 31-4132,6-26 4017,-2 22-3086,-1 52 0,4-60 667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5.5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304 281 2953,'0'0'5221,"-1"20"-4184,-7 64-44,7-78-869,-1 0 0,1-1 0,-1 1 1,0-1-1,0 1 0,-1-1 0,1 0 1,-1 0-1,-1 0 0,1-1 1,0 1-1,-1-1 0,0 1 0,0-1 1,-1 0-1,-4 3 0,-5 6 272,-2 3-100,-1 0 1,0-1-1,-1 0 0,-1-2 1,0 0-1,0-1 1,-1-2-1,-24 11 0,43-21-265,0 0-1,0 1 1,0-1 0,0 0-1,0 0 1,0 0-1,-1 0 1,1 0-1,0 0 1,0 0-1,0 0 1,0 0 0,0 0-1,0 0 1,0-1-1,0 1 1,0 0-1,0-1 1,0 1-1,0-1 1,0 1 0,0-1-1,0 0 1,0 1-1,0-1 1,1 0-1,-1 0 1,0 1-1,0-1 1,1 0 0,-1 0-1,0 0 1,1 0-1,-1 0 1,1 0-1,0 0 1,-1 0-1,1 0 1,0 0 0,-1 0-1,1 0 1,0 0-1,0-2 1,-1-7-143,0 0 0,1-1 1,1-19-1,0 10-2,0 5-41,0 1 0,1-1-1,0 1 1,1-1-1,1 1 1,5-13-1,-8 22 116,1 0 0,0 0 0,0 0 1,0 1-1,1-1 0,0 1 0,-1 0 0,2 0 0,-1 0 0,0 0 0,1 0 0,-1 1 0,1-1 0,0 1 0,1 0 0,-1 0 0,0 1 0,1-1 0,-1 1 0,9-3 0,-10 5 27,-1-1 1,1 1-1,-1 0 0,1 0 0,0 0 0,-1 0 0,1 1 0,-1-1 0,1 1 0,0 0 0,-1-1 0,1 1 0,-1 0 0,0 0 0,1 1 0,-1-1 0,0 0 1,0 1-1,0-1 0,0 1 0,0 0 0,0 0 0,0 0 0,0 0 0,-1 0 0,3 4 0,4 8 20,-1-1 0,0 1-1,8 26 1,4 7 70,-16-40-98,1 0 0,0 0 0,0 0 0,1-1 0,0 1 0,0-1 0,1 0 0,-1-1-1,1 1 1,1-1 0,-1 0 0,1 0 0,-1-1 0,1 0 0,1 0 0,-1-1 0,0 0 0,1 0 0,0-1 0,0 0 0,-1 0 0,1-1 0,0 0 0,0 0 0,0-1 0,0 0 0,1 0-1,-1-1 1,0 0 0,0 0 0,-1-1 0,11-4 0,-7 2-37,0 0 0,-1-2 1,1 1-1,-1-1 0,-1-1 0,1 0 0,9-8 0,-13 10 114,-1 0-1,1-1 0,-1 0 0,0 0 1,0 0-1,0-1 0,-1 0 0,0 1 1,0-1-1,-1-1 0,3-9 0,-4 2 1632,-7 22-976,-8 25-668,9-8-105,1 0 0,1 0 1,1 26-1,1-48 60,1-1 0,-1 0-1,1 0 1,0 0 0,-1 0 0,1 0-1,0 0 1,0 0 0,0 0 0,0 0-1,0 0 1,0-1 0,0 1 0,0 0-1,0-1 1,0 1 0,0 0 0,0-1-1,0 1 1,1-1 0,-1 0 0,0 1-1,0-1 1,1 0 0,-1 0 0,0 0-1,0 0 1,1 0 0,-1 0 0,0 0-1,0 0 1,3-1 0,44-8 325,-43 7-353,0-1 0,0 0 0,0 0-1,-1-1 1,0 1 0,1-1 0,-1 0 0,-1 0-1,1 0 1,-1-1 0,1 1 0,-1-1-1,0 0 1,-1 0 0,1 0 0,-1 0 0,0-1-1,-1 1 1,1 0 0,-1-1 0,0 1-1,0-1 1,-1 0 0,1 1 0,-2-7-1,1-1-93,0 1-1,-2-1 0,1 1 0,-2 0 0,1 0 0,-2 0 1,1 0-1,-2 0 0,0 1 0,-8-15 0,0 7 108,-1 1 1,-1 1-1,-1 0 0,0 1 0,-1 1 1,0 1-1,-23-14 0,-13-12 1037,53 39-947,-1 0 1,0 1-1,1-1 1,-1 0-1,1 1 1,-1-1-1,1 0 1,-1 0-1,1 0 1,-1 0-1,1 1 1,0-1-1,-1 0 1,1 0 0,0 0-1,0 0 1,0 0-1,-1 0 1,1 0-1,0 0 1,0 0-1,1 0 1,-1 0-1,0 0 1,0 1-1,0-1 1,1 0-1,-1 0 1,0 0-1,1 0 1,-1 0-1,1 0 1,-1 1-1,1-1 1,-1 0-1,1 0 1,0 1-1,-1-1 1,1 0-1,0 1 1,-1-1-1,1 1 1,0-1-1,0 1 1,1-1-1,46-28-76,-40 25 194,9-6-246,1 1 1,1 1 0,0 1 0,0 0 0,1 2 0,-1 0-1,1 1 1,0 1 0,0 1 0,0 1 0,1 0 0,24 3-1,-42-1-179,0 0-1,-1 0 1,1 0-1,-1 0 1,0 0-1,1 0 1,-1 1-1,0-1 0,0 1 1,0 0-1,0-1 1,0 1-1,0 0 1,0 0-1,-1 0 1,1 1-1,-1-1 1,1 0-1,-1 1 0,0-1 1,0 0-1,0 1 1,0-1-1,-1 1 1,1 0-1,-1-1 1,1 5-1,1 9-1223,0 1-1,-1 0 1,-2 20-1,1-17 280,0 13-995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6.3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72 48,'0'0'12421,"0"5"-11280,0 69 443,2 1 0,14 75 1,-16-149-1595,0 0 0,0 0 1,0-1-1,0 1 1,0 0-1,1-1 1,-1 1-1,0 0 0,0-1 1,1 1-1,-1 0 1,0-1-1,1 1 0,-1 0 1,0-1-1,1 1 1,-1-1-1,1 1 1,-1-1-1,1 1 0,0-1 1,-1 1-1,1-1 1,-1 0-1,1 1 1,0-1-1,-1 0 0,1 0 1,0 1-1,-1-1 1,1 0-1,1 0 0,0 0 0,0 0 0,0-1-1,0 1 1,0-1-1,0 0 1,0 0-1,0 1 1,0-1-1,0 0 1,0-1 0,2-1-1,44-42-432,-46 42 325,37-41-1261,53-76 0,-19 1 2860,-73 118-1059,0 36-455,4 6 889,1 1 1,3-1 0,12 42 0,-19-83-804,-1 1 0,0-1 1,0 0-1,1 0 0,-1 1 1,0-1-1,1 0 0,-1 0 0,0 1 1,1-1-1,-1 0 0,1 0 0,-1 0 1,0 0-1,1 0 0,-1 0 1,1 1-1,-1-1 0,0 0 0,1 0 1,-1 0-1,1 0 0,-1 0 0,0-1 1,1 1-1,-1 0 0,1 0 0,-1 0 1,0 0-1,1 0 0,-1 0 1,0-1-1,1 1 0,-1 0 0,0 0 1,1-1-1,-1 1 0,0 0 0,1 0 1,-1-1-1,0 1 0,0 0 1,1-1-1,-1 1 0,0 0 0,0-1 1,18-16 256,38-46-242,122-146-819,-200 233-17638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6.6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4441,'0'0'8783,"5"13"-7201,77 212 3992,-82-224-5753,1 0 0,-1-1 0,0 1 0,1 0 0,-1-1-1,1 1 1,-1 0 0,1-1 0,-1 1 0,1-1 0,-1 1-1,1-1 1,-1 1 0,1-1 0,0 0 0,-1 1 0,1-1-1,0 0 1,0 1 0,-1-1 0,1 0 0,0 0 0,-1 0-1,1 0 1,0 1 0,0-1 0,-1 0 0,1 0 0,0 0-1,0-1 1,-1 1 0,1 0 0,0 0 0,0 0 0,-1-1-1,1 1 1,0 0 0,-1 0 0,1-1 0,0 1 0,-1-1-1,1 1 1,0-1 0,-1 1 0,1-1 0,35-29-4815,-27 22 3617,10-9-1302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6.9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13 148 3513,'0'0'7647,"0"13"-6252,0 42-92,0-53-1189,0 0 0,0 0 0,0 0 1,0 0-1,0 0 0,1 0 0,-1 0 1,1 0-1,-1-1 0,1 1 0,0 0 1,0 0-1,0-1 0,0 1 0,0 0 1,0-1-1,0 1 0,0-1 0,1 1 1,-1-1-1,1 0 0,-1 0 0,1 0 1,-1 1-1,1-1 0,0-1 0,0 1 1,-1 0-1,5 1 0,1 0 164,1-1 0,-1 0 0,1 0 0,-1-1-1,14-1 1,-9 1 34,1-1-181,-1 0 1,0-1-1,0 0 0,0-1 1,0-1-1,0 0 0,-1 0 1,1-1-1,-1-1 0,-1 0 1,16-11-1,-22 15-94,0-1-1,0 0 1,0 0 0,0 0-1,-1 0 1,0-1 0,1 1-1,-1-1 1,0 0 0,-1 0-1,1 0 1,-1 0 0,0-1-1,0 1 1,0-1 0,-1 1-1,1-1 1,-1 0 0,0 1-1,0-1 1,-1 0 0,0 0-1,1 0 1,-2 0 0,1 1-1,0-1 1,-1 0 0,0 0-1,0 1 1,-1-1 0,1 0-1,-4-5 1,2 5-89,-1 0 0,1 0 0,-1 1 0,-1 0 0,1 0 0,-1 0 0,1 0 0,-1 1 0,0-1 0,0 1 0,-1 0 0,1 1 0,-1 0 0,1-1 0,-1 2 0,0-1 0,1 1 0,-1 0 0,-8-1 0,-6-1-856,0 2 0,0 0 0,0 1 0,-30 4 0,45-3 137,-1 0 0,1 1 0,0 0 0,0 0 0,0 1-1,0-1 1,0 1 0,1 0 0,-1 1 0,1-1 0,0 1 0,0 0 0,-5 6 0,2-4-2367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7.3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6425,'0'0'7914,"4"41"-9322,-4 0 151,4 22-639,-2-10-1401,2-6-1280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7.8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41 4577,'0'0'12511,"25"-6"-9667,128-10-1061,7 0-4085,-145 15 2656,-5 0-3568,-25 6-8207,-6 3 8497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8:1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0 954 144,'0'0'3078,"16"-27"-1799,23-12-148,76-58 1,-68 60-459,51-52 0,-57 50-369,2 2 1,1 2 0,2 1 0,2 3-1,63-32 1,168-86 198,-188 94-130,-60 35-216,0 2-1,51-23 1,-71 36-102,0 0 0,0-1 1,16-13-1,-17 12-42,0 0-1,1 1 0,18-9 0,-13 8 63,1 0 0,-1-2 0,0 0-1,-1-1 1,21-17 0,-36 27-77,0 0 0,0 0 1,0 0-1,1 0 0,-1 0 1,0 0-1,0 0 0,0-1 1,0 1-1,0 0 0,0 0 1,0 0-1,0 0 0,0 0 1,0 0-1,0 0 1,0 0-1,0-1 0,0 1 1,0 0-1,0 0 0,0 0 1,0 0-1,0 0 0,0 0 1,0 0-1,0 0 0,0 0 1,0-1-1,0 1 0,0 0 1,0 0-1,0 0 0,0 0 1,-1 0-1,1 0 1,0 0-1,0 0 0,0 0 1,0 0-1,0 0 0,0-1 1,0 1-1,0 0 0,0 0 1,0 0-1,-1 0 0,1 0 1,0 0-1,0 0 0,0 0 1,0 0-1,0 0 0,0 0 1,0 0-1,0 0 0,-1 0 1,1 0-1,0 0 1,0 0-1,0 0 0,0 0 1,0 0-1,0 0 0,0 0 1,0 0-1,0 0 0,-1 0 1,1 1-1,-16-1-90,-23 9-247,-37 30 396,114-72-1307,-23 18-3265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8.8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0 2873,'0'0'6830,"-2"9"-5859,-10 28 151,-15 65 1337,25-93-2390,1 0 1,0 0 0,0 0 0,1 0 0,0 0-1,1 0 1,0-1 0,0 1 0,5 16 0,-4-22-68,0 1 1,1-1-1,-1 0 1,0 0-1,1 0 1,0 0-1,0 0 1,0-1-1,0 1 1,0-1-1,0 0 1,0 0-1,1 0 1,-1 0-1,1-1 1,0 0-1,-1 1 1,1-1-1,0 0 1,0-1-1,0 1 1,-1-1 0,1 1-1,0-1 1,0 0-1,7-2 1,2 2 23,1-2 1,-1 1 0,0-2-1,0 0 1,0-1 0,21-8-1,-18 5-113,0-1-1,0 0 0,0-2 1,-1 0-1,-1 0 0,0-2 1,0 0-1,-1 0 0,-1-1 1,0-1-1,0 0 0,-2 0 1,0-1-1,9-17 0,-15 19 551,-8 10 264,-12 17-422,7 2-322,0 0 0,1 0-1,-9 25 1,14-33 52,1-1 1,0 1-1,0 0 1,1 0-1,0-1 1,0 1 0,1 0-1,0 0 1,0 0-1,3 13 1,-2-19-23,0-1 0,1 1 0,-1 0 0,0 0 0,1-1 0,-1 1 1,1-1-1,0 1 0,-1-1 0,1 0 0,0 0 0,0 1 0,0-1 0,0-1 0,0 1 1,0 0-1,0 0 0,0-1 0,0 1 0,0-1 0,0 0 0,1 1 0,-1-1 1,0 0-1,0 0 0,0-1 0,4 0 0,2 1-35,-1 0 1,0-1-1,1 0 1,-1-1-1,0 0 1,0 0-1,9-4 0,-8 1-204,0 0 0,-1 0 0,1-1 0,-1 0-1,-1 0 1,1-1 0,-1 0 0,0 0-1,10-15 1,-14 17 133,1 1-1,-1-1 1,0 0-1,0 0 1,0 0-1,-1 0 0,0 0 1,0 0-1,0 0 1,0 0-1,-1-1 1,0 1-1,0 0 1,0 0-1,-1-1 1,0 1-1,0 0 1,0 0-1,-3-7 1,1 8 74,1 0 0,-1 0 1,0 0-1,0 0 1,-1 0-1,1 1 0,-1-1 1,0 1-1,0 0 1,0 0-1,-7-3 1,-7-7 44,17 13-23,1 0 0,0 0-1,0 0 1,0 0-1,-1-1 1,1 1-1,0 0 1,0 0-1,0 0 1,0 0 0,-1 0-1,1 0 1,0-1-1,0 1 1,0 0-1,0 0 1,0 0 0,0-1-1,0 1 1,-1 0-1,1 0 1,0 0-1,0 0 1,0-1-1,0 1 1,0 0 0,0 0-1,0 0 1,0-1-1,0 1 1,0 0-1,0 0 1,0-1-1,0 1 1,0 0 0,0 0-1,0 0 1,0-1-1,0 1 1,1 0-1,-1 0 1,0 0-1,0 0 1,0-1 0,0 1-1,0 0 1,0 0-1,1 0 1,-1 0-1,0 0 1,0-1 0,0 1-1,0 0 1,1 0-1,-1 0 1,0 0-1,0 0 1,0 0-1,1 0 1,21-5 291,24 3 119,-45 2-422,1-1 0,0 1 0,0 0 0,0 0 0,0 1 0,0-1 0,-1 0 0,1 0 0,0 1 0,0 0 0,0-1 0,-1 1 0,1 0 0,0 0 0,-1-1 0,1 1 0,0 1 0,-1-1 0,0 0 0,1 0 0,1 2 0,-1 1-12,-1 0 0,1 0 1,-1 0-1,0 0 0,0 0 1,0 1-1,0-1 0,-1 9 1,2 17 149,-1-15-99,0 0-1,0 0 0,1 0 0,1 0 0,8 24 0,-10-36 46,0 0 1,1 0-1,-1-1 0,1 1 1,0-1-1,0 1 0,0-1 1,0 1-1,0-1 0,0 0 1,0 0-1,1 0 0,-1 0 1,1-1-1,0 1 0,-1 0 1,1-1-1,0 0 0,0 0 1,0 0-1,0 0 0,0 0 1,0-1-1,0 1 0,0-1 1,0 0-1,0 0 0,0 0 1,1 0-1,-1 0 1,0-1-1,0 0 0,5-1 1,-3 0 19,1 1 1,-1-2 0,0 1 0,1-1 0,-1 1 0,0-1 0,-1-1 0,1 1 0,0-1 0,-1 0 0,0 0 0,0 0 0,0 0 0,-1-1-1,1 1 1,-1-1 0,0 0 0,3-7 0,-2 4-149,-1 0-1,1 0 0,-2-1 1,1 1-1,-1-1 0,0 1 1,-1-1-1,0 0 0,0 0 1,-1 0-1,-1-12 0,-1 18-253,1 0 0,0 1-1,-1-1 1,0 0-1,0 1 1,1-1 0,-1 1-1,-1 0 1,1 0-1,0 0 1,0 0-1,-1 0 1,0 0 0,1 0-1,-1 1 1,0 0-1,1-1 1,-1 1 0,-4-1-1,2 0-822,-11-6-2374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9.2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 6865,'0'0'2865,"116"-3"-4073,-84 6-1377,-4 4-2272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39.6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69 4329,'0'0'4362,"21"-7"-3115,39-10 704,77-13 0,-87 23-718,57 0-1,-106 8-1457,-1 0 0,0-1-1,1 1 1,-1 0 0,0 0 0,0 0 0,1 0 0,-1 0 0,0 0 0,0 0-1,0 0 1,0 0 0,0 0 0,0 0 0,0 0 0,-1-1 0,1 1 0,0 0-1,0 0 1,-1 0 0,1 0 0,-1 0 0,1 0 0,-1-1 0,1 1 0,-1 0-1,1 0 1,-1-1 0,0 1 0,0 1 0,-28 17-2485,-5 0 367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40.2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176 15 2913,'0'0'8559,"16"-3"-7654,54-9-279,-69 12-599,1 0-1,-1 0 1,1 0 0,-1 0-1,1 0 1,-1 0 0,1 1 0,-1-1-1,1 0 1,-1 1 0,1-1-1,-1 1 1,0-1 0,1 1 0,-1 0-1,0 0 1,1 0 0,-1-1 0,0 1-1,0 0 1,0 0 0,0 1-1,0-1 1,0 0 0,0 0 0,0 0-1,0 1 1,-1-1 0,1 0 0,0 3-1,6 39 552,-6-37-480,-1 10 33,0 1 0,-1-1 0,0 0 0,-2 0 1,0 0-1,0 0 0,-2-1 0,0 1 0,0-1 0,-2 0 0,0 0 0,0-1 0,-2 0 0,1 0 1,-2-1-1,0-1 0,0 1 0,-1-1 0,-19 15 0,12-9-59,-1-1 0,-1 0 0,0-2 0,-1 0 0,-1-1 0,-31 14 0,74-34 265,-1 1-1,1 1 1,0 1-1,36-2 1,94 6-232,-119 0 158,54 13-228,-108-15-10177,3-8 5758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40.6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0 3825,'0'0'4977,"-5"21"-4021,-10 37 130,3 0-1,-8 99 1,18-121-909,1 0 0,3-1 0,1 1 0,11 57 0,-12-85-308,0 0 1,0 0-1,1 0 0,0 0 0,0 0 1,1-1-1,0 1 0,0-1 0,1 0 1,0 0-1,0-1 0,1 1 1,0-1-1,0 0 0,0-1 0,1 0 1,-1 0-1,1 0 0,1-1 0,-1 0 1,1 0-1,-1 0 0,1-1 0,0-1 1,14 4-1,4-2-885,0-2-1,0 0 1,0-2 0,37-4 0,-9-3-1619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41.0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 1 4249,'0'0'7196,"16"11"-6145,47 40-17,-58-46-870,-1 1 1,1-1-1,-1 1 1,0 0 0,-1 0-1,0 0 1,0 1-1,0-1 1,0 1 0,-1 0-1,0-1 1,-1 1-1,0 0 1,0 0 0,0 10-1,2 4 129,2 9-125,-2 1 0,-1-1 1,-1 1-1,-2 0 1,0 0-1,-11 47 0,10-68-114,-1-1-1,-1 1 1,0-1-1,0-1 1,-1 1-1,0 0 1,0-1-1,-1 0 1,0 0-1,-8 7 1,9-10-302,0-1 0,0 0 1,-1 0-1,1 0 0,-1-1 1,-9 4-1,9-4-779,0-1 0,0 0-1,0-1 1,-1 1 0,1-1 0,0-1-1,-9 1 1,-1-1-3891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5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188 184 1288,'0'0'2207,"-6"-16"4240,-10 22-4122,-1 32-2136,2 1 1,1 1 0,2 1 0,-13 79-1,16-71 32,-4 23 11,4 1-1,2 1 1,4-1-1,7 76 1,-3-140-214,0 0 0,1 0 0,-1-1 0,2 1 0,-1-1 0,1 0 0,1 1-1,-1-1 1,1-1 0,6 9 0,-8-12-9,1 0-1,0-1 0,0 1 0,0-1 1,0 0-1,1 0 0,-1 0 0,1 0 1,0-1-1,-1 1 0,1-1 0,0 0 1,1 0-1,-1-1 0,0 1 0,1-1 1,-1 0-1,0 0 0,1 0 0,7 0 1,-5-1-2,-1-1 0,0 0 0,1 0 0,-1 0 0,0-1 0,0 0 0,0 0 1,0 0-1,0-1 0,-1 0 0,10-6 0,-4 1 3,0-1-1,-1 0 1,0-1 0,17-21-1,-1-5-53,-2-2 0,26-53 0,-48 87 32,15-31-14,-3 0 1,0 0-1,-3-2 0,-1 1 1,-1-1-1,-2-1 0,-2 0 0,-2 0 1,-1 0-1,-1 0 0,-7-45 1,3 59 59,-1 0 0,-2 1 1,0 0-1,-2 0 1,-16-35-1,18 45-17,-1 0 0,-1 0 0,0 0 0,0 1-1,-1 1 1,-1 0 0,0 0 0,-1 0 0,0 1 0,-16-11 0,23 18-54,-1 0 0,0 0 1,0 0-1,-1 1 0,1-1 1,-1 1-1,1 1 0,-1-1 1,1 1-1,-1 0 0,0 0 1,0 0-1,1 1 0,-1 0 0,0 0 1,0 1-1,0 0 0,1 0 1,-1 0-1,0 0 0,1 1 1,-1 0-1,1 0 0,0 1 0,-1-1 1,1 1-1,0 0 0,1 0 1,-1 1-1,1 0 0,-1 0 1,1 0-1,0 0 0,-4 6 0,-7 9-194,1 2 0,0 0 0,1 0-1,2 1 1,0 1 0,-12 38 0,10-20-23,2-1 0,2 2 0,1-1 1,3 1-1,1 0 0,2 56 0,3-88 224,0 0 0,0-1 0,1 1 0,0 0 0,1-1 0,0 1 0,7 15 0,-8-21 50,-1-1 0,1 0-1,0 0 1,0 0 0,0 0 0,0 0 0,1 0 0,-1 0 0,1-1-1,0 1 1,-1-1 0,1 0 0,0 0 0,0 0 0,1 0-1,-1 0 1,0-1 0,1 0 0,-1 1 0,1-1 0,-1-1 0,1 1-1,6 1 1,8-4 440,-1 0-1,-1-1 1,1-1 0,0-1-1,-1 0 1,0-1-1,0 0 1,0-2-1,-1 0 1,19-13 0,48-22 115,-82 43-689,0 0 0,1-1 1,-1 1-1,1 0 0,-1 0 0,0-1 1,1 1-1,-1 0 0,1 0 1,-1 0-1,1 0 0,-1 0 0,1 0 1,-1 0-1,1 0 0,-1 0 1,0 0-1,1 0 0,-1 0 0,1 0 1,-1 0-1,1 0 0,-1 0 1,1 0-1,-1 0 0,0 1 0,1-1 1,-1 0-1,1 0 0,-1 1 1,0-1-1,1 0 0,-1 1 0,1-1 1,-1 0-1,0 1 0,0-1 1,1 0-1,-1 1 0,0-1 0,0 1 1,1-1-1,-1 0 0,0 1 0,0-1 1,0 1-1,0-1 0,0 1 1,0 29-3822,-1-17 2223,1 3-1414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5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5353,'0'0'4704,"-17"1"-4017,-54 6-199,67-5-413,-1 0 0,1 0 0,0 0 0,0 0 0,0 1 1,0 0-1,0 0 0,0 0 0,1 0 0,0 0 0,-1 1 0,1 0 1,1-1-1,-1 1 0,0 0 0,1 0 0,0 1 0,0-1 0,0 0 1,-2 9-1,-2 1 200,-3 9 33,1 1-1,0 0 1,2 0-1,1 1 1,-4 49-1,9 128 13,0-199-352,0 1 0,1 0 0,0-1 0,0 1 0,0-1 0,0 1 1,1-1-1,-1 0 0,1 0 0,0 1 0,0-1 0,0 0 0,4 3 0,-6-5-35,1 0 1,0 0-1,0-1 0,0 1 1,0 0-1,0-1 0,-1 1 1,1-1-1,0 1 0,1-1 0,-1 1 1,0-1-1,0 0 0,0 1 1,0-1-1,0 0 0,0 0 0,0 0 1,0 0-1,0 0 0,0 0 1,1 0-1,-1 0 0,0-1 0,0 1 1,0 0-1,0-1 0,0 1 1,0-1-1,0 1 0,0-1 0,0 1 1,0-1-1,0 0 0,-1 1 1,1-1-1,0 0 0,0 0 1,0 1-1,-1-1 0,1 0 0,-1 0 1,1 0-1,-1 0 0,1 0 1,-1 0-1,1-2 0,4-5-471,-1 0 0,0 0-1,0-1 1,-1 0 0,0 0-1,-1 0 1,0 0 0,0 0-1,-1 0 1,0-11 0,0 15 341,-2 0-1,1-1 1,0 1 0,-1 0 0,0 0 0,0 0 0,-1 0 0,1 1 0,-1-1 0,0 0 0,0 0-1,-1 1 1,1-1 0,-1 1 0,0 0 0,0 0 0,0 0 0,-1 0 0,-6-5 0,-14-5 266,20 12 351,-1 0-1,1 0 1,1 0-1,-1-1 1,0 0 0,1 1-1,-5-5 1,8 6-353,0 0-1,-1 1 1,1-1 0,0 1 0,0-1 0,0 1 0,0-1-1,0 0 1,0 1 0,0-1 0,0 1 0,0-1 0,0 0 0,0 1-1,1-1 1,-1 1 0,0-1 0,0 1 0,1-1 0,-1 1-1,0-1 1,1 1 0,-1-1 0,0 1 0,1-1 0,-1 1-1,1-1 1,-1 1 0,0 0 0,1-1 0,-1 1 0,1 0 0,-1-1-1,1 1 1,0 0 0,0-1 0,27-13 600,-19 10-208,7-4-222,1 1 0,1 0-1,0 2 1,0 0 0,0 0 0,0 2-1,0 0 1,1 1 0,22 1-1,-40 2-214,1-1-1,0 0 0,-1 1 1,1 0-1,-1-1 1,1 1-1,-1 0 0,1 0 1,-1-1-1,0 1 0,1 0 1,-1 1-1,0-1 0,0 0 1,0 0-1,0 0 1,0 1-1,0-1 0,0 1 1,0-1-1,0 0 0,-1 1 1,1-1-1,0 1 0,-1 0 1,1-1-1,-1 1 1,0 0-1,0-1 0,0 1 1,0 2-1,3 62 515,-3-52-305,-3 36 90,2-35-268,0 1-1,0 0 1,2 0 0,0 0 0,5 23 0,-6-38-47,1 0-1,-1 0 1,1 0 0,-1 0 0,1 0-1,-1 0 1,1 0 0,0 0-1,0 0 1,-1 0 0,1 0 0,0-1-1,0 1 1,0 0 0,0-1 0,0 1-1,0-1 1,0 1 0,0-1 0,0 1-1,0-1 1,0 0 0,0 1 0,0-1-1,0 0 1,1 0 0,-1 0 0,0 0-1,0 0 1,0 0 0,0 0 0,0 0-1,1 0 1,-1-1 0,0 1 0,0 0-1,0-1 1,0 1 0,0-1-1,0 1 1,0-1 0,1 0 0,3-2 84,0 0 0,0 0 0,0 0 0,0 0 1,0-1-1,-1 0 0,4-4 0,64-85 677,-64 82-514,-1-2 0,0 1 0,0-1 0,-1 0 0,-1 0 0,5-17 0,-27 68 626,7-19-708,1 0 1,1 1-1,1 0 1,-7 27-1,13-39-135,-1 0-1,2 0 1,-1 0-1,1 0 1,0 1-1,1-1 0,2 10 1,-2-15-30,0-1 0,0 0 0,0 1 0,0-1 0,0 0 0,1 0 0,-1 0 0,1 0 0,-1 0 0,1 0 1,0-1-1,0 1 0,0 0 0,0-1 0,0 1 0,0-1 0,0 0 0,0 0 0,1 0 0,-1 0 0,0 0 0,1 0 0,-1-1 0,1 1 0,-1-1 1,1 0-1,3 0 0,3 1 21,0-1-1,0 0 1,1-1 0,-1 0 0,0-1 0,0 0 0,0 0 0,-1-1 0,1 0-1,0 0 1,-1-1 0,0 0 0,0-1 0,0 0 0,-1 0 0,1-1 0,-1 0-1,0 0 1,-1 0 0,0-1 0,0 0 0,0 0 0,-1-1 0,0 1 0,0-1-1,-1 0 1,0-1 0,0 1 0,-1-1 0,0 0 0,-1 1 0,0-1-1,0 0 1,-1-1 0,0 1 0,-1 0 0,0 0 0,0 0 0,-3-13 0,3 19-234,-1 1 0,0-1 0,0 1 0,0-1 0,-1 1 0,1 0 0,0-1 0,-1 1 0,0 0 0,1 0 0,-1 0 1,0 0-1,0 0 0,-3-2 0,-33-17-7928,20 13 4305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5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6385,'0'0'7858,"-4"0"-8898,4 33-192,0 9-273,0 26-759,2-6-1409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0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156 136 3065,'0'0'6208,"-1"7"-5155,1-3-954,-1 5 240,0 0 1,1 0-1,0-1 1,0 1 0,3 13-1,-2-19-264,0 0 0,0 0 0,0 0 0,0 0 0,1 0 0,-1 0 0,1-1 0,-1 1 0,1 0 0,0-1 0,0 0 0,0 1 0,1-1 0,-1 0 0,0 0 0,1 0 0,0-1 0,-1 1 0,1 0 0,0-1 0,0 0 0,3 2 0,-1-2-31,1 1 1,-1-1-1,1 0 1,-1 0-1,0-1 1,1 0-1,-1 0 1,1 0-1,-1 0 0,1-1 1,-1 0-1,1 0 1,-1-1-1,0 1 1,0-1-1,0 0 1,0-1-1,0 1 0,0-1 1,0 0-1,-1 0 1,1 0-1,-1-1 1,0 0-1,0 1 1,-1-1-1,1-1 0,-1 1 1,1-1-1,-2 1 1,1-1-1,0 0 1,-1 0-1,0 0 1,0 0-1,0 0 0,-1-1 1,0 1-1,0 0 1,0-1-1,0 1 1,-1-11-1,0 11-94,0 0 0,0 0 0,0-1-1,0 1 1,-1 0 0,0 0 0,0 0 0,-1 0 0,1 0-1,-1 0 1,0 0 0,0 0 0,-1 1 0,1-1-1,-1 1 1,0-1 0,0 1 0,-1 0 0,1 0 0,-1 1-1,0-1 1,0 1 0,0-1 0,-1 1 0,1 1 0,-1-1-1,1 1 1,-1-1 0,0 1 0,0 1 0,-6-3-1,4 2 34,1 0 0,0 1-1,0-1 1,-1 1-1,1 0 1,-1 1 0,1-1-1,-1 1 1,1 1-1,-13 1 1,15 0 40,1-1 0,-1 1 0,0 0-1,1 0 1,-1 0 0,1 1 0,0-1 0,0 1 0,0 0-1,0-1 1,0 1 0,1 1 0,-1-1 0,1 0 0,0 1 0,0-1-1,0 1 1,-1 4 0,-22 44 725,3 2 1,2 0-1,3 1 0,2 1 1,2 1-1,3 0 0,3 0 1,-1 90-1,7-122-894,0-19-24,1 1 0,-1 0 0,1 0 0,1-1 1,-1 1-1,1 0 0,0-1 0,0 1 0,1 0 0,0-1 0,5 12 0,-6-17-189,-1-1-1,1 1 0,0-1 1,0 1-1,-1-1 0,1 1 0,0-1 1,0 0-1,0 1 0,0-1 0,0 0 1,-1 0-1,1 0 0,0 0 1,0 0-1,0 0 0,0 0 0,0 0 1,0 0-1,1 0 0,3-1-2529,5 1-2632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8:1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71 88,'0'0'4821,"-13"11"-2383,12-8-2388,1-1 0,-1 0 0,1 1 0,-1-1 0,1 0 0,0 1 0,0-1 0,0 1 0,0-1 0,1 0 0,-1 1 0,1-1 0,-1 1 0,1-1 0,0 0 0,0 0 0,0 1 0,0-1 0,0 0 0,1 0 0,-1 0 0,0 0 0,1-1 0,0 1 0,-1 0 0,1 0 0,4 2 0,1-2 24,0 0 1,0 0-1,1-1 0,-1 0 1,1 0-1,-1-1 0,16 0 1,-22 0-71,0-1-24,1 0-1,0 0 1,0 0 0,0 0 0,0 0-1,-1 0 1,1 0 0,-1-1-1,1 1 1,-1 0 0,1-1-1,-1 0 1,0 1 0,1-1 0,0-2-1,19-31-154,-19 32 170,13-44-58,-15 46 70,1-1 0,-1 1 0,1-1 0,-1 1 0,0-1 1,0 0-1,0 1 0,0-1 0,0 0 0,0 1 0,-1-1 0,1 1 0,0-1 0,-1 1 0,1-1 0,-1 1 1,1-1-1,-1 1 0,0-1 0,0 1 0,0 0 0,0-1 0,0 1 0,0 0 0,0 0 0,0 0 0,-2-2 1,0 3-8,1-1 0,-1 1 0,0-1 0,1 1 0,-1 0 0,0 0 0,0 0 0,1 0 0,-1 1 0,0-1 0,1 1 1,-1-1-1,0 1 0,1 0 0,-1 0 0,1 0 0,-1 0 0,1 1 0,0-1 0,0 1 0,-1 0 0,1-1 0,0 1 1,0 0-1,1 0 0,-1 0 0,0 0 0,-2 5 0,0-2 42,0 0-1,1 0 1,-1 1 0,1-1-1,1 1 1,-1 0 0,1 0 0,0 0-1,0 0 1,1 0 0,-2 9-1,4-12-30,-1 0 0,1 0-1,0-1 1,0 1 0,0 0 0,1-1-1,-1 1 1,1-1 0,-1 1-1,1-1 1,0 1 0,0-1-1,0 0 1,0 0 0,0 0-1,0 0 1,1-1 0,-1 1 0,1 0-1,-1-1 1,1 0 0,0 1-1,-1-1 1,1 0 0,0-1-1,0 1 1,3 0 0,2 1-16,0 0 1,1 0 0,-1-1-1,1 0 1,-1 0 0,1-1-1,-1 0 1,16-3-1,-21 2 14,0-1 0,1 1-1,-1-1 1,0 0 0,0 1-1,-1-2 1,1 1 0,0 0-1,-1 0 1,1-1 0,-1 0-1,0 1 1,0-1 0,0 0-1,0 0 1,0 0 0,0 0-1,-1-1 1,0 1 0,0 0-1,0 0 1,0-1-1,0 1 1,0-6 0,0 4 6,0 0 0,-1 0 1,1-1-1,-1 1 0,0 0 1,-1 0-1,1 0 0,-1-1 1,0 1-1,0 0 0,-1 0 1,0 0-1,1 0 0,-2 1 1,-4-10-1,5 13-20,0-1 0,0 1-1,1 0 1,-1 0 0,0 0 0,-1 0 0,1 0 0,0 0-1,0 0 1,0 1 0,0-1 0,-1 1 0,1 0 0,0 0-1,0 0 1,-1 0 0,1 0 0,0 0 0,0 0 0,-1 1-1,-3 0 1,0 1-9,-1-1 0,1 1 0,0 0 0,0 1 0,0-1 0,-6 5 0,-13 16-271,18-10-2600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80 139 80,'0'0'8601,"-13"4"-7608,-37 11 59,38-11 127,11-10 3647,-2-29-4341,3 29-461,0-1 0,1 1 1,0 0-1,1 0 1,-1-1-1,1 1 0,0 0 1,1 0-1,-1 1 1,1-1-1,5-7 0,-6 10-7,0 0-1,1 0 0,-1 0 0,1 0 0,0 1 0,-1-1 1,1 1-1,0-1 0,1 1 0,-1 0 0,0 0 0,0 1 1,1-1-1,-1 1 0,1-1 0,0 1 0,-1 0 0,1 1 0,0-1 1,6 0-1,-9 1-20,0 1 0,0-1 0,0 1-1,0-1 1,1 0 0,-1 1 0,0 0 0,0-1 0,0 1 0,0 0 0,-1 0 0,1-1 0,0 1 0,0 0 0,0 0 0,-1 0-1,1 0 1,0 0 0,-1 0 0,1 0 0,-1 0 0,1 0 0,-1 0 0,1 3 0,9 34-98,-8-29 94,13 85 24,-14-74-10,2 0 1,0 0-1,1 0 1,1 0-1,1-1 1,15 35-1,-20-52-6,0 0 1,0 0-1,0-1 0,1 1 1,-1 0-1,0 0 0,1-1 0,-1 1 1,1-1-1,-1 1 0,1-1 1,0 0-1,0 0 0,0 0 0,0 0 1,0 0-1,0 0 0,0 0 1,0 0-1,0-1 0,0 1 0,0-1 1,0 0-1,0 1 0,0-1 1,1 0-1,-1 0 0,0-1 0,0 1 1,0 0-1,0-1 0,0 1 1,1-1-1,-1 0 0,0 1 0,0-1 1,-1 0-1,1 0 0,0-1 1,0 1-1,0 0 0,-1 0 0,3-3 1,6-4 28,-1 0-1,0-1 1,0 0 0,0 0 0,13-22-1,-16 21 36,-1 0-1,1-1 0,-2 1 0,0-1 0,0 0 1,-1 0-1,0-1 0,-1 1 0,0 0 0,-1-1 1,0 0-1,-2-19 0,1 30-98,0 18-447,-1 17 392,0-9 78,1 0-1,1 0 0,4 25 0,-4-44 13,0-1-1,0 0 1,0 0 0,1 0-1,0 0 1,-1-1 0,2 1-1,-1 0 1,1-1-1,-1 1 1,1-1 0,0 0-1,1 0 1,-1 0 0,1 0-1,0-1 1,0 1 0,0-1-1,0 0 1,7 4 0,-7-6 5,1 1 0,-1-1 1,0-1-1,1 1 0,-1 0 1,0-1-1,1 0 1,-1 0-1,1 0 0,-1-1 1,0 1-1,1-1 0,-1 0 1,0 0-1,1-1 1,-1 1-1,0-1 0,0 0 1,0 0-1,-1-1 0,1 1 1,0-1-1,-1 1 1,0-1-1,1 0 0,-1 0 1,4-6-1,7-7 32,-1-1 0,0 0 0,-2-1-1,13-24 1,-15 23 145,-1 0 0,-1 0 0,-1 0 0,0-1 0,-2 0 0,0 0 0,-1-1 0,-1 1-1,-1-22 1,-12 213 270,0 6 817,11-135-884,-2-14-289,2 1 0,1-1 0,1 0 0,2 0 0,0-1 0,11 35 0,-11-63-1784,0-10 777,2-12-572,0-16-3071,-1 0 0,-2-71 0,-3 108 4446,0-49-3106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0 238 784,'0'0'8319,"1"7"-7237,0-3-939,0 0 1,0 0-1,0 1 0,0-1 1,1 0-1,0 0 0,-1 0 1,2-1-1,-1 1 0,0 0 1,1-1-1,-1 1 0,1-1 1,0 0-1,0 0 0,1 0 1,-1 0-1,1-1 0,-1 1 1,1-1-1,0 0 0,0 0 1,-1 0-1,2-1 0,-1 1 1,0-1-1,0 0 0,0 0 1,1 0-1,3-1 0,1 1-16,0-1 0,0 0 1,-1 0-1,1-1 0,0 0 0,0-1 0,-1 0 0,1 0 0,-1-1 0,0 0 0,0-1 0,0 1 0,0-2 0,0 1 0,-1-1 0,0 0 0,0 0 0,0-1 0,-1 0 0,0 0 0,0-1 0,0 0 0,-1 0 0,6-10 0,-9 14-66,2-3 151,0 1 0,-1-1-1,0 1 1,0-1-1,0 0 1,-1 0-1,0 0 1,0-1 0,0 1-1,-1-1 1,1-9-1,-2 15 464,-4 20-695,-3 10 47,1 0-1,2 1 1,1-1-1,1 1 0,3 33 1,-1-62-37,0-1 0,0 1 0,1 0 0,-1-1 0,1 1 0,-1 0 0,1-1 0,-1 1-1,1-1 1,-1 1 0,1-1 0,-1 1 0,1-1 0,0 1 0,-1-1 0,1 0 0,0 1 0,-1-1 0,1 0 0,0 0 0,-1 1 0,1-1 0,0 0 0,0 0 0,-1 0 0,1 0 0,0 0 0,0 0 0,-1 0 0,1 0 0,0 0 0,1 0-1,27-6-488,-11-4 47,0-1 0,0-1 1,-1 0-1,28-27 0,-9 8-703,240-203-3541,-274 232 4710,1-1 193,0 1 0,0-1 0,0 1 0,1-1 0,-1 1 0,1 0 0,-1 0 0,1 0 1,0 1-1,-1-1 0,1 1 0,0 0 0,4-1 0,-6 7-79,-1-1 1,0 0-1,0 0 0,-1 1 1,1-1-1,-1 0 0,0 1 1,0-1-1,-1 1 1,1-1-1,-2 5 0,-2 3 108,0-1 0,0 0-1,-1-1 1,0 1 0,-1-1 0,-1 0-1,1 0 1,-2-1 0,-15 17 0,-10 7 378,-39 31 0,60-54-496,-46 34 164,54-41-256,0 0 0,-1 0 1,0-1-1,0 1 0,0-1 0,0-1 0,0 1 1,0-1-1,0 1 0,-9 0 0,14-3-16,-1 1 0,0 0 0,0-1 0,1 1 0,-1-1 0,0 1 0,1-1 0,-1 1 0,0-1 0,1 1 0,-1-1 0,1 0 0,-1 1 0,1-1 0,-1 0 0,1 1 0,-1-1-1,1 0 1,0 0 0,-1 1 0,1-1 0,0 0 0,0 0 0,0 0 0,-1 1 0,1-1 0,0 0 0,0 0 0,0 0 0,1-1 0,-1-34-124,0 26 69,1 1 20,0 0-1,0 0 1,1 0 0,0 1 0,0-1 0,1 0-1,0 1 1,1 0 0,5-10 0,-8 16 15,0 0 1,0 0 0,0 0-1,0 1 1,0-1 0,1 0-1,-1 0 1,0 1-1,1-1 1,0 1 0,-1 0-1,1-1 1,0 1 0,-1 0-1,1 0 1,0 0 0,0 0-1,0 0 1,0 0-1,0 1 1,0-1 0,0 1-1,1-1 1,-1 1 0,0 0-1,0 0 1,0 0 0,0 0-1,0 0 1,1 0-1,-1 0 1,0 1 0,0 0-1,0-1 1,0 1 0,0 0-1,0 0 1,0 0 0,0 0-1,-1 0 1,1 0-1,0 0 1,2 3 0,15 12-21,0 2 1,-1 0 0,-1 1-1,-1 0 1,25 41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1904,'0'0'4243,"51"-2"667,-38 4-4745,0-1 0,-1 2 0,1-1-1,0 2 1,-1 0 0,23 10 0,-20-8-65,0 0 0,0-1 0,1 0 0,18 2 0,104 1 1106,-85-7-1060,71 12 1,-28-2 99,1-4 0,135-7 1,-90-2-82,256-13 355,258 3 215,-481 12 71,377 3 914,-492-1-1636,263-6 69,-185-16 109,-82 10 137,106-4 0,-56 14-1151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1368,'0'0'10819,"19"-2"-9187,63-8 10,-75 9-1284,0 0 1,0-1-1,0 0 1,0 0-1,10-5 1,-16 7-301,0-1 0,0 1 0,0-1-1,0 1 1,0-1 0,0 1 0,0-1 0,0 0 0,0 0 0,-1 1 0,1-1 0,0 0 0,-1 0-1,1 0 1,0 0 0,-1 1 0,1-1 0,-1 0 0,1 0 0,-1 0 0,0 0 0,1 0 0,-1-1 0,0 1-1,0 0 1,0 0 0,0 0 0,0 0 0,0 0 0,0-2 0,-1 2-334,-1 0 0,1 0 0,0 1 0,-1-1 1,1 0-1,0 1 0,-1-1 0,1 1 0,-1 0 0,1-1 1,-1 1-1,1 0 0,-1 0 0,1 0 0,-1 0 0,0 0 1,1 0-1,-4 1 0,-27 3-5610,18 6 2923,2 3-42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2433,'0'0'8155,"18"-2"-6462,56-11-56,-72 13-1491,0 0 0,0-1 0,0 1 0,0 0 0,-1-1 0,1 1 1,0-1-1,-1 0 0,1 0 0,0 0 0,-1 0 0,1 0 0,-1 0 1,1 0-1,-1 0 0,1 0 0,-1-1 0,0 1 0,0 0 0,0-1 0,0 1 1,0-1-1,0 0 0,0 1 0,0-1 0,-1 0 0,2-2 0,-1-11-2046,-1 13 1298,-12 12-7728,10-8 7037,-10 7-2158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4593,'0'0'5625,"-11"18"-4999,-138 265 2974,86-139-2349,-50 179 0,160-458-2698,104-206 0,-101 236 905,-39 81 546,-5 10 64,0 0 0,1 0-1,0 0 1,1 1-1,1 0 1,0 1-1,12-13 1,-20 25-30,0-1-1,0 0 1,-1 0 0,1 1 0,0-1-1,0 1 1,0-1 0,1 1 0,-1-1-1,0 1 1,0 0 0,0-1 0,0 1-1,0 0 1,0 0 0,0 0 0,1 0-1,-1 0 1,0 0 0,0 0-1,0 0 1,0 1 0,0-1 0,0 0-1,1 1 1,-1-1 0,0 0 0,0 1-1,0 0 1,0-1 0,0 1 0,-1-1-1,1 1 1,0 0 0,0 0-1,0 0 1,0 0 0,-1-1 0,1 1-1,0 2 1,26 43 553,-24-40-470,14 40 447,-1 0 0,-3 0 0,-2 2-1,-1 0 1,4 71 0,-8-56-331,4 0 0,23 84 0,-32-146-426,0 0 0,-1 0 0,1 1 0,-1-1 0,1 0 0,-1 1 0,1-1 0,-1 0 0,0 1 0,0-1 0,1 1 0,-1-1 0,0 0 0,0 1 0,-1-1 0,1 1-1,0-1 1,0 0 0,-1 1 0,1-1 0,-1 0 0,1 1 0,-1-1 0,1 0 0,-1 0 0,0 1 0,0-1 0,-1 1 0,-1 0-656,0-1 0,-1 0 0,1 0 0,-1-1 0,1 1 0,-1-1 0,1 0 0,0 1 0,-7-2 1,2 1 347,-11 0-2410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0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5169,'0'0'7442,"15"0"-6386,128-1 103,-77 0-3281,-65 2 1951,0-1-1,0 0 1,1 0 0,-1 1 0,0-1-1,0 0 1,0 0 0,1 0-1,-1-1 1,0 1 0,0 0 0,0 0-1,1-1 1,-1 1 0,0-1-1,0 1 1,0-1 0,0 1-1,0-1 1,0 0 0,0 1 0,0-1-1,0 0 1,0 0 0,0 0-1,0 0 1,-1 0 0,1 0 0,0 0-1,-1 0 1,1 0 0,-1 0-1,1 0 1,-1 0 0,1 0 0,-1 0-1,0-1 1,1 1 0,-1 0-1,0 0 1,0 0 0,0-2-1,0-10-3078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5769,'0'0'5729,"24"25"-5681,-24 0 40,-4 7-88,-6 2-480,0 2-528,2-2-440,4-6-176,4-1-97,8-8-551,8-10-113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3489,'0'0'6185,"2"-18"-7089,4 47 296,6 6-392,10 28-281,0-10-1023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5817,'0'0'11653,"0"-5"-11067,1-6-373,4 21 71,9 46 384,4 12 61,-18-66-677,0-1 1,0 0 0,1 1 0,-1-1 0,1 0 0,-1 1 0,1-1 0,0 0 0,0 0-1,-1 0 1,1 0 0,0 1 0,0-1 0,0 0 0,0-1 0,0 1 0,0 0-1,0 0 1,3 1 0,-4-2-17,1 0 0,0 0 0,0-1 0,0 1 0,-1 0-1,1 0 1,0-1 0,0 1 0,-1 0 0,1-1 0,0 1 0,-1-1-1,1 1 1,-1-1 0,1 1 0,0-1 0,-1 0 0,1 1 0,-1-1-1,1 1 1,-1-1 0,0 0 0,1 0 0,-1 0 0,23-61 756,-20 53-879,13-58 299,-14 51-290,1 1 1,1 0-1,0 0 1,1 0-1,1 0 1,12-22-1,-15 34-462,-1 0 1,1 1-1,0-1 1,0 1-1,0 0 0,0 0 1,1 0-1,-1 0 0,0 0 1,1 1-1,0 0 0,-1-1 1,1 1-1,0 1 0,-1-1 1,1 0-1,0 1 0,0 0 1,0 0-1,-1 0 1,1 0-1,4 2 0,12-2-2822,10-2-3022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2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1 240,'0'0'672,"0"0"-480,0 0-72,0 0 184,0 0-232,0 0-72,0 0-536,0 0-344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5713,'0'0'5191,"17"0"-3431,92-2 766,190-10 224,-291 12-8156,-15 3-107,4-2 5950,-14 6-3670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 5873,'0'0'7339,"-6"17"-6272,-2 7-586,2-1 0,0 1 0,2 0 0,-4 47 0,8-68-443,1 1 1,-1 0 0,0-1 0,1 1 0,-1-1 0,1 1 0,0-1 0,1 1 0,-1-1-1,0 0 1,1 1 0,0-1 0,0 0 0,0 0 0,0 0 0,0-1 0,0 1 0,5 3-1,-2-2-21,0 0 0,0-1 0,1 0 0,-1 0-1,1-1 1,-1 1 0,1-1 0,0-1 0,0 1-1,7 0 1,2 0-5,-1 0 0,0-2 0,0 0 0,0-1 0,1 0 0,-1-1 0,0 0 0,26-9-1,-17 2 29,0-1-1,0-1 0,22-15 0,-38 22-8,0-1 0,0 0 0,-1 0 0,0 0-1,1-1 1,-2 0 0,1 0 0,-1 0 0,0-1 0,0 1 0,-1-1 0,0-1 0,4-9 0,-4 0 571,-6 18-84,-5 28-368,7-25-141,0 0 0,0 1 0,0-1 1,0 0-1,0 0 0,1 0 0,0 0 1,0 0-1,0 0 0,0 0 0,0 0 1,1-1-1,0 1 0,0 0 1,4 5-1,-3-6 16,0-1 0,0 1-1,0-1 1,0 0 0,0 0 0,0-1 0,1 1 0,-1-1 0,1 1 0,-1-1-1,1 0 1,-1 0 0,1-1 0,0 1 0,-1-1 0,1 0 0,7 0 0,-3 0 54,1-1 0,0 0 0,0 0 1,-1 0-1,1-1 0,-1-1 1,1 1-1,-1-2 0,15-7 0,-19 9-37,0 0-1,-1-1 0,1 1 1,-1-1-1,0 0 0,0 0 1,0 0-1,0 0 0,-1-1 1,1 1-1,-1-1 0,0 1 1,0-1-1,0 0 0,0 0 0,-1 0 1,1 0-1,-1 0 0,0 0 1,0 0-1,-1-1 0,1-7 1,-2 8-38,1 0 0,-1-1 1,1 1-1,-1 0 1,-1-1-1,1 1 0,-1 0 1,1 0-1,-1 0 0,0 0 1,-1 0-1,1 1 1,-1-1-1,1 1 0,-1-1 1,0 1-1,-1 0 0,1 0 1,0 0-1,-1 1 1,0-1-1,1 1 0,-1 0 1,0 0-1,0 0 0,0 0 1,0 1-1,-1 0 1,-6-2-1,-10-2-494,-1 1 0,-1 1 0,1 1 1,-33 0-1,48 2 9,-1 1 1,1-1-1,0 1 1,0 1-1,0-1 0,0 1 1,0 0-1,-12 6 1,16-6-59,-1 0 1,1 0 0,0 0-1,0 1 1,0-1 0,0 1-1,1-1 1,-1 1 0,1 0-1,-1 0 1,1 0 0,0 0-1,0 1 1,0-1-1,1 0 1,-1 1 0,1-1-1,-1 6 1,0 8-3607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4569,'0'0'5017,"33"32"-8050,-23 2-407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5729,'0'0'5635,"22"-7"-3887,322-61 3424,-166 57-6028,-178 12 623,0 0 0,0 0 1,0 0-1,-1-1 1,1 1-1,0 0 0,0 0 1,-1 0-1,1-1 0,-1 1 1,1 0-1,-1 0 0,1-1 1,-1 1-1,1 0 1,-1-1-1,1 1 0,-1-1 1,0 1-1,0-1 0,1 1 1,-1-1-1,0 1 0,-1-1 1,-72 29-6614,33-16 2336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4793,'0'0'8280,"18"3"-7209,56 11-353,-72-13-692,0 0 0,0 0 0,0 0 1,0 0-1,0 1 0,0-1 0,-1 0 1,1 1-1,0 0 0,-1-1 0,1 1 0,-1 0 1,0 0-1,0 0 0,0 0 0,0 0 0,0 0 1,0 0-1,0 1 0,0-1 0,-1 0 1,1 0-1,-1 0 0,0 1 0,0-1 0,0 0 1,0 1-1,0-1 0,0 0 0,-1 0 0,1 1 1,-2 2-1,2 6 109,-2 3-25,1-1-1,-2 0 1,0 0-1,0 0 1,-1 0 0,-1 0-1,0-1 1,-1 1-1,0-1 1,-1-1 0,-13 19-1,-11 10 278,-61 62 1,59-73-333,-11 14 125,43-42 476,28-30 223,-17 21-839,1 0 1,0 1 0,1 1 0,-1 0-1,1 1 1,1 0 0,-1 0 0,0 1-1,1 1 1,0 0 0,0 1 0,0 0-1,21 1 1,16 2 133,-1 2 1,63 12-1,-67-8-114,5-3-2551,-1-7-8902,-36-3 7411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 6537,'0'0'2701,"6"19"-1110,12 36 703,-3 1 0,13 88-1,-23-104-1842,-2 0 0,-1 0 0,-2 0-1,-10 75 1,7-102-597,0 1 0,-1-1 0,-1 0 0,0-1 0,0 1 0,-2-1 1,-12 20-1,12-23-266,0 0 0,-1-1 0,0 0 0,0 0-1,-1-1 1,0 0 0,-1 0 0,1-1 0,-1 0 0,-16 6 0,6-4-1560,-1 0-1,-31 6 0,10-8-1708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2793,'0'0'3499,"-20"20"-1987,-68 73-69,77-81-1148,2 1 0,-1 0 0,2 1 0,0 0 0,1 0 0,0 1 0,1 0 0,0 0 0,-6 30 0,7-9 574,1 0-1,1 62 0,4-75-572,0-1 1,2 0 0,0 1-1,1-1 1,1-1 0,2 1-1,15 37 1,-17-47-346,1-1 1,0 0-1,1 0 0,1 0 1,-1-1-1,2 0 0,-1 0 1,1-1-1,1 0 1,-1-1-1,1 0 0,1 0 1,0-1-1,0-1 0,13 6 1,-15-8-669,0-2 1,0 1-1,1-1 0,-1 0 1,1-1-1,0-1 1,0 1-1,13-2 1,0 1-1576,19 0-2163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1912,'0'0'7650,"20"4"-5679,156 24 2912,-61-10-2064,-39-9-5759,-75-9 2772,-1 0 0,0 0 0,0 0 0,1 0-1,-1 0 1,0 0 0,0 0 0,1 0 0,-1 1 0,0-1-1,0 0 1,1 0 0,-1 0 0,0 0 0,0 0-1,0 0 1,1 0 0,-1 1 0,0-1 0,1 1-1010,-1-1 1010,0 1 0,1-1 0,-1 0-1,0 0 1,0 1 0,0-1 0,0 0 0,0 0-1,0 1 1,0-1 0,0 0 0,0 0 0,0 1-1,0-1 1,0 0 0,0 0 0,0 1 0,0-1-1,0 0 1,0 0 0,0 1 0,-1-1 0,1 0-1,0 0 1,0 0 0,0 1 0,0-1 0,0 0-1,-1 1-167,-9 2-3019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3769,'0'0'9954,"129"0"-9050,-97-3-344,1-1-296,-1 4-176,-4 0-88,-5 0-784,-5 0-560,-6 0-264,-4 7-385,-8 8-1064,0-5 601,-12 1-1025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5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2401,'0'0'10271,"11"3"-8276,29 4-738,-1-2-1,1-1 1,57-2 0,3-4-3273,4 1-8508,-96 1 6523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3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2 360 240,'0'0'624,"0"0"-270,0 0-121,0 0 4,0 0 27,0 0-40,0 0-77,0 0-29,0 0 48,-1-6 2834,1-26-2823,34-131-82,-33 158-97,0 0 0,1 0 0,0 0 0,0 1 0,0-1-1,5-6 1,-5 8 28,0-1-1,0 0 0,0 0 0,0 1 0,-1-1 0,1 0 1,-1 0-1,0-1 0,1-5 0,37 10 26,-34 4-21,0 0 1,0 0-1,0 1 1,-1 0-1,0-1 0,7 11 1,8 8 142,-2-4-30,30 42 0,-35-44-98,0-1 0,0 0 0,2-1 0,21 19 0,9 7 81,-33-30-75,1 1 1,1-2-1,18 14 0,3-3 134,-29-17-177,9 4 122,-14-8-80,0 0-3,0 0-19,19 21 811,-10-82-830,-2 0 0,-3 0-1,-4-72 1,0 70-113,0 62 72,0 1-23,0 0 8,0 0-5,12-6-445,40-11 578,-51 17-68,11 18 645,0 8-523,-1-1 1,11 39-1,-16-43-33,1-1 0,1 1 0,1-1 0,0 0 0,17 25-1,2 3-25,-25-41-70,0 0 0,0 0 0,0-1 0,1 1 0,0-1 0,1 0 0,-1 0 0,1 0 0,0-1-1,1 0 1,-1 0 0,1 0 0,6 4 0,-11-9 15,0 0-1,0 0 1,0 0-1,0 0 1,0 0-1,-1 0 1,1 0 0,0 0-1,0 0 1,0 0-1,0-1 1,-1 1-1,1 0 1,0 0-1,0-1 1,-1 1-1,1-1 1,0 1 0,0-1-1,-1 1 1,1-1-1,0 1 1,-1-1-1,1 0 1,-1 1-1,1-1 1,-1 0 0,1 1-1,-1-1 1,0 0-1,1 0 1,-1 1-1,0-1 1,1 0-1,-1 0 1,0 0-1,0 1 1,0-3 0,12-46-143,-8 27 128,16-54-367,20-149 0,-24 152 85,-16 73 268,0 0-5,0 0-23,2 0-2,-2 0 38,0 0 20,0 0 28,0 0 20,0 0-26,0 0-32,0 0-26,0 0-42,0 0 15,0 0 62,0 0-6,0 0-8,0 0-19,30 4-352,83 194 969,-101-179-544,1 0 0,27 30 0,1-1 16,-20-20 36,8 35-151,-26-50 41,-3-12-8,2 0 5,0 1-4,-1-1 9,-1-1-1,0 0 0,0 1 0,1-1 1,-1 0-1,0 0 0,1 0 0,-1 1 1,0-1-1,1 0 0,-1 0 0,1 0 1,-1 0-1,0 0 0,1 0 0,-1 0 1,1 0-1,-1 0 0,0 0 0,1 0 1,-1 0-1,0 0 0,1 0 0,-1 0 1,1 0-1,-1 0 0,0 0 0,1 0 1,-1-1-1,0 1 0,1 0 0,-1 0 0,0 0 1,1-1-1,-1 1 0,0 0 0,0 0 1,1-1-1,-1 1 0,0 0 0,0-1 1,1 1-1,-1 0 0,0-1 0,0 1 1,0 0-1,0-1 0,1 1 0,-1-1 1,0 1-1,0 0 0,0-1 0,5-20-97,-5 20 86,9-57-64,-2 0 0,0-93 0,5 31 293,-12 120-216,0 0-10,0 0-20,0 0-31,0 0 37,0 0 12,18-36 87,-18 35-86,1 0 0,-1 1 1,1-1-1,-1 0 0,1 1 1,-1-1-1,1 1 0,0-1 1,0 1-1,-1-1 0,1 1 1,0-1-1,0 1 0,-1-1 1,1 1-1,0 0 0,0 0 0,0-1 1,0 1-1,-1 0 0,1 0 1,0 0-1,0 0 0,0 0 1,0 0-1,0 0 0,-1 0 1,1 0-1,0 1 0,0-1 1,0 0-1,0 1 0,-1-1 0,1 0 1,0 1-1,0-1 0,-1 1 1,1-1-1,0 1 0,-1-1 1,2 2-1,24 22-78,-2 6 190,-1 1 0,-1 1-1,33 66 1,-15-35 86,-32-52-160,-1 0 1,1 0-1,-2 1 1,0 0 0,7 17-1,-5-10 38,2 16-26,-7-25-41,0-1-1,1 1 1,0-1 0,10 15-1,-14-24 2,0 0 0,0-1 0,0 1 0,0 0 0,0 0-1,0-1 1,0 1 0,0 0 0,0 0 0,0 0 0,0-1 0,0 1-1,0 0 1,1 0 0,-1-1 0,0 1 0,0 0 0,0 0 0,0 0 0,1 0-1,-1-1 1,0 1 0,0 0 0,0 0 0,1 0 0,-1 0 0,0 0-1,0 0 1,0 0 0,1-1 0,-1 1 0,0 0 0,0 0 0,1 0-1,-1 0 1,0 0 0,0 0 0,1 0 0,-1 0 0,0 0 0,0 0-1,0 0 1,1 1 0,-1-1 0,0 0 0,0 0 0,1 0 0,-1 0 0,0 0-1,0 0 1,0 0 0,1 1 0,-1-1 0,0 0 0,0 0 0,0 0-1,0 0 1,1 1 0,-1-1 0,0 0 0,0 0 0,0 0 0,0 1-1,0-1 1,1-15 187,-1-4-268,1-33 30,-11-85 0,3 117-3772,5 12 1221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44 4417,'0'0'5464,"-20"-8"-4715,-66-23 30,83 30-728,0 0 0,0 0 0,1 0 0,-1 1 0,0 0 0,0-1 0,0 1 0,0 0 0,0 0 0,0 0 0,0 1-1,0-1 1,1 1 0,-1 0 0,0 0 0,0 0 0,1 0 0,-1 0 0,0 0 0,1 1 0,-1-1 0,1 1 0,0 0 0,-1 0 0,1 0 0,0 0 0,0 0 0,0 0 0,1 0 0,-1 1-1,0-1 1,-2 6 0,0 1 112,0 1-1,0 0 1,1 0-1,1 0 0,0 1 1,-2 13-1,2-8 98,1-1-1,1 0 1,0 0-1,1 0 1,1 1-1,0-1 1,1 0-1,10 28 1,-11-36-299,1-1 0,-1 0 0,2 0 0,-1 0 0,1-1 0,0 1 1,0-1-1,0 0 0,1 0 0,0 0 0,0 0 0,0-1 0,0 0 1,1 0-1,-1 0 0,1-1 0,0 0 0,1 0 0,-1-1 0,0 1 0,1-1 1,10 1-1,20 0-3792,-36-2 3577,0-2 0,1 1 0,-1 0 1,0 0-1,0 0 0,1-1 0,-1 1 0,0 0 0,0-1 0,0 1 0,1-1 1,-1 1-1,0-1 0,0 0 0,0 0 0,0 1 0,0-1 0,0 0 1,0 0-1,0 0 0,-1 0 0,1 0 0,1-2 0,2-11-2962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6289,'0'0'8442,"119"-1"-8106,-69-3-136,1 2-200,3 1-336,-7-1-1488,11 2-233,-15 0-1383,-5 0 39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126 247 5305,'0'0'9606,"-4"-17"-8794,1 6-682,1 7-102,1 0 1,-1 0-1,1-1 1,0 1-1,1 0 1,-1-1-1,1 1 1,-1-1-1,1 1 0,0 0 1,1-1-1,-1 1 1,1-1-1,0 1 1,0 0-1,0-1 0,1 1 1,0 0-1,-1 0 1,1 0-1,1 0 1,-1 1-1,4-5 1,12-11 160,2 2 0,28-22 0,-41 35-45,0-1 1,0 1-1,0 0 0,1 0 1,-1 1-1,1 0 0,0 0 0,0 1 1,1 0-1,-1 0 0,12 0 1,-18 2-134,-1 1 0,1-1 1,-1 1-1,1-1 1,-1 1-1,1 0 1,-1 0-1,0 0 0,1 0 1,-1 0-1,0 0 1,0 0-1,1 0 0,-1 0 1,0 1-1,0-1 1,0 0-1,-1 1 0,1-1 1,0 1-1,-1-1 1,1 1-1,0-1 0,-1 1 1,0 0-1,1-1 1,-1 1-1,0 2 0,7 51 68,-7-53-66,0 102 272,-19 156-1,17-194 626,2-39-2493,0-22-1989,-1-16-3165,0 2 6290,-1 1 0,0-1 0,0 1 0,-1 0 0,0 0 0,0 0 0,-1 0 0,0 0 0,0 1 0,-1 0 0,-8-11 0,4 8 780,1 0 1,-1 0 0,-1 1 0,0 0-1,0 0 1,-1 2 0,-18-11-1,25 16-168,-1 0-1,1 0 0,-1 1 0,1 0 1,-1 0-1,0 0 0,0 1 0,1-1 1,-1 1-1,0 0 0,0 1 0,1-1 1,-1 1-1,0 0 0,1 0 0,-1 0 1,0 1-1,1 0 0,0 0 0,-1 0 1,1 0-1,0 0 0,0 1 0,0 0 1,0 0-1,1 0 0,-1 0 0,1 1 1,-5 6-1,1-3-128,1 1 1,0 0 0,1 0-1,0 1 1,0-1-1,1 1 1,0 0 0,0 1-1,1-1 1,0 0-1,1 1 1,0 0 0,-1 15-1,3-24-123,1 1-1,0-1 0,-1 0 1,1 0-1,0 0 0,0 0 1,-1 0-1,1 0 0,0-1 1,0 1-1,0 0 0,0 0 1,0-1-1,0 1 0,1 0 1,-1-1-1,0 1 0,0-1 1,0 0-1,0 1 1,1-1-1,-1 0 0,0 0 1,0 0-1,1 1 0,-1-1 1,0-1-1,1 1 0,-1 0 1,2 0-1,43-3-2247,-44 2 2202,39-9-2629,-2-6-288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4417,'0'0'9283,"-14"7"-8784,5-2-372,0 0 1,0 0-1,1 1 0,0 0 1,0 0-1,0 1 1,1 0-1,0 1 0,0-1 1,1 1-1,0 0 0,0 1 1,-4 10-1,4-6 6,0 0 0,1 0 0,1 1 0,0 0 0,1 0 0,0 0 0,1 0 0,1 0 0,0 0 0,2 28 0,0-40-152,0 1 1,0-1-1,0 0 1,0 0-1,0 1 0,0-1 1,0 0-1,1 0 1,-1 0-1,1 0 1,0-1-1,0 1 0,-1 0 1,1-1-1,0 1 1,0-1-1,0 0 0,1 1 1,-1-1-1,0 0 1,0 0-1,1-1 0,-1 1 1,1 0-1,-1-1 1,4 1-1,9 1-685,0 0 0,0-1 0,17-1 0,-20 0-181,-4 0 227,0-1 0,0 0 0,0 0 1,0 0-1,-1-1 0,1-1 1,-1 1-1,1-1 0,-1 0 1,0-1-1,7-4 0,11-8-3323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0 368 6001,'0'0'5153,"131"7"-5153,-96-9-104,1-9-640,0 1-752,-3-12-569,-7 1-639,-8 1-569</inkml:trace>
  <inkml:trace contextRef="#ctx0" brushRef="#br0" timeOffset="1">210 0 2961,'0'0'2776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4137,'0'0'5086,"-14"12"-4442,4-4-495,6-5-87,-1 0 1,1 0 0,0 1 0,0-1 0,0 1-1,1 0 1,-1 0 0,1 1 0,0-1 0,0 1-1,0-1 1,1 1 0,-1 0 0,1 0 0,1 0-1,-1 0 1,1 0 0,-1 1 0,1-1 0,0 11-1,5 27 436,1 0-1,3-1 0,1 0 0,19 51 0,14 66 325,-38-135-742,0 1-1,-2-1 0,-1 1 1,-2 41-1,0-61-55,0 0 1,0 0-1,0 0 0,-1 0 0,0-1 0,0 1 0,0 0 0,0-1 1,-1 0-1,0 0 0,0 1 0,0-2 0,0 1 0,0 0 1,-1-1-1,0 1 0,0-1 0,0 0 0,0 0 0,0-1 0,0 1 1,-1-1-1,1 0 0,-1 0 0,0 0 0,0-1 0,1 0 1,-1 0-1,0 0 0,0 0 0,0-1 0,0 0 0,0 0 0,0 0 1,-8-2-1,11 1 7,0 0-1,0 0 1,0 0 0,0 0 0,0 0-1,0-1 1,0 1 0,0-1 0,0 1-1,1-1 1,-1 0 0,0 0 0,1 0 0,0 0-1,-1 0 1,1 0 0,0 0 0,0 0-1,0 0 1,1-1 0,-1 1 0,0 0-1,1-1 1,-1 1 0,1-4 0,-4-68 505,4 59-499,1-3 20,1 1-1,0-1 1,1 0-1,1 0 1,0 1-1,2 0 1,0 0 0,1 0-1,0 1 1,2 0-1,0 1 1,0-1-1,1 2 1,24-26-1,-14 18-217,1 2 0,1 0 0,30-20 0,-20 18-1186,0 3-1,37-17 1,-55 28-221,0 0-1,0 0 1,-1-2-1,0 1 0,17-18 1,-9 6-2393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4673,'0'0'4350,"18"3"-3903,163 34 6,-172-35-424,30 10-25,-32-2 14,-20 4 61,-58 24 31,52-29-103,0 1 1,0 1 0,-33 25-1,47-32 1,1 0-1,-1 1 0,1-1 0,0 1 0,1 0 1,-1 0-1,1 0 0,0 0 0,0 1 0,1-1 1,-1 1-1,1 0 0,1 0 0,-1 0 0,1 0 1,0 0-1,0 0 0,0 9 0,1-12 0,0 1-1,1 0 1,-1 0-1,0-1 1,1 1-1,0-1 1,0 1 0,0-1-1,0 1 1,1-1-1,-1 1 1,1-1-1,0 0 1,0 0-1,0 0 1,0 0 0,1 0-1,-1 0 1,4 2-1,-1-1-4,0-1-1,0 0 1,1 0-1,-1-1 1,1 0-1,0 0 1,-1 0-1,1 0 1,0-1-1,0 0 1,9 0 0,-2 1 14,1-2 0,0 0 0,-1 0 0,22-4 1,-32 3-15,0 1 1,0-1-1,0 0 1,-1 0-1,1 0 0,0-1 1,0 1-1,0-1 1,-1 1-1,1-1 1,3-4-1,-5 5-4,0 0 0,0-1 0,0 1 0,0-1-1,0 0 1,0 1 0,-1-1 0,1 1 0,-1-1 0,1 0 0,-1 0-1,0 1 1,1-1 0,-1 0 0,0 0 0,0 1 0,0-1 0,-1 0-1,1 0 1,0 1 0,-1-1 0,0-2 0,0 2 2,-1 0-1,1 1 1,-1-1-1,0 1 1,1-1 0,-1 1-1,0-1 1,0 1 0,0 0-1,0 0 1,0 0-1,0 0 1,0 0 0,-1 1-1,1-1 1,0 1-1,0-1 1,-1 1 0,1 0-1,-4 0 1,2-1 0,-1 1-1,1 0 1,0-1 0,-1 2 0,1-1-1,0 0 1,-1 1 0,1 0 0,0 0-1,-8 3 1,10-2-2,0 0-1,0 0 0,0 0 0,1 0 1,-1 0-1,0 1 0,1-1 1,-1 1-1,1-1 0,0 1 0,0 0 1,0-1-1,0 1 0,1 0 1,-1 0-1,1-1 0,-1 5 0,0 55-5,1-43 11,3 17 164,0 0 1,3 0 0,0-1 0,3 0 0,14 39 0,-12-38 121,-5-12 89,-1 0 0,-1 0 0,-1 0 0,0 46 0,-3-68-317,-1 0 0,1 0 0,0 0 0,0 0 1,-1 0-1,1 1 0,-1-1 0,0 0 0,0 0 1,1 0-1,-1 0 0,0-1 0,-1 1 0,1 0 1,0 0-1,-1-1 0,1 1 0,-1 0 0,1-1 1,-1 0-1,-1 2 0,-2 0 88,1-1-1,0 0 1,0 0-1,-1 0 1,1-1-1,-1 0 1,0 1-1,1-1 1,-8 0-1,3 0-13,0-1-1,0 0 0,-1-1 1,1 1-1,0-2 0,0 1 0,1-1 1,-1-1-1,0 0 0,-9-4 1,5-1-157,0 0 0,0-1 0,1 0 0,1-1 0,-1-1 0,-17-21 0,29 31-117,-1 1 1,1-1-1,-1 0 1,1 0-1,0 0 0,0 0 1,0 0-1,-1 0 0,1 0 1,0 1-1,0-1 0,0 0 1,0 0-1,0 0 0,1 0 1,-1 0-1,0 0 0,0 0 1,1 0-1,-1 1 1,0-1-1,1 0 0,-1 0 1,1 0-1,-1 1 0,1-1 1,-1 0-1,1 0 0,0 1 1,-1-1-1,1 0 0,0 1 1,1-1-1,32-24-1911,-20 16 991,153-120-5798,-113 85 4632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0 137 168,'0'0'1362,"19"-15"38,9-9-669,40-34 903,-15 18 5842,-47 45-2644,-3 12-3818,0 14-991,-5 64 1284,0-63-1789,1 0 1,7 53 0,-6-84 228,0 0 1,1-1-1,-1 1 1,1 0-1,-1-1 1,1 1-1,-1-1 1,1 1 0,-1-1-1,1 1 1,0-1-1,-1 1 1,1-1-1,0 1 1,-1-1-1,1 0 1,0 1 0,0-1-1,-1 0 1,1 0-1,0 0 1,0 1-1,-1-1 1,1 0-1,0 0 1,1 0 0,25 0-3514,-22 0 2130,14 0-2208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1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4801,'0'0'9986,"0"10"-9007,-4 48 1577,-14 82 1,7-73-1384,-2 73 0,11-80-696,0-30-362,1-1-1,1 1 1,1-1-1,11 58 1,2-226-16306,-5 89 13344,0 1-126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3929,'0'0'7315,"0"20"-6048,-1 62-144,0-78-1055,1-1 1,0 1-1,0-1 1,0 1-1,1-1 1,-1 1-1,1-1 1,0 1-1,0-1 1,0 0-1,0 1 1,0-1-1,1 0 1,0 0-1,0 0 1,0 0-1,0 0 1,0-1 0,0 1-1,1 0 1,-1-1-1,1 0 1,-1 1-1,1-1 1,0 0-1,0-1 1,5 3-1,1-1 82,1-1-1,0 0 1,-1 0-1,1-1 0,0 0 1,0-1-1,12 0 1,-6-1-26,-7 1-93,0-1 0,0-1 0,-1 0 0,1 0 0,0 0 0,-1-1 0,0 0 0,0-1 0,0 0 0,0 0 0,9-7 0,-6 3 56,-1 0 0,1-1 0,-1 0 1,-1 0-1,0-1 0,15-22 0,-18 20 784,-11 13-20,3 0-825,0 1 0,0 0 0,1-1 0,-1 1 0,1 0 0,-1 0 0,1 0 0,0 0 0,0 0 0,-2 5 0,2-3-33,-1 1 0,1 0 0,0 0 0,0 0 0,1 0 1,-1 0-1,1 0 0,0 0 0,0 0 0,1 0 0,0 0 0,1 6 1,-1-9-1,1 1 1,-1-1 0,0 0 0,1 0-1,-1 0 1,1 0 0,0 0-1,0 0 1,0 0 0,0-1 0,0 1-1,0-1 1,0 1 0,1-1 0,-1 0-1,0 0 1,1 0 0,-1 0-1,1 0 1,-1-1 0,1 1 0,-1-1-1,1 1 1,-1-1 0,4 0 0,12 1-21,0 0 0,0-2 1,0 0-1,1-1 1,-1-1-1,-1 0 1,1-1-1,0-2 1,-1 1-1,22-12 0,-38 17 206,-1 2-172,0 1-1,0-1 1,0 1-1,1-1 0,-1 1 1,1-1-1,0 1 1,0-1-1,0 0 1,0 1-1,0-1 1,0 0-1,0 0 1,1 0-1,-1 0 0,1 0 1,-1 0-1,1 0 1,0 0-1,0-1 1,4 4-1,-1-2 2,1-1 0,-1 1 0,0-1 0,1 0 0,0 0 0,-1-1 0,1 0 0,0 0 0,8 0 0,-1 0 4,0-1-1,0-1 1,0 0 0,0-1-1,0 0 1,-1-1 0,1 0-1,18-8 1,-26 9 10,0-1 0,0 0 0,0 0 0,0 0 0,-1-1 0,1 1 0,-1-1 0,0 0 0,0-1 0,-1 1 0,1-1 0,-1 1 0,0-1 0,0 0 0,0 0 0,3-11 0,-5 13-14,0-1-1,-1 0 0,1 0 0,-1 0 1,0 0-1,0 0 0,0 0 0,-1 1 1,1-1-1,-1 0 0,0 0 0,0 0 1,0 1-1,-1-1 0,1 0 0,-1 1 0,0-1 1,0 1-1,0 0 0,0 0 0,-1 0 1,1 0-1,-1 0 0,0 0 0,-4-3 1,1 2-188,1 0 1,-1 0 0,0 0 0,0 1 0,0 0-1,-1 0 1,1 1 0,-1-1 0,1 2-1,-1-1 1,0 1 0,0 0 0,-8-1-1,5 2-891,0 0-1,0 1 1,0 0-1,0 1 1,0 0-1,0 0 1,0 1-1,-12 6 0,-6 2-2679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3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64,'0'0'488,"0"0"-150,0 0-112,0 0 42,0 0 64,1 0-54,2 0-132,-2 0-176,-1 0-181,0 0 36,0 0 45,0 0 55,0 0 79,0 0 65,0 0 46,0 0 22,0 0 26,0 0 46,0 0 80,0 0 40,0 0-30,0 0-69,0 0-58,0 0 15,0 0 4,0 0-46,0 0-71,0 0-38,0 0-4,0 0 37,0 0 60,0 0 41,0 0 52,0 0 93,0 0 9,0 0-68,44-7 2146,-19 6-2134,-1-2-1,1-1 1,-1-1 0,0-2-1,0 0 1,25-11 0,-20 6-169,0 2 0,31-6 0,1-1 12,-46 11-63,1 2 1,-1-1-1,1 2 0,-1 1 0,24-2 0,-4 3-94,28 1 87,-45 1-64,-18-1 21,0 0 0,-1 0 0,1 0 0,0 0 0,0 0 0,0 1 0,0-1 0,0 0 1,0 0-1,0 0 0,0 0 0,-1 0 0,1 0 0,0 0 0,0 0 0,0 0 0,0 0 0,0 0 1,0 0-1,0 0 0,0 1 0,0-1 0,0 0 0,0 0 0,0 0 0,0 0 0,0 0 0,0 0 0,0 0 1,0 0-1,0 0 0,0 1 0,0-1 0,0 0 0,0 0 0,0 0 0,0 0 0,0 0 0,0 0 1,0 0-1,0 0 0,0 1 0,0-1 0,0 0 0,0 0 0,0 0 0,0 0 0,0 0 0,0 0 1,0 0-1,0 0 0,0 0 0,0 0 0,1 1 0,-1-1 0,0 0 0,0 0 0,0 0 0,0 0 1,-267 136 57,253-132-54,0 0 0,0 0 1,0-2-1,-1 0 1,1 0-1,-1-1 0,1-1 1,-26-3-1,26 1-30,1 1-1,0 1 1,0 0 0,0 1-1,-1 0 1,1 1-1,0 0 1,1 1 0,-1 1-1,-24 9 1,158-87-103,-110 70 146,1 0 0,-1 1 1,1 0-1,0 0 0,18-1 0,13 2 174,67 5 0,-67 0 150,65-5-1,-96 0-321,0-1-1,0 0 1,-1-1 0,20-8 0,-22 8-6,1 0-1,-1 0 1,1 1 0,0 1 0,0-1 0,0 2 0,11-2-1,45-1-80,-66 4 44,0 0 26,0 0 0,-28 1 154,2 2-122,0 1 1,0 1-1,-27 10 1,-44 9 29,72-20-65,-8 2 64,1-2 1,-35 1-1,51-5-91,-1 2-1,-30 6 1,6 0 28,5-5 19,1-1 1,-51-4 0,8-1-10,78 3-13,1 0 1,-1 0-1,1 0 0,-1 0 0,1-1 0,-1 1 0,0 0 1,1-1-1,-1 1 0,1 0 0,-1-1 0,0 1 0,1 0 0,-1-1 1,0 1-1,1 0 0,-1-1 0,0 1 0,0-1 0,1 1 1,-1-1-1,0 1 0,0-1 0,0 1 0,0-1 0,1 1 1,-1-1-1,0 1 0,0-1 0,0 1 0,0-1 0,0 1 1,0-1-1,0 1 0,-1-1 0,1 1 0,0-1 0,0 1 1,0-1-1,0 1 0,-1-1 0,1 1 0,0-1 0,-1 1 1,1 0-1,0-1 0,-1 1 0,1-1 0,0 1 0,-1 0 1,1-1-1,0 1 0,-1 0 0,1 0 0,-1-1 0,1 1 1,-1 0-1,0 0 0,123 2 71,100-3 35,-143-10 12,-55 7-84,0 1 0,28-1 0,1 4-6,1-3 1,62-10-1,42-8 1067,-272 33-2080,61-13-4147,28-6 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1 416,'0'0'5208,"-24"27"-4087,-5 3-715,6-7 50,1 2-1,0 0 1,2 1 0,-31 56 0,35-54-117,2 0 1,2 1-1,0 0 0,2 0 0,1 1 1,2 1-1,0 0 0,3 0 1,0 0-1,2 0 0,3 59 1,3-72-302,0 0 0,1-1 0,1 0 0,0 0 0,1-1 0,1 1 1,0-2-1,2 1 0,0-1 0,0 0 0,1-1 0,20 19 0,-13-14-537,2-2 0,-1 0 0,29 17 0,-32-23-753,1-2 0,0 0 0,0-1 0,28 9 0,-12-8-2985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5865,'0'0'5966,"1"20"-4793,8 151 1294,-11 0-2204,2-154-3416,-10-156-6029,10 110 6367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3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3001,'0'0'4934,"22"-9"-3959,70-31-50,-81 35-594,1 1 0,-1 1 0,0 0 0,1 0 0,0 1 0,-1 1 0,1 0 0,22 1 0,-13 0 54,-18 0-321,0 0 1,0 0 0,1 0-1,-1 1 1,0-1 0,0 1-1,1 0 1,-1 0 0,0 0-1,0 0 1,0 1 0,0-1-1,0 1 1,-1 0 0,1-1-1,0 1 1,-1 0 0,1 1-1,-1-1 1,3 4 0,-2-2 33,-1 0 0,0 1 1,1 0-1,-1 0 1,-1-1-1,1 1 0,-1 0 1,0 0-1,0 1 1,0-1-1,0 9 1,-2 1 103,0 1 0,0-1 1,-2 0-1,0 0 1,0 0-1,-1 0 1,-12 25-1,6-19-315,-28 67 711,36-79-1241,0 0 0,0 0 0,0 0 0,0 17 0,14-31-4976,3-12 4702,-11 11 122,21-23-1308,2-1-217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1 4081,'0'0'3838,"-6"20"-2584,4-15-1182,-2 11 183,-1 0 0,-1 0 0,0-1 0,-1 0 0,0 0 0,-1 0 1,-1-1-1,-1 0 0,-15 17 0,-1-7 466,-1 0 0,-1-2 0,-39 23 0,53-37-535,1 0-1,-1-1 1,-1 0-1,1-1 1,-1-1-1,0-1 1,0 0-1,-1-1 1,-29 3 0,43-6-182,1 0 0,0-1 1,-1 1-1,1-1 1,-1 1-1,1-1 1,0 1-1,0-1 0,-1 0 1,1 1-1,0-1 1,0 0-1,0 0 1,0 0-1,0 0 1,0 0-1,0 0 0,0 0 1,0-1-1,1 1 1,-1 0-1,0 0 1,1-1-1,-1 1 0,1 0 1,-1-1-1,1 1 1,0 0-1,0-1 1,-1 1-1,1-1 0,0 1 1,0 0-1,0-1 1,0 1-1,1-1 1,-1 1-1,1-2 1,-1-5-117,1 1 0,1-1 0,-1 1 0,1 0 1,0 0-1,5-11 0,-1 7-51,0 1 1,1-1-1,0 1 1,0 0-1,1 1 1,1 0-1,0 0 0,15-12 1,-18 16 113,1 1 1,0 0 0,0 0-1,0 0 1,1 1 0,-1 0-1,1 0 1,0 1 0,0 0-1,0 1 1,0-1 0,0 1-1,0 1 1,8 0 0,-13 0 45,-1 1 1,0 0 0,0 0 0,1 0 0,-1 0 0,0 0 0,0 0 0,0 0-1,0 1 1,-1-1 0,1 1 0,0-1 0,0 1 0,-1 0 0,1 0 0,-1-1 0,0 1-1,1 0 1,-1 0 0,0 1 0,0-1 0,0 2 0,21 60 227,-16-44-161,-4-13-53,0 0 0,1-1 0,0 1 0,0-1 0,0 1 0,1-1 0,0 0 0,0 0 0,7 7 1,-8-11 2,1 1 1,0 0-1,-1-1 1,1 0-1,0 0 1,0 0 0,0 0-1,1-1 1,-1 1-1,0-1 1,1 0-1,-1-1 1,0 1 0,1-1-1,8 0 1,95 16 139,-75-16-113,-1-2 0,60-10 0,-78 9-36,1-1 0,-1 0 0,0-1 0,-1-1 0,1 0 0,-1 0-1,-1-2 1,22-14 0,-31 20-9,-1 0-1,0 0 1,0 1-1,0-1 1,0 0-1,0-1 1,0 1-1,-1 0 1,1-1-1,-1 1 1,1 0-1,-1-1 1,0 0-1,0 1 1,0-1-1,-1 0 1,1 1-1,0-1 1,-1 0-1,0 0 1,0 0-1,0 0 1,0 1-1,0-1 1,0 0-1,-1 0 1,1 0-1,-1 1 1,-1-5-1,0 3-16,-1 0 0,1-1 0,-1 1 0,0 0 0,0 1 0,0-1 0,-1 0 0,1 1 0,-1 0 0,0 0-1,0 0 1,0 0 0,0 0 0,-1 1 0,-7-3 0,4 1-6,0 1 1,-1 0-1,1 1 0,0 0 1,-1 1-1,0-1 0,1 2 1,-1-1-1,0 1 0,1 0 1,-16 3-1,17-1 32,1 0-1,0 0 1,0 1 0,0-1 0,1 1-1,-1 1 1,1-1 0,0 1-1,-1 0 1,2 0 0,-1 0-1,0 1 1,1 0 0,0 0 0,0 0-1,-5 8 1,-6 14 387,0 1 0,2 1 0,1 0 0,1 1 0,1 0 0,2 0 0,1 1 0,2 0 0,1 0 0,-1 63 0,5-92-404,0 1 0,0 0-1,0-1 1,0 1 0,0 0 0,0-1 0,1 1 0,0 0 0,-1-1 0,1 1 0,0-1 0,0 1 0,0-1 0,0 1 0,1-1 0,-1 0 0,1 0 0,-1 1 0,1-1 0,0 0 0,0 0 0,0-1 0,0 1 0,0 0 0,0-1 0,1 1 0,-1-1 0,0 0 0,1 0 0,-1 0 0,5 2 0,-2-3-284,0 0 0,0 1 0,0-2 1,0 1-1,0-1 0,0 1 0,0-1 0,-1 0 1,1-1-1,0 0 0,0 1 0,-1-1 0,1-1 1,-1 1-1,0-1 0,1 1 0,3-5 0,83-61-4809,-45 33 2078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0 840,'0'0'11221,"-3"19"-9940,2-2-932,1-11-243,0 0 0,-1 0 0,1 0 1,-1 0-1,0 0 0,-1 0 0,1-1 0,-1 1 0,-1 0 1,1-1-1,-1 1 0,0-1 0,0 0 0,0 0 0,-1 0 1,0 0-1,-7 7 0,-8 4 358,-1-1 1,0 0-1,-31 15 1,40-24-397,-1-1 1,1 0-1,-1 0 0,0-2 0,0 1 1,0-1-1,0-1 0,-23 1 1,34-3-72,1 0 1,-1 0 0,0 0-1,0 0 1,0-1-1,0 1 1,0 0 0,1-1-1,-1 1 1,0 0 0,0-1-1,1 1 1,-1-1 0,0 1-1,1-1 1,-1 0 0,0 1-1,1-1 1,-1 0 0,1 1-1,-1-1 1,1 0 0,-1 0-1,1 1 1,-1-3 0,-6-29-414,12-32-931,-4 58 1266,1 0-1,0 0 0,0 0 0,1 1 0,-1-1 0,1 1 1,1-1-1,-1 1 0,1 0 0,0 0 0,5-4 0,-8 7 116,0 1-1,0 0 0,0 0 1,0 0-1,1 0 0,-1 0 1,0 0-1,1 0 0,-1 0 1,1 0-1,-1 1 0,1-1 1,0 1-1,-1-1 0,1 1 0,-1-1 1,1 1-1,0 0 0,-1 0 1,1 0-1,0 0 0,-1 0 1,1 0-1,0 0 0,-1 1 1,1-1-1,-1 1 0,1-1 1,0 1-1,-1 0 0,1-1 1,-1 1-1,0 0 0,1 0 1,-1 0-1,0 0 0,1 0 1,-1 0-1,0 0 0,0 1 1,0-1-1,0 0 0,0 1 1,1 1-1,34 56 1139,-21-32-487,27 35-1,-36-55-847,0-1-1,0 1 1,0-1-1,1 0 0,-1-1 1,1 1-1,1-1 1,-1-1-1,13 7 0,-15-9-690,0-1 0,0 0 0,1 0 0,-1 0 0,0-1-1,0 0 1,0 0 0,10-1 0,1 0-2045,13-1-2805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2561,'0'0'8281,"8"-14"-6856,28-43 84,-35 55-1411,0 1-1,0-1 0,1 1 0,-1 0 0,0 0 1,1 0-1,-1-1 0,1 1 0,-1 0 1,1 1-1,0-1 0,-1 0 0,1 0 1,0 1-1,0-1 0,-1 1 0,1 0 1,0-1-1,0 1 0,0 0 0,0 0 1,-1 0-1,1 0 0,0 0 0,0 1 0,0-1 1,2 1-1,6 0 388,11 2-224,-1 0 0,1 1-1,-1 2 1,0 0 0,0 0 0,-1 2 0,23 12 0,-28-14-240,-14-5-33,1-1 1,0 0-1,0 0 1,0 1-1,0-1 0,-1 1 1,1-1-1,0 1 1,0-1-1,-1 1 0,1 0 1,0-1-1,-1 1 1,1 0-1,-1-1 0,1 1 1,-1 0-1,1 0 0,-1 0 1,1-1-1,-1 1 1,0 0-1,0 0 0,1 0 1,-1 0-1,0 0 1,0 0-1,0 0 0,0 0 1,0-1-1,0 1 0,0 0 1,0 0-1,0 0 1,-1 0-1,1 0 0,0 0 1,0 0-1,-1-1 1,1 1-1,-1 0 0,1 0 1,-1 0-1,1-1 1,-1 1-1,1 0 0,-1-1 1,0 1-1,1 0 0,-2 0 1,-42 36 256,35-31-189,3-1-54,1 0-1,-1 1 0,1 0 0,0 0 0,1 0 1,-1 0-1,1 1 0,1 0 0,-1 0 1,1 0-1,0 0 0,1 0 0,-1 0 0,1 1 1,1-1-1,0 1 0,0 0 0,0-1 1,1 1-1,0 0 0,1 0 0,-1-1 0,5 15 1,-4-18-6,0 0 1,0 0-1,1 0 1,-1 0-1,1 0 1,0-1-1,1 1 1,-1-1-1,0 1 1,1-1-1,0 0 1,0 0-1,0 0 1,0 0-1,0 0 0,1-1 1,-1 0-1,1 1 1,0-1-1,0-1 1,-1 1-1,1 0 1,0-1-1,0 0 1,8 1-1,-6 0-1,1-1-1,0 0 1,-1-1 0,1 0-1,0 0 1,-1 0-1,1-1 1,-1 1-1,1-2 1,0 1-1,-1-1 1,0 0-1,1 0 1,-1-1-1,10-5 1,0-4-53,-1 0-1,0-1 1,-1-1 0,15-17 0,-23 24 33,0 0 0,-1-1 1,1 0-1,-1 0 0,-1 0 1,0-1-1,0 1 0,-1-1 1,0 0-1,4-16 0,-17 49-617,-17 51 781,25-67-120,0 0-1,1 1 0,0-1 1,1 1-1,0-1 0,0 1 1,2 13-1,-1-19-13,0-1 1,0 0-1,0 0 1,0 0-1,0 0 0,0 1 1,0-1-1,1-1 0,-1 1 1,1 0-1,0 0 1,-1-1-1,1 1 0,0-1 1,0 1-1,0-1 1,0 0-1,0 0 0,1 0 1,-1 0-1,0 0 0,0 0 1,1 0-1,-1-1 1,0 1-1,1-1 0,-1 0 1,0 0-1,1 0 0,3 0 1,8 0 8,-1-1 0,1-1 0,-1 0 0,1 0 0,-1-1 0,0-1 1,0-1-1,0 1 0,-1-2 0,1 0 0,-1 0 0,-1-1 0,1-1 0,-1 0 0,-1 0 0,1-1 1,-1-1-1,-1 0 0,0 0 0,14-21 0,-16 3-13,-8 18-11,-10 18-18,8-2 30,-1 1 0,1 1 1,1-1-1,-1 0 1,1 1-1,0-1 0,1 1 1,0 0-1,0-1 1,1 1-1,0 0 0,0 0 1,0 0-1,4 14 1,-3-20-2,1 0 0,-1 0 1,1 0-1,0 0 0,-1-1 0,1 1 1,0 0-1,0-1 0,0 1 1,0-1-1,1 0 0,-1 0 1,0 0-1,0 0 0,1 0 1,-1 0-1,1 0 0,-1-1 1,0 1-1,1-1 0,-1 0 1,1 0-1,3 0 0,61-3 45,-57 1-62,-1-1 1,0 0-1,0 0 1,17-10 0,-19 9-36,0 1 1,0 0 0,0 0 0,0 0-1,1 1 1,-1 0 0,1 0 0,9 0-1,-16 2-99,-1 1-20,0 1 173,1-1 0,-1 1 1,1 0-1,0-1 0,-1 0 1,1 1-1,0-1 0,0 1 1,0-1-1,0 0 0,0 1 1,0-1-1,0 0 1,0 0-1,0 0 0,1 0 1,-1 0-1,0 0 0,1 0 1,-1-1-1,1 1 0,-1 0 1,1-1-1,-1 1 0,1-1 1,0 0-1,2 1 0,48 5 269,-52-6-273,1 0 7,17 1 33,0-1-1,-1 0 0,1-1 0,0-1 1,22-6-1,-36 7-61,-1 0 0,0 0 1,1-1-1,-1 1 0,0-1 0,0 1 0,0-1 0,0 0 1,0 0-1,0-1 0,0 1 0,-1 0 0,1-1 1,-1 0-1,0 0 0,0 0 0,0 1 0,0-2 1,0 1-1,-1 0 0,1 0 0,-1-1 0,0 1 0,0 0 1,0-1-1,0 1 0,-1-1 0,0 1 0,1-1 1,-1 0-1,0 1 0,-1-1 0,0-3 0,0 3 2,0-1-1,0 1 0,-1 0 0,0 0 0,0 0 0,0 0 1,0 0-1,-1 0 0,1 0 0,-1 1 0,0-1 1,0 1-1,0 0 0,-1 0 0,1 0 0,-1 0 1,1 1-1,-1-1 0,0 1 0,0 0 0,-5-2 0,-2-1-13,0 1 0,-1 0-1,1 0 1,-1 1-1,0 1 1,-21-3-1,26 4 61,0 1 0,0 0 0,1 0 0,-1 0 0,0 1 0,0 0 0,0 0 0,1 0 0,-1 1 0,0 0 0,1 1 0,0 0-1,-1-1 1,1 2 0,0-1 0,1 1 0,-1 0 0,1 0 0,-1 1 0,1-1 0,1 1 0,-1 0 0,1 1 0,-1-1 0,1 1 0,-5 11 0,-7 11 348,1 0-1,2 2 1,1 0 0,1 0 0,2 1 0,1 0 0,1 1 0,2-1-1,1 2 1,1-1 0,2 36 0,2-61-363,0-1 0,0 1 0,0 0 0,1-1 0,0 0 0,0 1-1,1-1 1,6 11 0,-8-16-102,0 0-1,0-1 1,-1 1-1,1-1 1,0 0 0,0 1-1,0-1 1,0 0-1,0 1 1,0-1-1,0 0 1,0 0-1,0 0 1,0 0-1,0 0 1,0 0-1,0 0 1,-1 0-1,1 0 1,0-1 0,0 1-1,0 0 1,1-1-1,24-8-1879,-4-6-257,-1 0-1,24-22 1,-16 13-751,15-12-1531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4561,'0'0'9625,"8"-10"-8253,27-34-254,-32 42-1066,-1-1 1,0 1-1,0 0 1,1 1-1,0-1 1,-1 0-1,1 1 1,0-1-1,-1 1 1,1 0-1,0 0 1,0 0-1,0 0 1,0 1-1,0-1 1,0 1-1,0-1 1,1 1-1,-1 0 1,0 1-1,0-1 1,0 0-1,0 1 1,0 0-1,0-1 1,0 1-1,0 0 1,0 1-1,-1-1 1,1 1-1,0-1 1,-1 1-1,1 0 1,-1 0-1,1 0 1,-1 0 0,0 0-1,0 0 1,3 5-1,-1 3-23,-1 0 0,0 0 0,0 0 0,-1 0 0,-1 0 0,0 1 0,0-1 0,-1 1 1,-2 19-1,1 4 288,1-33-159,4-3-96,0 1 0,0-1 1,-1 0-1,1 0 1,0 0-1,-1 0 1,1-1-1,-1 1 1,0-1-1,0 0 1,0 0-1,3-4 1,8-6-10,8-6-44,1-1-9,50-34 0,-67 51-1,0-1 0,1 1 0,-1-1 1,1 2-1,-1-1 0,1 1 0,0 0 0,0 0 0,0 1 1,0 0-1,0 0 0,0 1 0,15 1 0,-20 0 12,-1-1-1,1 1 1,0 0-1,0 0 1,-1 1-1,1-1 1,-1 0-1,1 0 1,-1 1-1,1-1 1,-1 1-1,0 0 0,0-1 1,0 1-1,0 0 1,0-1-1,0 1 1,0 0-1,-1 0 1,1 0-1,0 0 1,-1 0-1,0 0 1,1 0-1,-1 4 1,3 58 369,-3-54-346,0 4-12,0 0 0,-1 1 1,-1-1-1,-4 18 0,-9 4-4476,11-61-9725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3937,'0'0'7697,"-23"18"-8353,3 25-880,0-6-1521,4-3-287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38 1744,'0'0'9144,"-13"-6"-8315,-44-22-191,54 27-592,-1 0 0,1 1 1,0-1-1,0 1 0,0-1 1,0 1-1,0 0 0,0 0 1,-1 1-1,1-1 0,0 1 1,0-1-1,0 1 0,0 0 1,0 0-1,0 0 0,0 0 1,0 1-1,1-1 0,-1 1 1,0 0-1,-2 2 0,-4 4 159,0 0 0,0 1-1,-14 19 1,15-19-21,-1 1 3,0 1 0,0 0 0,1 0 0,0 1-1,1 0 1,1 1 0,0-1 0,0 1 0,1 0 0,1 1 0,0-1 0,1 1-1,1 0 1,0 0 0,-1 23 0,4-35-178,-1 1 0,0 0 0,1-1 0,-1 1 0,1 0 0,0-1 0,0 1 0,0-1 0,0 1-1,1-1 1,-1 0 0,1 1 0,-1-1 0,1 0 0,0 0 0,0 0 0,0 0 0,0 0 0,0-1 0,4 4 0,-1-3 10,-1 1 0,1-1 1,0 0-1,0 0 1,0 0-1,1-1 0,-1 0 1,0 0-1,1 0 0,8 0 1,-9-1 0,0 0 0,1-1 0,-1 0 0,1 1 0,-1-2 0,0 1 1,0 0-1,0-1 0,0 0 0,9-5 0,-12 6-9,1-1 0,-1 0-1,0 0 1,1 0 0,-1 0-1,0 0 1,0 0 0,0 0 0,-1-1-1,1 1 1,0-1 0,-1 1-1,0-1 1,1 0 0,-1 1-1,0-1 1,-1 0 0,1 0 0,0-5-1,0 4-28,-1 1-1,1-1 0,-1 0 1,0 1-1,-1-1 0,1 0 1,-1 1-1,1-1 1,-1 1-1,0-1 0,-1 1 1,1 0-1,0-1 0,-1 1 1,0 0-1,0 0 1,0 0-1,0 0 0,0 0 1,-1 0-1,1 1 0,-6-5 1,3 4-80,-1-1 0,0 1 1,0 1-1,0-1 1,0 1-1,-1 0 0,1 0 1,-1 1-1,1 0 0,-1 0 1,-11 0-1,11 1-308,0 0-1,0 0 1,0 1 0,0 0-1,0 0 1,0 1-1,0 0 1,-13 5 0,18-6 193,0 0-1,1 0 1,-1 0 0,0 1 0,0-1-1,1 0 1,-1 1 0,1-1-1,-1 1 1,1 0 0,0-1 0,-1 1-1,1 0 1,0 0 0,0 0 0,0 0-1,1 0 1,-1 0 0,0 0 0,1 0-1,-1 0 1,1 0 0,0 0 0,-1 0-1,1 1 1,0-1 0,1 0 0,-1 0-1,0 0 1,0 0 0,1 0 0,-1 0-1,1 0 1,1 3 0,8 8-1329,8-3 53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1576,'0'0'10052,"4"1"-9921,-2-1-108,-1 1 0,0 0 0,1 0 0,-1 0 0,1 1 0,-1-1 0,0 0 0,0 0 0,0 1 1,0-1-1,0 1 0,0-1 0,0 1 0,0-1 0,-1 1 0,1-1 0,0 1 0,-1 0 1,0-1-1,1 1 0,-1 0 0,0 0 0,0-1 0,0 1 0,0 0 0,0 0 0,0 2 1,-3 73 942,1-38-656,1-36-272,1 1 1,0-1-1,0 1 1,1-1-1,-1 0 0,1 1 1,0-1-1,0 1 1,0-1-1,0 0 1,0 1-1,1-1 1,-1 0-1,1 0 1,0 0-1,0 0 1,4 3-1,-3-3 2,0-1-1,1 0 1,0 0-1,-1 0 0,1-1 1,0 1-1,0-1 1,0 0-1,0 0 1,0 0-1,0-1 1,0 1-1,0-1 0,7 0 1,2-1-9,0 1 1,-1-2-1,1 1 0,-1-2 1,0 0-1,0 0 0,0-1 1,0 0-1,0-1 1,-1-1-1,0 0 0,0 0 1,0-1-1,-1-1 0,0 1 1,-1-2-1,0 1 1,15-18-1,-15 14-12,0 0-1,-1-1 1,0 0 0,-1 0-1,-1 0 1,0-1-1,6-19 1,-2-11 2927,-32 141-1763,14-70-689,2 1 1,-6 47-1,12-74-488,-3 31 64,1 1-1,2 0 1,1 0-1,2 0 1,7 36-1,-5-65-2027,2-11 130,4-14-1117,9-46-4450,-11 31 3760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34 129 104,'0'0'384,"0"0"123,0 0-10,0 0-103,0 0-98,0 0-21,-4 0 31,-23-3 1036,24 1 426,21 1-882,1 0-398,0-1 1,-1-1-1,1-1 0,-1-1 1,35-12-1,31-9 89,-13 3-414,-56 17-145,1 0-1,1 1 0,-1 1 0,17-2 1,14 0-1,59-2 30,-33 8 15,-73 0-56,0 0-12,0 0-12,-4 2 60,0 1 1,-1-1-1,1 1 1,-1-1-1,1 0 1,-9 1-1,10-2-15,-22 8 69,-159 48 161,151-49-227,0-2 0,-1-1 0,-56 2 0,-111-10-377,262 0 584,-1-3-1,-1-3 1,86-23 0,-116 25-213,3 2-15,0 1-1,1 1 1,-1 2-1,44 4 1,-35 0 110,79-7 1,-16-21 891,-134 28-1008,-1 1 1,1 1 0,1 2-1,-46 16 1,8-3 2,42-15 0,0 0 0,-34 0 0,36-3-75,0 0 0,0 2 0,-27 7 0,27-5 0,0-1-1,0-1 1,-35 2 0,32-4 93,0 2 0,-39 12 0,96-38-7682,-21 13 4241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3673,'0'0'6365,"1"15"-5650,5 48-143,-6-61-508,1 1-1,-1-1 1,1 0-1,0 0 1,0 0-1,0 1 1,0-1-1,0 0 0,1 0 1,-1 0-1,1-1 1,-1 1-1,1 0 1,0 0-1,-1-1 1,1 1-1,0-1 1,0 0-1,0 1 1,0-1-1,0 0 1,0 0-1,1 0 1,-1-1-1,0 1 1,3 0-1,4 1 229,1-1-1,-1 0 1,1-1-1,16-1 1,-10 1-23,5 0 99,-1-1 1,1-1 0,39-9-1,-52 9-259,-1 0-1,0 0 0,0-1 0,0 0 0,0 0 0,-1-1 0,1 0 1,-1 0-1,0 0 0,0-1 0,0 0 0,-1 0 0,0 0 0,7-10 0,-6 9 682,-9 15-701,-5 20-134,8-25 55,-1 1 1,1-1-1,0 0 1,0 1-1,1-1 0,-1 1 1,1-1-1,0 0 1,0 0-1,1 1 0,-1-1 1,1 0-1,0 0 1,3 6-1,-2-7-5,0-1 0,0 1 0,0-1 0,0 0-1,0 0 1,1 0 0,-1-1 0,1 1 0,-1-1 0,1 1 0,-1-1 0,1 0 0,0-1-1,-1 1 1,1-1 0,0 1 0,7-2 0,14 3 100,-15-1-76,0 0 0,0 0-1,1-1 1,-1-1 0,0 1 0,0-2-1,0 1 1,0-1 0,0-1 0,13-5-1,-21 7-22,-1 0 6,8-1 69,1-1 0,-1 0-1,0-1 1,0 0 0,0-1 0,0 1 0,-1-2 0,0 1 0,10-10 0,-15 13-45,0-1 0,-1 1 0,1-1 0,-1 0 0,0 0 0,0 0 0,0 0 0,0-1 0,-1 1 0,1 0 0,-1-1 0,1 1 0,-1-1 0,-1 0 0,1 1 0,0-1 0,-1 0 0,0 1 0,0-1 0,0 0 0,0 0 0,0 1 0,-1-1 0,0 0 0,0 1 0,0-1 0,0 1 1,-2-5-1,0 3-49,0 0 0,-1 0 0,1 0 1,-1 1-1,0-1 0,0 1 0,0 0 1,-1 0-1,0 0 0,1 1 0,-1 0 1,0 0-1,-1 0 0,1 0 0,-1 1 1,1 0-1,-9-2 0,0 0-438,0 1 1,-1 0-1,1 1 1,-1 1-1,-28 1 1,37 1 86,1 0 0,0 0 0,0 1 0,0-1 0,0 1 0,0 1 0,0-1 0,0 1 0,1-1 0,-1 1 0,1 1 0,-6 4 0,7-5-191,0 0 1,0 0 0,0 0 0,0 0-1,1 0 1,-1 1 0,1-1-1,0 1 1,0-1 0,0 1 0,1 0-1,-1 0 1,1 0 0,0 0-1,0 0 1,0 5 0,1-4-2791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2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6017,'0'0'6463,"14"25"-5124,40 84 9,-46-90-1017,-2 1 0,0 0 0,-1 0 0,-1 0-1,0 0 1,-2 1 0,-1 0 0,0 25 0,-1-3 115,1-20-231,1 11 112,-6 63-1,3-86-321,-1 1-1,-1-1 1,0 0-1,-1 0 1,0-1-1,0 1 1,-1-1-1,0 0 1,-10 14-1,7-13-505,-1 0 0,0-1 0,0 0 1,-16 14-1,17-19-564,0 1 0,0-1 0,-1 0 0,1-1 0,-1 0 0,0 0 0,-10 2 0,-8 2-3294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4361,'0'0'7020,"6"0"-4534,286 8 2303,150 21-4818,-436-28 37,6-1-754,19 3 236,-23-2-2605,-30 0-7108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2601,'0'0'7042,"19"2"-5325,336 22 6116,-183-4-6393,-17-1-1911,-52-14-6393,-102-14 489,-1-5 2253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4569,'0'0'9066,"1"-1"-8979,-1 1 0,1 0 1,-1 0-1,1 0 0,-1 0 1,1 0-1,-1 0 0,1 0 0,-1 0 1,1 0-1,-1 0 0,1 0 1,-1 0-1,1 0 0,-1 0 1,1 0-1,-1 0 0,1 0 0,-1 1 1,0-1-1,1 0 0,-1 0 1,1 1-1,-1-1 0,1 0 0,-1 1 1,0-1-1,1 0 0,-1 1 1,1 0-1,19 19 1145,2-1-1,33 24 1,113 60-188,-109-70-991,-16-7 0,1-3 1,1-2 0,93 30-1,-133-47-523,-13 0 257,-19 3 177,23-7 39,-37 11 97,1 2 1,-1 1-1,2 2 0,0 2 1,-38 23-1,-170 128 13,237-163-1308,12-13-2836,4-8 1030,-2-8-2392,-1-1-461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725 1 1608,'0'0'6310,"-19"8"-5075,-320 183 4259,289-160-4808,-2-2-1,-1-2 1,-1-3-1,-72 22 1,124-45-690,0-1 0,0 0 0,0 1 1,0 0-1,-1 0 0,1-1 0,0 1 0,0 0 1,0 1-1,1-1 0,-1 0 0,0 0 1,0 1-1,-1 1 0,3-2-1,0 1-1,0-1 0,0 0 1,0 0-1,0 1 0,1-1 1,-1 0-1,0 0 0,1 1 1,-1-1-1,1 0 0,-1 0 1,1 0-1,-1 0 0,1 0 0,0 0 1,0 0-1,0 0 0,-1 0 1,1 0-1,0 0 0,0 0 1,0 0-1,0-1 0,1 1 1,1 0-1,164 129 1580,17 12-531,-101-73-391,-57-62-2593,1-8-7741,-20 0 5076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24 5513,'0'0'7547,"-4"-4"-5690,2 3-1613,-1 0 0,1 0 0,0 0 0,0-1 0,1 1 0,-1-1 0,0 1 0,0-1 0,1 0 0,-3-4 664,33 8-311,1 1 0,44 10-1,-42-6-494,0-2 1,32 1-1,-19-4-106,-22 0-53,0-1 0,-1-2 0,45-5 0,-57 5-2146,-21 16-10769,9-13 13844,-15 13-3522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3121,'0'0'7743,"-4"2"-7191,0 1-442,-1 1-1,0 0 1,1 0 0,0 0-1,0 1 1,0 0 0,0-1 0,1 2-1,0-1 1,0 0 0,0 0 0,1 1-1,-1 0 1,1-1 0,1 1 0,-1 0-1,0 7 1,-3 10 160,2 1 1,0 0-1,1 28 0,2-40-231,0 0 0,1-1 0,0 1-1,1 0 1,1 0 0,0-1-1,0 0 1,9 19 0,-10-25-40,1-1 0,-1 0 0,1 0 0,0 0 0,0-1 1,0 1-1,0-1 0,1 0 0,-1 1 0,1-2 0,0 1 0,0 0 1,0-1-1,0 0 0,0 1 0,1-2 0,-1 1 0,1 0 0,-1-1 0,1 0 1,0 0-1,-1-1 0,1 1 0,8-1 0,-2-1-15,0-1 1,0 0-1,0 0 0,0-1 0,0-1 1,-1 0-1,1 0 0,-1-1 0,0-1 0,-1 1 1,1-1-1,-1-1 0,0 0 0,12-12 1,-3 2 33,-1-1 1,0-1-1,-2-1 1,0 0-1,19-35 1,-32 50 63,1 0 0,-1 0 0,-1 0 1,1-1-1,-1 1 0,1-10 0,-4 12 619,-4 28-588,4-16-111,1-1 0,0 1 0,0 0-1,0 1 1,2-1 0,-1 0 0,1 0-1,2 9 1,-2-15 0,-1 0 0,1 0 0,1-1 0,-1 1 0,0 0 0,1-1 0,-1 1 0,1-1 1,0 1-1,0-1 0,0 0 0,0 0 0,0 0 0,0 0 0,0 0 0,1 0 0,-1-1 0,1 1 0,0-1 0,-1 0 0,1 1 0,0-1 0,0-1 0,-1 1 0,1 0 0,0-1 0,0 1 0,4-1 0,2 1 52,1-1-1,-1-1 1,1 1-1,-1-1 1,0-1-1,1 0 1,-1 0 0,0-1-1,0 0 1,0-1-1,-1 0 1,1 0-1,-1-1 1,12-8-1,-15 9-34,0 0 1,0-1-1,0 1 0,0-1 0,-1 0 0,1 0 0,-2 0 0,1-1 0,0 0 0,-1 1 0,0-1 0,0 0 0,-1-1 0,0 1 1,0 0-1,0-1 0,-1 1 0,0-1 0,0 1 0,-1-1 0,0-10 0,-1 13-30,0 0 0,-1 0-1,1 0 1,-1 0 0,0 0 0,0 1-1,0-1 1,-1 1 0,1 0 0,-1-1-1,0 1 1,0 0 0,0 0-1,0 1 1,0-1 0,-1 1 0,1 0-1,-1 0 1,0 0 0,1 0 0,-1 0-1,-5-1 1,-7-3-272,0 1 0,0 0 0,-1 1 0,-17-2 0,-34 1-2687,25 9-3840,36-2 3071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6273,'0'0'3585,"46"55"-7194,-32-16 913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3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222 321 3745,'0'0'6281,"-13"1"-6026,-42 6 1,53-6-219,-1-1 1,1 2-1,-1-1 0,1 0 0,0 0 1,-1 1-1,1-1 0,0 1 1,0 0-1,0 0 0,0-1 0,1 1 1,-1 0-1,0 1 0,1-1 1,-1 0-1,1 0 0,0 1 0,-2 4 1,-10 46 749,13-49-713,-2 8 15,0 0 0,1 1 0,1-1 0,0 0-1,1 0 1,0 0 0,1 1 0,4 16 0,-4-25-87,-1 0 0,1 0-1,0 0 1,0 0 0,0 0 0,0 0-1,1 0 1,-1-1 0,1 1 0,0-1-1,0 0 1,1 1 0,-1-2 0,1 1-1,-1 0 1,1-1 0,0 1-1,0-1 1,0 0 0,0-1 0,0 1-1,0 0 1,1-1 0,-1 0 0,9 1-1,-6-2 2,-1 1 0,1-1 0,0-1 0,0 1 0,0-1 0,0 0 0,-1-1 0,1 1 0,0-2 0,-1 1 0,1 0 0,-1-1 0,0 0 0,0-1 0,0 0 0,0 0 0,-1 0 0,0 0 0,0-1 0,0 0 0,0 0 0,-1 0 0,1 0 0,-1-1 0,-1 0 0,1 0 0,-1 0 0,0 0 0,0-1 0,-1 1 0,0-1 0,0 1 0,0-1 0,-1 0 0,0 0 0,-1 1 0,1-13 0,-2 8-82,0-1 1,-1 1 0,0 0-1,-1 0 1,0 0 0,-1 1-1,0-1 1,0 1 0,-1 0-1,-1 0 1,1 0 0,-2 1-1,1-1 1,-1 2 0,-1-1-1,0 1 1,0 0 0,-9-7-1,-11-7 84,-1 0 1,-1 2-1,0 1 0,-48-21 0,54 30 170,19 9-39,-1-1-1,1 0 1,0 0-1,0-1 1,0 1-1,1-1 1,-1 0-1,-5-5 1,10 7-102,-1 1 0,1-1 0,0 1 0,0-1 0,-1 1 0,1-1 0,0 0 0,0 1 0,0-1 0,0 1 1,0-1-1,0 1 0,0-1 0,0 0 0,0 1 0,0-1 0,0 1 0,0-1 0,0 1 0,1-1 0,-1 1 0,0-1 0,0 1 0,1-1 1,-1 1-1,0-1 0,0 1 0,1-1 0,-1 1 0,1-1 0,-1 1 0,0-1 0,1 1 0,-1 0 0,1-1 0,-1 1 0,1 0 0,-1 0 1,1-1-1,-1 1 0,1 0 0,0 0 0,-1 0 0,1 0 0,0-1 0,32-10-23,-29 10 107,63-19 116,-31 7-428,0 2 0,1 2 0,1 1 0,75-6 0,-112 15 61,1-1 0,-1 0 0,1 0 0,0 1 0,-1-1 1,1 1-1,-1 0 0,1-1 0,-1 1 0,1 0 0,-1 0 0,0 0 0,1 0 0,-1 0 0,0 0 1,0 0-1,0 0 0,1 1 0,-1-1 0,-1 0 0,1 1 0,0-1 0,0 0 0,0 1 0,0 2 1,13 45-3530,-12-39 2435,4 22-2152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17 760,'0'0'422,"0"0"-9,0 0 146,0 0 89,0 0-79,0 0-163,-5-16 3403,6 29-3652,1 0 0,0 0 1,0 0-1,8 19 0,6 41 876,-7-24-576,0 16 51,-8-55-460,0-1-1,1 0 1,0 1-1,5 12 1,-6-22-19,-1 0-6,0 0 23,2-44 940,-4 4-1210,-2 0-1,-11-48 1,4 23 55,4 178 551,5-60-115,1-28-77,1 0-1,3 35 1,-3-60-207,0 0 1,0 0-1,1 0 1,-1 0-1,0 0 1,0 0-1,0 0 1,0 0-1,0 0 1,0 0-1,0 0 1,0-1-1,0 1 1,0 0-1,0 0 1,0 0-1,0 0 1,0 0-1,0 0 1,0 0-1,0 0 1,1 0-1,-1 0 1,0 0-1,0 0 1,0 0-1,0 0 1,0 0-1,0 0 1,0 0-1,0 0 1,0 0-1,2-15-627,1-27-2401,-3 8-1108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3985,'0'0'7525,"-4"8"-7098,-4 9-239,1 0 1,1 1-1,1-1 0,0 1 0,1 0 1,1 0-1,1 1 0,0-1 0,2 0 1,0 1-1,1-1 0,3 21 0,-2-34-143,0 0 0,0 0 0,0-1-1,1 1 1,-1 0 0,1-1-1,0 0 1,0 1 0,1-1 0,0-1-1,-1 1 1,1 0 0,0-1 0,1 0-1,-1 0 1,0 0 0,1 0-1,0-1 1,0 0 0,-1 0 0,1 0-1,1 0 1,-1-1 0,0 0-1,0 0 1,0 0 0,1-1 0,-1 0-1,0 0 1,0 0 0,1-1 0,-1 1-1,0-1 1,0-1 0,0 1-1,0-1 1,0 1 0,0-2 0,0 1-1,0 0 1,-1-1 0,7-5-1,-1-3 48,0 0-1,-1-1 0,0 0 0,-1-1 1,-1 0-1,0 0 0,0-1 0,-2 0 0,1 0 1,-2 0-1,0-1 0,-1 1 0,0-1 1,-1 0-1,-1 0 0,0 0 0,-1 0 0,-1 0 1,-3-19-1,0 19 901,-7 7-4019,10 8 2716,0 1 0,0-1-1,0 0 1,0 1 0,0-1 0,0 1 0,0 0 0,1-1 0,-1 1-1,0-1 1,0 1 0,0 0 0,1 0 0,-1 0 0,0-1 0,1 1-1,-1 0 1,0 0 0,1 0 0,-1 0 0,1 0 0,-1 2 0,-7 15-2603,0 0-112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323 177 5145,'0'0'4534,"-8"21"-3399,-28 68-120,30-76-764,-2 0 0,1 0 0,-2-1-1,0 0 1,0-1 0,-1 1 0,0-2 0,-1 0 0,0 0-1,-1-1 1,0 0 0,0-1 0,-22 11 0,26-16-183,0 1 1,-1-2 0,1 1 0,-1-1 0,0 0-1,0-1 1,0 0 0,0-1 0,-14 0 0,22 0-69,0-1 1,0 1-1,0-1 1,0 0-1,0 1 0,0-1 1,0 0-1,0 0 1,0 0-1,1 1 1,-1-1-1,0 0 1,0 0-1,1 0 1,-1 0-1,1 0 0,-1 0 1,1-1-1,-1 1 1,1 0-1,0 0 1,-1 0-1,1 0 1,0-1-1,0 1 1,0 0-1,0 0 0,0 0 1,0-1-1,0 0 1,1-49-234,0 42 220,-2 5-9,2-1 1,-1 1-1,0-1 1,1 1-1,0 0 1,0-1-1,0 1 0,1 0 1,0 0-1,-1 0 1,1 0-1,1 0 1,-1 0-1,0 1 1,1-1-1,0 1 1,0-1-1,0 1 1,0 0-1,0 0 1,1 0-1,0 1 1,-1-1-1,1 1 0,0 0 1,0 0-1,0 0 1,0 1-1,0-1 1,1 1-1,-1 0 1,0 0-1,1 1 1,6-1-1,-9 2 19,0-1-1,0 1 1,0 0-1,-1 0 1,1 0-1,0 0 1,-1 0-1,1 0 1,-1 0-1,1 1 1,-1-1-1,1 0 0,-1 1 1,0-1-1,0 1 1,0 0-1,0-1 1,0 1-1,0 0 1,0 0-1,0 0 1,0 1-1,17 50 98,-17-47-85,2 4-3,0-1 0,0 0 0,1 0 0,0 0 0,1-1 0,-1 1 0,13 14 0,-14-20-56,0 0 0,0 1 0,1-1-1,-1-1 1,1 1 0,0 0-1,0-1 1,0 0 0,0 0-1,0 0 1,1 0 0,-1-1 0,1 0-1,-1 1 1,1-2 0,-1 1-1,1 0 1,6-1 0,2-1-142,0-1-1,-1 0 1,1 0 0,-1-1 0,0-1 0,0 0 0,0-1 0,0 0-1,-1-1 1,21-14 0,-10 6 72,-2-2-1,0-1 0,0 0 1,24-30-1,-36 34 973,-13 15 921,-17 20-890,17-12-888,0 0 0,0 1 0,1 0 0,1-1 0,0 1 0,0 1 0,1-1 0,1 0 0,0 0 0,0 1 0,2 18 0,-1-29 6,1 1 0,-1 0 0,0 0 0,1-1 0,-1 1 0,1 0 0,0-1 0,-1 1 0,1 0 1,0-1-1,0 1 0,0-1 0,0 0 0,0 1 0,1-1 0,-1 0 0,0 1 0,0-1 0,1 0 1,-1 0-1,1 0 0,-1 0 0,1-1 0,0 1 0,-1 0 0,1-1 0,0 1 0,-1-1 1,1 1-1,0-1 0,0 0 0,-1 0 0,1 1 0,0-1 0,2-1 0,1 2 29,0-1 0,0-1-1,1 1 1,-1-1 0,0 0-1,0 0 1,0 0 0,0 0 0,0-1-1,0 0 1,6-3 0,-4 0-32,-1 0 1,1-1-1,-1 0 1,0 0-1,0 0 1,-1 0-1,0-1 1,0 0-1,7-14 1,-10 17-23,0 1 1,-1-1 0,1 1-1,-1-1 1,0 1 0,0-1-1,-1 0 1,1 0 0,-1 0 0,1 1-1,-1-1 1,-1 0 0,1 0-1,0 0 1,-1 1 0,0-1-1,0 0 1,0 0 0,0 1 0,-1-1-1,1 1 1,-1-1 0,0 1-1,-2-3 1,-13-13-23,0 1-1,-1 1 1,-1 1-1,0 0 1,-28-16-1,21 15 322,1-2 0,-38-35 0,61 52-184,1 1 0,-1-1 0,0 0 0,1 0 0,-1 0 0,1 0 0,0 0 0,-1 0 0,1 0 0,0-1 0,0 1 0,1 0 0,-1-1 0,0 1 0,1 0 0,-1-1 0,1 1 0,0-5 0,0 5-49,1 0 1,0 0 0,-1 0 0,1 0-1,0 0 1,0 0 0,0 0-1,1 0 1,-1 1 0,0-1-1,1 0 1,-1 1 0,1-1-1,-1 1 1,1 0 0,0-1 0,2 0-1,7-4-12,0 0 0,0 2 0,1-1 0,0 1-1,23-4 1,-1 2-8,0 1 0,55 0 0,-22 8-2363,-66-3 2204,0 0-1,-1 0 1,1 1-1,0-1 1,0 0-1,-1 0 1,1 1 0,0-1-1,-1 1 1,1-1-1,0 0 1,-1 1 0,1-1-1,-1 1 1,1-1-1,-1 1 1,1 0-1,-1-1 1,1 1 0,-1 0-1,1-1 1,-1 1-1,0 0 1,0-1 0,1 1-1,-1 0 1,0 0-1,0-1 1,0 1-1,1 1 1,-1 28-4319,0-19 2248,0 7-2182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3329,'0'0'10499,"0"16"-9182,-1 32-492,0 75 1279,2-107-2113,0-1 0,1 1 0,0-1 0,1 1 0,8 21 0,-10-36-225,-1 1 0,1-1 0,0 0 0,-1 0 0,1 0 1,0 0-1,0 0 0,0 0 0,0 0 0,0-1 0,0 1 0,0 0 0,0 0 0,0-1 1,0 1-1,0-1 0,0 1 0,1-1 0,-1 1 0,0-1 0,0 0 0,1 1 0,-1-1 1,0 0-1,1 0 0,-1 0 0,0 0 0,0 0 0,1-1 0,-1 1 0,0 0 0,1 0 1,-1-1-1,0 1 0,0-1 0,0 1 0,0-1 0,3-1 0,2-1-348,1-1-1,-1 0 0,0 0 1,0 0-1,7-7 0,11-13-1994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2248,'0'0'10080,"3"13"-8514,9 42 619,2-1-1,28 66 1,-40-115-2203,1 0-67,-1 0-1,0 0 1,0 1-1,0-1 1,0 1 0,-1 0-1,1 8 1,13-38-9414,1-7 6591,3 2 1,34-46 0,54-47 5423,-139 149 5099,-16 9-4717,11-10-1575,-59 56 0,95-82-1308,1 1 0,0-1 1,0 1-1,0-1 0,0 1 0,0 0 0,0-1 1,0 1-1,0-1 0,0 1 0,0-1 0,0 1 1,0 0-1,0-1 0,0 1 0,0-1 0,0 1 1,1-1-1,-1 1 0,0-1 0,0 1 0,1-1 0,-1 1 1,0-1-1,1 1 0,-1-1 0,1 1 0,-1-1 1,0 0-1,1 1 0,-1-1 0,1 0 0,-1 1 1,1-1-1,-1 0 0,1 0 0,-1 0 0,2 1 1,28 15 216,-22-12-143,12 7-98,0-1 1,1 0 0,0-2-1,0 0 1,28 5 0,-36-11-2020,-1 0-1,1-1 1,20-1-1,-16-3-962,0-6-48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11 131 4233,'0'0'8891,"-2"13"-7651,-6 42-286,8-54-902,0 1-1,0 0 1,0-1-1,0 1 1,0 0 0,0-1-1,0 1 1,1 0-1,-1-1 1,1 1-1,-1-1 1,1 1 0,0-1-1,-1 1 1,1-1-1,0 0 1,0 1 0,0-1-1,0 0 1,0 1-1,0-1 1,1 0 0,-1 0-1,0 0 1,0 0-1,1 0 1,-1 0 0,1-1-1,-1 1 1,1 0-1,-1-1 1,1 1 0,-1-1-1,1 0 1,0 1-1,-1-1 1,1 0 0,0 0-1,1 0 1,8 1 208,0-1 0,0 0 0,0-1 1,13-3-1,-22 4-183,9-2-23,0-1 1,0 0-1,0-1 0,-1 0 1,1-1-1,-1 0 1,0-1-1,0 0 0,-1 0 1,0-1-1,0 0 0,13-14 1,-20 19-20,0 0 1,-1 0 0,1-1-1,-1 1 1,1 0 0,-1-1-1,0 0 1,0 1 0,0-1-1,0 0 1,0 1 0,-1-1-1,1 0 1,-1 0-1,1 0 1,-1 1 0,0-1-1,-1 0 1,1 0 0,0 0-1,-1 0 1,0-2 0,-1 0 24,0 1 0,0 0 0,-1 0 0,1 0 0,-1 1 0,0-1 1,0 0-1,0 1 0,-1 0 0,1 0 0,-1 0 0,-5-3 0,-1-1-223,0 1-1,0 1 0,-1 0 0,0 1 1,0 0-1,0 0 0,0 1 0,-1 0 1,-21-1-1,-4 7-4560,6 14-3866,23-10 4017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6745,'0'0'6874,"-32"130"-8202,14-70-857,3-1-2080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5049,'0'0'9319,"21"4"-8090,153 42 723,-151-39-1868,1-1-1,-1-1 1,1-1 0,0-1-1,0-2 1,31-1 0,-31-5-63,-23 5-22,0 0 0,-1 0 0,1 0 0,-1 0-1,1-1 1,-1 1 0,1 0 0,-1 0-1,1 0 1,-1-1 0,1 1 0,-1 0 0,1-1-1,-1 1 1,1 0 0,-1-1 0,0 1 0,1 0-1,-1-1 1,0 1 0,1-1 0,-1 1-1,0-1 1,0 1 0,1-1 0,-1 1 0,0-1-1,0 1 1,0-1 0,0 1 0,1-1 0,-1 1-1,0-1 1,0 0 0,0 1 0,0-1-1,0 1 1,-1-1 0,1 1 0,0-2 0,-48 2-590,41 0 589,0 1 0,0 0 0,0 0 1,0 1-1,0 0 0,1 0 0,-1 1 1,1 0-1,-1 0 0,1 0 0,0 1 1,0 0-1,0 0 0,1 1 0,0-1 1,-1 1-1,2 0 0,-1 1 0,0-1 1,-4 9-1,5-8-10,1-1-1,0 1 1,0 0-1,0 0 1,0 0-1,1 0 1,0 1 0,1-1-1,0 1 1,-1-1-1,2 1 1,-1-1-1,1 1 1,0 0-1,1-1 1,-1 1 0,1-1-1,1 1 1,-1-1-1,1 1 1,0-1-1,4 9 1,-2-10 13,-1 0 1,1 0-1,1-1 0,-1 1 1,1-1-1,-1 0 1,1 0-1,0 0 0,1-1 1,-1 0-1,1 0 0,-1 0 1,1-1-1,0 0 0,0 0 1,0 0-1,0-1 1,0 0-1,0 0 0,0 0 1,1-1-1,-1 0 0,8-1 1,4 1-23,-1-1 0,0-2 0,1 1 0,-1-2 0,0 0 0,0-1 0,19-9 0,-36 14 21,85-43-129,-76 38 129,0 0 0,-1-1 1,0 0-1,0 0 0,0-1 1,-1 0-1,9-10 1,-16 17 7,0 0 1,-1 0-1,1 0 1,0 0-1,0 0 1,0 1 0,0-1-1,0 0 1,0 0-1,0 0 1,0 0-1,0 0 1,0 0-1,-1 0 1,1 0 0,0 0-1,0 0 1,0 1-1,0-1 1,0 0-1,0 0 1,-1 0 0,1 0-1,0 0 1,0 0-1,0 0 1,0 0-1,0 0 1,-1 0-1,1 0 1,0 0 0,0 0-1,0 0 1,0 0-1,0 0 1,0-1-1,-1 1 1,1 0 0,0 0-1,0 0 1,0 0-1,0 0 1,0 0-1,0 0 1,0 0-1,-1 0 1,1 0 0,0-1-1,0 1 1,0 0-1,0 0 1,0 0-1,0 0 1,0 0 0,0 0-1,0 0 1,0-1-1,0 1 1,0 0-1,-1 0-8,0 1-1,0 0 0,0 0 1,0-1-1,1 1 0,-1 0 1,0 0-1,0 0 0,1 0 1,-1-1-1,1 1 0,-1 0 0,1 0 1,-1 0-1,1 0 0,-1 1 1,1 0-1,-1 1-1,0 0 0,1 0 0,-1 0 0,1 0 0,0 0 1,0 1-1,0-1 0,0 0 0,0 0 0,1 0 0,-1 0 0,1 0 0,0 0 0,0 0 0,0 0 0,0 0 1,1 0-1,-1 0 0,1-1 0,0 1 0,0-1 0,-1 1 0,2-1 0,-1 0 0,0 1 0,0-1 0,1 0 0,-1-1 1,5 3-1,0-1 14,0 0 0,0-1 0,0 1 0,1-2 0,0 1 0,-1-1 0,1 0 0,-1-1 0,1 0 0,0 0 0,10-2 0,-10 0-34,0 0 1,0 0 0,-1-1-1,1 1 1,-1-2-1,1 1 1,-1-1 0,0 0-1,0-1 1,-1 0-1,1 0 1,-1 0 0,0-1-1,-1 0 1,1 0-1,4-8 1,-7 11-10,-1 0-1,1 0 0,-1-1 1,0 0-1,0 1 1,0-1-1,-1 0 1,1 0-1,-1 0 1,0 0-1,0 0 1,0 0-1,-1 0 1,0 0-1,1 0 1,-1-1-1,-1 1 0,1 0 1,-1 0-1,1 0 1,-1 0-1,0 0 1,-1 0-1,1 0 1,-1 0-1,1 0 1,-1 1-1,0-1 1,-1 0-1,1 1 1,-1 0-1,-4-6 0,-2 2 41,-1 0 0,1 0-1,-1 0 1,0 2 0,-1-1-1,1 1 1,-18-5 0,18 6 129,71-1 245,-56 6-413,0 0 0,-1 0 0,1 1 0,-1 0 0,1 0-1,-1 0 1,0 0 0,0 1 0,0-1 0,0 1 0,0 0 0,-1 1-1,1-1 1,-1 0 0,0 1 0,5 6 0,0 5-33,0 0 1,0 0-1,7 25 1,-10-25 32,1 0 1,1-1 0,15 26 0,-19-36 23,0 0 0,-1-1-1,2 1 1,-1-1 0,0 0 0,1 0 0,-1 0 0,1-1 0,0 1 0,0-1 0,0 0-1,0 0 1,0 0 0,0-1 0,0 0 0,1 1 0,8 0 0,-5-1 65,-1 0 1,1-1-1,0 0 1,-1 0-1,1-1 1,0 0 0,-1 0-1,1-1 1,-1 0-1,1 0 1,-1-1-1,0 0 1,0 0-1,0-1 1,0 0 0,-1 0-1,0 0 1,1-1-1,-2 0 1,1 0-1,0-1 1,-1 1-1,0-1 1,-1 0 0,1-1-1,-1 1 1,0-1-1,-1 0 1,1 0-1,-1 0 1,-1 0 0,1-1-1,-1 1 1,-1-1-1,1 1 1,-1-1-1,0-13 1,-1 19-132,0-1-1,0 0 1,0 1 0,-1-1 0,1 0 0,0 1 0,-1-1-1,0 1 1,0-1 0,0 1 0,0-1 0,0 1-1,0-1 1,0 1 0,-1 0 0,0 0 0,1-1 0,-1 1-1,0 0 1,0 1 0,-3-4 0,0 3-915,0-1 1,0 1-1,-1-1 1,1 1 0,-1 1-1,0-1 1,0 1-1,-11-1 1,-4 0-3943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 4289,'0'0'9059,"-8"-2"-8531,6 1-510,0 1 0,0-1-1,-1 1 1,1 0 0,-1 0-1,1 0 1,0 0-1,-1 0 1,1 0 0,0 1-1,-1-1 1,1 1 0,0 0-1,0-1 1,0 1 0,-1 0-1,1 0 1,0 0-1,-3 3 1,0 1 36,0 0-1,0 1 1,0 0 0,0 0-1,1 0 1,-6 11-1,-1 4 219,0 0-1,2 1 1,0 0-1,-7 30 1,12-38-135,1 0-1,1 1 1,1-1 0,-1 1 0,2-1 0,0 1-1,1 0 1,4 17 0,-4-26-118,1-1 0,0 0 0,0 0 0,1 0 0,-1 0 0,1-1 1,0 1-1,1-1 0,-1 0 0,1 1 0,0-2 0,0 1 0,0 0 0,0-1 0,1 0 0,-1 0 0,1 0 0,0 0 0,0-1 0,10 4 0,-7-3 8,-1-1 0,1 0-1,0 0 1,0 0-1,0-1 1,1 0-1,-1-1 1,0 0-1,0 0 1,0-1 0,0 0-1,0 0 1,14-5-1,-18 4-18,0 0-1,0-1 1,0 1-1,0-1 1,0 0-1,-1 0 0,1-1 1,-1 1-1,0-1 1,0 1-1,0-1 1,-1 0-1,1 0 1,-1-1-1,0 1 1,0 0-1,0-1 1,-1 1-1,1-1 1,-1 1-1,0-1 1,-1 0-1,1 1 1,-1-1-1,0 0 1,0 0-1,0 1 0,-1-1 1,0 0-1,0 1 1,0-1-1,0 0 1,-1 1-1,1 0 1,-1-1-1,0 1 1,-1 0-1,1 0 1,-1 0-1,0 0 1,0 0-1,-3-3 1,-5-2-51,1 1 1,-1 0 0,0 1 0,-1 0 0,0 1 0,0 0-1,-22-7 1,22 9-684,0 1-1,-1 1 0,1 0 1,-24-1-1,35 4 629,1-1 0,-1 0 0,1 0 0,-1 0 0,1 1 0,-1-1 0,1 0 0,0 0 0,-1 1 0,1-1 0,-1 1 0,1-1 0,0 0 0,-1 1 0,1-1 0,0 1 0,0-1 0,-1 0 0,1 1 0,0-1 0,0 1 0,0-1 0,-1 1 0,1-1 0,0 1 0,0-1 0,0 1 0,0-1 0,0 1 0,0-1 0,0 1 0,0-1 0,0 1 0,0-1 0,0 1 0,0-1 0,1 2 0,-1-1-115,0 1-1,1 0 0,-1 0 1,1-1-1,-1 1 0,1 0 1,0-1-1,-1 1 1,1-1-1,0 1 0,0-1 1,2 3-1,2 0-430,1 0 0,0-1 0,-1 1-1,1-1 1,0-1 0,8 4 0,12 0-2550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1872,'0'0'7407,"4"10"-6764,-4-10-642,6 15 259,0 0-1,1-1 1,0 0-1,11 14 1,-14-24-178,-1 1 0,1-1 0,0 1 0,0-1 0,1 0 0,-1-1 0,1 1 0,0-1 0,0 0 0,0 0 0,0 0 0,1-1 0,-1 0 0,1 0 0,-1 0 0,12 1 0,-7-2 18,0 0 0,0 0 0,0-1 0,0 0 0,0-1 0,0 0 0,-1-1 0,1 0 0,0-1 0,-1 0 0,1 0 0,-1-1 0,0 0 0,10-6 0,-13 5-4,0 1 1,0-2 0,0 1-1,0 0 1,-1-1-1,0 0 1,-1-1-1,1 1 1,-1-1-1,0 0 1,-1 0-1,1 0 1,-2 0-1,1 0 1,-1-1-1,0 1 1,0-1-1,1-14 1,-2 11-174,0-1 0,0 1 0,-1 0 0,-1-1 0,0 1 0,-3-13 0,3 20-142,0 0 1,-1-1 0,1 1 0,-1 0 0,0 0 0,-1 0 0,1 0-1,-1 0 1,0 1 0,1-1 0,-2 1 0,1-1 0,0 1 0,-1 0-1,1 1 1,-9-6 0,-20-9-3145,0 4-422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5185,'0'0'3649,"8"50"-6042,0-12 1409,4 3 112,13 10-120,1-10-545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5249,'0'0'962,"0"0"-91,0 0 38,0 0 237,0 0-7,0 0-155,0-4-148,0-14-167,0 13-213,0 14-189,-1 61 75,8 191 710,-3-224-1024,1-1 1,2 0-1,1 0 1,2-1-1,16 39 1,-26-74-104,0 1 1,0-1 0,0 0 0,0 0 0,0 1 0,0-1 0,0 0 0,0 1 0,0-1 0,0 0 0,0 0 0,0 1 0,0-1-1,0 0 1,0 0 0,0 1 0,0-1 0,0 0 0,1 0 0,-1 1 0,0-1 0,0 0 0,0 0 0,0 0 0,1 1 0,-1-1 0,0 0-1,0 0 1,0 0 0,1 1 0,-1-1 0,0 0 0,0 0 0,1 0 0,-1 0 0,0 0 0,0 0 0,1 0 0,-1 1 0,0-1-1,0 0 1,1 0 0,-1 0 0,0 0 0,0 0 0,1 0 0,-1 0 0,1-1 0,0-16-1757,-8-31-1950,-6 19 787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4561,'0'0'8539,"-17"8"-8089,-52 30 75,65-35-449,0 1-1,0 0 0,0 0 1,0 0-1,1 0 1,0 1-1,0-1 1,0 1-1,0 0 1,1 0-1,0 0 1,0 0-1,0 0 1,0 1-1,1-1 1,-1 8-1,0-1 128,1 1 0,1-1-1,0 0 1,0 1 0,4 15-1,-3-23-183,0 0-1,1 0 1,0 0-1,0 0 1,0-1-1,1 1 1,0-1-1,0 1 1,0-1-1,0 0 1,0 0-1,1 0 1,0-1-1,0 1 1,0-1-1,0 0 1,0 0-1,1 0 1,0-1-1,-1 1 1,1-1-1,0 0 1,0-1-1,0 1 1,0-1-1,0 0 1,0 0-1,1 0 1,5-1-1,-7 0-4,0 1-1,0-1 1,0 0 0,0-1-1,0 1 1,0-1-1,0 1 1,0-1 0,0 0-1,-1-1 1,1 1 0,0-1-1,-1 0 1,1 0-1,-1 0 1,1 0 0,-1 0-1,0-1 1,0 1-1,0-1 1,0 0 0,-1 0-1,1 0 1,-1 0-1,0-1 1,1 1 0,-2-1-1,1 1 1,0-1 0,-1 0-1,1 1 1,-1-1-1,0 0 1,-1 0 0,1 0-1,-1 0 1,1-8-1,-2 7-6,1 0 0,-1-1 0,0 1 0,0 0 0,0 0 0,-1 0 0,0 1 0,0-1 0,0 0 0,-1 1-1,1-1 1,-1 1 0,0 0 0,0 0 0,-1 0 0,1 0 0,-1 0 0,0 1 0,0 0 0,0 0 0,0 0 0,-1 0-1,1 1 1,-10-4 0,4 1-213,-1 1 0,1 0-1,-1 1 1,0 1 0,-1-1-1,1 2 1,0-1 0,-1 2 0,1 0-1,-17 1 1,26-1 48,0 1 1,0-1-1,0 1 0,1-1 0,-1 1 1,0-1-1,0 1 0,0 0 0,1 0 1,-1 0-1,0 0 0,1 0 0,-1 1 1,1-1-1,-1 0 0,1 1 0,0-1 1,-1 1-1,1-1 0,0 1 0,0 0 1,-1 2-1,0 0-460,1 0 0,0 0 0,0 1-1,0-1 1,0 0 0,1 1 0,-1-1 0,2 8 0,0 10-1788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6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5417,'0'0'6504,"14"5"-5934,-3-1-496,16 6 197,1-1-1,0-1 0,0-2 1,0 0-1,1-2 0,31 0 1,-57-4-259,0-1-1,0 0 1,-1 0 0,1 0 0,0-1-1,-1 1 1,1-1 0,-1 0 0,0 1 0,1-1-1,-1 0 1,0 0 0,0 0 0,0-1 0,0 1-1,-1 0 1,1-1 0,-1 1 0,1-1 0,-1 0-1,0 1 1,0-1 0,0 0 0,0 0-1,-1 0 1,1 1 0,-1-1 0,1 0 0,-1 0-1,0-3 1,-1 5-8,1 0 0,-1 1 0,0-1 0,1 0 0,-1 1 0,1-1 0,-1 1 0,0-1 0,0 1 0,1-1 0,-1 1 0,0 0 0,0-1 0,0 1 0,1 0 0,-1 0 0,0-1 0,0 1 0,0 0 0,0 0 0,1 0 0,-1 0 0,0 0 0,0 0 0,0 0 0,0 1 0,0-1 0,-1 1 0,-28 5 175,26-2-171,-1-1 1,1 1-1,0 0 0,1 0 1,-1 1-1,1-1 1,-1 1-1,1-1 0,1 1 1,-1 0-1,1 0 1,0 1-1,0-1 0,0 0 1,-1 10-1,0-2 7,1 0 0,0 0 0,1 0 0,1 0 0,2 23 0,-2-34-18,1 0 0,-1 1 0,1-1 0,-1 0 0,1 0 0,0 0 1,0 0-1,0 0 0,0 0 0,0 0 0,1-1 0,-1 1 0,1 0 0,-1-1 0,1 1 0,-1 0 0,1-1 1,0 0-1,2 2 0,1 0 21,0-1 1,1 0-1,-1 1 1,0-2-1,1 1 1,0-1-1,7 1 1,6 0 38,1-1 1,-1-1 0,30-4-1,-34 1-45,0 0 1,0-1-1,0 0 1,19-10-1,-28 12-12,1-1-1,-1-1 0,0 1 0,0-1 0,0 0 0,0 0 0,0-1 0,-1 1 1,0-1-1,0-1 0,7-8 0,-12 13 35,1 0 0,0 0 0,-1 0 0,1 0 0,-1 0 0,1 0 0,-1-1 0,0 1 0,1 0 0,-1 0 0,0 0 0,0-1 0,0 1 0,0 0 0,0 0 0,0 0 0,0-1-1,0 1 1,0 0 0,-1-2 0,0 2-3,1 0 0,-1 1 0,1-1 0,-1 1 1,1-1-1,-1 1 0,0-1 0,0 1 0,1-1 0,-1 1 0,0-1 0,0 1 0,1 0 0,-1-1 0,0 1 0,0 0 0,0 0 0,1 0 0,-1-1 0,0 1 0,0 0 0,-1 0 0,0 1-16,-1-1 0,1 0 0,-1 0 0,1 1 0,0 0 0,-1-1 0,1 1 0,0 0 0,0 0 1,-1 0-1,1 0 0,0 0 0,0 1 0,0-1 0,0 1 0,1-1 0,-1 1 0,0 0 0,1 0 0,-3 3 0,1-1-28,2-1 0,-1 0-1,0 1 1,1-1 0,-1 1 0,1-1 0,0 1-1,0 0 1,0-1 0,1 1 0,0 0 0,-1 0-1,1-1 1,0 1 0,1 0 0,-1 0 0,1 0-1,0-1 1,-1 1 0,2 0 0,-1-1 0,0 1-1,1-1 1,0 1 0,-1-1 0,1 0 0,1 0-1,-1 0 1,0 0 0,1 0 0,-1 0 0,1-1-1,0 1 1,0-1 0,0 0 0,0 1 0,1-2-1,-1 1 1,0 0 0,1-1 0,-1 1 0,1-1-1,0 0 1,-1 0 0,1 0 0,0-1 0,0 0-1,4 1 1,4-1-14,0 0-1,0-1 0,0 0 1,-1 0-1,1-2 0,0 1 1,-1-1-1,0-1 0,1 0 1,-1-1-1,-1 0 0,1-1 1,-1 0-1,0 0 0,0-1 0,-1 0 1,0-1-1,0 0 0,-1-1 1,0 0-1,0 0 0,-1 0 1,10-18-1,-15 23 259,0-1 0,-1 0 0,1 0 0,-1 0 0,0 0 0,0 0 0,-1 0 0,1 0 0,-1-8 0,-16 38 252,11-5-527,0-1 1,-1 28 0,4-9-3085,2-37 2900,0 0 0,1 0 0,-1 0 0,0 0 1,1 0-1,-1 0 0,0 0 0,1-1 0,-1 1 0,1 0 1,0 0-1,-1 0 0,1-1 0,0 1 0,-1 0 0,1-1 1,0 1-1,0 0 0,0-1 0,-1 1 0,1-1 1,0 1-1,2 0 0,24 7-3692,-27-7 3831,22 1-4211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2465,'0'0'10454,"-1"16"-8589,-6 224 3986,12 17-3636,-5-249-2252,1 1-1,0 0 1,0-1-1,1 1 1,0-1-1,5 11 1,-7-18-18,0 0 0,1 0 0,-1 0 0,1 0 0,-1-1 0,1 1 1,-1 0-1,1 0 0,-1 0 0,1-1 0,0 1 0,0 0 1,-1-1-1,1 1 0,0-1 0,0 1 0,0-1 0,0 1 1,-1-1-1,1 1 0,0-1 0,0 0 0,0 0 0,1 1 1,0-2-83,0 1 0,0-1 0,-1 0 1,1 1-1,0-1 0,-1 0 0,1 0 1,-1 0-1,1 0 0,-1-1 1,1 1-1,-1 0 0,0-1 0,0 1 1,0 0-1,0-1 0,0 0 0,2-2 1,3-6-1178,0-1 0,-1 0 0,0 0 1,-1 0-1,0-1 0,0 0 0,-2 1 1,1-1-1,1-24 0,-2-6-2759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2024,'0'0'8461,"2"17"-7154,7 53-166,-8-67-1072,0-1-1,0 1 0,0-1 0,0 0 0,0 1 0,0-1 0,0 0 0,1 0 0,-1 0 0,1 0 1,0 0-1,-1 0 0,1 0 0,0 0 0,0-1 0,0 1 0,0-1 0,1 1 0,-1-1 0,0 0 0,0 0 1,6 1-1,-1 0 119,1 0-1,0-1 1,0 0 0,0-1 0,9 0 0,-10 0-10,5 0-81,0-1 1,0 0-1,-1 0 1,1-1-1,-1-1 0,1 0 1,-1 0-1,0-1 1,0-1-1,-1 0 0,1 0 1,-1-1-1,0 0 1,-1-1-1,1 0 0,-1 0 1,-1-1-1,1-1 1,-2 1-1,10-12 0,-15 17 60,0 0-1,1 0 1,-1 0-1,0 0 1,0 0-1,-1-1 0,1 1 1,-1 0-1,0-1 1,1 1-1,-1-1 0,0-6 1,-1 10 356,-15 9 39,11-3-548,0 0 1,0 0-1,1 0 1,0 1 0,0-1-1,0 1 1,1 0-1,0 0 1,1 0-1,-2 8 1,-1 73-1047,4-87 929,1 1 0,-1-1-1,1 1 1,-1 0 0,1-1 0,0 1 0,0-1 0,0 0 0,0 1 0,0-1 0,0 0 0,0 1 0,0-1 0,0 0 0,1 0 0,-1 0 0,0 0 0,1 0 0,-1 0 0,1-1 0,-1 1 0,1 0 0,-1-1 0,1 1 0,0-1 0,-1 0 0,1 1 0,-1-1 0,1 0 0,0 0-1,-1 0 1,1 0 0,2 0 0,61-4-4664,-52 2 4129,-1-1 0,-1-1 0,1 0 0,0-1 1,-1 0-1,0 0 0,11-8 0,8-3-689,14-7-1155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2128,'0'0'8716,"0"14"-7713,0-11-977,0 4 135,0-1 0,-1 1 0,0 0 0,0 0 0,0 0 0,0-1 1,-1 1-1,-1 0 0,1-1 0,-1 0 0,0 1 0,0-1 0,-1 0 0,1-1 0,-1 1 0,-1-1 0,-8 10 0,0-5 118,0-1 0,0 0 0,-1 0-1,0-2 1,0 0 0,-1 0 0,0-1-1,0-1 1,-1 0 0,1-2-1,-1 1 1,-31 1 0,46-5-274,0 0 0,-1 0 1,1 0-1,0 0 0,0 0 0,0 0 1,-1-1-1,1 1 0,0 0 0,0-1 1,0 1-1,0-1 0,0 1 0,0-1 1,0 1-1,0-1 0,0 0 0,0 0 1,0 1-1,0-1 0,0 0 0,0 0 1,1 0-1,-1 0 0,0-1 0,0 0-5,0-1 0,0 1 0,1 0-1,0 0 1,-1-1 0,1 1 0,0 0 0,0-1-1,0 1 1,0 0 0,1-1 0,0-2-1,0-3 4,2 1-1,-1 0 0,1-1 1,0 1-1,0 0 0,1 1 1,5-9-1,-1 5 31,0 1 0,0 0 0,16-12 0,-23 19-28,0 1-1,1 0 1,-1 0 0,0 0-1,1 0 1,-1 0-1,0 0 1,1 0-1,-1 0 1,1 0-1,-1 1 1,1-1 0,0 1-1,-1-1 1,1 1-1,0 0 1,-1-1-1,1 1 1,0 0-1,0 0 1,-1 0 0,1 0-1,0 1 1,-1-1-1,1 0 1,0 1-1,-1-1 1,1 1-1,-1-1 1,1 1-1,-1 0 1,1 0 0,-1 0-1,1 0 1,-1 0-1,0 0 1,2 1-1,41 68 393,-35-53-543,1-1-1,22 28 0,3-14-3339,11-9-3815,-22-16 1951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4513,'0'0'6088,"17"-4"-4745,78-10 1077,176-2 0,-258 15-2579,22 1 482,-34 0-416,0 0-1,0 0 0,0 0 1,0 0-1,0 0 0,0 0 1,0 0-1,0 1 0,-1-1 0,1 0 1,0 1-1,0-1 0,0 1 1,-1-1-1,1 1 0,0-1 1,0 1-1,-1-1 0,1 1 0,0 0 1,-1-1-1,1 1 0,-1 0 1,1-1-1,-1 1 0,1 0 0,-1 0 1,1 1-1,-2-1-211,1 1 1,-1-1-1,0 1 0,1-1 1,-1 1-1,0-1 0,0 1 1,0-1-1,0 0 1,0 0-1,0 1 0,-1-1 1,1 0-1,0 0 0,-1 0 1,1 0-1,-1 0 0,1-1 1,-1 1-1,1 0 0,-1-1 1,1 1-1,-1-1 0,-2 1 1,-21 5-3150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4545,'0'0'3947,"18"0"-2086,96 0 1066,-111 1-2821,-1-1 1,1 0-1,0 0 0,-1 1 0,1 0 1,-1-1-1,1 1 0,-1 0 0,0 0 1,1 1-1,-1-1 0,0 0 0,1 1 1,-1-1-1,0 1 0,0 0 0,0 0 1,-1 0-1,1 0 0,2 2 0,-1 1-13,-1 0 0,1 0 0,-1 1 0,0-1 0,0 0 0,-1 1 0,0-1 0,0 1 0,1 7 0,-1-1-40,-1 1-1,0 0 1,-1-1-1,0 1 1,-1 0 0,-1-1-1,0 0 1,-5 14-1,-5 2 133,-2-1 0,-1-1 1,-1 0-1,-2-1 0,0-1 0,-1 0 0,-2-2 0,0-1 0,-26 20 0,35-33 521,16-16 269,21-17-506,-14 18-445,0 1-1,0 0 1,1 0-1,0 2 1,0-1-1,0 1 1,1 1-1,-1 0 1,1 1-1,14-2 1,21 0 192,58 2 0,-71 3-99,23-1-40,16 0-54,-24 0-4234,-48-1 3837,0 1 0,-1 0 1,1 0-1,0-1 0,0 1 1,0-1-1,-1 1 0,1-1 0,0 1 1,0-1-1,-1 1 0,1-1 1,0 1-1,-1-1 0,1 0 0,-1 0 1,1 1-1,-1-1 0,1 0 1,-1 0-1,0 1 0,1-1 1,-1 0-1,0 0 0,1-1 0,-1 2 219,6-15-4056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28 4385,'0'0'7019,"-15"21"-5870,-114 163 2099,117-162-1434,27-39-192,0-1-1920,11-11 406,45-56 128,-65 76-208,0-1 0,0 1 0,-1-1 0,0 0 0,-1 0 0,0 0 0,4-20 0,-7 23-17,-3 15 43,0 1 1,0-1-1,-1 0 1,-1 0 0,1 0-1,-1-1 1,-8 13-1,2-3 151,-8 17-8,-38 52 1,16-42-2800,37-43 1880,0 1 0,1 0 0,-1 0 0,0-1 0,1 1 0,-1-1 1,0 0-1,0 0 0,0 0 0,0-1 0,-1 1 0,1-1 0,0 1 0,0-1 0,-3 0 0,-12 0-4639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4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5681,'0'0'3350,"-7"22"-1965,2-5-1139,-2 3 59,1 1 1,1 1-1,1-1 1,1 1-1,0 32 1,3-3 404,3 1 0,18 94 0,-15-119-786,1-1-1,1 0 0,1-1 0,1 0 0,2 0 1,0-2-1,21 31 0,-28-47-205,0-1 0,1 0 0,-1 0 0,1 0-1,1-1 1,-1 0 0,1 0 0,0 0 0,0-1 0,0 0 0,15 5 0,-6-3-644,1-2 1,0 0-1,0-1 1,28 1 0,20-2-2497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4385,'0'0'4305,"55"128"-2633,-41-71 17,-2 9-289,-4 2 80,-2 0-192,-4-2-559,-2 0-353,0-7-152,-4-6-224,-10-1 0,-2-9-152,0-1-808,-11 1-1401,3-9-2096,4-11-40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2200,'0'0'2146,"0"0"-1510,0 0-537,0 0-6,20-23 162,67-76 100,-64 75-56,1 1 1,0 2-1,2 0 1,0 2-1,2 0 1,0 2-1,0 1 1,53-20-1,-71 32-204,1 1 1,-1 0-1,1 0 1,0 1-1,-1 0 0,1 1 1,0 0-1,0 1 0,16 2 1,-26-2-78,0 1-1,1-1 1,-1 1 0,0 0 0,1 0 0,-1 0 0,0-1-1,0 1 1,0 0 0,0 0 0,0 1 0,0-1 0,0 0 0,0 0-1,0 0 1,0 1 0,-1-1 0,1 0 0,0 1 0,-1-1-1,1 0 1,-1 1 0,0-1 0,1 1 0,-1-1 0,0 1 0,0 2-1,2 49 368,-2-45-284,0 10 12,-1 0 0,-1 0 0,0 0-1,-2 0 1,0 0 0,-1-1 0,0 1 0,-2-1-1,0-1 1,-1 1 0,-18 28 0,-103 138 500,127-180-595,2-2 116,0-1 72,0 0 50,0 0 52,0-3-293,1 1 0,0 0 0,0 0 0,0 0 0,0-1 0,0 1 0,0 0 0,0 0 0,1 0 0,-1 1 0,1-1 0,0 0 0,-1 1 0,1-1-1,0 1 1,0-1 0,4-1 0,35-21-43,-26 19 112,-1 0 0,1 0-1,0 1 1,0 1 0,0 1 0,0 0-1,0 1 1,1 0 0,-1 1 0,29 5-1,2 3 378,0 3 0,54 19-1,-87-23-920,-25-9-3802,0-7-770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6489,'0'0'5169,"101"0"-2736,-59 0-481,6 0-615,-1 0-233,-1 0-128,-5-2-328,-9 0-464,-8 1-184,-8 1-240,-7 0-584,-7 0-536,-29 17-11403,1-6 8210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4057,'0'0'8954,"107"7"-7346,-76-7-88,3 0-487,2 0-401,-1 0-424,-1 0-208,-4 0-120,-7 0-752,-1 2-1297,-10 5-1144,-4-2-1216,-8 4 905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1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3433,'0'0'11225,"18"4"-9369,8 1-1308,0-1-1,1-1 1,0-2-1,0 0 0,44-6 1,48-9-2105,-79 12-2745,0 2-4452,-27 0 3776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3105,'0'0'7001,"3"-9"-5455,13-36 694,-14 52-1907,0 0 0,-1-1-1,0 1 1,-1 0 0,0 0-1,0 0 1,0 0 0,-2 9-1,0 10 174,3 26 43,-10 176-434,7-218 420,-2 8-4153,1-13-756,6-16 1373,3-5-84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3929,'0'0'3569,"18"-1"-2601,18-1-620,105-1 819,-129 3-953,0 1 1,0 0-1,0 1 0,0 0 1,0 1-1,-1 0 0,1 1 0,-1 1 1,18 8-1,-26-10-37,1 1-1,-1-1 1,0 1 0,0 0 0,-1-1-1,1 1 1,-1 0 0,1 1 0,-1-1-1,-1 0 1,1 0 0,-1 1 0,1 0-1,-1-1 1,0 1 0,-1-1 0,1 1-1,-1 0 1,0-1 0,0 1 0,-1 0-1,0 6 1,-1 5 87,-1 0 0,-1 0-1,0-1 1,-1 1 0,-7 17 0,-4-1-414,-15 40 522,23-23-7088,8-44 2989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0 4025,'0'0'7055,"-17"21"-6507,5-7-448,-31 39 513,-66 62 1,106-113-584,-112 95 1550,100-86-1265,1-1 0,-2 0 0,1-2-1,-1 1 1,-1-2 0,-22 7 0,38-13-297,0-1-1,0 0 1,0 1-1,0-1 1,0 0 0,0 0-1,-1 0 1,1 0 0,0 0-1,0 0 1,0 0-1,0 0 1,0-1 0,0 1-1,0 0 1,0-1 0,0 1-1,0-1 1,0 1-1,0-1 1,0 1 0,0-1-1,0 0 1,0 1 0,0-1-1,-1-1 1,1-1-18,-1 1 1,1-1-1,0 1 0,0-1 1,0 1-1,0-1 0,0 0 1,1 0-1,-1 1 0,1-6 1,-1-7-69,1 1 1,1-1 0,4-16 0,-1 15 11,0 0 0,2 1 0,0 0 0,0 0 0,2 0 0,0 1 0,0 0 0,2 1 0,-1-1 0,2 2 0,0 0 0,0 0 0,1 1 0,0 0 1,1 1-1,0 0 0,26-13 0,-37 22 53,0 0 0,0 0 0,0 0 0,0 1 0,0-1 0,0 1 1,0-1-1,0 1 0,0 0 0,0 0 0,0 0 0,0 0 0,0 0 0,0 0 0,0 1 1,0-1-1,0 0 0,0 1 0,0 0 0,0-1 0,-1 1 0,1 0 0,0 0 0,0 0 1,-1 0-1,1 1 0,0-1 0,-1 0 0,1 1 0,-1-1 0,0 1 0,1-1 0,-1 1 1,0 0-1,0-1 0,0 1 0,0 0 0,0 0 0,0 2 0,4 9 38,-1 1-1,0 0 0,-1 0 0,2 23 1,-2-16 70,3 28 119,-1-12-134,10 42 0,-12-70-89,0 1 0,0 0 0,1-1 0,0 0 0,0 0 0,1 0 0,1-1 0,-1 1 0,9 8 0,-9-13-11,-1 0 0,1-1 1,0 0-1,0 0 0,0-1 1,0 1-1,1-1 0,-1 0 1,0-1-1,1 1 1,0-1-1,-1 0 0,1 0 1,0-1-1,-1 0 0,1 0 1,0 0-1,-1-1 0,1 1 1,9-4-1,-4 2-54,0-1 0,-1 0 0,1 0-1,-1-1 1,1-1 0,-1 0 0,0 0 0,-1-1 0,15-12-1,-21 17 69,-1-1-1,0 1 1,1 0 0,-1 0-1,1 0 1,-1 0-1,1 0 1,0 0-1,-1 1 1,1-1-1,0 1 1,0 0 0,-1 0-1,4 0 1,48 5 81,-18-1-52,-18-4-245,0 0 0,-1-1 0,1-1 0,-1 0 0,1-1 0,20-8 0,-34 10 157,1-1 1,-1 0-1,0 0 1,0-1 0,0 1-1,0-1 1,0 0-1,0 0 1,-1 0-1,1-1 1,-1 1-1,0-1 1,0 0 0,-1 0-1,1 0 1,-1 0-1,1 0 1,-1-1-1,-1 1 1,1-1 0,-1 1-1,1-1 1,-1 0-1,-1 1 1,1-1-1,-1 0 1,0 0 0,0-5-1,0 5 19,0 0-1,-1 0 1,0-1 0,0 1-1,0 0 1,-1 0 0,0 0-1,0 0 1,0 1 0,0-1-1,-1 0 1,0 1 0,0 0-1,0-1 1,0 1 0,-1 0-1,1 1 1,-1-1 0,0 1-1,0-1 1,-1 1 0,1 0-1,-1 1 1,1-1 0,-1 1-1,-7-2 1,-3-2 35,-1 1 0,0 1 0,0 0 0,0 1 1,0 1-1,-1 1 0,-21 0 0,32 1 41,0 1 1,0-1 0,0 1-1,0 1 1,0-1 0,0 1-1,0 0 1,1 0-1,-1 1 1,1-1 0,-1 1-1,1 1 1,-9 6 0,7-3 87,-1 0 0,1 1 0,1 0 0,0 0 0,0 1 1,0-1-1,-6 16 0,1 3 306,1 0 1,1 1-1,1 0 1,-7 56-1,9-30 501,2 1 0,7 98 0,-3-147-916,0-1 0,1 0 0,0-1 1,0 1-1,1 0 0,-1 0 0,1 0 1,0-1-1,5 9 0,-6-11-158,1-1 0,-1 1 0,1 0 1,-1-1-1,1 1 0,0-1 0,0 1 0,0-1 0,0 0 0,0 0 0,0 0 0,0 0 1,0 0-1,1-1 0,-1 1 0,0 0 0,1-1 0,-1 0 0,0 1 0,0-1 1,1 0-1,-1 0 0,4-1 0,3-1-852,-1 1 0,0-1 0,0 0 0,0-1 1,-1 0-1,13-7 0,16-9-3734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0 5057,'0'0'2261,"-7"18"-1427,-14 32 336,-46 82-1,53-110-533,0-1 0,-31 34 1,38-47-429,0 0 1,-1-1 0,0-1-1,-1 1 1,1-1 0,-1-1-1,0 1 1,-14 4 0,19-8-104,0 0 0,0 0 0,-1-1 0,1 0 0,-1 0 0,1 0 0,-1-1 0,1 1 0,-1-1 0,0 0 0,1 0 0,-1-1 0,1 0 0,-10-2 0,12 2-82,0-1 0,-1 1 0,1-1-1,0 0 1,0 1 0,0-1 0,0 0-1,0-1 1,1 1 0,-1 0 0,1 0-1,-1-1 1,1 1 0,0-1 0,0 1-1,0-1 1,0 1 0,0-1 0,1 0-1,-1 0 1,1 1 0,0-1 0,-1 0-1,1 0 1,1-3 0,-1-7-52,0-1 0,1 1 0,1-1 0,0 1 1,1-1-1,0 1 0,1 0 0,1 0 0,0 1 0,8-15 1,-10 22 3,0-1 1,0 1-1,1-1 1,0 1-1,0 0 0,1 0 1,-1 1-1,1-1 1,0 1-1,0 0 1,1 0-1,-1 1 1,1 0-1,0 0 1,0 0-1,0 1 1,0-1-1,0 1 1,0 1-1,1-1 1,-1 1-1,1 0 1,6 1-1,-10 0 22,0 0-1,0 1 1,0-1-1,0 1 1,-1 0-1,1 0 1,0 0-1,0 0 1,-1 1-1,1-1 1,-1 1-1,1 0 1,-1-1-1,0 1 1,0 0-1,0 0 1,0 1-1,0-1 1,0 0-1,0 1 1,-1-1-1,1 1 1,-1-1-1,0 1 1,1 0-1,0 3 1,3 11 11,0-1 0,0 1 0,2 23 0,-4-20 2,4 23 82,-5-26-58,0 0 1,2 0-1,0 0 0,1 0 0,0-1 0,12 24 0,-16-39-39,0 1 1,0-1-1,0 1 1,0-1-1,0 0 1,1 0-1,-1 1 1,1-1-1,-1 0 0,1 0 1,-1 0-1,1-1 1,-1 1-1,1 0 1,0 0-1,-1-1 1,1 1-1,0-1 0,0 0 1,-1 1-1,1-1 1,0 0-1,0 0 1,0 0-1,-1 0 1,1 0-1,0-1 0,0 1 1,-1 0-1,1-1 1,0 0-1,0 1 1,-1-1-1,1 0 1,-1 0-1,4-2 0,2-1-194,1-1 0,-1 0 0,0 0 0,0-1 0,-1 0 0,7-8 0,-8 8 61,0-1 0,0 1-1,-1-1 1,0 0-1,0-1 1,-1 1-1,0-1 1,0 1 0,-1-1-1,1 0 1,-2 0-1,1 0 1,-1-10 0,0 4 158,-2 0 0,0 0 0,0 0 0,-2 0 0,1 0 0,-10-24 0,3-5 664,9 42-671,1 1 0,-1-1 0,1 1 0,0-1 0,-1 1 0,1 0 0,0-1 0,-1 1 0,1 0 0,0 0 0,0 0 0,-1-1 0,1 1 0,0 0 0,0 0 0,-1 0 0,1 0 0,0 0 0,0 0 0,-1 0 0,1 1 0,0-1 0,0 0 0,-1 0 0,1 1 0,0-1 0,0 1 0,45 16 3,-25-8 8,0-1 0,0-1 0,0-1 0,1-1 0,0-1 0,42 3 0,-42-9 720,-33-1 1005,8 3-1657,-1-1 0,0 1 0,0 0 0,0 0 0,0 0 1,0 1-1,0-1 0,0 1 0,0 0 0,-5 2 0,4 1-93,1 0 1,-1 0-1,1 1 0,0 0 1,0-1-1,0 1 0,1 1 1,0-1-1,0 0 0,0 1 1,1 0-1,-1-1 1,1 1-1,1 0 0,-1 0 1,0 11-1,-2 12-33,1 0-1,2 36 1,2-47-3,-1-15 39,0-1 0,0 0 0,0 1 1,0-1-1,1 0 0,-1 1 0,1-1 0,0 0 0,0 0 0,0 1 0,0-1 0,0 0 0,0 0 0,0 0 0,1 0 0,-1-1 0,1 1 0,-1 0 0,1 0 0,0-1 0,0 1 0,0-1 1,0 0-1,0 0 0,0 1 0,0-1 0,0 0 0,0-1 0,1 1 0,-1 0 0,0-1 0,0 1 0,1-1 0,-1 0 0,0 1 0,5-1 0,0 0 18,1 0 1,0-1-1,0 0 0,0 0 0,-1-1 0,1 1 0,-1-2 0,1 1 0,-1-1 1,9-5-1,17-11-2,-1-2 0,45-40 0,-61 47-22,0-1 0,-2 0 0,0-1 0,0-1-1,-1 0 1,11-21 0,-24 38 18,1-1-1,-1 0 1,1 1-1,-1-1 1,0 0 0,1 1-1,-1-1 1,0 0-1,1 0 1,-1 1-1,0-1 1,0 0 0,0 0-1,0 1 1,1-1-1,-1 0 1,0 0 0,0 1-1,-1-1 1,1 0-1,0 0 1,0 0-1,0 1 1,0-1 0,-1 0-1,1 0 1,0 1-1,-1-1 1,1 0 0,0 1-1,-2-2 1,1 2-8,0 0 0,0 0 0,1 0 0,-1 0 0,0 0 0,0 0 0,0 0 1,0 0-1,0 0 0,0 1 0,0-1 0,0 0 0,0 1 0,1-1 0,-1 0 0,0 1 0,0-1 1,0 1-1,1 0 0,-1-1 0,0 1 0,1-1 0,-1 1 0,0 0 0,1 0 0,-1-1 0,0 2 1,-4 6-8,0-1 1,1 1 0,0 0-1,0 0 1,1 0 0,-1 0-1,2 1 1,-1 0 0,2-1-1,-1 1 1,1 0 0,0 0-1,1 0 1,0 12 0,0-16 7,0 0 0,1 0 0,0 0 0,-1 0 1,1 0-1,1-1 0,-1 1 0,1 0 0,0-1 0,0 1 1,0-1-1,0 0 0,1 0 0,0 0 0,0 0 0,0 0 1,0 0-1,1-1 0,-1 1 0,1-1 0,0 0 1,0 0-1,0-1 0,0 1 0,1-1 0,-1 0 0,6 2 1,2-2-10,1 0 1,-1-1-1,0 0 1,0-1-1,0-1 1,0 0 0,0-1-1,0 0 1,0 0-1,0-1 1,0-1-1,-1 0 1,0-1 0,1 0-1,-2 0 1,1-2-1,-1 1 1,0-1-1,0 0 1,-1-1-1,0 0 1,0-1 0,-1 0-1,0 0 1,-1-1-1,8-12 1,-14 21 0,0-1-1,-1 1 1,1 0 0,-1-1 0,1 1-1,-1-1 1,1 1 0,-1-1 0,0 1 0,0-1-1,0 1 1,0-1 0,0 1 0,0-1-1,0 1 1,0-1 0,-1 1 0,1 0-1,-1-3 1,-7 1-40,-3 16 66,8-6 3,0-1 0,0 1 0,1-1 0,0 1 1,0 0-1,1 0 0,0 0 0,0 0 0,1 0 0,0 1 1,0-1-1,0 0 0,4 12 0,-4-18-21,1 1 0,0-1 0,0 0 0,1 0 0,-1 0 0,0 0 0,0 0 0,1 0 0,-1 0 0,0 0 0,1-1 0,-1 1 0,0 0 0,1-1 0,-1 1 0,1-1 0,0 0 0,-1 1 0,1-1 0,-1 0 0,3 0 0,42 0 134,-30-1-133,102 1-209,-117 1 194,1-1 0,-1 1 0,0-1 0,0 1 0,0 0 0,0-1 0,0 1 0,0 0 0,0 0 0,0 0 0,0 0 0,0 0 0,0 0 1,-1 0-1,2 3 0,16 13 27,-6-14-2,0-1 0,0-1 0,1 0 0,-1-1 0,0 0 0,0-1 0,1 0 0,-1-1 1,0 0-1,12-5 0,-4 2-17,-1-2 1,34-16-1,-45 20-29,-1-2-1,1 1 1,-1-1-1,0 0 0,0-1 1,0 0-1,-1 0 0,0 0 1,6-8-1,-10 12 19,-1 0 0,0 0-1,1 0 1,-1-1 0,0 1-1,0 0 1,0-1 0,0 1-1,-1-1 1,1 0 0,0 1-1,-1-1 1,0 1 0,0-1 0,0 0-1,0 1 1,0-1 0,0 1-1,-1-1 1,1 0 0,-1 1-1,0-1 1,0 1 0,0 0-1,0-1 1,0 1 0,0 0-1,-1-1 1,1 1 0,-1 0-1,0 0 1,1 0 0,-1 0-1,0 1 1,0-1 0,0 0 0,0 1-1,-1-1 1,-3-1 0,-3-2-37,0 0 1,-1 0 0,0 1-1,0 0 1,0 1 0,0 0-1,-1 1 1,-16-2 0,19 3 40,0 0 1,0 1-1,-1 0 1,1 1-1,0 0 1,0 0-1,0 1 1,0 0-1,0 0 1,0 1-1,1 0 1,-12 6-1,9-3 56,2 1 0,-1 0 0,1 0 0,0 1 0,1 0 0,0 1 0,0 0 0,-11 18 1,-2 9 593,1 1 0,1 1 1,3 0-1,1 1 0,-16 72 1,27-96-405,2 1 0,0 28 0,1-31-272,4-12-441,1 0 0,0-1 0,0 1-1,0-1 1,-1 0 0,1 0 0,9-1 0,58-15-8393,-35 4 3337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1 152 928,'0'0'3097,"0"-19"-1909,1-56 32,-2 73-998,1-1 0,1 0-1,-1 0 1,0 1-1,1-1 1,-1 0-1,1 1 1,0-1 0,0 0-1,0 1 1,0-1-1,0 1 1,1-1 0,-1 1-1,1 0 1,2-3-1,-2 3-62,-1 1 0,1 0 0,0 0 0,0 0 0,-1 0 0,1 0 0,0 1 0,0-1 0,0 0 0,0 1 0,0 0 0,0-1 0,0 1 0,0 0 0,0 0 0,0 0 0,2 0 0,1 1 20,-1 0 0,1 0 1,-1 0-1,1 1 1,-1-1-1,1 1 0,-1 0 1,0 0-1,0 1 1,0-1-1,0 1 0,-1 0 1,1 0-1,4 5 1,-4-2-65,0 1 1,0-1-1,-1 1 0,0-1 1,0 1-1,-1 0 1,0 0-1,0 0 0,-1 0 1,1 11-1,-1 74 594,-2-76-622,1-11-38,0-1 0,-1 0 0,0 1-1,0-1 1,0 0 0,0 1-1,-1-1 1,1 0 0,-4 6-1,5-10 186,1-6 400,5-8-623,0 1 0,1 0-1,1 1 1,0-1-1,1 2 1,0-1 0,1 1-1,13-12 1,-6 5-64,-8 8 33,1 0 0,0 1 1,1 0-1,21-14 0,-27 20 16,0 0-1,1 1 1,-1-1 0,0 1-1,1 1 1,0-1 0,-1 1-1,1 0 1,0 0 0,0 0-1,0 1 1,0 0 0,-1 0-1,8 2 1,-11-2 11,-1 1 0,1 0 0,0 0 0,0 0 0,0 0 0,0 0 0,-1 0 0,1 0 0,-1 0 0,1 1 0,-1-1 0,1 1 0,-1-1 0,0 1 0,1-1 0,-1 1 0,0 0-1,0 0 1,0 0 0,-1-1 0,1 1 0,0 0 0,-1 0 0,1 0 0,-1 0 0,1 4 0,3 59 299,-4-55-262,0 6-141,0-1 0,0 0 0,-1 0 0,-1 1 0,-1-1 0,0 0 0,-1 0 0,0-1 0,-1 1 0,-13 24 0,14-59-11173,4 19 10518,0-18-2764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1160,'0'0'9882,"-33"66"-10706,27-15-1072,2 23-97,4-12-375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24 4425,'0'0'8854,"-20"-6"-8326,-67-11-93,83 17-379,0 0 1,0 0 0,0 1 0,0 0-1,0-1 1,0 1 0,1 1 0,-1-1-1,0 0 1,0 1 0,1 0 0,-1 0 0,1 0-1,-1 0 1,1 1 0,0-1 0,0 1-1,0 0 1,1 0 0,-6 6 0,0 0 156,-6 7 187,0 0 1,2 0-1,0 2 0,0-1 0,-16 38 0,23-44-298,1 0 0,0 0-1,0 1 1,1-1 0,1 1 0,0 0 0,0 0-1,2 0 1,-1 0 0,1 0 0,4 23-1,-3-31-91,0-1-1,1 1 0,0-1 1,-1 1-1,1-1 0,1 0 1,-1 0-1,0 0 0,1 0 1,-1 0-1,1 0 0,0 0 0,0-1 1,0 0-1,0 1 0,0-1 1,1 0-1,-1-1 0,1 1 1,-1-1-1,1 1 0,0-1 0,0 0 1,-1 0-1,1-1 0,0 1 1,0-1-1,7 0 0,-3 1-4,0-1 0,0 0 0,0-1 0,0 0-1,-1 0 1,1-1 0,0 1 0,0-2 0,-1 1 0,1-1-1,-1 0 1,0-1 0,9-5 0,-12 6-11,0 0 1,-1-1-1,1 1 0,-1-1 1,0 0-1,0 0 1,0 0-1,0 0 0,-1 0 1,0-1-1,0 1 1,0-1-1,0 0 0,-1 0 1,1 1-1,-1-1 1,-1 0-1,1 0 0,0-9 1,-2 10-23,1 1 0,-1 0 0,0 0 0,1 0 0,-1 0 0,-1 0 0,1 0 0,0 0 0,-1 0 0,1 0 0,-1 1 0,0-1 0,0 0 0,0 1 0,0 0 0,-1-1 0,1 1 0,-1 0 1,1 0-1,-1 1 0,0-1 0,1 0 0,-1 1 0,0-1 0,0 1 0,0 0 0,0 0 0,0 1 0,-1-1 0,-4 0 0,-1-1-268,1 1-1,-1 1 1,1-1 0,-1 1 0,0 1-1,1 0 1,-1 0 0,1 1 0,-1-1-1,-10 6 1,3 0-1897,0 1 1,0 0-1,-26 21 1,7-4-2743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 2944,'0'0'24,"-1"-1"1,1 1-1,0-1 1,-1 1-1,1-1 1,0 1-1,-1 0 1,1-1-1,0 1 1,-1-1-1,1 1 1,-1 0-1,1-1 1,-1 1-1,1 0 1,-1 0-1,1-1 1,-1 1-1,1 0 1,-1 0-1,1 0 1,-1 0-1,1 0 1,-1-1-1,0 1 1,1 0-1,-1 0 1,1 0-1,-1 1 1,1-1-1,-1 0 1,0 0-1,1 0 1,-1 0-1,1 0 1,-1 1-1,0-1 1,0 2 80,0 0 0,0-1 0,0 1 0,0 0 0,0 0 0,0 0 0,1-1 0,-1 1 0,1 0 0,-1 0 0,1 3 0,-3 72 1842,3-66-1861,-1 26-1089,1 0 1,3-1-1,1 1 0,16 68 1,-10-71-108,4 0 321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11 3233,'0'0'915,"0"0"-33,0 0-169,0 0-84,-24-2-88,-73-6 89,90 7-492,1 1 1,0 0-1,0 0 0,-1 1 0,1 0 1,0 0-1,0 1 0,0-1 1,0 1-1,0 1 0,0-1 1,1 1-1,-1 0 0,1 0 1,-1 0-1,1 1 0,-8 8 0,2-1 69,0 2 0,1-1 0,1 1 0,-14 26 0,17-29-156,-7 12 41,2 1 0,0 0 0,1 1 0,1 0 0,2 0 0,0 1 0,1 0 0,2 0-1,1 0 1,-1 38 0,5-59-39,0 1 0,0-1 0,0 0 0,0 0 0,1 0 0,-1 0 0,1 0 0,0 0 0,0 0 0,1 0 0,-1-1 0,1 1 0,0-1 0,0 0 0,0 0 0,0 0 0,0 0 0,1 0 0,-1-1 0,1 1 0,0-1 0,0 0 0,0 0 0,7 2 0,3 2 220,1-1 0,0 0-1,0-2 1,0 1-1,30 1 1,-28-3-207,1-2 0,-1 0 0,1-1 0,-1 0 0,1-2 1,-1 0-1,0-1 0,0 0 0,0-2 0,-1 0 0,0-1 0,0 0 0,-1-1 1,0-1-1,0-1 0,-1 0 0,0-1 0,22-22 0,-36 33-118,0 0-1,0 0 1,0 0-1,1 0 1,-1 0-1,0 0 1,0 0-1,0-1 1,0 1-1,0 0 1,0 0 0,0 0-1,0 0 1,0 0-1,0 0 1,0-1-1,0 1 1,0 0-1,0 0 1,0 0-1,0 0 1,0 0-1,0 0 1,0-1-1,0 1 1,0 0 0,0 0-1,0 0 1,0 0-1,0 0 1,0 0-1,0 0 1,-1-1-1,1 1 1,0 0-1,0 0 1,0 0-1,0 0 1,0 0-1,0 0 1,0 0-1,0 0 1,-1 0 0,1 0-1,0 0 1,0 0-1,0-1 1,0 1-1,0 0 1,0 0-1,0 0 1,-1 0-1,1 0 1,0 0-1,0 0 1,0 0-1,0 0 1,0 0 0,0 0-1,-1 0 1,1 1-1,0-1 1,0 0-1,0 0 1,-13 0-1571,9 0 583,-12 0-2952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3:5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4073,'0'0'7763,"-5"10"-7260,-5 19-122,1 1 1,2 0 0,0 0 0,2 1-1,2-1 1,0 1 0,3 39 0,0-64-355,1 1 0,0-1 0,0 0 0,0 0 0,1-1 1,0 1-1,0 0 0,0 0 0,1-1 0,-1 0 0,2 1 1,-1-1-1,0 0 0,1 0 0,0-1 0,0 1 0,0-1 1,1 0-1,0 0 0,0 0 0,0-1 0,0 0 0,0 1 1,0-2-1,1 1 0,0-1 0,-1 0 0,1 0 0,10 2 1,-6-2-7,1-1 0,-1 0 1,1 0-1,-1-1 0,1 0 1,-1-1-1,0 0 0,1-1 1,-1 0-1,0 0 0,0-1 1,0 0-1,0-1 0,-1 0 1,1-1-1,14-10 0,-8 3-1,-1 0-1,-1-2 1,0 1 0,-1-2-1,0 0 1,-1 0 0,-1-1-1,0-1 1,-1 0-1,-1 0 1,10-29 0,-14 32 407,-1 0-1,-1 0 1,0 0 0,-1 0 0,1-25 0,-6 67-120,0 1 0,-2-1 1,-15 49-1,-2 17 635,15-57-716,2 1 1,1-1-1,2 1 1,2-1-1,4 39 1,-2-67-302,0 0 0,0-1 0,1 0 1,0 1-1,0-1 0,1 0 0,0-1 0,0 1 1,1-1-1,5 8 0,3-55-5567,-11 21 3024,0 0 0,0-34 1,-2 34 697,0-22-1506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2649,'0'0'8435,"1"15"-7420,2 51-159,-2-62-797,-1 0-1,1-1 1,0 1 0,0 0 0,1-1 0,-1 1-1,1 0 1,0-1 0,-1 0 0,2 1 0,-1-1 0,0 0-1,1 0 1,-1-1 0,1 1 0,0 0 0,0-1-1,0 1 1,0-1 0,0 0 0,0 0 0,1 0 0,-1-1-1,1 1 1,4 0 0,4 2 75,0-2 0,1 1 0,-1-2 0,1 0 0,18 0 1,-19-2-48,-1 1 0,1-2 0,-1 1 0,1-2 0,-1 1 1,0-2-1,0 1 0,0-2 0,0 1 0,-1-1 1,0-1-1,0 0 0,0 0 0,-1-1 0,0-1 0,0 1 1,-1-1-1,13-15 0,-14 9 1126,-10 9 14,2 5-1205,-1 1 1,1 0-1,0-1 1,0 1-1,0 0 1,0 0-1,1-1 1,-1 1-1,0 0 1,0 0-1,0 0 1,1 0-1,-1 0 1,0 0-1,1 0 1,-1 0-1,1 0 1,-1 1 0,1-1-1,-1 2 1,-2 6-24,1-1 0,0 1-1,0 0 1,1 0 0,0 0 0,0 0 0,2 14 0,-1-21 2,0 1-1,0-1 1,1 0-1,-1 0 1,1 1-1,0-1 1,-1 0-1,1 0 1,0 0 0,0 1-1,1-1 1,-1 0-1,0-1 1,1 1-1,-1 0 1,1 0-1,0 0 1,-1-1-1,1 1 1,0-1-1,0 0 1,0 1-1,0-1 1,0 0-1,0 0 1,0 0-1,1-1 1,-1 1-1,0 0 1,1-1-1,-1 1 1,0-1-1,3 0 1,5 1-17,0-1-1,-1 0 1,1 0 0,0-1 0,-1 0-1,1-1 1,0 0 0,-1-1 0,0 0-1,0 0 1,0-1 0,0 0 0,0-1-1,-1 0 1,0 0 0,0 0 0,0-1-1,-1-1 1,0 1 0,8-10 0,-15 15 1,1 12-191,-1-7 208,0 0 0,1-1-1,-1 1 1,1 0-1,0 0 1,0 0 0,0-1-1,1 1 1,0-1-1,-1 1 1,1-1 0,0 1-1,0-1 1,1 0-1,-1 0 1,1 0-1,0 0 1,-1-1 0,5 4-1,-2-4 10,-1 1 0,1-1-1,0 0 1,0 0 0,0 0 0,0-1-1,0 0 1,1 0 0,-1 0 0,0 0-1,0-1 1,10 0 0,-5-1 3,1 0 1,-1-1-1,0 0 1,0-1 0,0 0-1,0 0 1,-1-1-1,1 0 1,-1-1-1,0 0 1,0 0-1,0-1 1,-1 0-1,9-9 1,-13 12-8,0-1-1,-1 0 1,1-1 0,-1 1-1,0 0 1,0-1 0,0 0-1,-1 0 1,0 0 0,0 0 0,0 0-1,0 0 1,-1 0 0,0-1-1,0 1 1,0-1 0,-1 1-1,0-1 1,0 1 0,0-1-1,0 1 1,-1 0 0,0-1 0,-1 1-1,1 0 1,-1-1 0,0 1-1,0 0 1,0 0 0,-1 1-1,0-1 1,0 0 0,0 1 0,0 0-1,-1-1 1,1 1 0,-1 1-1,0-1 1,-1 1 0,1-1-1,-1 1 1,1 0 0,-1 1-1,0-1 1,0 1 0,0 0 0,0 0-1,0 0 1,-8 0 0,3-1-205,0 2 0,0-1-1,-1 1 1,1 1 0,0 0 0,0 1 0,0-1 0,-1 2 0,-11 2 0,6 1-1213,0 1 0,1 1 0,-1 0 0,-23 15 0,4 0-3878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0 3537,'0'0'3291,"-21"9"-2655,10-5-521,-4 2 75,0 0 0,0 1-1,1 0 1,0 1 0,0 1 0,1 0-1,0 1 1,1 0 0,-13 14 0,-7 15 305,1 1 0,2 1 1,2 2-1,2 1 0,2 1 0,2 0 1,2 2-1,1 1 0,3 0 1,2 1-1,3 0 0,-10 99 0,21-125-578,0 0 0,1 0 0,2 0 0,0-1 0,1 1 0,1-1-1,2 0 1,0-1 0,1 0 0,1 0 0,1-1 0,0 0 0,2-1 0,0 0-1,2-1 1,0-1 0,19 18 0,-28-30-426,1 0 0,-1 0 0,1-1 0,0 0 0,0 0 0,1 0 0,-1-1 0,1 0 0,-1-1 0,1 0 0,0 0 0,0-1 0,0 1 0,0-2 1,0 1-1,11-2 0,18 2-4354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2 5769,'0'0'1671,"-23"0"-860,2 0-509,12-1-180,0 1-1,0-1 1,0 2-1,0-1 1,0 1-1,0 1 1,1 0-1,-1 0 1,0 1-1,1-1 1,0 2-1,-1-1 1,1 2-1,-9 5 1,5 0 62,0 0 1,1 0 0,0 1 0,1 1 0,0 0 0,1 0 0,1 1 0,-1 0 0,2 1 0,0-1 0,1 1 0,0 1-1,1-1 1,-4 22 0,2-2 315,1 1-1,2 0 1,2 0-1,1 1 1,5 41-1,-4-72-499,1 0 0,-1 0 0,1 0 0,1-1 0,-1 1 0,1 0 0,0 0 0,0-1 0,0 1 0,1-1 0,-1 1 0,1-1 0,0 0 0,0 0 0,1 0 0,-1-1 1,1 1-1,0-1 0,0 0 0,0 0 0,0 0 0,1 0 0,-1-1 0,1 0 0,-1 0 0,1 0 0,0 0 0,0-1 0,0 0 0,0 0 0,0 0 0,8 0 0,-6-1-393,1 0-1,0 0 1,0 0 0,-1-1 0,1 0 0,0 0-1,-1-1 1,1 0 0,-1 0 0,0-1 0,0 0-1,0 0 1,0-1 0,0 0 0,-1 0 0,1-1-1,-1 1 1,0-1 0,-1-1 0,10-10 0,0-9-2267,-5 3-474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1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4897,'0'0'5073,"101"2"-4225,-65-2-520,3 0-208,3 0-72,-2-7-48,-3-1-120,-5-4-744,-8-8-1344,-10 4-753,-9-1-1272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0 832,'0'0'1088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3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54 193 216,'0'0'5839,"20"-18"-5373,-16 15-428,29-26 650,2 1-1,1 1 1,51-27 0,-77 49-202,0 0-1,1 0 1,0 1-1,0 1 1,1 0-1,-1 0 1,0 1 0,1 0-1,15 1 1,-25 1-447,-1 0 1,1 1 0,-1-1 0,1 1-1,-1-1 1,1 1 0,-1 0-1,1-1 1,-1 1 0,0 0 0,0 0-1,1 0 1,-1 0 0,0 0-1,0 0 1,0 0 0,0 1 0,0-1-1,0 0 1,0 1 0,-1-1-1,1 0 1,0 1 0,-1-1 0,1 1-1,-1-1 1,1 1 0,-1-1-1,0 3 1,4 53 763,-4-48-595,-3 31-4,-1 0 0,-3-1 0,-1 1 0,-1-2 0,-16 40 0,-21 91 30,41-94-570,5-70 136,17-26-3647,-15 14 3682,0 0 0,-1 0 0,0 0 0,0 0 0,-1 0 0,0 0 0,0 0 0,-1 0 0,1 0 0,-2 1 0,1-1 0,-1 0 0,0 0 0,0 1 0,-1-1 0,0 1 0,0-1 0,0 1 0,-1 0 0,0 0 0,0 1 0,0-1 0,-10-7-1,7 6 318,0 0-1,-1 1 1,1 0-1,-2 0 0,1 1 1,-1 0-1,1 0 1,-1 1-1,0 0 0,-1 1 1,1 0-1,-1 0 0,1 1 1,-1 1-1,0-1 1,-13 1-1,17 2-122,1 0-1,0 0 1,-1 0 0,1 1 0,0 0 0,0 0-1,0 1 1,0-1 0,0 1 0,0 0-1,1 0 1,-1 1 0,1-1 0,0 1-1,0 0 1,0 0 0,1 0 0,-6 9 0,4-6-107,0 0 0,1 1 1,0-1-1,0 1 1,1 0-1,0 0 1,0 1-1,1-1 1,0 0-1,0 1 0,0 12 1,3-19 1,-1-1 0,1 1 0,-1-1 0,1 1 0,-1-1 0,1 1 0,0-1 0,0 0 0,0 0 0,0 1 0,0-1 0,0 0 0,0 0 0,0 0 0,0 0 0,1 0 0,-1 0 0,0 0 0,1 0 0,-1-1 0,0 1 0,1-1 0,-1 1 0,1-1 0,-1 1 0,1-1 0,-1 0 0,1 0 0,0 1 0,-1-1 0,1 0 0,2-1 0,57-1-1697,-57 2 1549,49-10-2135,-2-7-529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3361,'0'0'9354,"-18"2"-8613,2-1-529,10-1-145,-1 0-1,1 0 1,0 1-1,0-1 1,0 1-1,1 1 1,-1-1 0,0 1-1,0 0 1,1 1-1,-1-1 1,1 1-1,0 0 1,-1 0-1,1 1 1,-8 6-1,0 4 175,1 0 0,0 1 0,1 0-1,0 1 1,1 0 0,-10 25 0,15-30-197,0 0-1,1 0 1,1 0 0,0 1 0,1 0 0,0-1-1,0 1 1,1 0 0,1 0 0,0 0 0,2 16-1,-1-26-72,0 0-1,0 0 0,0 0 1,0 0-1,0-1 0,1 1 1,-1 0-1,0-1 0,1 1 0,-1-1 1,1 1-1,0-1 0,-1 0 1,1 0-1,0 0 0,0 0 1,0 0-1,-1 0 0,1 0 1,0-1-1,0 1 0,0 0 1,1-1-1,-1 0 0,0 0 1,0 1-1,3-2 0,67 1-2963,-61-1 1999,-6 1 525,1-1-1,-1 0 1,0 0 0,0 0-1,0-1 1,0 0 0,0 0-1,0 0 1,0-1 0,4-3 0,16-11-2208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0 539 3121,'0'0'5641,"101"2"-5249,-73 1-248,0-3-80,0 0-64,-3 0-40,3-9-1408,-6-7-1601</inkml:trace>
  <inkml:trace contextRef="#ctx0" brushRef="#br0" timeOffset="1">226 1 6385,'0'0'1425,"-93"142"-2081,71-95-1825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4529,'0'0'6299,"-5"21"-5398,0 0-613,-1 2 138,0 0 0,2 0 0,-2 48-1,12 208 2544,0-48-1653,-6-227-1290,0 0 0,0 0 0,-1 0-1,1 1 1,-1-1 0,0 0 0,0 0 0,0 0 0,-1-1-1,1 1 1,-1 0 0,0 0 0,0-1 0,0 1-1,-1-1 1,1 0 0,-4 4 0,3-5 11,0 0 0,0 0 0,0 0 1,1-1-1,-1 1 0,-1-1 0,1 0 0,0 0 1,0 0-1,0 0 0,-1 0 0,1-1 0,0 0 1,-1 1-1,1-1 0,0 0 0,-1-1 0,1 1 1,0-1-1,-1 1 0,-5-3 0,4 1-12,1 0-1,0 0 1,0-1-1,0 1 1,0-1-1,0 0 1,1 0 0,-1 0-1,1-1 1,0 1-1,0-1 1,0 0-1,0 0 1,1 0 0,0 0-1,0 0 1,0 0-1,0-1 1,0 1-1,1-1 1,0 1-1,0-1 1,0 1 0,0-7-1,0 0-2,-1 0 1,2 0-1,0 0 0,0 0 0,1 0 0,0 0 1,1 0-1,0 0 0,6-15 0,-2 13-19,0 0 0,2 1-1,-1 0 1,1 0-1,1 1 1,0 0 0,1 0-1,0 1 1,0 1-1,19-14 1,13-6-196,75-37-1,-17 9-1479,-41 16-1787,-7-7-4949,-41 37 5474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5553,'0'0'1526,"0"0"-474,0 0-397,0 0-22,0 0-55,0 0-107,12 0 303,10-1-310,0-1 0,0-2 0,-1 0-1,1-1 1,-1-1 0,0-1 0,20-10 0,-21 8-493,-1 0 0,-1-2 0,0 0 0,0-2 0,-1 1 0,27-28 0,-43 39-62,-1 1 1,1-1 0,-1 1-1,1-1 1,-1 0 0,1 1-1,-1-1 1,1 0 0,-1 1-1,1-1 1,-1 0-1,0 0 1,1 1 0,-1-1-1,0 0 1,0 0 0,0 0-1,0 1 1,0-1 0,1 0-1,-2 0 1,1 0 0,0 1-1,0-1 1,0 0-1,0 0 1,0 0 0,-1 1-1,1-1 1,0 0 0,-1 0-1,1 1 1,0-1 0,-1 0-1,1 0 1,-1 1-1,0-1 1,-28-15-5035,4 6 1254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4169,'0'0'6319,"4"2"-6187,23 12 105,-1 0-115,0-2 0,1-1 1,0-1-1,40 10 0,12-10 20,-79-10 72,-22 0-243,6 2 18,-1 0 1,1 1-1,0 0 1,0 2 0,0 0-1,0 0 1,1 2 0,0 0-1,0 1 1,0 0-1,1 1 1,1 0 0,0 2-1,0-1 1,1 2 0,0-1-1,-17 24 1,27-33-10,0 1 1,0 0-1,1-1 0,-1 1 1,1 0-1,-1 0 1,1 0-1,0 0 1,1 0-1,-1 1 0,0-1 1,1 0-1,0 0 1,-1 0-1,1 1 0,1-1 1,-1 0-1,1 4 1,0-4 14,0-1-1,0 1 1,1-1 0,-1 0 0,1 1 0,0-1 0,-1 0 0,1 0-1,0 0 1,0 0 0,0-1 0,0 1 0,0-1 0,1 1 0,-1-1-1,5 2 1,2 1 5,2 0-1,-1-1 0,0-1 0,1 1 1,-1-2-1,1 0 0,12 0 0,-48-1-6,19-1 1,-1 1 0,0 0-1,0 0 1,0 0 0,1 1-1,-1 0 1,-9 3 0,14-3-9,-1 1 0,1-1 0,1 0 1,-1 1-1,0-1 0,0 1 0,0-1 0,1 1 1,-1 0-1,1 0 0,0 0 0,-1 0 0,1 0 0,0 0 1,0 0-1,0 0 0,0 0 0,1 1 0,-1-1 1,0 0-1,1 1 0,0-1 0,0 0 0,-1 1 1,1-1-1,1 3 0,0 20 2,2-1 1,0 0-1,2 0 0,0 0 0,2-1 1,0 1-1,14 26 0,-8-18 267,-2 2 0,13 57 0,-23-87-181,2 11 524,-1-1 0,0 1 0,-1-1 0,0 1 0,-2 0 0,-2 22 0,0-36-434,1 0 0,-1 0 1,0 0-1,0 0 0,0 0 0,0-1 1,0 1-1,0-1 0,0 0 1,0 0-1,0 0 0,0 0 1,-6-2-1,1 2 30,-6-1-254,1-1-1,0-1 1,0 0-1,0-1 1,0 0 0,0-1-1,1 0 1,0-1 0,0 0-1,0-1 1,-14-11 0,25 17-37,0 0 0,0 0 0,0 0 0,0 0 0,1 0 0,-1 0 0,0 0 0,0 0 0,1 0 0,-1 0 0,1-1 0,-1 1 0,1 0 0,-1 0 1,1-1-1,0 1 0,0 0 0,-1-1 0,1 1 0,0 0 0,0 0 0,0-1 0,1 1 0,-1 0 0,0-1 0,0 1 0,1 0 0,-1-1 0,1 1 0,-1 0 0,1 0 0,-1 0 1,2-2-1,26-37-2167,24-8-1621,85-62 0,-108 88 3382,28-21-1061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1264,'0'0'9449,"7"-4"-8710,-2 1-695,19-8 768,-16 18-114,-8 14 130,-18 52 762,14-64-1553,0 1 1,1 0-1,0 1 1,1-1-1,0 0 1,1 1 0,0 0-1,1-1 1,0 1-1,3 20 1,-2-29-65,0-1 1,-1 1-1,1-1 1,0 1 0,0-1-1,1 1 1,-1-1-1,0 0 1,0 0-1,1 0 1,-1 0 0,1 0-1,-1 0 1,1 0-1,-1 0 1,1 0 0,-1 0-1,1-1 1,0 1-1,-1-1 1,1 0-1,0 1 1,0-1 0,-1 0-1,4 0 1,50 0-1355,-45-1 963,0 0 153,0-1 0,0 0 1,0 0-1,-1-1 0,1 0 0,-1-1 1,0 0-1,0-1 0,0 0 0,0 0 1,-1-1-1,0 0 0,0 0 0,0-1 1,-1 0-1,0 0 0,-1-1 0,1 0 0,5-11 1,-3 6 411,-1-2 1,0 1 0,-1-1-1,-1 0 1,0 0 0,-1-1-1,-1 0 1,0 0 0,-1 0-1,-1 0 1,0-20-1,-3 189 8328,-5 124-5166,4-242-3171,1-16-116,0-1 0,1 1 0,4 26 0,-4-44-134,0-1 1,0 0-1,0 1 0,-1-1 1,1 0-1,0 1 1,0-1-1,0 0 1,0 1-1,0-1 0,0 0 1,0 0-1,0 1 1,0-1-1,1 0 1,-1 1-1,0-1 0,0 0 1,0 1-1,0-1 1,0 0-1,0 0 1,1 1-1,-1-1 0,0 0 1,0 0-1,0 1 1,1-1-1,-1 0 1,0 0-1,0 0 0,1 1 1,-1-1-1,0 0 1,0 0-1,1 0 1,-1 0-1,0 0 0,1 0 1,-1 1-1,0-1 1,1 0-1,-1 0 1,0 0-1,0 0 0,1 0 1,-1 0-1,9-17-3398,5-34-1106,-13 47 3915,7-27-2404,0-1-348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4281,'0'0'4448,"-2"17"-3890,-1-2-400,0-4-28,1 0 0,0 0 0,1 0 0,0 1 0,1-1-1,0 0 1,1 1 0,2 11 0,-2-20-81,1 1 0,-1-1 0,1 0 0,0 1-1,0-1 1,1 0 0,-1 0 0,1 0 0,-1 0 0,1-1-1,0 1 1,0-1 0,0 1 0,0-1 0,0 0 0,1 0-1,-1-1 1,1 1 0,-1-1 0,1 0 0,0 1 0,-1-2-1,6 2 1,10 1 35,0-1 1,0 0-1,26-2 0,-29 0-67,-8 0-20,1-1 0,0 0 1,-1 0-1,1-1 0,0 0 0,-1 0 1,0-1-1,0 0 0,1-1 0,-2 0 1,1 0-1,0 0 0,7-7 0,-10 7 143,0 0 0,0-1 0,-1 1 0,0-1 0,0 0 0,0 0 0,-1 0 0,1-1 0,-1 1 0,-1-1 0,1 1 0,-1-1 0,0 0 0,0 0 0,0 0 0,-1 0 0,0-1 0,0-11-1,-2 17-84,0 1 0,-1-1 0,1 1 0,0 0 0,0 0-1,-1-1 1,1 1 0,0 0 0,-1 0 0,1 0 0,0 0-1,0 0 1,-1 1 0,1-1 0,0 0 0,0 1 0,-3 0-1,1 3-54,1-1-1,-1 1 0,1 0 0,0-1 0,0 1 0,0 0 0,0 1 1,1-1-1,0 0 0,0 0 0,0 1 0,0-1 0,1 1 0,0-1 1,0 6-1,-1-6 0,1-1 0,0 1 1,0 0-1,0-1 1,1 1-1,-1 0 0,1-1 1,0 1-1,0-1 1,0 1-1,0-1 0,1 0 1,-1 1-1,1-1 0,0 0 1,0 0-1,0 0 1,5 5-1,1-4-16,0 0-1,1-1 1,-1 0 0,1-1-1,0 0 1,-1 0 0,1 0-1,0-1 1,15-1 0,0 0-126,0-1-1,33-5 1,-38 0 124,10-1 28,-28 46 811,0-37-804,-1 0 1,1-1-1,0 1 0,0 0 1,0 0-1,0 0 1,0-1-1,0 1 0,0-1 1,1 1-1,-1-1 1,1 1-1,-1-1 0,1 0 1,-1 1-1,1-1 1,0 0-1,-1 0 0,1 0 1,0-1-1,0 1 1,0 0-1,0-1 0,0 1 1,0-1-1,0 0 1,0 1-1,3-1 0,66 3 198,-59-3-212,29 2 67,-14-1-44,50-4 0,-71 3 1,-1-1-1,1 0 1,0 0-1,-1 0 1,1-1-1,-1 0 0,0 0 1,0-1-1,1 1 1,-1-1-1,-1 0 1,1 0-1,0-1 1,6-6-1,-10 9 36,1-1 0,-1 0 0,0 1 1,1-1-1,-1 0 0,0 0 0,0 0 0,0 0 0,-1 0 0,1 0 0,0 0 1,-1 0-1,1 0 0,-1-1 0,0 1 0,1 0 0,-1 0 0,0 0 0,-1-1 1,1 1-1,0 0 0,0 0 0,-1 0 0,0 0 0,1-1 0,-1 1 0,0 0 1,0 0-1,0 0 0,0 1 0,0-1 0,-1 0 0,1 0 0,0 0 0,-1 1 1,0-1-1,1 1 0,-1-1 0,-3-1 0,-4-4 10,-1 0 1,0 1-1,0 0 0,0 1 0,-22-8 1,3 4-237,0 2 1,0 1 0,0 1 0,-1 2-1,-58 0 1,84 3-144,0 0 0,-1 0-1,1 1 1,-1 0 0,1 0 0,0 0 0,0 0-1,-1 0 1,1 1 0,0 0 0,0 0 0,0 0-1,1 1 1,-1-1 0,1 1 0,-5 3 0,6-4-269,0 1 1,0-1 0,1 0 0,-1 1 0,1-1 0,-1 1 0,1 0-1,0-1 1,0 1 0,0 0 0,0 0 0,1 0 0,-1-1 0,1 1-1,-1 6 1,1-3-3054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4:0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3225,'0'0'7363,"16"-1"-6539,-5 0-676,-8 0-106,1 0 1,-1 0 0,0 1 0,1-1 0,-1 1-1,1 0 1,-1 0 0,1 0 0,-1 1 0,1-1 0,-1 1-1,0 0 1,1 0 0,-1 0 0,0 0 0,1 0-1,-1 1 1,0-1 0,0 1 0,0 0 0,0 0 0,-1 0-1,1 1 1,-1-1 0,1 1 0,-1-1 0,0 1-1,0 0 1,2 3 0,14 33 380,-3 0-1,-1 1 1,-2 1 0,-2 0-1,-2 0 1,-2 1 0,-1 0-1,-2 0 1,-2 0-1,-9 83 1,4-104-405,-1 0-1,0 0 1,-2-1-1,0 0 0,-2-1 1,-16 30-1,19-38-715,-2 0 0,0-1-1,-15 17 1,22-26 261,0 1-1,-1-1 1,1 0 0,-1 1 0,1-1-1,-1 0 1,1 0 0,-1 0-1,0 0 1,0 0 0,1 0 0,-1-1-1,0 1 1,0 0 0,-2-1 0,-4 1-2780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2T08:45:25.71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0 135,'4028'0,"-3854"-11,5-1,2703 13,-2821-4,1-3,-1-2,84-24,-77 22,-1 2,1 3,126 7,-55 1,136-26,8 1,696 23,-847 10,-3 0,-109-11,280 13,15 32,-262-38,0-2,1-3,-1-2,1-2,55-10,103-3,-176 15,440-16,-378 10,49-7,-59 5,0 3,91 7,-41 1,2294-4,-2253 13,7 0,1725-13,-1720 13,-5-1,518-12,-664 3,-1 3,69 15,-8-1,-63-13,234 41,-192-32,1-4,90 2,164-14,-132-2,-144-1,-37-1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89 241 3681,'0'0'2103,"-6"21"-1219,3-10-760,-39 170 1622,35-108-1006,7-53-452,-2 1 0,0 0 0,-1-1 0,-1 0 0,-12 35 0,12-133 1589,27-269-2630,-9 202 828,-5 31 1407,-9 114-1293,1 0-50,0 0-147,16 21-305,0 7 679,-1 0-1,-2 2 1,-1 0 0,-1 1 0,11 48 0,23 167 546,-17-68-767,-27-168 227,2 18-1650,-9-26-599,-8-13-411,-10-10-2104,-1 2 70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3465,'0'0'7185,"91"-5"-6489,-67 3-207,0 2-297,0-2-192,-3 2-56,-1 0-649,0 0-751,0 0-728,-4 6-385,-6 3-512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12 170 3777,'0'0'4641,"2"9"-4073,-1-6-496,-1 1 0,1-1 0,-1 1-1,1-1 1,0 1 0,0-1 0,1 0 0,-1 0 0,1 1 0,0-1 0,0 0 0,0 0 0,0-1-1,0 1 1,0 0 0,1-1 0,-1 1 0,1-1 0,0 0 0,0 0 0,0 0 0,0 0-1,0 0 1,0-1 0,1 0 0,-1 1 0,0-1 0,1 0 0,-1-1 0,1 1 0,-1 0 0,6-1-1,-6 0-5,0 0-1,0 0 1,0 0-1,0 0 1,0-1-1,0 1 1,-1-1-1,1 0 1,0 0-1,0 0 1,0 0-1,-1 0 1,1 0-1,-1-1 1,1 0-1,-1 1 1,0-1-1,5-4 1,-5 3-20,0-1 0,0 0 0,0 0 0,0 1 0,-1-1 0,1 0 0,-1 0 0,0-1 0,0 1 0,-1 0 0,1 0 0,-1-8 0,1-2-11,-1 0-1,-1 0 0,0 0 0,-1 0 0,0 1 0,-7-22 0,8 31-27,0 1-1,0 0 1,-1 0-1,1 0 1,-1 0-1,1 1 1,-1-1-1,0 0 1,0 1-1,0-1 1,0 1-1,-1-1 1,1 1-1,-1 0 0,1 0 1,-1 0-1,0 1 1,0-1-1,1 1 1,-1-1-1,0 1 1,-1 0-1,1 0 1,0 0-1,0 0 1,0 1-1,0-1 1,-1 1-1,1 0 1,0 0-1,-1 0 0,1 1 1,0-1-1,-4 2 1,4-1-109,0 0 0,1 0 1,-1 1-1,0-1 0,1 1 0,0 0 0,-1 0 0,1 0 1,0 0-1,0 0 0,0 0 0,0 1 0,0-1 1,1 1-1,-1-1 0,1 1 0,-2 4 0,-17 48-5227,18-42 2745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8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4025,'0'0'5634,"0"3"-5135,3 55 1948,17 93-1,0-3-1452,-14-77-638,10 86 229,-13-150-791,-1-24-1730,-1-26-5260,-1 29 3565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4881,'0'0'6361,"14"-1"-5594,125-16 1128,-66 16-2094,-40 2-3476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3401,'0'0'2614,"0"0"-1011,0 0-407,0 0 15,0 0 236,0 0-214,10 11-212,2 3-1044,-1 1 1,0 0 0,-1 1 0,-1 0-1,0 0 1,11 33 0,27 111-3516,-28-85 984,-7-24-123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3129,'0'0'8345,"81"9"-7352,-65-9-249,-2 0-176,-3 0-344,-3 0-128,0 0-96,0 0-232,0 0-1072,4 0-1081,0 0-1680,-2-5-1904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0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20 5105,'0'0'6121,"-1"4"-6074,-15 72 653,-29 83 1,-12 56-195,51-184-580,1 1 1,0 44-1,5-75-54,1-7-1013,3-11 623,2 0-1,0 1 0,13-25 0,9-22-287,-14 13 507,-2 0 1,-2-1-1,4-64 1,2-12 270,-14 116 173,-2 7 58,0-1-1,1 1 1,0 0 0,0-1 0,0 1-1,0 0 1,1 0 0,-1 0 0,5-8 457,-4 13-570,0-1 0,0 1 0,0 0 0,0 0 0,0 0 0,0 0 0,0 0 0,0 0 0,-1 0 0,1 0 0,-1 1 0,1-1 0,-1 1 0,1-1 0,-1 1 0,0 0 0,2 3 0,21 35 869,-20-33-706,38 85 867,-3 1 0,50 192 0,-86-277-1370,-3-12-1614,-7-16-1725,-34-13-1897,21 22 2602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3433,'0'0'6289,"42"-6"-1913,-27 4-4523,0 0-1,0-1 1,0-1 0,-1 0 0,17-8 0,-14 5-1837,-1-2 0,1 0 0,27-20-1,-20 8-2373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1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3897,'0'0'7040,"20"0"-4491,10-1-1382,0-1 0,46-9 0,56-26-2171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3553,'0'0'6130,"1"6"-1396,6 24-4696,32 172 2255,-39-199-2260,1 0 22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 4465,'0'0'5602,"-2"-4"-4553,-7-8-157,5 13 1073,3 27 1225,1-8-3913,4 141 1158,32 225 0,-34-379-685,1 12 817,-3-19-624,0 0 0,0 0 0,0 0 0,0-1 0,0 1 0,0 0 0,0 0 0,0 0 0,0 0 0,-1 0 0,1 0 0,0-1 0,0 1 0,0 0 0,0 0 0,0 0 0,-1 0 0,1 0 0,0 0 0,0 0 0,0 0 0,0 0 0,-1 0 0,1 0 0,0 0 0,0 0 0,0 0 0,0 0 0,-1 0 0,1 0 0,0 0 0,0 0 0,0 0 0,0 0 0,-1 0 0,1 0 0,0 0 0,0 0 0,0 0 0,0 0 0,0 0 0,-1 0 0,1 1 0,0-1 0,0 0 0,0 0 0,0 0 0,0 0 0,0 0 0,0 0 0,-1 1 0,1-1 0,0 0 0,0 0 0,0 0 0,0 0 0,0 1 0,0-1 0,0 0 0,0 0 0,-32-34-5697,16 16 2359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3121,'0'0'1444,"18"-14"-1040,-11 8-365,31-24 228,1 1-1,57-31 1,-91 57-242,88-39 864,-85 39-831,-1 1 0,1-1 0,0 2 0,0-1 0,0 1-1,-1 0 1,1 1 0,0 0 0,0 0 0,13 3 0,-15 0 21,0 0 1,-1 0-1,0 1 1,0 0-1,0 0 1,0 0-1,-1 0 1,1 1-1,-1 0 1,0 0-1,4 8 1,8 7 101,-9-12-106,0 1 1,0-1-1,-1 1 1,0 1 0,-1-1-1,0 1 1,5 14-1,-9-21-32,0 0 1,0 1-1,-1-1 0,1 1 0,-1-1 0,0 1 0,0-1 0,0 1 1,0-1-1,0 1 0,-1-1 0,0 1 0,1-1 0,-1 0 1,-1 1-1,1-1 0,0 0 0,-1 0 0,1 0 0,-1 0 1,0 0-1,0 0 0,-1 0 0,1-1 0,0 1 0,-5 3 1,-12 9 257,-1 0 1,-1 0 0,0-2 0,0-1 0,-2-1 0,1 0 0,-1-2 0,-1-1-1,0 0 1,-30 4 0,201-68 282,-122 48-615,0 1-1,1 2 1,0 0-1,0 2 1,0 1-1,51 2 1,-70 0 22,0 1-1,0 0 1,0 0 0,0 1 0,-1-1-1,1 1 1,0 1 0,-1-1 0,0 1-1,1 1 1,-1-1 0,-1 1 0,1 0 0,0 0-1,-1 1 1,0-1 0,0 1 0,0 0-1,-1 1 1,1-1 0,-1 1 0,-1 0-1,1 0 1,-1 0 0,0 0 0,0 1-1,-1-1 1,0 1 0,0 0 0,0-1-1,0 9 1,-1-11 48,0 1-1,-1-1 0,1 1 1,-1-1-1,0 0 0,0 1 1,-1-1-1,1 1 1,-1-1-1,0 0 0,0 1 1,-1-1-1,1 0 0,-1 0 1,0 0-1,0 0 1,0 0-1,0 0 0,-6 6 1,2-5 70,0 0 1,-1-1-1,1 1 1,-1-2-1,0 1 1,0-1-1,-1 0 1,1 0 0,-1 0-1,-10 1 1,-1 0 111,-1 0 1,0-1-1,1-1 1,-1-1 0,0-1-1,0-1 1,-20-3-1,2-3 249,0-1-1,-58-22 0,84 26 1475,-2-2-8249,38 3-3103,-8 1 5844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94 3057,'0'0'5970,"7"25"-3608,-3-19-2118,1 0-1,0 0 1,0 0-1,1 0 1,0-1 0,0 0-1,0 0 1,1-1-1,-1 1 1,15 5-1,-18-8-181,1-1-1,0 0 1,1 0-1,-1 0 0,0 0 1,0-1-1,0 1 1,0-1-1,0 0 0,1-1 1,-1 1-1,0-1 1,0 0-1,0 1 0,0-2 1,0 1-1,0-1 1,0 1-1,0-1 0,-1 0 1,1 0-1,-1-1 1,1 1-1,-1-1 1,0 1-1,0-1 0,0 0 1,0 0-1,-1-1 1,1 1-1,-1-1 0,0 1 1,0-1-1,0 1 1,0-1-1,-1 0 0,1 0 1,-1 0-1,0 0 1,0 0-1,-1 0 0,1-1 1,-1-6-1,0 9-19,1-1-1,-1 0 0,-1 1 1,1-1-1,0 0 0,-1 1 1,1-1-1,-1 0 0,0 1 1,0-1-1,0 1 0,0 0 1,0-1-1,-1 1 0,-2-4 1,0 2-5,0 1-1,-1 0 1,1 0 0,0 0 0,-1 1 0,0 0 0,-6-3-1,-3 0-295,0 1 0,1 0 0,-1 1 0,0 0-1,0 1 1,-1 1 0,-26 1 0,39 0 9,0 1 1,-1-1-1,1 1 1,0 0 0,0 0-1,0-1 1,0 1-1,0 1 1,0-1 0,0 0-1,0 0 1,0 1-1,1-1 1,-1 1-1,0 0 1,-1 2 0,-22 32-6016,20-24 3301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2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3513,'0'0'4714,"4"11"569,12 36-4321,38 159 754,-15-47-1032,-40-154-2119,-8-12-1906,5 4 2791,-12-10-5051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4505,'0'0'6108,"54"0"-1276,1 1-3413,-25 0-1521,51 5 1,-81-6-25,0 0 1,0 0-1,1 0 1,-1 0-1,0 0 1,0 0-1,1 0 1,-1 0-1,0 0 1,0 0-1,1 0 1,-1 0-1,0 0 1,0 1-1,1-1 1,-1 0-1,0 0 1,0 0-1,0 0 1,1 0-1,-1 0 0,0 1 1,0-1-1,0 0 1,0 0-1,1 0 1,-1 0-1,0 1 1,0-1-1,0 0 1,0 0-1,0 1 1,0-1-1,1 0 1,-1 0-1,0 0 1,0 1-1,0-1 1,0 0-1,0 0 1,0 1-1,0-1 1,0 0-1,0 0 1,0 1-1,0-1 1,0 0-1,0 0 0,0 1 1,-1-1-1,1 0 1,0 0-1,0 1 1,0-1-1,0 0 1,0 0-1,0 0 1,-1 1-1,1-1 1,0 0-1,0 0 1,0 0-1,0 0 1,-1 1-1,-13 9-3762,-2-2 162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6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4921,'0'0'1376,"0"0"-307,0 0-85,0 0 252,0 0-1,0 0-296,19-4 919,48 10-1546,-46-3-204,0-1-1,0 0 1,0-2 0,0-1-1,0 0 1,0-1 0,0-2 0,23-6-1,-28 6-26,24-9-631,-36 8-728,-23 3-1100,-12 2-2227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2505,'0'0'6345,"6"1"-5368,36 7 1554,1-1-1,48 0 0,-87-6-1572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25 2969,'0'0'4229,"-17"-5"-3768,5 2-413,-57-12 394,63 14-337,0 1 0,0 0 1,-1 0-1,1 0 0,0 0 1,0 1-1,0 0 0,0 1 1,0-1-1,0 1 0,-9 4 1,5 0 22,0 0 0,0 0-1,1 1 1,-1 1 0,2-1 0,-1 2 0,1-1 0,0 1 0,1 0 0,0 1 0,1-1 0,-1 2 0,2-1 0,0 0 0,0 1 0,1 0-1,0 0 1,1 1 0,0-1 0,1 1 0,0-1 0,1 1 0,0 0 0,1-1 0,0 1 0,3 15 0,-2-21-67,0 0 0,1 0 0,0 0 1,0 0-1,0 0 0,1-1 0,-1 1 0,2-1 1,-1 0-1,0 0 0,1 0 0,0 0 1,0-1-1,1 1 0,-1-1 0,1 0 0,0 0 1,0-1-1,0 0 0,1 0 0,-1 0 0,8 3 1,2 0 133,0-1 1,0-1 0,1 0 0,0-1-1,-1 0 1,1-1 0,22-1 0,-16 0-103,-1-1 1,0-1 0,0-1-1,0 0 1,0-2 0,0 0-1,0-2 1,38-15 0,-57 20-806,0-1 1,0 0 0,0 0 0,0 0 0,0 0 0,0 0 0,-1 0 0,1 0 0,0 0 0,-1-1-1,0 1 1,0-1 0,2-4 0,0-4-2536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4089,'0'0'4538,"9"0"-3859,111-3 2074,-35 1-2087,-30 1-3067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2945,'0'0'5658,"-2"26"-4296,0 29-473,0-35-766,1-1 1,1 0 0,1 1 0,0-1-1,2 0 1,7 32 0,-8-49 1509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39 2377,'0'0'5305,"-4"-5"-4785,-1-1-341,4 3-96,-1 1 0,1 0 0,-1 0 0,1 0 0,-1 1 0,0-1 0,0 0 0,0 1 0,0-1 0,0 1-1,0-1 1,-3 0 0,-2 1 104,0 0 0,0 0 0,0 1-1,0 0 1,0 0 0,0 1 0,0 0-1,1 0 1,-1 0 0,0 1 0,0 0-1,1 1 1,-8 3 0,10-5-30,-16 6-55,1 1 0,0 0 0,1 2 1,0 0-1,1 0 0,0 2 0,-25 22 1,34-26-67,-1 1 1,2 0 0,0 0 0,0 1 0,0 0 0,1 0 0,1 1-1,0 0 1,0 0 0,1 0 0,0 0 0,1 1 0,1-1 0,-3 20 0,3-10 101,0 0 1,1 0 0,1 0-1,1 1 1,4 20-1,-3-34-84,0 0 0,1 0 0,0 0 0,0 0-1,1-1 1,-1 0 0,2 1 0,-1-2-1,1 1 1,0 0 0,0-1 0,1 0 0,0 0-1,0-1 1,13 10 0,-10-9 44,1 0-1,0-1 1,0 0 0,1-1 0,-1 0-1,1-1 1,0 0 0,0 0 0,17 1-1,5-2 396,66-4-1,-85 1-422,1-2 0,-1 0 0,0-1 0,0 0 1,0-1-1,-1-1 0,1 0 0,-1-1 0,-1 0 1,21-15-1,-53 27-10738,9 4 6853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3897,'0'0'4245,"8"7"-3545,-1-2-570,-1 0 0,1 0 1,0-1-1,1 0 0,-1 0 0,1 0 1,-1-1-1,1-1 0,0 1 0,0-1 1,0 0-1,0-1 0,1 0 0,11 0 1,-17-1-66,-1 0 1,0 0-1,1 0 1,-1 0 0,0 0-1,1-1 1,-1 1-1,0-1 1,0 0 0,0 0-1,0 0 1,1 0-1,-1 0 1,0 0 0,-1 0-1,1-1 1,0 1-1,0-1 1,1-1 0,-1 0-43,0-1 1,0 1 0,0 0 0,0-1 0,-1 0-1,0 1 1,0-1 0,0 0 0,0 0 0,0 1 0,0-5-1,-1 4-21,1 0 0,-1 0 0,1 0-1,-1 0 1,0 0 0,-1 1-1,1-1 1,-1 0 0,1 0 0,-1 0-1,0 0 1,-1 1 0,1-1 0,-1 0-1,1 1 1,-1-1 0,-5-5 0,4 6-3,0 1 0,0-1 1,-1 1-1,1 0 0,-1 0 1,0 0-1,0 1 1,1-1-1,-1 1 0,0 0 1,0 0-1,0 0 0,0 0 1,-1 1-1,1 0 1,0 0-1,-5 0 0,6 0-36,-1 1-1,0-1 0,0 1 0,0 0 0,1 0 0,-1 0 1,0 1-1,1-1 0,-1 1 0,1 0 0,0 0 1,-1 0-1,1 1 0,0-1 0,0 1 0,0-1 1,1 1-1,-1 0 0,1 0 0,0 0 0,-1 0 1,1 1-1,1-1 0,-4 6 0,4-5-334,-1 0 1,1 0-1,0-1 0,0 1 0,1 0 0,-1 0 1,1 0-1,-1 0 0,1 0 0,1 0 1,-1 1-1,0-1 0,1-1 0,0 1 1,2 5-1,3 0-1323,2-2-514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3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4569,'0'0'5056,"0"27"-3971,3 8-592,1 1 0,1-2 0,3 1-1,11 33 1,9 49 37,-19-82-323,2 23 408,-11-58-378,-6-15-1936,-6-2-1290,-6-3-1797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5945,'0'0'4836,"5"0"-4541,117 10 2750,10 0-3523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2985,'0'0'8882,"58"0"-7810,-43 0-288,1 0-368,-4-1-280,0 1-136,-2 0-376,0 0-1112,10 0-953,-5 0-1264,1 3-400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5249,'0'0'4533,"1"11"-4159,10 71 616,3 0 1,5-1-1,28 80 1,-19-66-834,-24-81-497,0 0-1,-2 1 1,0-1 0,1 24-1,-3-43-3462,0-10 387,0-5-1938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1600,'0'0'761,"0"0"-203,0 0-92,0 0-30,0 0 44,0 0 45,0 0 62,0 0-43,0 0-52,0 0 4,0 0-67,0 0-75,0 0-66,0 0-82,0 0-40,0 0-35,0 0-55,0 0-36,0 0-6,0 0-21,0 0-1,0 0 12,0 0-12,42 10 209,-17-6-112,0-2 0,0 0 0,0-2 0,40-4-1,-60 3-72,-1 0-1,0 0 0,0-1 1,0 1-1,0-1 0,0 0 1,0 0-1,0 0 0,0-1 1,-1 0-1,1 1 0,-1-1 1,4-4-1,-7 7-79,0 0 0,0-1 0,0 1-1,0 0 1,0 0 0,0 0 0,0 0 0,0 0-1,0-1 1,0 1 0,1 0 0,-1 0 0,0 0-1,0 0 1,0 0 0,0-1 0,0 1 0,0 0-1,1 0 1,-1 0 0,0 0 0,0 0 0,0 0-1,0 0 1,0 0 0,1 0 0,-1 0 0,0 0-1,0 0 1,0 0 0,0 0 0,1 0 0,-1 0-1,0 0 1,0 0 0,0 0 0,1 0 0,-1 0-1,0 0 1,0 0 0,0 0 0,0 0 0,0 0-1,1 0 1,-1 0 0,0 0 0,0 0-1,0 1 1,0-1 0,0 0 0,1 0 0,-1 0-1,0 0 1,0 0 0,0 0 0,0 1 0,0-1-1,0 0 1,0 0 0,0 11-3168,0-10 3347,-2 6-2420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3593,'0'0'925,"18"-6"-571,18-5 225,1 1 0,0 2 0,68-5 0,-73 12-60,-3-1 168,0 2 0,48 6-1,-70-5-640,0 0-1,0 0 0,-1 1 1,1 0-1,0 0 0,-1 1 1,0 0-1,0 0 0,0 0 1,0 1-1,0 0 0,-1 0 1,1 0-1,-1 1 1,0 0-1,7 9 0,-10-11-26,-1-1-1,0 1 1,1 0 0,-1 0-1,0-1 1,-1 1 0,1 0-1,0 0 1,-1 0-1,0 0 1,0 0 0,0 0-1,0 0 1,0 0 0,0 0-1,-1 0 1,1 0-1,-1 0 1,0 0 0,0 0-1,0 0 1,0-1-1,-1 1 1,1 0 0,-1-1-1,1 1 1,-1-1 0,0 0-1,-4 5 1,-7 7 53,-1-1 0,0-1 1,-27 19-1,23-18-78,-1 2 56,10-7 66,-1-1-1,1 0 0,-17 9 1,36-19 8,1 0 1,0 1-1,0 0 0,0 1 1,0 0-1,12 1 0,77 5 669,-79-3-796,0 2 1,0 1-1,26 9 0,-39-11 1,0 0 0,0 0 0,0 0-1,-1 1 1,0 1 0,1-1 0,-2 1-1,1 0 1,0 1 0,-1-1 0,7 10 0,-11-13 41,0 1 1,-1-1 0,1 1 0,-1 0 0,1 0 0,-1-1-1,0 1 1,0 0 0,-1 0 0,1 0 0,0 0-1,-1 1 1,0-1 0,0 0 0,0 0 0,0 0 0,0 0-1,-1 0 1,1 0 0,-2 4 0,0-2 36,-1 0 0,1 0 0,-1 0 1,0-1-1,0 1 0,-1-1 0,1 1 0,-1-1 0,0-1 1,-7 7-1,-7 3 187,-2 0 1,0-1 0,0-1-1,-28 10 1,33-15-88,0-1 1,-1-1-1,1 0 0,-1-1 0,0 0 1,0-1-1,-29-1 0,37-1-167,1 0 1,0-1-1,-1 0 0,1 0 0,0-1 0,0 0 0,0 0 1,0 0-1,0-1 0,0 0 0,0-1 0,1 0 1,0 1-1,0-2 0,0 1 0,0-1 0,1 0 0,-1 0 1,-4-7-1,9 10-344,0 0-1,0 0 1,0 0 0,0-1-1,0 1 1,1 0 0,-1-1 0,1 1-1,-1 0 1,1-1 0,0 1-1,0-1 1,0 1 0,0-1-1,0 1 1,1-1 0,-1 1 0,1 0-1,-1-1 1,1 1 0,0 0-1,0-1 1,0 1 0,0 0 0,1 0-1,-1 0 1,0 0 0,1 0-1,0 0 1,-1 0 0,1 1-1,0-1 1,0 0 0,0 1 0,2-2-1,14-8-2528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3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3665,'0'0'6651,"32"7"-4691,2-3-1032,0-1 0,67-4 0,-42-1-8316,-69 2 4621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3217,'0'0'6798,"-2"24"-5127,12 240 1451,-10-264-3239,0 0-1,0 1 0,0-1 1,0 0-1,1 0 0,-1 0 0,0 1 1,0-1-1,0 0 0,0 0 1,0 0-1,0 1 0,0-1 0,0 0 1,-1 0-1,1 0 0,0 1 1,0-1-1,0 0 0,0 0 0,0 0 1,0 1-1,0-1 0,0 0 1,0 0-1,-1 0 0,1 0 0,0 1 1,0-1-1,0 0 0,0 0 1,-1 0-1,1 0 0,0 0 0,0 0 1,0 0-1,0 0 0,-1 1 1,1-1-1,0 0 0,0 0 0,0 0 1,-1 0-1,1 0 0,0 0 1,0 0-1,0 0 0,-1 0 0,1 0 1,0 0-1,0 0 0,0 0 1,-1-1-1,-1 1-1333,-8 0-4646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13:45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2553,'0'0'1563,"-2"17"-1023,-5 56-68,7-68-408,1 0 1,-1 0-1,1 0 1,0 0-1,1 0 1,-1 0-1,1 0 1,0 0-1,0 0 1,0-1-1,1 1 0,-1-1 1,1 0-1,0 0 1,1 0-1,-1 0 1,1 0-1,0-1 1,0 1-1,6 3 1,5 7 137,6 5-82,-2 1 0,0 1 0,-1 0 0,-2 2 0,0 0 0,-1 0 0,-1 2-1,-2-1 1,0 2 0,-2 0 0,0 0 0,7 36 0,-10-23 4,-1 0 0,-2 0 0,-3 75 0,-2-91-39,-1-1 0,-2 0 0,0 0 0,-2 0 0,0 0 0,-1-1 0,-1 0 1,-14 25-1,1-6 33,-1-2 1,-3 0-1,-1-1 1,-1-2-1,-39 39 1,66-74 43,0 0-168,-1 0-1,1 0 0,0 0 1,0 0-1,0-1 1,0 1-1,0 0 0,0 0 1,0 0-1,0-1 0,0 1 1,0 0-1,0 0 1,0 0-1,-1-1 0,1 1 1,0 0-1,1 0 1,-1 0-1,0-1 0,0 1 1,0 0-1,0 0 0,0 0 1,0-1-1,0 1 1,0 0-1,0 0 0,0 0 1,0-1-1,0 1 1,1 0-1,-1 0 0,0 0 1,0 0-1,0 0 0,0-1 1,1 1-1,-1 0 1,0 0-1,0 0 0,0 0 1,0 0-1,1 0 1,-1 0-1,0 0 0,0-1 1,0 1-1,1 0 1,-1 0-1,0 0 0,0 0 1,0 0-1,1 0 0,-1 0 1,0 0-1,0 0 1,0 1-1,1-1 0,-1 0 1,0 0-1,0 0 1,0 0-1,1 0 0,-1 0 1,0 0-1,0 0 0,0 0 1,1 1-1,15 20-75,14 36 216,0 20 86,-4 1-1,-3 1 0,-4 1 0,-4 1 0,-2 1 0,2 138 0,-15-217-215,2 99 434,5-1 0,24 118 0,-24-188-644,1 0 1,1-1-1,2 0 0,1 0 1,1-2-1,2 1 1,0-2-1,2 0 0,1-1 1,1 0-1,29 28 1,-33-37-3146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4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1096,'0'0'990,"0"0"-310,0 0-108,0 0 18,0 0-41,0 0-34,0 0 97,0 0 112,0 0 75,0 0-14,0 0-84,0 0-91,0 0-111,0 0-139,-3 20-240,-3 26 4,3 0 0,4 69 0,1-33-10,3-41 91,-5-40-132,0-1 25,0 0 3,0 0 60,14-7 492,-1-32-5424,-10 26 324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19 2168,'0'0'1115,"0"0"-286,0 0 33,0 0 103,0 0 5,0 0 8,-24 0 4308,23 0-5196,-33 8 165,33-8-274,1 0-28,0 0 18,0 0-27,0 0 23,0 0-53,0 0-79,31 4-451,-12 0 673,0-1 1,0-1 0,22-1-1,-32-1-33,-1-1 0,0 1 0,1-2 0,-1 1 0,0-1 0,0 0-1,0-1 1,0 0 0,12-6 0,13-9 67,-33 18-74,0 0 28,0 0-27,0 0-10,-32 3 125,-29 16 3,-71 28-256,130-40-5031,3 10 2587,-1-15 1535,0 7-1763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58 145 1696,'0'0'574,"0"0"-258,0 0 28,0 0 268,0 0 155,-57 5 3310,57-5-3688,0 0 21,0 0-69,5-22 291,1 12-641,-1-1 0,2 2 1,-1-1-1,1 1 0,1 0 0,0 0 0,0 1 0,10-8 0,-13 12-4,0 0-1,1 0 0,-1 0 1,1 1-1,0 0 0,0 0 1,0 1-1,0 0 0,0 0 1,1 0-1,-1 1 0,1 0 0,-1 0 1,1 1-1,11 0 0,-17 0 13,0 1 0,1-1-1,-1 1 1,0 0-1,1-1 1,-1 1-1,0 0 1,0 0-1,0 0 1,0 0-1,0 0 1,0 0-1,0 0 1,0 0-1,0 1 1,0-1-1,-1 0 1,1 0 0,-1 1-1,1-1 1,-1 0-1,1 1 1,-1-1-1,0 1 1,1-1-1,-1 1 1,0-1-1,0 3 1,1 51 173,-2-41-48,1-1-89,-2 1 0,0-1 0,0 0 0,-1 0 0,-1 0 1,0 0-1,0 0 0,-2-1 0,-7 14 0,1-5-179,-1 0 0,-1-1 0,-1 0 1,-20 19-1,23-30-1200,9-15-827,9-21-704,1 5 136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3345,'0'0'617,"0"0"-234,0 0 89,0 0 336,0 0-85,0 0-252,-2 3-150,-6 6-13,1 0 0,1 1 0,0 0-1,0 0 1,1 0 0,0 0 0,1 1 0,0 0-1,1 0 1,0 0 0,-2 21 0,0 13 377,1 73 0,4-115-670,0-1-1,0 0 1,0 0 0,1 1 0,-1-1-1,1 0 1,-1 0 0,1 0 0,0 0-1,0 0 1,0 0 0,0 0 0,0 0-1,1 0 1,-1 0 0,1-1 0,-1 1-1,1 0 1,-1-1 0,1 1 0,0-1-1,0 0 1,0 0 0,0 1 0,4 0-1,4 2 48,1 0-1,0-1 0,0 0 1,14 1-1,25 7-372,-38-5 458,18 3-2636,-29-9 2350,0 0 0,0-1 0,-1 1 0,1 0 0,0-1 0,0 1-1,-1-1 1,1 1 0,0-1 0,-1 1 0,1-1 0,0 1 0,-1-1 0,1 0 0,-1 1 0,1-1 0,-1 0 0,1 0 0,-1 1 0,0-1 0,1 0 0,-1 0 0,0 0 0,0 1 0,1-1 0,-1 0 0,0 0-1,0 0 1,0 0 0,0 0 0,0 1 0,0-1 0,-1-2 0,3-19-3142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3177,'0'0'1399,"0"0"-379,0 0-283,0 0 1,0 0 29,0 0 1,-2 12 45,-16 114 1642,-5 185-1,23-310-2534,0 1 0,1-1-1,-1 1 1,1-1-1,-1 1 1,1-1-1,0 0 1,0 1-1,0-1 1,-1 0 0,1 0-1,0 0 1,1 1-1,-1-1 1,0 0-1,0-1 1,0 1-1,1 0 1,-1 0 0,0 0-1,1-1 1,-1 1-1,0-1 1,1 1-1,-1-1 1,1 1-1,-1-1 1,1 0 0,-1 0-1,1 0 1,-1 0-1,1 0 1,-1 0-1,1 0 1,-1 0-1,1 0 1,-1-1 0,1 1-1,-1-1 1,1 1-1,-1-1 1,1 0-1,-1 1 1,0-1-1,0 0 1,1 0 0,-1 0-1,0 0 1,1-1-1,34-54-3330,-24 29 485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2425 2304,'0'-2'129,"1"1"-1,-1 0 1,1 0 0,0 0-1,-1 0 1,1 1 0,0-1-1,0 0 1,-1 0 0,1 0-1,0 0 1,0 1 0,0-1-1,0 0 1,0 1 0,0-1-1,0 1 1,0-1 0,0 1-1,3-1 1,41-18 621,-6 3-213,105-73 978,-68 49-91,-48 27-1593,0-2 0,35-24 0,-15-9 210,-16 15 153,-2 4-151,-2-2 0,-1-1 0,-2-1 0,32-54 0,67-155 125,-115 225-167,65-113-129,-66 114 170,1 1 1,0 0 0,1 1-1,1 0 1,0 1 0,1 0-1,1 1 1,17-15 0,-28 26-42,0 0 1,0 0 0,0 0-1,0 0 1,-1 0 0,1 0-1,1 0 1,-1 1 0,0-1-1,0 1 1,0-1 0,0 1-1,0 0 1,0 0 0,0 0-1,1 0 1,-1 0 0,0 1 0,0-1-1,0 1 1,0-1 0,0 1-1,0 0 1,0 0 0,0 0-1,2 1 1,5 3-53,0 2 0,-1-1 0,0 1-1,9 9 1,10 9 112,-15-16-90,0 0 0,1-1-1,0 0 1,0-1 0,0-1-1,1 0 1,25 7 0,-17-7 37,-15-4 0,0 0 0,0 0 0,0-1 0,0 0 0,0 0 0,0 0 0,1-1 0,-1 0 0,0 0 0,0-1 0,0 0 0,0-1 0,0 1 0,13-6 0,-5 0 6,-1-1 1,0 0-1,-1-1 1,0-1-1,23-21 1,55-67 123,-45 46-107,-16 20-10,0 0 0,2 2 1,1 2-1,2 1 0,65-40 1,-72 51 20,1 2 1,0 0 0,1 2-1,1 1 1,57-12 0,36-14 106,-111 33-120,0-1 1,-1 0-1,0 0 1,1-1-1,-2-1 1,16-11-1,-15 10-6,0 0-1,1 1 1,0 0-1,0 1 1,21-6-1,18-4 157,58-25 0,-2 0-494,-86 33 348,-6 2-27,1 0-1,-1 1 1,1 0 0,0 2 0,1 0 0,-1 1 0,0 0-1,30 2 1,133 11 37,-179-11-41,202 16-25,-190-17 13,0-1 0,-1 1 0,1-2 0,-1 0-1,0 0 1,0-1 0,0-1 0,0 0 0,-1 0 0,0-1 0,0-1 0,19-14 0,7-10-27,-1-2 0,34-40 1,-14 14 21,-8 11 45,3 2-1,1 2 1,2 2 0,65-37 0,-80 57 114,0-2-156,0 1 0,2 3 1,0 1-1,73-22 0,-53 25-99,-41 9 127,1 1 1,0 1 0,1 1-1,-1 1 1,1 1-1,-1 1 1,28 1 0,-35 3-12,0 0 1,-1 1-1,1 0 1,-1 1-1,0 0 1,0 1-1,19 12 1,82 65-8,-70-49-275,-29-23 227,-1 1 1,0 1-1,-1-1 1,0 2-1,-1 0 1,16 26-1,-22-31 28,-1 0-1,-1-1 1,0 2-1,0-1 1,-1 0 0,0 1-1,-1 0 1,0 0-1,0-1 1,-1 1-1,-1 0 1,1 0-1,-3 19 1,-3-2 7,0 0 0,-2 0 0,-1-1 0,-1 0 0,-1-1 0,-1 0 0,-2 0 0,0-1 0,-24 30 0,-62 79 122,88-120-120,1 1-1,1 0 1,0 1 0,0 0-1,2 0 1,0 1 0,-5 18-1,9-25 7,0 0 0,1 0 0,0 0 0,1 0 0,0 0 0,1 1 0,0-1-1,0 0 1,1 0 0,0 1 0,0-1 0,1 0 0,1 0 0,4 13 0,6 5 71,1 0 0,24 34 0,-29-49-40,0 0 0,0-1 0,2-1 0,-1 0 0,1 0 0,1-1 0,12 8 0,8 0 49,0-1 1,56 19-1,-1-1-272,3 9 182,-39-18-39,77 26 1,-74-34 179,0-2 1,1-2-1,0-3 1,1-2-1,68 0 1,150-15-57,-175 3 13,-57 1 133,52-11 0,-58 7-143,2 2-1,37-1 1,-63 7-40,-1 0 0,1 1 0,0 0-1,-1 1 1,1 0 0,-1 1 0,0 0 0,0 1 0,19 11 0,-23-12-62,0 0 1,0 1-1,-1 0 0,1 0 1,-1 1-1,0 0 1,-1 0-1,1 0 1,-1 1-1,0-1 1,-1 1-1,0 0 1,0 1-1,6 13 1,-10-13 19,1 0 1,-1 0-1,-1 0 1,1 0 0,-1 0-1,-1-1 1,1 1-1,-2 0 1,1-1-1,-1 1 1,-5 11-1,-1 4-13,-4 9-38,-21 38-1,20-43 19,-19 50 0,25-54 65,4-13-10,1 0 1,0 0 0,0 0-1,-2 15 1,5-22-11,0-1 0,0 0 0,0 1 0,0-1 1,1 1-1,-1-1 0,1 1 0,-1-1 0,1 0 0,0 1 1,0-1-1,0 0 0,0 0 0,0 0 0,0 1 0,1-1 1,-1-1-1,1 1 0,-1 0 0,1 0 0,0 0 0,-1-1 0,5 3 1,5 2 36,0 0 0,0-1 1,1 0-1,0-1 1,-1-1-1,1 0 0,1 0 1,-1-1-1,14 0 1,18 0 153,50-3 0,-73-1-261,-2-1-1,23-6 1,-24 5-33,-1 0-1,1 1 0,22 0 0,-33 2-2,0 0-1,0-1 1,0 1 0,0-2-1,0 1 1,11-6-1,12-4-1332,8 2-3426,-22 10 1259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5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2537,'0'0'1149,"0"0"-371,0 0-61,0 0 273,0 0 105,0 0-1,1 23-64,1 181 1811,-2-185-2652,1-1 0,0 0 0,2 0 0,0 0 0,1 0 0,1 0 0,1-1 0,0 1 1,15 26-1,-17-43-276,-1 1 1,1-1-1,0 0 0,-1 0 1,1 0-1,0-1 1,0 0-1,0 1 1,0-1-1,6-1 1,-7 1-9,2 0-44,-1-1 0,0 1 0,1-1 0,-1 0 0,0 0 0,0 0 0,1 0-1,-1-1 1,0 0 0,-1 0 0,1 0 0,0 0 0,0-1 0,-1 1 0,0-1 0,1 0 0,3-4 0,-5 4-231,0 0 1,0 0-1,0 0 1,0 0-1,-1 0 0,1 0 1,-1 0-1,0 0 0,0-1 1,0 1-1,0-1 1,0 1-1,-1 0 0,1-6 1,-1-2-1818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2008,'0'0'1471,"0"0"-564,0 0-343,0 0-120,0 0 90,0 0-31,32 0 1386,-17-2-1686,1-1-1,-1 0 0,0-1 0,0-1 1,-1 0-1,1-1 0,20-12 0,-6 2-784,-2-2 0,41-32 0,-38 22-1374,-8 4-767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25:5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2256,'0'0'1407,"0"0"-582,0 0-195,0 0 329,0 0 267,0 0-55,11 14-159,-6-7-874,12 13 478,-1 2 1,-2-1 0,19 38 0,-17-25-338,-2 1 0,-2 0 0,-1 0 0,-1 1 0,-3 0 0,0 1 0,-3 0 0,1 44 0,-6-75-286,0-1 0,1 0 0,-2 0 0,1 1 0,-1-1 0,1 0 0,-2 0 0,1 0 0,-5 7 0,-20 19-3108,14-27-807,6-4 900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1 480,'0'0'512,"0"0"11,0 0 76,0 0 136,0 0-30,0 4 5206,0 21-5890,-1 18 193,0-2-117,7 54 0,-4-81-96,0-1-1,1 0 0,0-1 1,1 1-1,1-1 1,0 1-1,0-1 1,10 14-1,-7-15-4,-1 0 0,2-1 0,0-1 0,0 1 0,13 9 0,-19-16 7,0-1-1,0 1 1,1-1 0,-1 1 0,1-1-1,-1 0 1,1-1 0,0 1 0,0-1-1,0 1 1,0-1 0,0 0 0,0-1-1,0 1 1,0-1 0,1 0 0,-1 1-1,0-2 1,0 1 0,6-2-1,-6 0 5,1-1-1,-1 0 1,1 0-1,-1 0 0,0-1 1,0 0-1,0 0 0,-1 0 1,1 0-1,-1 0 0,0-1 1,3-7-1,30-61-81,-28 54 87,-1 0-1,-1-1 1,0 0-1,-2 0 0,0 0 1,-2 0-1,0-1 1,-1 1-1,-1-1 0,-4-28 1,4 46 43,0 0 0,-1 0-1,0 0 1,0 0 0,0 1 0,0-1 0,0 0 0,-1 1-1,-1-5 1,-3 9 611,4 17-456,2 20 11,2 1 0,1-1 0,2 1 0,11 42-1,-3-6-136,-11-57-6,1-1 0,0 1 0,8 22 0,3-29-3659,-14-12 3442,1 1 0,-1-1 0,0 0 0,1 0 1,-1 1-1,0-1 0,0 0 0,1 0 0,-1 0 0,0 0 1,1 0-1,-1 0 0,1 1 0,-1-1 0,0 0 1,1 0-1,-1 0 0,0 0 0,1 0 0,-1 0 1,0-1-1,1 1 0,-1 0 0,0 0 0,1 0 1,-1 0-1,1 0 0,-1 0 0,0-1 0,0 1 1,1 0-1,-1 0 0,0 0 0,1-1 0,-1 1 1,0 0-1,0 0 0,1-1 0,-1 1 0,0 0 1,0-1-1,0 1 0,1 0 0,-1-1 0,0 1 1,0 0-1,0-1 0,0 1 0,0 0 0,0-1 1,1-6-2135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2497,'0'0'1241,"0"0"-487,0 0 0,0 0 220,0 0-22,0 0-105,-1 16-57,1 8-535,-3 29 496,3 0-1,3 1 1,14 85 0,-10-112-901,1 0 0,1 0 0,21 41 1,-30-68 51,0 0 1,0 0 0,0 0-1,-1 0 1,1 0 0,0 0-1,0-1 1,0 1 0,0 0-1,0 0 1,0 0 0,0 0-1,0 0 1,0 0-1,0-1 1,0 1 0,0 0-1,0 0 1,0 0 0,0 0-1,0 0 1,0 0 0,1-1-1,-1 1 1,0 0 0,0 0-1,0 0 1,0 0 0,0 0-1,0 0 1,0 0-1,0 0 1,0-1 0,0 1-1,1 0 1,-1 0 0,0 0-1,0 0 1,0 0 0,0 0-1,0 0 1,0 0 0,0 0-1,1 0 1,-1 0-1,0 0 1,0 0 0,0 0-1,0 0 1,0 0 0,0 0-1,1 0 1,-1 0 0,0 0-1,0 0 1,0 0 0,0 0-1,0 0 1,0 0 0,0 0-1,1 0 1,-1 0-1,0 0 1,0 0 0,0 0-1,0 1 1,0-1 0,0 0-1,0 0 1,4-11-2115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3537,'0'0'903,"0"0"-221,0 0 228,0 0 45,0 0-244,0 0-167,-10 4 20,0 1-388,-1 0 1,1 0-1,1 1 1,-1 1-1,1 0 0,-16 15 1,13-9 89,8-10-244,0 0 1,0 1-1,1-1 1,0 1-1,0 0 1,0 0 0,0 0-1,0 1 1,1-1-1,0 1 1,0-1-1,0 1 1,0 0 0,1 0-1,0 0 1,0-1-1,-1 9 1,3-12-26,-1 0 1,1 0-1,0 0 1,-1 0-1,1 0 0,0 0 1,0 0-1,0 0 1,0 0-1,0 0 1,0-1-1,0 1 0,0 0 1,0-1-1,0 1 1,0 0-1,0-1 1,1 1-1,-1-1 0,0 0 1,0 1-1,1-1 1,-1 0-1,0 0 1,0 0-1,1 0 0,0 0 1,40 2-3,-41-2 5,32-1 5,-18 0 10,0 1 1,0 0-1,0 1 0,26 4 0,-38-4-8,-1 0-1,1-1 0,0 1 1,0 0-1,-1 0 1,1 1-1,-1-1 0,1 1 1,-1-1-1,1 1 0,-1 0 1,0 0-1,0 0 0,0 0 1,0 0-1,0 0 0,0 0 1,-1 1-1,1-1 0,-1 1 1,1-1-1,-1 1 1,0 0-1,0-1 0,0 1 1,-1 0-1,1 0 0,-1 0 1,1 0-1,-1 2 0,1 2 46,-1 0-1,0 0 1,-1 0-1,0 0 1,0 0 0,0-1-1,-1 1 1,1 0-1,-2-1 1,1 1-1,-1-1 1,0 0-1,0 0 1,-1 0-1,0 0 1,0 0-1,0-1 1,0 0-1,-1 0 1,0 0-1,0 0 1,-1-1 0,1 0-1,-9 5 1,6-4-12,0 0 0,0-1 0,0 1 0,-17 4 1,22-7-28,-1-1-1,0 0 1,1-1 0,-1 1 0,0 0 0,0-1-1,1 0 1,-1 0 0,0 0 0,0-1 0,0 1 0,1-1-1,-1 0 1,-6-2 0,9 2 0,0 1-1,0-1 1,0 0 0,-1 0-1,1 0 1,0 0 0,0 0 0,0 0-1,0 0 1,0 0 0,1-1-1,-1 1 1,0 0 0,1-1-1,-1 1 1,0 0 0,1-1-1,0 1 1,-1-1 0,1 1-1,0-1 1,0 1 0,-1 0-1,1-3 1,0 3-13,0 0-1,0 0 1,1 0-1,-1 0 1,0 1-1,0-1 0,0 0 1,1 0-1,-1 0 1,0 0-1,1 0 1,-1 0-1,1 0 1,-1 0-1,1 1 1,0-1-1,-1 0 1,1 0-1,0 1 0,-1-1 1,1 0-1,0 1 1,0-1-1,-1 1 1,1-1-1,0 1 1,0-1-1,0 1 1,0 0-1,0-1 1,0 1-1,0 0 1,0 0-1,0 0 0,0 0 1,1 0-1,29 0-946,-10 0-4190,-19-2 3541,0-7-456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3697,'0'0'744,"0"0"-360,0 0 120,0 0-80,0 0-200,0 0-40,0 0-96,6 49-56,-4-29-24,2 3-8,-2-3-128,2 0-680,0-3-432,0-8-1393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56,'0'0'2954,"0"0"-1916,0 0-308,0 0 239,0 0-49,13 19-76,20 31 29,-3 2 0,-2 0 0,31 80 1,-49-97-673,-2 0 0,-2 1-1,-1 0 1,-1 0 0,-2 60 0,-2-95-295,0 1 0,0-1 0,0 1 0,0 0-1,0-1 1,-1 1 0,1-1 0,0 1 0,-1 0-1,1-1 1,-1 1 0,1-1 0,-1 1 0,0-1-1,0 0 1,1 1 0,-1-1 0,0 0 0,0 1 0,0-1-1,-1 0 1,1 0 0,0 0 0,0 0 0,-1 0-1,1 0 1,0 0 0,-1-1 0,1 1 0,-1 0-1,1-1 1,-1 1 0,1-1 0,-1 0 0,0 1 0,1-1-1,-1 0 1,1 0 0,-3 0 0,-11 0-2795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3457,'0'0'1368,"0"0"-534,0 0-196,0 0 133,0 0 243,0 0-47,11 8-198,22 23-57,-1 0 0,-2 3 1,29 40-1,70 99-51,-128-193-6211,12-28 2466,-9 33 1692,2-10-1478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2328,'0'0'1307,"0"0"-421,0 0-275,0 0 29,0 0 148,0 0 32,-11 19 24,-130 265 2909,93-171-2983,-58 159 77,106-265-3513,9-19 873,20-35-881,-22 34 1398,8-11-1573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1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100 227 2816,'-5'-7'390,"4"3"2081,11 1-1876,-9 3-403,34 10 2346,-30-9-2506,-1-1 0,1 1-1,0-1 1,-1 0 0,1-1 0,0 1-1,-1-1 1,1 0 0,0 0-1,-1-1 1,1 1 0,-1-1-1,0 0 1,1 0 0,4-4-1,8-4 42,-1-1 0,22-18 0,-34 25 17,0-1 0,1 0 1,-1 0-1,-1 0 0,1 0 1,-1 0-1,0-1 0,0 0 0,-1 0 1,1 0-1,-1 0 0,-1 0 1,1 0-1,0-7 0,-1 11-57,-1-1-1,0 1 0,0 0 0,0-1 1,0 1-1,0-1 0,0 1 0,-1 0 1,1-1-1,-1 1 0,1 0 1,-1-1-1,0 1 0,0 0 0,0 0 1,0 0-1,-1 0 0,1 0 0,0 0 1,-1 0-1,1 0 0,-1 0 0,0 1 1,0-1-1,0 1 0,0-1 1,0 1-1,0 0 0,0-1 0,0 1 1,0 0-1,0 1 0,-1-1 0,1 0 1,0 1-1,-1-1 0,1 1 0,0 0 1,-4-1-1,-6 1-363,1 1 1,0-1-1,0 2 0,0-1 1,0 2-1,0-1 0,0 1 1,0 1-1,1 0 0,0 1 1,0 0-1,-16 10 0,14-7-220,1 0 0,0 1-1,0 0 1,1 1-1,0 0 1,0 0-1,2 1 1,-1 1-1,-11 19 1,10-9-1881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3161,'0'0'1023,"0"0"-243,0 0 73,0 0 301,0 0 94,-6 17-264,4-12-916,-6 19 457,1 1 0,1-1 1,1 1-1,-1 31 0,4-24-251,2 0-1,1-1 0,2 1 1,1 0-1,9 32 1,-8-41-296,-5-18-135,1 1 0,-1-1 0,1 0 0,1 0 0,-1 0-1,1 0 1,0 0 0,0 0 0,0-1 0,5 7 0,-7-10 32,1-1 0,0 0-1,-1 1 1,1-1 0,-1 0 0,1 1 0,0-1 0,-1 0-1,1 0 1,0 0 0,0 1 0,-1-1 0,1 0 0,0 0-1,-1 0 1,1 0 0,0 0 0,-1 0 0,1-1 0,0 1-1,-1 0 1,1 0 0,0 0 0,-1-1 0,1 1 0,0 0-1,-1-1 1,1 1 0,0 0 0,-1-1 0,1 1 0,0-2-1,15-15-2241,-4-1-274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3:5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1 288,'0'0'3014,"0"0"-1980,0 0-616,0 0 278,-19 6 277,13-3-864,-12 4 190,-1 0-1,2 1 0,-1 1 1,2 1-1,-1 0 0,-16 14 1,19-12 134,-26 25 307,38-35-710,0 0 1,0 1-1,0-1 0,0 0 1,1 1-1,-1 0 1,1-1-1,-1 1 0,1 0 1,0 0-1,0-1 1,0 1-1,0 6 1,1-8-31,0 0 0,0 0 0,1 0 1,-1 0-1,0-1 0,1 1 0,-1 0 1,1 0-1,-1 0 0,1 0 0,0-1 1,-1 1-1,1 0 0,0-1 1,-1 1-1,1 0 0,0-1 0,0 1 1,0-1-1,-1 1 0,1-1 0,0 1 1,0-1-1,0 0 0,0 1 0,1-1 1,33 8 1,-21-6 3,9 4 18,3 0-22,45 17 1,-64-20 16,0 0-1,0 0 1,-1 1 0,0 0-1,1 0 1,-1 0-1,-1 1 1,1 0 0,-1 0-1,0 0 1,6 9 0,-9-12 0,-1 0-1,0 0 1,0 0 0,0-1 0,0 1 0,0 0 0,0 0 0,0 1 0,-1-1 0,1 0 0,-1 0 0,0 0 0,1 0 0,-1 0 0,0 1 0,0-1 0,0 0 0,-1 0 0,1 0 0,0 0 0,-1 1 0,-1 3 0,0-3 24,0 0 0,0 0 0,0 0 1,-1 0-1,1-1 0,-1 1 0,0-1 1,0 1-1,0-1 0,0 0 1,0 0-1,-5 2 0,-3 1 28,0-1 0,0 0-1,0 0 1,-1-1 0,1 0-1,-1-1 1,-18 0 0,27-2-75,1-1-1,-1 0 1,0 0 0,1 0 0,-1-1 0,1 1-1,-1-1 1,1 1 0,0-1 0,-1 0-1,1 0 1,0 0 0,0 0 0,0 0 0,1 0-1,-1 0 1,0-1 0,1 1 0,0-1-1,-1 1 1,1-1 0,0 0 0,-1-3 0,2 5 3,0 1-50,0 43-157,6-2 456,-6-40-318,1 0-1,-1 0 0,0 0 1,0 0-1,0-1 0,0 1 1,1 0-1,-1 0 0,0 0 1,1-1-1,-1 1 0,0 0 1,1 0-1,-1-1 0,1 1 1,-1 0-1,1-1 1,0 1-1,-1-1 0,1 1 1,0-1-1,-1 1 0,1-1 1,0 1-1,-1-1 0,1 0 1,0 1-1,0-1 0,0 0 1,-1 0-1,1 1 0,0-1 1,0 0-1,0 0 1,0 0-1,-1 0 0,1 0 1,0 0-1,0 0 0,0 0 1,0-1-1,-1 1 0,1 0 1,0 0-1,0-1 0,0 1 1,-1-1-1,2 0 0,-1 0-193,1 0-1,-1-1 1,0 1-1,0-1 1,0 0-1,0 1 1,0-1 0,0 0-1,0 0 1,0 0-1,-1 1 1,1-3-1,4-13-2391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3601,'0'0'1168,"0"0"-864,0 0-176,0 0 352,0 0-240,0 0-160,0 0-40,0 118-32,0-83 0,0-4-8,0-4-336,0-2-488,0-3-152,0-7-592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3545,'0'0'1096,"0"0"88,0 0 225,0 0-161,0 0-232,105 132-8,-91-86-8,-4 1-239,-2 2-201,-2 0-288,-6-2-176,0-2-80,0-5-16,-12-2-312,-10-5-536,-21-1-657,3-8-1807,2-8-921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2152,'0'0'1330,"0"0"-408,0 0 92,0 0 309,0 0 60,0 0-238,29-1 1238,-24 1-2391,120-11 1832,-84 11-4260,-5 2-3883,-46-3 2374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3553,'0'0'819,"0"0"-281,0 0 177,0 0 129,0 0 54,0 0 69,1 9-98,3 27-248,0 0-140,1 0 1,2-1-1,14 45 0,-17-68-1290,-1 0 0,0 1 0,-1-1 0,-1 1 0,0-1 0,-1 23 0,0-33 591,0 6-2361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3169,'0'0'1504,"0"0"-202,0 0-151,0 0-282,0 0-222,0 0-195,14 8 592,2-6-679,-1 0-1,0-1 0,1 0 1,-1-1-1,20-3 1,14 1 169,-45 2-595,31-4-4217,-29-5 1305,-15-9 841,1 9-1195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2737,'0'0'1381,"0"0"-263,0 0-175,0 0 14,0 0 121,0 0-118,0 6-101,3 14-223,1-1 0,1 1 0,14 35 1,9 35-260,-24-74-392,0 3-89,-2-6-2773,-3-13-210,-2 0-552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99 344,'0'0'367,"0"0"-243,0 0 57,0 0 210,0 0 5,0 0-155,34-3 8422,-22 2-9168,53 2 1041,-17 0-377,1-1-1,-1-3 0,56-10 1,21-3 50,-46 9-17,116-12 279,-15 5-288,-57 6 339,153-8 61,-276 16-619,-15 0-1128,-59 0-4635,32 0 362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3673,'0'0'1153,"0"0"-472,0 0 209,0 0 357,0 0-158,0 0-321,17-8-198,-16 8-565,22-10 183,0 0 0,0-2 0,-1 0 0,-1-2 0,23-18 0,-40 29-163,-1 1 0,0-1 1,0-1-1,0 1 0,0 0 1,-1-1-1,1 1 0,-1-1 1,0 0-1,0 0 0,0 0 1,0 0-1,-1 0 0,0 0 1,0 0-1,0-1 0,0 1 1,-1 0-1,1-1 1,-2-7-1,1 11-18,0 1-61,0 0-18,0 0-15,0 0-19,0 28 19,0 3 92,2 0 1,1-1-1,1 1 0,1-1 1,18 52-1,-23-80 2,1-1-1,-1 1 0,0 0 1,1-1-1,-1 1 1,0 0-1,0-1 1,0 1-1,0 0 0,0 0 1,-1-1-1,1 1 1,0-1-1,-1 1 1,1 0-1,-1-1 0,0 1 1,1-1-1,-1 1 1,0-1-1,0 1 1,0-1-1,0 0 0,0 1 1,0-1-1,0 0 1,-1 0-1,1 0 1,0 0-1,-1 0 1,1 0-1,-1 0 0,-2 1 1,-6 3 7,-1-1 1,0 0 0,0 0-1,-13 1 1,1 1-24,89-25 1284,99-15 1,-148 34-2629,-17 0 1221,0 0 0,0 1 1,1-1-1,-1 0 0,0 0 1,0 1-1,0-1 0,0 0 0,0 0 1,1 0-1,-1 1 0,0-1 0,0 0 1,0 1-1,0-1 0,0 0 1,0 0-1,0 1 0,0-1 0,0 0 1,0 1-1,0-1 0,0 0 1,0 0-1,0 1 0,0-1 0,0 0 1,0 0-1,0 1 0,0-1 0,-1 0 1,1 0-1,0 1 0,0-1 1,0 0-1,0 0 0,-1 1 0,1-1 1,0 0-1,0 0 0,0 0 0,-1 0 1,1 1-1,0-1 0,0 0 1,-1 0-1,1 0 0,0 0 0,0 0 1,-1 1-1,-8 6-3247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52 1920,'-1'-3'1438,"-3"8"-1215,2-4-257,1 1 0,-1 0 0,1-1 0,-1 1 0,1-1 0,-1 0 0,0 1 1,0-1-1,0 0 0,0 0 0,0 0 0,0 0 0,0-1 0,-2 2 0,-15 7 1027,19-9-911,0 1 1,-1-1-1,1 1 1,0-1-1,-1 0 0,1 1 1,-1-1-1,1 0 1,-1 1-1,1-1 0,0 0 1,-1 0-1,1 0 0,-1 1 1,1-1-1,-1 0 1,1 0-1,-1 0 0,1 0 1,-1 0-1,1 0 1,-1 0-1,0 0 0,1 0 1,-1 0-1,1 0 0,-1 0 1,1 0-1,-1 0 1,1-1-1,-1 1 0,0 0 1,-24 11 450,21-9-473,0 1 0,0 0-1,1 0 1,-1 0 0,1 1-1,0-1 1,0 1 0,0 0-1,0 0 1,0 0 0,1 0 0,0 0-1,0 0 1,-2 5 0,4-7-16,-1 0-1,1 0 1,-1 0 0,1 0 0,0 0 0,-1 0 0,1 0 0,0 0 0,0 0 0,1 0-1,-1 0 1,0 0 0,1 0 0,-1 0 0,1 0 0,-1 0 0,1-1 0,0 1 0,0 0 0,0 0-1,0-1 1,0 1 0,0 0 0,0-1 0,1 1 0,-1-1 0,1 0 0,-1 1 0,1-1 0,-1 0-1,1 0 1,0 0 0,0 0 0,3 1 0,1 0-26,1 0 0,0-1-1,-1 0 1,1 0 0,0-1 0,-1 0 0,1 0-1,0 0 1,0-1 0,-1 0 0,1 0 0,0-1 0,-1 0-1,8-3 1,3-2-20,-2 1 0,1-2-1,-1 0 1,23-16 0,-35 22 43,0 0 1,-1 0-1,1 0 1,0-1-1,0 1 0,-1-1 1,0 0-1,1 0 0,-1 0 1,0 0-1,-1 0 1,1 0-1,0 0 0,-1-1 1,0 1-1,0 0 0,0-1 1,0 1-1,0-1 0,-1 0 1,1 1-1,-1-1 1,0 1-1,0-1 0,-1 0 1,1 1-1,-1-1 0,1 1 1,-1-1-1,0 1 1,-1-1-1,-2-5 0,-2-7-68,5 14-121,0-1 0,0 0 0,0 0 0,-1 0 0,1 1 0,-1-1 0,1 1 0,-1-1 0,-2-2 0,3 5 93,1 0-1,0 0 1,-1-1-1,1 1 1,-1 0-1,1 0 1,0 0 0,-1 0-1,1 0 1,-1 0-1,1-1 1,-1 1-1,1 0 1,-1 0-1,1 0 1,-1 0 0,1 0-1,0 1 1,-1-1-1,1 0 1,-1 0-1,1 0 1,-1 0-1,1 0 1,-1 1-1,-15 16-1837,5 1-1158,-3 4-298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5 2072,'0'0'1149,"0"0"-461,0 0 160,0 0 110,0 0-176,0 0-217,-11-2-117,4 1-335,1 0 0,-1 1 0,0 0-1,1 0 1,-1 0 0,1 1 0,-1 0 0,0 0 0,1 0 0,0 1 0,-1 0 0,1 0 0,0 1 0,0 0 0,0 0 0,-7 5 0,8-4-17,-1 0 0,1 1 0,0-1 0,0 1-1,0 1 1,1-1 0,-7 12 0,10-16-95,0 0 0,1 1 0,-1-1 1,1 0-1,-1 1 0,1-1 0,0 1 0,-1-1 0,1 1 0,0-1 0,0 1 0,0-1 0,0 1 1,1-1-1,-1 1 0,0-1 0,0 1 0,1-1 0,-1 1 0,1-1 0,0 0 0,-1 1 0,1-1 1,0 0-1,0 1 0,0-1 0,0 0 0,0 0 0,0 0 0,0 0 0,0 0 0,0 0 0,0 0 0,0 0 1,1-1-1,-1 1 0,0 0 0,1-1 0,-1 1 0,3 0 0,37 14-13,18 8 39,-56-21-22,0-1 0,0 1 1,0 0-1,0 0 0,0 1 0,0-1 1,0 1-1,-1-1 0,1 1 0,-1 0 1,0 0-1,0 0 0,3 4 0,-4-5 11,-1 0-1,1-1 0,0 1 1,-1 0-1,1 0 0,-1 0 1,0 0-1,1 0 1,-1 0-1,0 0 0,0 0 1,0-1-1,-1 1 0,1 0 1,0 0-1,-1 0 0,1 0 1,-1 0-1,0-1 1,1 1-1,-1 0 0,-2 2 1,0 0 14,1-1 1,-1 0-1,0 0 1,0-1 0,-1 1-1,1 0 1,-1-1-1,1 0 1,-1 0-1,-4 2 1,-3 0 45,0 0 0,-1 0-1,1-1 1,-1-1 0,0 0 0,-18 1-1,23-3 32,1 1 43,1-1 0,-1 0-1,0-1 1,1 1 0,-1-1 0,0 0 0,1-1 0,-9-3-1,20 9-139,0 0 0,0 1 0,0 0 0,-1-1 0,1 2 0,-1-1 0,0 1-1,-1-1 1,6 10 0,-10-15-118,1 0 1,-1 1-1,0-1 0,0 0 1,0 0-1,0 0 0,0 0 1,1 0-1,-1 0 0,0 1 1,0-1-1,0 0 0,1 0 1,-1 0-1,0 0 0,0 0 0,0 0 1,0 0-1,1 0 0,-1 0 1,0 0-1,0 0 0,0 0 1,1 0-1,-1 0 0,0 0 1,0 0-1,0 0 0,1 0 1,-1 0-1,0 0 0,0 0 0,0-1 1,1 1-1,-1 0 0,0 0 1,0 0-1,0 0 0,0 0 1,1 0-1,-1-1 0,0 1 1,0 0-1,0 0 0,0 0 1,0 0-1,0-1 0,0 1 1,0 0-1,1 0 0,-1 0 0,0 0 1,0-1-1,0 1 0,0 0 1,0 0-1,0-1 0,3-10-1942,-1-3-918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4185,'0'0'704,"0"0"-376,0 0 304,0 0 64,0 0-384,0 0-55,0 0 143,2 11 256,-2 3-280,0-1-272,2 3-104,-2 0-216,2-1-736,2 5-625,-2-6-863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7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2328,'0'0'2340,"0"0"-1401,0 0-38,0 0 379,0 0-45,0 0-333,16-2-193,7-2-582,19-3 352,62-2 1,-104 9-625,0 0-1,1 0 1,-1 0 0,0 0 0,0 1-1,1-1 1,-1 0 0,0 0 0,1 0-1,-1 0 1,0 0 0,0 0 0,1 0-1,-1-1 1,0 1 0,0 0 0,1 0-1,-1 0 1,0 0 0,1 0 0,-1 0-1,0 0 1,0-1 0,0 1 0,1 0-1,-1 0 1,0 0 0,0 0 0,0-1-1,1 1 1,-1 0 0,0 0 0,0-1-1,0 1 1,0 0 0,0 0 0,1-1-1,-1 1 1,0 0 0,0 0 0,0-1-1,0 1 1,0 0 0,0 0 0,0-1-1,0 1 1,0 0 0,0-1 0,0 1-1,0 0 1,0 0 0,0-1 0,0-2 353,0-4-3334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1824,'0'0'1193,"0"0"-503,0 0-55,0 0 145,0 0 121,0 0 81,1 4-48,42 149 2624,-30-124-3233,-13-29-372,0 1 0,0-1 0,0 1 0,1-1 1,-1 1-1,0 0 0,0-1 0,0 1 1,1-1-1,-1 0 0,0 1 0,0-1 0,1 1 1,-1-1-1,1 1 0,-1-1 0,0 0 1,1 1-1,-1-1 0,1 0 0,-1 1 0,1-1 1,-1 0-1,1 1 0,-1-1 0,1 0 1,-1 0-1,1 0 0,-1 0 0,1 1 0,-1-1 1,1 0-1,-1 0 0,1 0 0,-1 0 0,1 0 1,0 0-1,-1-1 0,1 1 0,-1 0 1,1 0-1,-1 0 0,1 0 0,-1-1 0,1 1 1,-1 0-1,1 0 0,-1-1 0,1 1 1,-1 0-1,0-1 0,1 1 0,-1-1 0,1 0 1,13-32-4129,-10 15 1437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0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3609,'0'0'2055,"0"0"-1211,0 0-100,0 0 152,0 0-261,0 0-265,0 6 80,2 16-152,1-1 0,0 0 0,2 0 0,0 0 0,1 0 0,2-1 0,10 23 0,-16-39-333,2 2-9,-1 0-1,0 0 0,0 0 0,-1 0 1,0 0-1,0 0 0,0 1 0,-1-1 0,0 1 1,0-1-1,0 1 0,-2 11 0,6-28-24,-1 2 0,1-1 0,0 0 0,1 1-1,0 0 1,0 1 0,0-1 0,1 1-1,1 0 1,13-10 0,-19 15 65,1 0 0,-1 0 0,1 1 0,0-1 0,-1 1 0,1-1 0,0 1 0,0 0 0,0 0 1,-1 0-1,1 1 0,0-1 0,0 1 0,1-1 0,-1 1 0,0 0 0,0 0 0,0 1 0,0-1 0,0 1 0,0-1 0,0 1 0,4 2 0,-4-2 15,-1 1-1,1 0 0,-1 0 0,0 0 0,0 0 0,0 0 0,0 1 0,0-1 0,-1 1 0,1-1 1,-1 1-1,1 0 0,-1-1 0,0 1 0,0 0 0,0 0 0,0 0 0,-1 0 0,1 0 1,-1 0-1,0 0 0,0 0 0,0 3 0,0 0 79,-1 0-1,0-1 1,0 1 0,0 0-1,0-1 1,-1 1 0,0-1-1,0 0 1,0 1 0,-1-1-1,0 0 1,0 0 0,0-1 0,-1 1-1,1-1 1,-1 1 0,0-1-1,-1 0 1,1-1 0,-7 5-1,6-4-11,-1 0-1,-1-1 1,1 0-1,0 0 1,-1-1-1,1 1 0,-1-1 1,0-1-1,0 1 1,0-1-1,0 0 1,0-1-1,0 0 1,0 0-1,0 0 1,-13-3-1,-4-7-31,23 9-261,0 1 0,0-1 0,0 0-1,-1 0 1,1 1 0,0-1 0,-1 0 0,1 1-1,-1 0 1,1-1 0,0 1 0,-1 0 0,1 0 0,-1-1-1,1 1 1,-1 0 0,1 1 0,-1-1 0,1 0-1,-1 0 1,1 1 0,0-1 0,-1 0 0,1 1 0,0 0-1,-1-1 1,1 1 0,0 0 0,-1-1 0,1 1-1,0 0 1,0 0 0,0 0 0,0 0 0,0 0 0,0 1-1,-1 1 1,-8 9-3100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2489,'0'0'434,"0"0"-178,0 0 91,0 0 59,0 0 38,0 0 77,17-3-66,152-34 1417,-101 17-944,-22 5-443,1 2 0,0 3 1,55-6-1,-61 14-454,-24 2 168,0 0 0,0-2 0,25-5 0,24-7 185,1 3 1,72-3 0,-30 4 182,-61 3-165,59-3 626,-106 10-952,-1 0-12,-40-2-3358,-37-3-2411,37 2 1213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3969,'0'0'1008,"0"0"-368,0 0 108,0 0 107,0 0-109,0 0-221,18-12-134,58-35-27,-72 44-291,0 1-1,-1-1 1,1-1 0,-1 1-1,0 0 1,0-1 0,0 0-1,0 1 1,-1-1 0,0 0-1,1 0 1,-1-1 0,-1 1-1,1 0 1,1-9 0,-3 13-52,1 0 1,-1 0-1,0 0 1,0 0-1,0 0 0,0 1 1,0-1-1,0 0 1,0 0-1,0 0 1,0 0-1,0 0 1,1 0-1,-1 0 1,0 0-1,0 0 0,0 0 1,0 0-1,0 0 1,0 0-1,0 0 1,0 0-1,1 0 1,1 8-23,0-1 0,1 1 1,0 0-1,1-1 0,0 0 1,0 0-1,0 0 0,11 11 1,-11-13 0,0 1 1,0-1-1,0 1 1,0-1 0,-1 1-1,0 0 1,0 0-1,-1 1 1,1-1-1,-1 1 1,-1-1-1,3 14 1,-5-19 3,1 1 0,0-1-1,0 1 1,-1-1 0,1 0 0,-1 1-1,0-1 1,1 0 0,-1 1 0,0-1 0,0 0-1,1 0 1,-1 0 0,0 0 0,0 0-1,0 0 1,-1 0 0,1 0 0,0 0 0,0 0-1,0-1 1,-1 1 0,1 0 0,0-1-1,-3 1 1,-35 7 970,38-8-844,1 0-44,0 0 4,0 0 15,0 0 4,0 0 63,0 0 92,0 0-36,0 0-99,0 0-48,0 0-26,0 0-29,0 0-14,0 0-9,0 0-39,0 0 12,0 0-19,0 0 6,0 0-18,0 0 4,12 0-39,16-1 808,46-8 0,-46 4-791,48-1-1,-76 6-222,0 0-345,-26 0-6998,8 0 2511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 3001,'0'0'809,"0"0"-159,0 0 278,0 0-33,0 0-234,0 0-299,-3-2-198,2 1-152,0 1 0,-1-1 1,1 0-1,-1 0 0,1 1 1,-1-1-1,1 1 1,-1-1-1,0 1 0,1 0 1,-1 0-1,1 0 0,-1 0 1,0 0-1,1 0 0,-1 0 1,0 0-1,1 1 1,-1-1-1,-2 1 0,-2 2 89,0-1 0,1 1 0,-1 0 0,1 0 0,-10 7 0,5-1 82,0-1-1,1 2 0,0-1 0,0 1 0,-9 15 1,17-24-187,0 0 1,1 0-1,-1 0 1,1-1-1,-1 1 1,1 0 0,0 0-1,-1 0 1,1 0-1,0 0 1,0 0-1,0 0 1,0 0-1,0 1 1,0-1 0,0 0-1,0 0 1,0 0-1,0 0 1,0 0-1,1 0 1,-1 0-1,0 0 1,1 0 0,-1 0-1,1-1 1,-1 1-1,1 0 1,-1 0-1,1 0 1,0 0-1,0-1 1,-1 1 0,1 0-1,0-1 1,0 1-1,0 0 1,-1-1-1,1 1 1,0-1-1,0 1 1,0-1 0,0 0-1,0 1 1,0-1-1,0 0 1,2 0-1,10 4 26,0-2 0,0 1 0,18-1 0,-2 2-19,-19-2 3,0 0-1,-1 1 1,1 1-1,-1-1 1,11 7 0,-18-9 7,-1-1-1,0 1 1,1 0 0,-1 0 0,0-1 0,1 1 0,-1 0 0,0 0 0,0 0 0,0 0 0,0 1 0,0-1 0,0 0 0,0 0 0,0 1 0,-1-1 0,1 0 0,0 1 0,-1-1 0,1 1 0,-1-1 0,0 0 0,1 1 0,-1-1 0,0 1 0,0 0 0,0-1 0,0 1 0,0-1 0,0 1 0,0-1 0,-1 1 0,1-1 0,0 1 0,-1-1 0,1 0 0,-1 1 0,0-1 0,1 1 0,-1-1 0,0 0 0,0 0 0,0 1 0,0-1 0,0 0 0,-1 1 0,-3 3 63,-1 0 0,1 0-1,-1-1 1,1 1 0,-1-1-1,-1-1 1,1 1 0,-1-1 0,1 0-1,-1 0 1,0-1 0,0 0-1,-14 2 1,-5-1 110,-1-1 0,-39-3 0,24 1 389,41 0-142,2-2-414,-1 1 0,0 0 0,1 0 0,-1-1 0,1 1 0,-1 0 1,1 0-1,0 0 0,0 0 0,-1 0 0,1 0 0,0 0 0,0 0 0,0 0 0,0 0 0,0 0 0,0 1 0,0-1 0,0 0 0,0 1 0,1-1 1,-1 1-1,0-1 0,0 1 0,1-1 0,-1 1 0,0 0 0,0 0 0,1 0 0,-1 0 0,0 0 0,1 0 0,-1 0 0,2 0 0,0 0-28,-1 0-1,1 0 1,0 0-1,-1 0 0,1 1 1,0-1-1,-1 1 0,1 0 1,-1 0-1,1 0 1,-1 0-1,1 0 0,-1 0 1,1 1-1,3 2 0,-2 2-360,15 17 623,-4-15-5743,-15-13 2644,0-5-22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2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2969,'0'0'993,"0"0"-451,0 0 211,0 0 58,0 0-132,0 0-91,7 4-49,-2 1-485,0 0 1,0 0-1,0 1 1,-1 0-1,1 0 1,-1 0-1,-1 0 1,1 1-1,-1-1 1,0 1-1,-1 0 1,0 0-1,0 0 1,2 14-1,16 55-5344,-16-58 2353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2857,'0'0'965,"0"0"-149,0 0 282,0 0 62,0 0-76,0 0-58,9 0-122,-3 0-785,41 0 828,69 9 0,-111-8-956,0 0 0,0-1 1,0 1-1,0-1 0,-1 0 1,1-1-1,0 1 0,0-1 1,0 0-1,0 0 0,0 0 1,4-2-1,-7 2-153,0 0 1,0 0-1,0-1 1,0 1-1,-1 0 1,1-1-1,-1 1 0,1-1 1,-1 0-1,1 1 1,1-4-1,-1 2-396,-1 0 1,0 0-1,0 0 1,0 0-1,0 0 1,-1 0-1,1 0 1,-1 0-1,0-6 1,0 1-2259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105 250 3072,'-5'1'337,"-3"1"345,-2-1 1,1 0 0,0 0-1,0-1 1,-12-1 0,19 1-632,1-1 0,-1 1 1,1 0-1,-1 0 0,1-1 1,-1 1-1,1-1 0,0 0 0,-1 1 1,1-1-1,-1 0 0,1 0 1,0 0-1,0 0 0,0 0 1,-1 0-1,1 0 0,0 0 1,0-1-1,1 1 0,-1 0 1,0-1-1,0 1 0,1 0 0,-1-1 1,0 1-1,1-1 0,-1 1 1,1-1-1,0 1 0,0-1 1,-1 1-1,1-1 0,0 1 1,0-1-1,1 0 0,-1 1 0,0-1 1,1-2-1,1-1-35,-1-1 0,1 1 1,0 0-1,1 0 0,-1 0 0,1 0 0,0 0 0,0 1 0,0-1 1,1 1-1,0 0 0,5-5 0,11-8 17,28-20 0,-29 23 118,-4 4-47,0 1 1,0 0-1,1 1 1,0 1-1,1 1 1,-1 0-1,1 1 1,0 1-1,28-4 1,-41 8-107,1 0 0,0 0 1,-1 0-1,1 0 0,0 1 0,0 0 0,-1 0 0,1 0 1,-1 1-1,1-1 0,-1 1 0,0 0 0,0 0 0,1 0 1,-1 1-1,-1 0 0,1 0 0,0 0 0,-1 0 0,1 0 1,-1 1-1,0-1 0,0 1 0,-1 0 0,1 0 0,-1 0 1,0 0-1,0 0 0,0 1 0,0-1 0,-1 1 0,0-1 1,1 1-1,-1 8 0,-1-4-8,-1-1-1,0 0 1,-1 0 0,0 0-1,0 0 1,0 0 0,-1 0-1,0-1 1,-1 1 0,0-1-1,-5 8 1,-9 10-83,-36 39-1,21-27 64,-67 82-888,97-116 804,0 0-126,1-1-1,-1 1 1,1 0 0,0 0 0,0 0-1,0 0 1,1 0 0,-1 0-1,-1 5 1,23-11-2192,-13-1 1814,0 0-1,-1 0 0,0-1 1,0 1-1,8-9 0,5-5-298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2801,'0'0'1029,"0"0"-265,0 0 315,0 0 145,0 0-61,0 0-108,3 9-223,22 51-95,45 80-1,-69-139-832,-1 0 0,0 0 0,1 0 0,-1 0 1,1-1-1,-1 1 0,1 0 0,-1 0 0,1-1 0,-1 1 1,1 0-1,0-1 0,-1 1 0,1-1 0,0 1 1,0-1-1,0 1 0,-1-1 0,1 1 0,0-1 0,0 0 1,0 1-1,0-1 0,-1 0 0,1 0 0,0 0 0,0 0 1,0 0-1,0 0 0,0 0 0,0 0 0,0 0 0,0 0 1,0 0-1,-1-1 0,1 1 0,0 0 0,1-1 0,23-26-2692,-11 6 583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2849,'0'0'629,"0"0"-141,0 0 235,0 0 215,0 0 15,-6 17 13,-6 18 31,-3 0 0,-28 50 0,41-82-921,-5 10 189,-1-1 0,-1-1 1,0 0-1,-12 12 0,19-21-255,0 0-1,0 0 0,0 0 0,0 0 0,-1 0 1,1-1-1,-1 1 0,1-1 0,-1 0 1,0 0-1,1 0 0,-1 0 0,0 0 0,0 0 1,0-1-1,0 1 0,1-1 0,-1 0 0,0 0 1,0 0-1,0 0 0,0-1 0,0 1 1,0-1-1,0 0 0,1 0 0,-1 0 0,-2-1 1,2 0-56,0 0 1,1 0-1,-1 0 0,1 0 1,0-1-1,0 1 1,0-1-1,0 0 1,0 1-1,0-1 1,1 0-1,-1 0 0,1 0 1,0 0-1,0 0 1,0-1-1,0 1 1,1 0-1,-1-4 1,-2-70-586,3 57 451,0 18 191,0 0 0,0-1-1,0 1 1,0 0 0,0 0 0,1 0 0,-1 0 0,0-1 0,1 1-1,0 0 1,0 0 0,-1 0 0,1 0 0,0 0 0,1 0 0,-1 0-1,0 1 1,0-1 0,1 0 0,-1 1 0,1-1 0,0 1-1,-1-1 1,1 1 0,0 0 0,0 0 0,0-1 0,0 2 0,0-1-1,0 0 1,0 0 0,0 0 0,0 1 0,0-1 0,0 1 0,1 0-1,-1 0 1,0 0 0,0 0 0,0 0 0,1 0 0,-1 0-1,0 1 1,0-1 0,0 1 0,0 0 0,0-1 0,0 1 0,0 0-1,0 0 1,0 0 0,0 1 0,0-1 0,-1 0 0,1 1 0,0-1-1,-1 1 1,3 3 0,103 129 1429,-7-7-1005,-99-126-812,11 12 687,-10-8-6017,-10-5 2290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1 880,'0'0'327,"0"0"-194,0 0 17,0 0 251,0 0 245,0 0 22,-1 7 4315,-2 25-5032,7 81-5890,-4-93 4347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1416,'0'0'856,"0"0"-175,0 0 7,0 0-40,0 0-16,0 0-184,0 0-112,17 76-96,-15-69-104,2 3-104,-2-5-32,0 0-264,-2 5-552,0 4-200,0-1-328,0-1-257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88,'0'0'576,"0"0"-304,0 0 256,0 0 256,0 0-311,0 0-265,0 0 72,8 42 56,-6-35-88,2 6 32,-2-2 168,0 3-176,-2 1-168,0 7-104,0-6-568,0-2-1617</inkml:trace>
  <inkml:trace contextRef="#ctx0" brushRef="#br0" timeOffset="1">1 390 3033,'0'0'1104,"0"0"-424,0 0-136,0 0-128,0 0 56,0 0-304,0 0-88,20 65-56,-16-55-8,0-3-16,0 6-96,-4-1-592,2 1-568,2 14-945,0-5 153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1224,'0'0'664,"0"0"-664,0 0-504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1216,'0'0'1137,"0"0"-689,0 0-312,0 0-56,0 0 344,0 0 8,0 0-240,35 89-144,-31-74-48,0-1-40,-4 12-40,0-5-568,0-1-1441</inkml:trace>
  <inkml:trace contextRef="#ctx0" brushRef="#br0" timeOffset="1">45 441 1600,'0'0'801,"0"0"-145,0 0-192,0 0-112,0 0-160,0 0-96,0 0 16,50 94-56,-46-74-56,2 0-216,-2 6-416,0-4-577,-2-1-823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1848,'0'0'785,"0"0"-449,0 0-32,0 0 232,0 0-192,0 0-184,0 0-80,12 89-56,-8-69-16,2 5-8,1-3 0,-1 0-32,-2-2-424,0 0-224,0 9-96,-4-8 271,0-1-695</inkml:trace>
  <inkml:trace contextRef="#ctx0" brushRef="#br0" timeOffset="1">53 489 664,'0'0'762,"0"0"-252,0 0-35,0 0 99,4 18-36,40 127 1169,-39-124-1619,0 0 0,-2 0 0,0 0 0,-1 22-1,2 19-2517,-2-41 1441,-2-2-157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0 776,'0'0'1168,"0"0"-327,0 0-169,0 0-200,0 0-424,0 0-48,0 0-296,14 47 48,-12-34-40,0 4-96,-2-1-177,0 4 121,2 0 400,-2-2 40,0 5 0,0-4-56,0-5-1368</inkml:trace>
  <inkml:trace contextRef="#ctx0" brushRef="#br0" timeOffset="1">12 463 2136,'0'0'737,"0"0"-473,0 0-128,0 0 344,0 0-128,0 0-352,0 0-1160,47 43-1465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1760,'0'0'985,"0"0"-633,0 0-352,0 0-256,0 0-200,0 0-281,0 0-631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1664,'-32'14'1771,"19"9"42,8-10 1619,4 16-2595,-2 1-733,-13 25 189,9-32-88,0 0 0,1 0 0,1 0 0,2 0 0,0 1 0,1 28 0,2-48-244,0 0-1,0-1 1,1 1 0,0 0-1,0-1 1,0 1 0,0 0-1,0-1 1,1 0 0,-1 1 0,1-1-1,0 0 1,0 0 0,0 0-1,1 0 1,-1 0 0,1 0-1,-1-1 1,1 1 0,0-1-1,0 1 1,0-1 0,0 0-1,1-1 1,-1 1 0,1 0 0,-1-1-1,1 0 1,-1 0 0,1 0-1,-1 0 1,1-1 0,0 1-1,4-1 1,3 0-104,0 0 1,0-1-1,-1 0 1,1-1-1,0-1 1,-1 1-1,0-2 1,1 1-1,-1-1 1,16-10-1,-10 5-81,16-10-976,45-33 0,-9 10-3536,-56 30 3819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1 126 560,'65'-36'756,"-52"28"-68,-13 8-113,103-16 1104,-43 19-1678,-48-1-37,1-1 1,-1 0 0,1-1-1,-1 0 1,1-1-1,-1-1 1,1 0 0,-1 0-1,0-1 1,0-1 0,15-6-1,10-13-1083,-3-2-444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1440,'0'0'888,"0"0"-423,0 0-225,0 0-240,0 0-424,0 0-297,0 0 273,75-6-104,-61 6-56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0 160,'0'0'480,"0"0"-352,0 0-120,0 0-8,0 0 0,0 0 304,0 0-112,44 6-192,-40-6-1080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2104,'0'0'505,"0"0"-17,0 0-240,0 0-88,0 0-104,119-9-16,-99 9-32,0 0 0,11-9-8,-5 1-360,-2-3-1097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6 912,'0'0'328,"0"0"-328,0 0-144,0 0 136,0 0 8,0 0-40,111 0-184,-91 0 32,8-6-16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2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1408,'0'0'744,"0"0"-79,0 0-225,0 0-320,0 0-120,0 0-240,0 0-160,79-1-1017</inkml:trace>
  <inkml:trace contextRef="#ctx0" brushRef="#br0" timeOffset="1">446 91 48,'0'0'2737,"0"0"-2265,0 0-80,0 0-144,0 0-80,0 0-168,0 0-160,83-14-376,-61 4-689</inkml:trace>
  <inkml:trace contextRef="#ctx0" brushRef="#br0" timeOffset="2">734 40 1336,'0'0'624,"0"0"-119,0 0-193,0 0 16,0 0-8,0 0-264,131 9-16,-94-18-40,15-7-184,-8 3-977,-5 2-399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1960,'0'0'553,"0"0"-553,0 0-1041</inkml:trace>
  <inkml:trace contextRef="#ctx0" brushRef="#br0" timeOffset="1">256 1 1128,'0'0'0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2248,'0'0'825,"0"0"-337,0 0-288,0 0-80,0 0 120,0 0-240,0 0-992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3129,'0'0'1000,"0"0"-176,0 0-96,0 0-144,0 0-64,103-60-328,-93 57-160,-2 3-32,-4 0-368,4 0-496,-2 9-576,0 0-1337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2577,'0'0'936,"0"0"-312,0 0 192,0 0-40,0 0-24,0 0-376,0 0-264,99 0-112,-75 0-472,19 0-336,-9 0-496,-4 0-1193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34 3840,'-1'0'131,"1"0"0,-1-1 0,0 1 0,0 0 0,0 0 1,1-1-1,-1 1 0,0-1 0,0 1 0,1-1 0,-1 1 0,0-1 0,1 1 0,-1-1 0,0 1 1,1-1-1,-1 0 0,1 1 0,-1-1 0,1 0 0,-1 0 0,1 1 0,0-1 0,-1 0 1,1 0-1,0 0 0,0 0 0,0 1 0,-1-1 0,1 0 0,0 0 0,0 0 0,0 0 0,0 0 1,0 1-1,1-2 0,-1-7 394,-1 9-485,1 0-1,-1 0 1,0 0 0,0 0 0,1 0 0,-1 0 0,0 0 0,1 0 0,-1 1 0,0-1-1,0 0 1,1 0 0,-1 1 0,1-1 0,-1 1 0,0-1 0,1 0 0,-1 1-1,1-1 1,-1 1 0,1 0 0,-1 0 0,-16 22 195,1 0-1,1 1 1,1 1 0,1 0-1,-10 31 1,15-34-188,1 0-1,0 1 1,-3 33-1,7-41-127,2-1-1,0 1 1,1 0-1,0 0 1,1 0-1,5 21 1,-4-29-121,0-1 1,1 1-1,0-1 1,0 0-1,0 0 1,1 0-1,0-1 1,0 1-1,0-1 0,9 8 1,5 3-1482,33 23-1,-22-17-476,-17-17 539,2-1-43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1008,'0'0'736,"0"0"-328,0 0-191,0 0-25,0 0 48,0 0 64,0 0-16,83-2 136,-71 4-56,2 0-16,2-2-256,2 0-96,13 0-520,-7 0-432,-2-2-545</inkml:trace>
  <inkml:trace contextRef="#ctx0" brushRef="#br0" timeOffset="1">383 28 1464,'0'0'736,"0"0"-736,0 0-1320</inkml:trace>
  <inkml:trace contextRef="#ctx0" brushRef="#br0" timeOffset="2">383 28 384,'121'-5'712,"-117"5"-712,0 0-104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19 240,'0'0'1616,"0"0"-863,0 0-313,0 0-296,0 0-144,0 0-32,0 0-80,92 18 80,-68-18 32,5-2 0,13-12 0,-6 5-488,-3-2-1577</inkml:trace>
  <inkml:trace contextRef="#ctx0" brushRef="#br0" timeOffset="1">394 50 1584,'0'0'905,"0"0"-113,0 0-176,0 0-72,0 0-104,0 0-200,0 0-80,72 14-16,-54-14-144,4 0-32,9 0-720,-5 0-344,-6 0-641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2264,'0'0'697,"0"0"-321,0 0-376,0 0-96,0 0-1161</inkml:trace>
  <inkml:trace contextRef="#ctx0" brushRef="#br0" timeOffset="1">0 1 1080,'139'20'2361,"-125"-18"-1721,9-1-48,3-1 112,2 2 32,4-2-480,7 0-256,-9 0-608,-10 0-1576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1 144,'0'0'520,"0"0"-96,0 0-48,0 0-200,0 0-160,0 0-16,0 0-272,10 1-80,-10-1-536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2705,'-63'41'1312,"63"-37"-536,0 7-408,0 0 96,0 5-112,2 2-176,2 2-56,2-2-40,0-1-48,0-1-32,-4 4-288,1-6-992,-3-1-1241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3449,'0'0'760,"0"0"-272,0 0 152,0 0 192,0 0-368,0 0-344,0 0-80,26 95-40,-22-88-208,-2 6-456,-2-3-760,0 1-1641</inkml:trace>
  <inkml:trace contextRef="#ctx0" brushRef="#br0" timeOffset="1">55 381 1000,'0'0'904,"0"0"-151,0 0 63,0 0 208,0 0-328,0 107-488,2-89-208,0 6-680,2-10-544,-2 1-1137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2056,'0'0'853,"0"0"-376,0 0-202,0 0 110,2 18 17,20 138-326,-3-72-2334,-13-64 2454,-1-1 1,-1 1-1,-1 0 0,0 24 0,-2-28 247,1-1 0,0 0-1,8 27 1,1 11-2371,-9-34 422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1184,'0'0'632,"0"0"-456,0 0-176,0 0 0,0 0 32,11 126 24,-7-101-48,2-1 88,0 1 249,2-1-33,-2-5-168,0 0-144,2-1-208,2 2-176,-2-6-377,0 1-871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0 240,'0'0'842,"0"0"-304,0 0-92,0 0 202,0 19-12,12 138 311,-7-94-691,-4 106 1,-3-76-1486,-12 57 486,14-146-1335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0 160,'0'0'1579,"0"0"-571,0 0-428,0 0-192,0 0-134,4 12-142,2 10-259,-1 1 0,-1 0 0,0 0 0,-1 24 0,-2-40 195,-1 0 0,1-1 0,0 1 0,1 0 1,4 10-1,3 21-110,-4-18 209,0 0 1,2-1 0,0 0-1,1 0 1,18 31 0,-12-23-493,19 49 0,-31-66-1808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19 2688,'1'-2'178,"-1"2"-43,0-1 0,0 0-1,0 0 1,0 0 0,1 1 0,-1-1 0,0 0 0,1 0-1,-1 1 1,0-1 0,1 0 0,-1 1 0,1-1 0,-1 0-1,1 1 1,-1-1 0,1 1 0,0-1 0,-1 1 0,1-1-1,0 1 1,-1 0 0,1-1 0,0 1 0,0 0 0,1-1-1,-2 1 421,0 0 42,0 0-42,0 0 21,0 0-149,0 0-43,-1 30 1280,-12 9-1491,-2 0-1,-19 37 1,18-43-116,1 0 0,2 1 0,-10 40 0,21-66-79,0 1 0,1 0 0,0 0-1,1 0 1,-1 0 0,3 12 0,-2-20 18,0 1 0,0 0 1,1 0-1,-1 0 0,1-1 1,-1 1-1,1 0 0,-1-1 1,1 1-1,0-1 0,0 1 1,0 0-1,0-1 0,0 0 1,0 1-1,1-1 0,-1 0 1,0 1-1,1-1 0,-1 0 1,1 0-1,-1 0 0,1 0 1,-1-1-1,1 1 0,0 0 1,-1-1-1,1 1 0,0-1 1,-1 1-1,1-1 0,0 0 1,0 0-1,0 0 0,-1 0 1,1 0-1,0 0 0,3-1 1,47-9-819,98-31 1,-144 38 645,0 1 0,0-1 0,-1 0 0,1 0 0,7-7 1,9-12-4679,-21 19 2891,-1-2 22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2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2401,'0'0'968,"0"0"-520,0 0-448,0 0-304,0 0-1969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2072,'0'0'1371,"0"0"-512,0 0-289,0 0-6,0 0 131,5-1-165,113-14-724,-70 9-2788,-34 5 577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2681,'0'0'912,"0"0"-584,0 0-96,0 0-80,0 0-40,0 0-112,0 0-360,82 4-304,-53-13-825</inkml:trace>
  <inkml:trace contextRef="#ctx0" brushRef="#br0" timeOffset="1">313 33 1104,'0'0'1008,"0"0"-407,0 0-337,0 0-192,103-24-72,-71 15-953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64,'0'0'472,"0"0"-208,0 0-128,0 0 96,0 0-48,0 0-48,135-7-72,-106-1-64,-7 3-840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2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2433,'0'0'800,"0"0"-164,0 0-44,0 0 12,18-2-194,256-57-1541,-205 49-1383,12-2 4137,-13-13-2317,-47 15-1881</inkml:trace>
  <inkml:trace contextRef="#ctx0" brushRef="#br0" timeOffset="1">893 0 1960,'0'0'825,"0"0"-241,0 0 40,0 0 184,0 0 16,0 0-272,0 0-552,19 37-920,5-37 0,-2-4-752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2865,'0'0'752,"0"0"-560,0 0-192,0 0-504,0 0-8,0 0-121,0 0-175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3409,'0'0'1216,"0"0"-416,0 0 112,0 0 41,0 0-217,0 0-440,0 0-224,111-29-72,-83 29 0,5 0-552,5 0-529,20 0-463,-9 0-672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1368,'0'0'752,"0"0"-15,0 0-177,0 0-472,0 0-88,131-1-560,-101-3-449</inkml:trace>
  <inkml:trace contextRef="#ctx0" brushRef="#br0" timeOffset="1">490 3 2296,'0'0'673,"0"0"-401,0 0 96,0 0-160,0 0-208,109-2-1168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2096,'0'0'953,"0"0"-569,0 0-80,0 0-304,0 0-104,125-18-808,-91 9-561</inkml:trace>
  <inkml:trace contextRef="#ctx0" brushRef="#br0" timeOffset="1">551 8 928,'0'0'0,"0"0"-8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3585,'0'0'1088,"0"0"-456,0 0 328,0 0 137,0 0 31,0 0-424,0 0-400,92-4-136,-78 4-32,-4 0-64,3 0-72,-1 0-80,10 0-1048,-4 0-921,0-3-1207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83 3584,'0'1'28,"0"-1"-1,0 0 1,-1 0 0,1 0 0,0 0 0,0 0-1,-1 0 1,1 0 0,0 1 0,0-1 0,-1 0-1,1 0 1,0 0 0,0 0 0,-1 0 0,1 0-1,0 0 1,0 0 0,-1 0 0,1-1-1,0 1 1,0 0 0,-1 0 0,1 0 0,0 0-1,0 0 1,0 0 0,-1 0 0,1 0 0,0-1-1,0 1 1,0 0 0,-1 0 0,1 0 0,0-1-1,0 1 1,0 0 0,0 0 0,0 0-1,-1-1 1,1 1 0,0 0 0,0 0 0,0-1-1,0 1 1,0 0 0,0 0 0,0 0 0,0-1-1,0 1 1,13-11 1925,28-8 522,44-3-4152,19-4-1830,-78 29 307,-11-6 2283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3385,'0'0'1464,"0"0"-336,0 0-168,0 0-439,103-31-129,-73 27-136,0 4-184,2 0-72,-3 0-424,-3 0-256,-2 0-113,-4 4 153,4 1-208,-6-3-528,-1 2-1913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2288,'0'0'1225,"0"0"-673,0 0 128,0 0-176,0 0-160,0 0-200,0 0-144,75 25-520,-53-23-560,-2-2-1521</inkml:trace>
  <inkml:trace contextRef="#ctx0" brushRef="#br0" timeOffset="1">406 45 2369,'0'0'776,"0"0"-168,0 0-248,0 0-360,0 0-264,143-10-1040,-101-5-1145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1:44:3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2128,'0'0'945,"0"0"-417,0 0-288,0 0-240,0 0-160,0 0-360,0 0-128,109 18-601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2072,'0'0'499,"0"0"-97,0 0 48,0 0-12,0 0-126,0 0-85,0 0-53,0 0 6,0 0 122,0 0 117,0 0 2,0 0-120,0 0-113,16 0 4009,47 0-3998,-36-2-198,-19 2-40,0-1 0,0 1 0,0 0 0,-1 0 0,1 1 0,0 1 0,0-1 0,0 0 0,12 6 0,-9-4-693,-6 0-1848,-16-1 376,3 0 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24 1824,'0'0'1238,"0"0"-453,0 0-39,0 0 132,0 0-280,0 0-311,39-23 1995,-37 23-2233,0 0 1,0-1-1,1 1 1,-2 0-1,2 0 1,0 1-1,-2-1 1,2 0-1,-1 0 1,0 2-1,0-2 1,0 1-1,0 0 1,1-1-1,-2 2 1,1-1-1,0 0 1,0 1-1,0-1 1,0 0-1,-1 1 1,3 2-1,-3 0 10,1 1-1,-1-1 1,0 0-1,-1 1 1,2-1-1,-2 0 1,0 2-1,0-2 1,-2 8-1,2 13-105,-2-12 59,-1 0 0,0 1 0,-1-1 0,-1-1 1,0 1-1,-1-1 0,1 0 0,-2 0 0,-1 0 0,-10 15 0,-24 42 25,36-59 24,-2 0 0,0-1 0,-2 1 0,2-1 0,-18 12 0,11-7-59,88-13 315,-62-1-295,-2-1 1,2 1-1,0 1 0,-2-1 1,2 1-1,-2 1 0,2 0 0,-2 1 1,0 0-1,1 1 0,-1 0 1,0 0-1,17 10 0,-26-14-269,-2 2 0,2-1 1,-1 0-1,1 1 0,-1-2 0,-1 1 0,2 0 1,-1-1-1,1 2 0,-1-1 0,-1-1 0,1 1 0,1-1 1,-1 2-1,-1-2 0,1 1 0,0-1 0,-1 0 0,1 1 1,0-1-1,-2 0 0,0 2-575,-9 2-2263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2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35 1112,'0'0'858,"0"0"-3,0 0 71,0 0-71,0 0-120,0 0-16,22-13 1806,1 6-2528,-23 7 21,0 0 1,0 0 0,0 0 0,1-1 0,-1 1-1,0 0 1,0 0 0,0-2 0,0 2 0,0 0-1,0 0 1,0-1 0,0 1 0,0 0 0,0-2-1,0 2 1,0 0 0,0 0 0,0-1 0,0 1-1,0 0 1,0 0 0,0-1 0,0 1-1,0 0 1,0-2 0,0 2 0,0 0 0,0 0-1,-1-1 1,1 1 0,0 0 0,0 0 0,0 0-1,0-2 1,-1 2 0,1 0 0,0 0 0,0 0-1,-2 0 1,2-1 0,0 1 0,0 0 0,-1 0-1,1 0 1,0 0 0,0 0 0,-2 0 0,2 0-1,0 0 1,0 0 0,-1 0 0,1 0-1,0 0 1,-1 0 0,-2 0-190,2 0 1,-2 0-1,0 0 0,2 0 1,-2 0-1,0 1 0,0-1 1,2 0-1,-2 2 0,2-1 1,-2-1-1,0 2 0,2-1 1,-2 0-1,2 1 0,0-1 1,-2 1-1,1-1 0,1 0 1,-2 1-1,2 1 0,0-2 1,-1 0-1,1 2 0,-1-1 1,0 3-1,-1-1-330,-8 10-1559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1 109 416,'0'0'1550,"0"0"-537,0 0-170,0 0 5,0 0-170,0 0-206,3 80 2630,-6-43-3001,3-29 110,5-31-298,20-119-82,-21 138 221,-3 27 71,0-11-83,-1 0 0,2-2 0,-1 2 1,2-1-1,0 0 0,-1 0 0,9 16 0,-10-27-44,-1 1 1,2 1-1,-1-2 0,0 1 1,1-1-1,-2 1 0,1-1 1,0 0-1,1 2 0,-1-2 0,0 0 1,1 0-1,-1 0 0,1 1 1,-1-1-1,0 0 0,1 0 1,-1 0-1,0-1 0,-1 1 1,2 0-1,-1 0 0,0 0 0,1-2 1,-1 2-1,0 0 0,1-1 1,-1 1-1,2-3 0,29-21 50,-24 11-92,0 1 1,-1-1 0,0 0-1,0-1 1,-2 1 0,-1 0-1,0-2 1,4-18 0,2 3-224,-5 29 463,-4 16-42,-11 248 541,7-239-364,1-10-662,4-16-5049,3-10 2173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 2264,'0'0'562,"0"0"79,0 0 145,0 0-174,0 0-340,0 0-108,18 8 1512,-16-8-1640,-2 0-1,0 0 0,0 0 0,0-2 0,1 2 0,-1 0 0,0 0 0,0-1 0,0 1 0,1 0 0,-1 0 1,0-1-1,0 1 0,0 0 0,0-1 0,0 1 0,0 0 0,0 0 0,0-2 0,2 2 0,-2 0 0,0-1 0,0 1 1,-2 0-1,2-1 0,0 1 0,0 0 0,0-2 0,0 2 0,0 0 0,0-1 0,0 1 0,0 0 0,0 0 0,-1-1 1,1 1-1,0 0 0,0 0 0,0-1 0,-1 1 0,1 0 0,0 0 0,0 0 0,-2-2 0,2 2 0,0 0 0,0 0 1,-1 0-1,1 0 0,0 0 0,-1-1 0,1 1 0,0 0 0,-2 0 0,2 0 0,0 0 0,0 0 0,-1 0 0,1 0 1,0 0-1,-1 0 0,-1 0 0,-30 3-1785,28-3 632,-4 0-1065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1600,'0'0'751,"0"0"-269,0 0 55,0 0 118,0 0-154,0 0-149,16 0 4037,54 0-3883,4 0-662,-74 0-240,0 0-119,-10 11-4576,1-8 2364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0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4481 141 2304,'-4'-17'1557,"4"13"-1362,0 1 0,-1 0 0,0-1 0,0 1-1,0 0 1,0 0 0,0 0 0,0-1 0,-1 1 0,0 1-1,0-1 1,1 0 0,-2 0 0,-1-2 0,-3-1-104,4 3-22,1 0 0,-1 0 0,0 1 0,0-1 0,-1 1 0,1 0 0,0 0 0,-1 0 0,1 0 0,-1 1 0,0 0 0,1-1 0,-1 1 0,0 0-1,-5 0 1,-43 0 492,-1 2-1,-89 14 0,22-1-363,-272 40-91,316-41 22,46-8-91,-4 1 19,-36 1 1,44-5-57,0 2 0,1 0 0,-1 2 0,-35 12 0,-95 46 0,104-38-107,-96 64 0,42-29 214,-2 1 0,87-47-108,-216 161-20,-175 155 99,371-299-28,-308 281 93,346-309-136,-174 198 308,89-95-481,3 0 198,4 3 0,6 4 0,-72 146 0,-30 39 55,78-140-67,-21 13-132,88-129 117,-68 87 41,-67 94 113,130-169-99,3 2-1,-31 68 1,-25 110-148,77-192 78,2 1 0,3 1 0,-5 66 0,9-51 46,4 1-1,12 114 1,-3-128 45,1-1 1,2 0 0,2 0 0,2-2 0,44 85-1,-3-11-92,41 71 44,-81-159-12,2-2 0,1-1 1,1 0-1,2-2 0,30 29 1,65 60-151,-3-1 2,-95-97 137,1-1 1,-1-1 0,2-1-1,0-1 1,30 12 0,-3-5 21,75 18 0,-75-28-32,1-2 0,0-2 0,0-2 0,74-7 0,-14 2 21,127 8 118,144-4-150,-278-8 11,0 5 0,0 4 0,116 19 0,80 6 226,4-25 163,-222-3-407,177-5-172,249 9-132,-287 1 396,-31-2-41,453-2 223,-537-3-213,-38-2 76,1-2 1,76-19 0,132-43 5,-177 42-225,572-125 605,-623 141-498,35-6 0,199-51 7,69-14 53,-273 66 79,35-9-71,186-65 0,-197 52-47,265-110 221,-280 108-86,119-63-91,-180 87-69,267-178-6,-25-41 454,-193 165-497,-45 37 31,-1-1-1,-1-2 1,-2-1 0,36-65 0,-31 49-165,15-35 180,-3-1 0,-3-3 0,27-100 0,-49 132 87,-4-1 0,-2 0 0,-3-1 0,-2-1 0,-3-111 0,-47-306-1378,39 446 1292,-44-264 179,-4-42 3,35 229-235,-5 1 1,-4 1 0,-5 2 0,-60-140 0,44 124 25,18 43-42,-40-77-1,56 131 55,-1 1 0,-1 1-1,-1 0 1,-1 1-1,-1 1 1,0 1 0,-27-22-1,-28-12-22,-2 4 0,-2 2-1,-135-60 1,159 87-188,-54-16-1,33 13 101,31 11 166,-1 1-1,0 3 1,-75-7-1,-138 7 288,56 3-199,-107-5-769,236 11 640,51 1 0,-37-3 0,24-2 6,-134-9 73,-126 10-164,84-15 85,163 10-17,1-3 0,-59-21 1,-31-8-41,89 27 36,22 6 71,0 2-1,-28-4 1,-5 4-34,-1 3 0,1 3 0,-70 9 0,-7 8-101,64-7 88,-118 5 0,146-14 12,-173 0-119,113-3 59,53-2 45,34 1 0,-1 2 0,-25 1 0,33-1 20,-1 0 0,1 0 0,0-1 0,-1 0 1,1 0-1,0-1 0,-13-4 0,-20-5 32,21 9-79,1 1 1,-1 1-1,1 0 0,-1 2 1,1 0-1,0 1 0,-31 9 1,-5 12-260,-7 4-297,59-26 553,0-1 0,0 0 0,0 0 0,0 0 0,-1-1 0,1 1 0,0-1 0,0 0 0,-1 0 0,1-1 0,0 1 0,-6-2 0,-4-1-760,10 1-2320,9-5-364,-3 5 3019,-1-8-2617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3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1408,'18'4'3093,"29"-58"-789,-34 40-2044,-1 0-1,0-1 1,10-17-1,19-25 1946,-33 45-2045,-11 9-16,2 4-137,0 1 1,0-1-1,0 1 1,0-1 0,0 1-1,1-1 1,-1 1-1,0-1 1,1 1-1,-1 0 1,1-1 0,0 1-1,-1 0 1,1-1-1,0 1 1,0 0 0,0-1-1,1 3 1,-8 40-4,6-40-6,0 0 1,0 1 0,0-1-1,0 0 1,1 0-1,-1 0 1,1 1-1,0-1 1,0 0 0,1 0-1,0 1 1,-1-1-1,1 0 1,0 0 0,1 0-1,-1 0 1,3 5-1,-1-5-17,0 0 0,0 1 0,-1-1 0,0 0 0,0 1 0,0-1 0,0 1 0,-1 0 0,2 9 0,-3-12 12,0 0 1,0 0 0,0 0-1,0 0 1,0 0 0,-1 1 0,1-1-1,-1 0 1,1 0 0,-1 0 0,0 0-1,0 0 1,0 0 0,0-1-1,0 1 1,0 0 0,-1 0 0,1-1-1,0 1 1,-1-1 0,1 1 0,-1-1-1,-3 2 1,-10 12 104,-9 7 206,23-21-283,0 0 1,0-1-1,0 1 1,1-1-1,-1 1 1,0-1-1,0 1 1,0-1-1,0 1 1,0-1-1,0 0 1,0 0-1,0 0 1,0 1-1,0-1 1,0 0-1,0 0 1,0 0-1,0 0 1,-1-1-1,1 1 0,-1 0 1,-17 1 360,12 1-21,13-1 219,0-1-651,1 0 93,0 0 0,1-1 1,-1 1-1,0-1 0,0-1 1,9-2-1,43-10-728,-41 11 237,0-2 0,-1 0 1,24-9-1,33-12-5547,-74 25 5921,1 1-1,-1 0 1,0-1 0,1 1-1,-1 0 1,1-1 0,-1 1-1,0-1 1,1 1 0,-1-1-1,0 1 1,0-1 0,1 1-1,-1-1 1,0 1 0,0-1-1,0 1 1,0-1 0,1 1-1,-1-1 1,0 1 0,0-1-1,0 0 1,0-4-284,4-9-538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0 896,'-26'37'1042,"20"-30"-211,6-7-3,0 0 53,0 0-157,0 0-199,0 0-73,0 0 30,2 12 2468,-5 41-2696,-29 261 154,28-294-528,4 2 579,1-20-441,1-2 0,-1 0 0,0 0 0,1 0-1,-1 0 1,0 0 0,1 0 0,-1 0 0,0-2 0,1 2 0,-1 0 0,0 0 0,1-1 0,-1 1 0,0-1 0,1 1 0,-1-2-1,-1 2 1,3-2 0,5-1-21,1 0 0,-1 1 0,0 0-1,1 0 1,-1 0 0,2 2 0,-1 0-1,16 0 1,-7 0-6,-18 0 13,0 0-11,0 0-18,0 0-39,0 0-3,0 0-100,0 0-290,-15-21-6235,7 10 3619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1248,'0'0'1285,"0"0"-584,0 0-152,0 0 270,0 0-81,0 0-302,0 0-37,39-13 1422,-7 6-883,28 0-2509,-60 13-2021,0 2 1437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52 816,'0'0'1174,"0"0"-409,0 0-13,0 0 53,0 0-193,0 0-215,0 0-21,0 0-45,0 0-95,0 0 5,0 0 133,-6 39 1761,-30 141-1202,33-174-832,2-11-102,5-31-217,11-55-436,31-54-25,-25 237 1701,-10-28-610,-5 0 0,2 108 0,-1-264-7319,-4 72 5252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0 272,'0'0'1207,"0"0"-376,0 0-150,0 0 25,0 0-66,0 0-61,8 4 3368,-3 44-3510,-2-1 0,-2 1 0,-6 52-1,5-98-421,0 0-1,-1 0 1,1 0-1,0 0 0,0 0 1,0 0-1,0 0 1,0 0-1,0 0 1,0 0-1,0 1 0,1-2 1,-1 2-1,1-2 1,-1 1-1,2 0 0,0 2 1,0-2-10,0-2 0,0 0 0,0 1 1,1-1-1,-2 0 0,2 0 0,0 0 0,-2 0 0,2-1 0,-1 1 1,0 0-1,0-2 0,0 2 0,0-1 0,1 0 0,-2 1 1,2-2-1,-1 1 0,2-2 0,0 2-19,-2 0-107,2-1 0,-1 1 0,1 0 0,-1-2 0,1 2 0,-2-2 1,1 2-1,0-2 0,-1 0 0,5-2 0,0-26-5819,-7 26 3707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1400,'0'0'559,"0"0"-53,0 0 152,0 0-30,0 0-123,0 0-79,13-2-86,98-15-297,-100 12-2275,-11 5 919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1 720,'21'71'972,"-20"-70"-741,1 2 0,-1-2 0,0 1-1,2-1 1,-2 0 0,1 1 0,-1-1-1,2-1 1,-2 1 0,2 1 0,-2-2-1,2 1 1,-2-1 0,2 1 0,-2-1-1,1 0 1,1 2 0,-2-2 0,2 0-1,-2 0 1,2 0 0,0 0 0,-2-2-1,2 2 1,-2 0 0,2-1-1,1 0 1,1 1-109,-3 0-283,33 0 859,-22 0-4161,-13 4 1251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2745,'0'0'688,"0"0"-215,0 0 105,0 0-4,0 0-210,0 0-13,0 0 64,1 6-72,5 30 276,-4 0 0,-2 66 1,0-43-609,0-59-33,0 0-72,0 0-35,4-36-2,0-93-1705,-4 82 1443,-1 22 843,4-2 892,31 11-989,-4 12-475,-16 11-4347,-11-5 3032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1 160,'0'0'1168,"0"0"-397,0 0-167,0 0-121,0 0-194,0 0-110,7 3 4211,19 14-3531,41 95-559,-50-81-316,-15-28-2990,-5-7 1580,-2-8-26,3-2-739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3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3456,'9'2'4262,"-8"-1"-4255,0-1 1,1 1 0,-1-1 0,0 1 0,0 0-1,0-1 1,0 1 0,0 0 0,0 0 0,0 0-1,0 0 1,-1 0 0,1 0 0,0 0-1,0 0 1,-1 0 0,1 0 0,-1 0 0,1 1-1,-1-1 1,1 0 0,-1 0 0,0 1 0,0-1-1,1 0 1,-1 0 0,0 2 0,-3 47 456,-11 68-1,2-25-1134,7-50-1114,-2 0 0,-23 76 0,11-67-924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24,'41'-19'319,"36"-18"2601,-107 101 1647,16-36-4059,1 1 1,2-1 0,-15 61 0,25-86 487,1-3-1602,0 0 0,0 0 0,0 0 0,0 0 0,0 0 0,0 0 0,0 0 0,0 0 0,0 0 0,-2 0 0,2 0 0,0 0 0,0 0 0,0-4-115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1 856,'0'0'555,"0"0"20,0 0 25,0 0-61,0 0-46,0 0 55,0 0-1,-1 5-47,-1 18-55,-3 45 829,5-63-1215,0-1-1,0 0 1,0 0-1,0 1 1,1-1 0,1 0-1,-2 0 1,1 0-1,0 0 1,2 0-1,-2 0 1,5 6 0,-6-9-56,1-1 0,-1 1 0,1-1 1,-1 2-1,1-2 0,1 1 0,-2-1 0,1 0 1,0 1-1,1-1 0,-2 0 0,1 0 0,0 2 1,-1-2-1,2 0 0,-1 0 0,0 0 1,-1 0-1,2 0 0,-1 0 0,0 0 0,1 0 1,-2 0-1,1 0 0,0-2 0,-1 2 1,2 0-1,-1 0 0,0-1 0,-1 1 0,2-1 1,-1 1-1,-1 0 0,1-2 0,-1 2 1,2-1-1,-2 1 0,1-1 0,-1-1 0,1 2 1,-1-1-1,2 1 0,-1-3 0,0 1 23,2-1 0,-1 0-1,0-1 1,-1 2 0,2-1-1,-2-1 1,0 1-1,1-1 1,-1 2 0,-1-2-1,3-4 1,-18-49 1379,1 39-3156,14 18 1598,-2 0-1,2 0 1,-1 0-1,0 2 0,1-2 1,-2 0-1,2 0 1,-1 1-1,1-1 1,0 0-1,-1 1 1,1-1-1,-2 0 0,2 2 1,0-2-1,-1 1 1,1-1-1,0 0 1,-1 1-1,1-1 0,0 2 1,-2-2-1,2 1 1,0-1-1,0 1 1,0 1-1,0-2 1,0 1-1,0-1 0,-1 1 1,1 1-1,-3 3-2673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1224,'0'0'608,"0"0"177,0 0 55,0 0-168,0 0-232,0 0 0,0 0 8,66-29-136,-61 26-104,-1 2-112,-1 1-96,-3 0 0,0 0-344,0 0-344,0 0-504,-12 1-160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0 872,'-8'25'667,"17"-15"2284,7 3-1138,-13-12-1713,-2 2 0,1 0 1,0-2-1,0 2 1,-1-1-1,0 1 0,-1 0 1,1-1-1,1 1 1,-1 0-1,-1-1 0,1 1 1,-1 0-1,0-1 1,0 1-1,0 0 0,0 1 1,0-2-1,0 1 1,0 0-1,-1-1 0,0 5 1,-24 63 1046,18-52-980,-33 63 125,99-74-370,14-7 107,-79 5-3998,-3-2 594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8:5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1 129 288,'0'0'647,"0"0"-263,0 0-36,0 0 129,0 0-2,12-10 5978,34-29-6547,-30 24 145,-14 11-24,1 2 1,0-1-1,-1 0 0,1 1 1,0-1-1,-1 2 0,2-2 1,-1 0-1,1 2 0,-1 0 0,1-1 1,0 1-1,5-2 0,-1 5 551,-8 232 339,0-233-909,1 2 0,1-2-1,-2 1 1,1-1 0,0 2-1,1-2 1,-1 0 0,0 1-1,1-1 1,-1 0 0,1 1-1,-1-1 1,0 0 0,1 1 0,-1-2-1,2 1 1,-2 0 0,0-1-1,2 2 1,-2-2 0,1 1-1,0-1 1,0 0 0,0 0-1,0 1 1,-1-1 0,2 0-1,1 0 1,0 0 7,0 2 0,0-2 0,0 0-1,0 0 1,0 0 0,0 0 0,0-2 0,0 2 0,0-1 0,0 0 0,0-1-1,0 1 1,4-2 0,3-6-13,-1 1 1,0-1-1,-1-1 0,0 1 0,-1-2 0,0 1 1,0-1-1,-1-1 0,0 1 0,-1-1 1,0 0-1,-1-1 0,-1 1 0,6-24 0,7-68-75,-17 103 113,0 1 7,-17 69-191,7-38 281,6-20-122,0-1 1,0 1-1,1 0 1,1 0-1,0 0 1,1 0-1,0 1 1,1-2-1,-2 2 1,4-1-1,2 22 0,-2-31 2,1-1 0,0 2-1,0-2 1,-1 0-1,1 1 1,0-1-1,-1 0 1,2-1-1,-1 2 1,0-2-1,1 1 1,-2-1-1,1 0 1,1 0-1,-1 0 1,-1 0 0,6-1-1,61-5 55,-49 2 522,-14 4-1664,-10 4-5437,-9 3 3395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59 64,'0'0'1356,"0"0"-529,0 0-123,0 0 36,0 0-82,0 0-82,0 0-64,0 0-32,0 0-18,0 0-4,0 0-16,0 0-22,0 0-45,0 0-82,0 0-65,0 0-33,0 0 14,0 0 31,0 0 28,0 0 0,0 0-45,0 0-23,0 0 15,0 0 13,0 0-4,0 0-5,0 0-6,0 0-24,0 0 37,0 0-7,0 0-42,0 0-40,0 0-31,-1 0-33,0 0-52,1 45 38,-2 321 1075,-11-560-1692,17-75 7,48 266 438,215-1 644,-266 4-537,-1 0-43,0 0 17,1 3 22,1-2 0,-1 0 0,0 1 1,-1 0-1,2 0 0,-2 0 0,1 0 0,-1 0 0,1 0 0,-1 0 0,0 0 0,0 0 0,2 0 1,-2 0-1,0 0 0,-2 0 0,2 0 0,0 3 0,-1 47 318,-23 86 516,16-98-703,0 0-1,-1 73 1,9-111-148,0-2-50,1-2-228,0 0 0,1 0 0,-1 1 1,0 0-1,1-1 0,-1 0 0,0 0 1,1 1-1,-1-2 0,0 2 0,-1-2 1,2 2-1,-2-2 0,1 2 0,-1-2 1,0 1-1,1 0 0,-1 0 0,0-1 1,0 2-1,0-2 0,-1-2 0,2 1-830,-1-10-2389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78 3289,'0'0'1068,"0"0"-409,0 0 197,0 0-92,0 0-364,0 0-181,48 8 1688,-38-8-1872,-7 0 63,1 0-1,0 0 0,0 0 1,0 0-1,0 0 0,0-2 0,0 2 1,-2-1-1,2 0 0,4-2 1,-6 2-53,-1-1 1,-1 1 0,1 0-1,1-1 1,-2 1 0,1 0-1,0-1 1,-1 0 0,0 0-1,2 1 1,-2 0 0,0-1-1,1 0 1,-1 0 0,0 1-1,0-2 1,0 2 0,0 0-1,0-1 1,-1 0 0,1 0-1,0 1 1,0-1-1,-2 0 1,2 0 0,-1 1-1,1 0 1,-3-2 0,2 0-53,0 1-1,-1 0 1,1 0 0,0 0 0,-2 0 0,2 0-1,-2 0 1,2 0 0,-2 1 0,2 0 0,-2-1-1,0 1 1,2 0 0,-2-1 0,1 1 0,-1 1-1,1-1 1,-1 1 0,0-2 0,1 2 0,-1 0-1,0-1 1,1 1 0,-1 0 0,0 1 0,1-1-1,0 0 1,0 0 0,-1 2 0,0-2-1,-3 2 1,-38 18-2121,43-20 1828,-1 2-1,1-1 0,0 0 1,-1 1-1,1-1 1,0 0-1,-1 1 0,1-1 1,0 2-1,-1-2 0,2 0 1,-1 1-1,1 1 0,-1-2 1,1 0-1,-2 2 1,2-2-1,0 1 0,-1 2 1,1-2-2249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1176,'0'0'2370,"0"0"-1204,0 0-235,0 0 202,0 0 110,0 0-219,0 13 3146,-4 49-3573,-3 206 330,8-196-817,-1-71-251,0-1-22,0 0 39,0 0-52,0 0-223,0 0-398,0 0-199,-1-1-2406,4-14 1841,3-5-603,3 0 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2353,'0'0'800,"0"0"-108,0 0 363,0 0-150,0 0-339,0 0 123,-2 7 181,-6 7-440,0 0 1,0 0 0,-1 0 0,0-1-1,-2 0 1,0-1 0,1 0 0,-2-1-1,-22 17 1,-40 43-193,58-55-220,-2 0-1,18-16-13,0 0-1,-1 0 0,1 0 1,0 1-1,0-1 1,0 0-1,0 0 1,0 0-1,0 0 0,0 2 1,0-2-1,0 0 1,0 0-1,0 0 1,0 1-1,0-1 1,0 0-1,0 0 0,0 0 1,0 0-1,0 1 1,0-1-1,0 0 1,1 0-1,-1 0 0,0 0 1,0 2-1,0-2 1,0 0-1,0 0 1,0 0-1,0 0 0,2 0 1,-2 0-1,0 1 1,0-1-1,0 0 1,0 0-1,1 0 1,-1 0-1,0 0 0,0 0 1,0 0-1,0 0 1,1 0-1,-1 0 1,0 0-1,0 0 0,0 0 1,2 0-1,-2 0 1,0 0-1,0 0 1,0 0-1,0 0 0,1 0 1,-1 0-1,0 0 1,0 0-1,0 0 1,0 0-1,1 0 1,-1-1-1,0 1 0,10 2 123,-2 0-1,1 0 1,-1 1-1,0 1 1,0 0-1,0 0 1,0 0-1,12 8 1,24 13 431,-37-22-842,30 16 1461,-37-18-1454,1 0 1,1-1-1,-2 2 1,1-1-1,0-1 1,-1 1-1,2 1 1,-2-1-1,1-1 1,-1 1-1,0 1 1,1-1-1,-1 0 1,0 1-1,2-1 1,-2-1-1,0 1 1,0 2-1,-12 0-5394,9-3 2922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71 2232,'0'0'1265,"0"0"-508,0 0 131,0 0 38,0 0-97,0 0-59,15 27 1385,-3-23-1731,1 0 1,0 0-1,1-2 0,-1 1 1,16 0-1,-27-5-398,-1 1 0,0 0 0,1-1 0,-1 1 0,0 0 0,1-1 0,-1 1-1,-1-2 1,1 2 0,1 0 0,-2-1 0,1 0 0,-1 0 0,1 0 0,-1 0 0,0 1 0,2-2 0,-2 2 0,0-2 0,0 2 0,0-4-1,-3-46 181,0 48-326,1 0-1,-2 1 1,1-1-1,-1 2 1,0-2 0,1 2-1,-1-2 1,0 2-1,0-1 1,0 1-1,0 0 1,0 1-1,0-2 1,0 2 0,0-1-1,0 1 1,0 0-1,0 0 1,-6 1-1,7-1-130,0 0 0,1 0 0,-1 0 0,0 0-1,1 0 1,0 0 0,0 0 0,-1 2 0,0-2 0,1 1-1,-1-1 1,0 1 0,2 1 0,-2-1 0,1 0 0,0 1-1,0-1 1,-1 0 0,2 1 0,-2 0 0,2 0 0,-1-1-1,0 2 1,0-2 0,1 2 0,0-1 0,-1 0 0,1 0-1,0 1 1,1-2 0,-3 5 0,3-4-2071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 1792,'-10'-2'498,"11"4"644,-1-2-1114,0 0 0,1 0-1,-1 0 1,1 0-1,-1 0 1,0 0 0,1 0-1,-1 0 1,0 0-1,1 0 1,-1 0 0,0 0-1,1 0 1,-1-1-1,0 1 1,1 0 0,-1 0-1,0 0 1,0-1-1,1 1 1,-1 0 0,0 0-1,0-1 1,1 1-1,-1 0 1,0 0 0,0-1-1,0 1 1,1 0-1,-1-1 1,0 1 0,0 0-1,0-1 1,0 1-1,0 0 1,0-1 0,0 1-1,0 0 1,0-1-1,0 1 1,0-1 0,0 1-1,0 0 1,0-1-1,0 1 1,0 0 0,0-1-1,2-1-120,0 0-1,0 0 1,0 0-1,0 0 1,1 1-1,-1-1 1,0 1-1,1 0 1,2-2 0,0 1-125,53-44-2240,-20 14 1716,0 6 465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2841,'0'0'1089,"0"0"-347,0 0 250,0 0-41,0 0-346,0 0-326,-1-10 3806,50 12-3356,-31-1-768,-1 0 0,0 1 0,1-4 0,-2 2-1,1-2 1,1 0 0,-2-2 0,1 0-1,30-10 1,-58 15-3984,-14-4 2192,7 2 110,-2 1-665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1968,'0'0'1142,"0"0"-304,0 0 262,0 0 63,0 0-64,0 0 79,0 0-37,0 0-150,0 0-121,0 0-44,0 0-126,0 0-184,7 39 742,-2-11-1051,-1 1-1,-1-1 1,-2 1 0,-2 39 0,-1-29-53,8 65-1,3-81-589,11-27-457,-3-2 1089,56-8-90,-59 12-98,0 0 1,-1-1 0,2 0-1,-2-1 1,0-1 0,21-8 0,-34 11-129,0 2 1,0 0 0,0-1 0,0 1 0,0 0 0,0 0-1,0-1 1,0 1 0,0 0 0,0-2 0,0 2 0,0 0-1,0 0 1,0-1 0,0 1 0,0 0 0,0-1 0,0 1 0,0 0-1,0 0 1,0-2 0,0 2 0,-2 0 0,2-1 0,0 1-1,0 0 1,0 0 0,-1 0 0,1-1 0,0 1 0,0 0-1,-1 0 1,1 0 0,0-2 0,0 2 0,-2 0 0,2 0 0,0 0-1,0 0 1,-1 0 0,1 0 0,0 0 0,-1 0 0,1 0-1,0 0 1,-2 0 0,-23-13-3859,21 12 2632,-8-5-1974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1976,'0'0'769,"0"0"-112,0 0 289,0 0 99,0 0-94,0 0-71,13-2-54,104-7 2174,-91 6-4037,2 2-3606,-20 1 1762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4:39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38 992,'0'0'760,"0"0"3,0 0 127,0 0 17,0 0-31,0 0-104,29 38 4817,-18-36-5286,0 1 1,-1-2-1,3-1 0,-3 2 0,1-2 1,1-2-1,12 0 0,-23 2-280,-1 0 1,2 0-1,-2-2 1,1 2-1,-1 0 1,0 0-1,1-1 1,-1 1-1,0 0 1,2-1-1,-2 1 1,0 0-1,1-2 0,-1 2 1,0 0-1,0-1 1,0 1-1,1-1 1,-1 1-1,0-2 1,0 2-1,0 0 1,0-1-1,0 1 1,0-1-1,2 1 0,-2-2 1,0 2-1,0-1 1,-2 1-1,2 0 1,0-1-1,0 1 1,0-2-1,0 2 1,0-1-1,0 1 1,-1-1-1,1 1 0,0 0 1,0-2-1,-1 2 1,1 0-1,0-1 1,0 1-1,-2 0 1,2-1-1,0 1 1,-1-2-1,-20-22 64,-9 6-1861,26 15 947,0 2 0,-1-1 0,1 1 0,0 0 0,-2-1-1,2 2 1,0-1 0,-10 1 0,6 0-1541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113 100 1792,'0'0'4100,"-14"2"-3291,-5 3-336,-22 5-130,2-8 4096,45-26-4206,-2 17-252,0 0 0,1 1 0,0-1 0,0 1 0,1 0 0,-1 1 0,1-1 0,0 1 0,1 0 0,-1 1 0,1-1 0,0 1 0,0 1 0,0-1 0,1 1 0,-1 1 0,1-1-1,0 1 1,0 0 0,0 1 0,-1 0 0,1 0 0,0 1 0,11 1 0,-15 0 19,-1 0-1,0 0 1,1 0-1,-1 1 1,0-1-1,0 1 1,0 0-1,0 0 1,0 0-1,-1 0 1,1 1-1,-1-1 1,1 1-1,-1-1 1,0 1-1,0 0 1,0 0-1,0 0 1,-1 0-1,3 7 1,1 1 1,0 1-1,-1 0 1,0 1 0,2 18-1,-4-17 4,-1 0-1,0 1 1,-1-1-1,-1 1 0,0-1 1,-1 1-1,0-1 0,-7 20 1,6-24-2,-1-1 0,0 0 1,0 0-1,-1 0 0,0-1 1,0 1-1,-1-1 0,0 0 1,0-1-1,-1 0 0,0 0 1,-1 0-1,-10 7 0,15-12-20,-1 0-1,0 0 1,0-1 0,0 1-1,-1-1 1,1 0-1,-6 1 1,10-2-47,-1 0 0,0 0-1,0 1 1,0-1 0,1 0 0,-1 0 0,0 0 0,0 0 0,0 0 0,0 0-1,0 0 1,1 0 0,-1 0 0,0 0 0,0 0 0,0-1 0,0 1 0,1 0-1,-1-1 1,0 1 0,0 0 0,1-1 0,-1 1 0,0-1 0,1 1-1,-1-1 1,0 1 0,1-1 0,-1 0 0,1 1 0,-1-1 0,1 0 0,-1 0-1,1 1 1,0-1 0,-1 0 0,1 0 0,0 1 0,-1-3 0,2-6-306,1-1 1,-1 0 0,2 1-1,-1 0 1,1 0 0,1 0 0,0 0-1,0 0 1,1 0 0,0 1 0,0 0-1,1 0 1,7-8 0,-8 9 140,23-29-1197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0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2 320,'0'0'7556,"-1"0"-7518,1 0-1,0-1 1,-1 1-1,1 0 0,-1 0 1,1 0-1,-1-1 1,1 1-1,-1 0 1,1 0-1,-1 0 0,1 0 1,-1 0-1,1 0 1,-1 0-1,1 0 0,-1 0 1,1 0-1,-1 0 1,1 0-1,-1 1 1,1-1-1,-1 0 0,1 0 1,-1 0-1,1 1 1,-1-1-1,1 0 1,-1 1-1,1-1 0,0 0 1,-1 1-1,1-1 1,-24 87 1239,-7 36 501,28-108-1642,1 1-1,1-1 1,0 0-1,1 1 0,0-1 1,4 16-1,-3-26-128,1-1-1,-1 1 1,1-1 0,1 0-1,-1 1 1,0-1 0,1 0-1,0 0 1,0-1 0,0 1-1,1-1 1,-1 1-1,1-1 1,0 0 0,0 0-1,0-1 1,0 1 0,0-1-1,0 0 1,1 0 0,-1 0-1,1-1 1,0 0-1,9 2 1,9 2-270,0-2 0,0 0 0,39-1 1,-58-2 80,0 0 1,0 0-1,0 0 1,1-1-1,-1 1 1,0-1-1,0 0 1,0 0-1,0-1 1,-1 1 0,1-1-1,0 0 1,-1 0-1,7-4 1,-6 1-252,0 1 1,0-1-1,0 0 1,-1 0-1,0 0 1,0 0-1,0-1 1,-1 1-1,4-10 1,4-18-3020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3681,'0'0'3188,"-7"21"-2095,2-8-909,-3 9 254,1 0-1,0 1 0,2-1 1,-5 46-1,9-40-58,-1-2-20,2 0-1,1 1 1,4 28-1,-4-48-431,0-1 0,1 0 0,-1 0 1,1 0-1,0 0 0,1 0 0,0 0 0,0-1 0,0 1 0,0-1 0,1 0 0,0 0 0,0 0 0,0 0 1,1-1-1,-1 0 0,1 0 0,8 5 0,-10-8-266,0 0 0,-1 0 0,1 0 0,0-1 0,0 1 0,0-1 0,0 0-1,0 1 1,5-2 0,0 1-903,4 0-1269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3993,'0'0'5774,"3"4"-4999,3 8-353,0 1 0,0 0-1,-2 0 1,0 0 0,0 0 0,-1 1-1,-1 0 1,2 21 0,8 40-50,-12-75-369,0 1 0,0-1 0,0 0 0,0 0 0,0 1 1,0-1-1,0 0 0,0 0 0,0 0 0,0 1 0,0-1 0,0 0 1,0 0-1,1 1 0,-1-1 0,0 0 0,0 0 0,0 0 0,0 1 0,1-1 1,-1 0-1,0 0 0,0 0 0,0 0 0,0 1 0,1-1 0,-1 0 0,0 0 1,0 0-1,1 0 0,-1 0 0,0 0 0,0 0 0,1 0 0,-1 0 1,0 0-1,0 0 0,1 0 0,-1 0 0,0 0 0,0 0 0,1 0 0,-1 0 1,0 0-1,0 0 0,0 0 0,1 0 0,-1 0 0,0 0 0,0 0 0,1 0 1,-1-1-1,0 1 0,16-18 53,17-41-88,-26 45 35,6-10-78,-5 8 39,1 1-1,0-1 0,14-15 0,-23 30 23,1 1 0,0-1-1,0 0 1,0 0 0,-1 0-1,1 1 1,0-1-1,0 1 1,0-1 0,0 1-1,0-1 1,0 1 0,0-1-1,1 1 1,-1 0-1,0 0 1,0-1 0,0 1-1,0 0 1,0 0 0,0 0-1,1 0 1,-1 0-1,0 1 1,2-1 0,0 2 11,0-1-1,-1 0 1,1 1 0,0-1 0,-1 1 0,1 0 0,-1 0 0,0 0 0,4 4 0,0 0 43,-1 0 1,0 1 0,-1 0-1,1 0 1,-1 0 0,4 12-1,10 47 281,-14-44-290,2-1 0,0 0 0,1 0 0,14 26 1,-17-54-5369,10-33 1001,-8 15 1120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4313,'0'0'6792,"13"21"-5652,39 67-152,-42-68-681,0 1 0,-2 1-1,0-1 1,-1 1-1,-2 1 1,4 27-1,1 4 13,-3-25-180,-2 0 1,3 43-1,-8-64-180,0 0 0,0 0 0,0-1 0,-1 1 0,0 0 0,-1 0 0,0-1 1,0 1-1,-1-1 0,0 0 0,0 0 0,0 0 0,-1 0 0,-7 9 0,31-20-12580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5297,'0'0'7150,"5"0"-6568,189 0 2769,-61 0-5208,-155 19-6987,3-10 5341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2432,'24'-23'1152,"10"23"384,-24-3-1280,6-5-1152,4 2 0,9 1-896,-3-2 128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3705,'0'0'6409,"8"1"-5351,25 4 73,1-2 0,45-1 0,31 2-5883,-103-3 716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3537,'0'0'2880,"121"-12"-7977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4177,'0'0'3089,"83"-9"-3642,-41-3-559,-9 3-696,-1 0-1985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2272,'0'0'3665,"121"-12"-6025</inkml:trace>
  <inkml:trace contextRef="#ctx0" brushRef="#br0" timeOffset="1">583 13 2729,'0'0'3032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4705,'0'0'1256,"57"31"-4985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3929,'0'0'736,"115"-14"-2240,-99 12-1089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1568,'0'0'1657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3361,'0'0'1643,"-7"20"-771,-74 289 3034,70-259-3593,6-20-69,-1-1-1,-2 1 1,-1-1-1,-1-1 0,-21 41 1,24-66 1,4-14-273,2-24-323,1 31 306,3-73-186,4 0 0,2 1 0,5 0 0,27-92 0,-41 166 253,0 0 0,1 0 0,-1-1 0,1 1 0,0 1 0,-1-1 0,1 0 0,0 0 0,0 0 0,0 0 0,0 0 0,0 1 0,1-1 0,-1 0 0,1 1 0,-1-1 0,1 1 0,-1 0 0,1 0-1,0-1 1,-1 1 0,1 0 0,0 0 0,0 0 0,0 1 0,0-1 0,0 0 0,0 1 0,0 0 0,2-1 0,0 2 23,-1-1-1,0 1 1,0 0-1,0 0 1,0 1-1,0-1 1,0 1-1,0-1 1,0 1-1,-1 0 1,1 0-1,-1 0 1,1 0 0,-1 1-1,0-1 1,0 1-1,0-1 1,3 5-1,14 26 481,-1 1 1,-2 0-1,-1 2 0,11 41 1,27 63 267,-37-111-731,-11-22-46,-1 1 0,0 0 0,0 0 0,0 0 0,-1 0-1,-1 0 1,1 1 0,1 11 0,-25-35-8172,13 10 6421,-13-9-1756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1936,'0'0'6146,"115"-36"-4946,-90 27-304,-1 2-120,-2 0-256,-4 3-271,-4 1-249,-2 1-97,1-9-935,-1 4-2016,-4-3-513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2625,'0'0'6952,"3"-4"-6317,-2 3-569,-1 0 1,1 0 0,-1 0-1,1 0 1,0 0 0,0 0 0,-1 0-1,1 0 1,0 0 0,0 0 0,0 1-1,0-1 1,0 0 0,0 1 0,0-1-1,0 0 1,0 1 0,1 0 0,-1-1-1,0 1 1,2-1 0,-1 2-28,0-1 0,-1 1-1,1 0 1,-1-1 0,1 1 0,-1 0 0,1 0 0,-1 0 0,0 0 0,1 0-1,-1 0 1,0 1 0,0-1 0,0 0 0,0 1 0,0-1 0,0 0 0,0 1-1,1 2 1,83 166 843,-85-170-874,0 0 0,0 0 1,0 0-1,1 0 0,-1 0 0,0 0 0,0 0 1,1 1-1,-1-1 0,0 0 0,0 0 1,0 0-1,1 0 0,-1 0 0,0 0 0,0 0 1,1 0-1,-1 0 0,0 0 0,0 0 1,0 0-1,1 0 0,-1-1 0,0 1 0,0 0 1,1 0-1,-1 0 0,0 0 0,0 0 1,0 0-1,1 0 0,-1-1 0,0 1 0,0 0 1,0 0-1,0 0 0,0 0 0,1-1 1,-1 1-1,0 0 0,0 0 0,0 0 0,0-1 1,0 1-1,0 0 0,0 0 0,0-1 1,0 1-1,0 0 0,0 0 0,0 0 1,0-1-1,7-12 29,-7 12-27,13-33 36,-1-2-74,3 1-1,0 1 0,26-40 1,-40 72 11,-1 1 1,1-1-1,0 1 1,0 0-1,0 0 1,0-1-1,0 1 1,0 0-1,0 0 1,1 0-1,-1 0 1,0 0-1,1 0 1,-1 1-1,0-1 1,1 0-1,-1 1 1,1-1-1,-1 1 1,1-1-1,-1 1 1,3 0-1,-3 0 17,1 1-1,-1-1 1,1 1-1,-1-1 0,1 1 1,-1 0-1,0-1 0,1 1 1,-1 0-1,0 0 0,0 0 1,0 0-1,1 1 1,-1-1-1,0 0 0,0 0 1,1 3-1,5 9 143,-1-1 1,0 1-1,7 27 1,-10-30-13,94 314 1592,-97-321-1828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1 366 1920,'13'-9'207,"0"0"1,1 1 0,0 1-1,0 0 1,1 1-1,0 0 1,0 1-1,19-3 1,34-13-1436,184-58 242,-232 73 1097,80-18 338,20-5 148,139-51-256,-114 41-234,-101 25-1473,1 6-191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32 147 4233,'0'0'6313,"-6"-7"-5947,-16-23-169,21 28-191,1 1 0,-1-1 0,1 1 0,-1-1 0,1 1 0,0-1 1,0 0-1,0 1 0,0-1 0,0 1 0,0-1 0,0 0 0,0 1 0,0-1 0,1 1 0,-1-1 0,1 1 0,-1-1 0,1 1 0,0-1 0,0 1 1,-1 0-1,1-1 0,0 1 0,0 0 0,0 0 0,0-1 0,1 1 0,-1 0 0,0 0 0,0 0 0,1 0 0,1 0 0,48-28 11,-47 28-7,2-2 9,0 0 0,1 1-1,0 0 1,-1 0-1,1 0 1,0 1-1,0 0 1,0 1 0,0-1-1,0 1 1,0 1-1,0-1 1,0 1-1,0 1 1,8 1-1,-11-1-9,0 0-1,1 0 0,-1 0 0,0 1 0,0-1 1,-1 1-1,1 0 0,-1 0 0,1 0 0,-1 0 0,0 1 1,0 0-1,0-1 0,-1 1 0,1 0 0,-1 0 1,0 0-1,0 1 0,0-1 0,-1 0 0,1 1 0,-1-1 1,1 7-1,-1 1 22,1 0 1,-2 0-1,0 0 0,0 1 1,-1-1-1,-1 0 1,0 0-1,-6 21 0,5-25-42,0 0 0,0 0-1,-1 0 1,0 0 0,0-1 0,-1 1-1,0-1 1,0 0 0,0-1-1,-1 1 1,0-1 0,-1 0 0,-7 6-1,13-13-45,1 1 0,-1 0 0,1 0 0,-1-1 0,1 1 0,0 0 0,-1-1 0,1 1 0,-1-1 0,1 1 0,0 0 0,0-1 0,-1 1 0,1-1 0,0 1 0,0-1 0,-1 1-1,1-1 1,0 1 0,0-1 0,0 1 0,0-1 0,0 1 0,0-1 0,0 1 0,0-1 0,0 1 0,0-1 0,0 1 0,0-1 0,0 1 0,0-1 0,1 1 0,-1-1 0,1-24-1489,1 13 888,1 1 0,0 0 0,1 0 0,0 0 0,1 0 0,10-17 0,47-62-1786,-22 33 1942,-30 44 1003,11-18 925,-15 13 4866,-6 47-4651,-7 60 816,4-67-1993,0 0 1,2 0-1,1 0 1,3 30-1,-2-48-465,1 1-1,-1-1 0,1 0 0,0 1 1,0-1-1,0 0 0,1 0 0,-1 0 1,1-1-1,0 1 0,0-1 0,1 1 1,-1-1-1,1 0 0,-1 0 1,1 0-1,0-1 0,0 0 0,0 1 1,1-1-1,-1 0 0,7 1 0,-7-1-278,0-1-1,0 0 0,1 0 1,-1 0-1,0 0 0,1-1 0,-1 1 1,0-1-1,1 0 0,-1-1 1,1 1-1,-1-1 0,0 0 0,0 0 1,1 0-1,-1-1 0,0 1 0,0-1 1,0 0-1,0 0 0,-1 0 1,1-1-1,5-4 0,7-12-3248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4969,'0'0'6320,"0"15"-5316,-1 24-440,1 246 2261,1-275-2837,0 0 1,1 0-1,0 0 1,0 0-1,1 0 0,0-1 1,10 18-1,-12-24-249,1 1 0,0-1 0,0 0 0,0-1 0,0 1 0,1 0 0,-1 0-1,1-1 1,-1 0 0,1 1 0,0-1 0,0 0 0,0 0 0,0-1 0,0 1 0,1-1 0,-1 1 0,0-1-1,1 0 1,-1 0 0,1-1 0,-1 1 0,1-1 0,6 0 0,4-3-1989,-2-9-729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8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4569,'0'0'5040,"0"20"-4319,6 61-154,-6-78-501,1 0-1,1 1 1,-1-1-1,0 0 1,1 0 0,0 0-1,0 0 1,-1-1-1,2 1 1,-1 0 0,0-1-1,0 1 1,1-1-1,0 0 1,-1 0 0,1 0-1,0 0 1,0 0-1,0-1 1,0 1 0,0-1-1,0 0 1,1 0-1,-1 0 1,0 0 0,1-1-1,-1 1 1,0-1-1,6 0 1,-7 0-3,9 2 153,0-1 1,-1 0-1,1-1 0,0 0 0,-1-1 1,1 0-1,18-4 0,-25 4-163,-1 0 0,0-1 0,0 1 0,1-1 0,-1 1 0,0-1 0,0 0 0,-1 0 0,1-1 0,0 1 0,-1 0 0,1-1 0,-1 0 0,0 1 0,0-1 0,0 0 0,0 0 0,0 0 0,-1-1 0,1 1 0,-1 0 0,0 0 0,0-1 0,0 1 0,-1-1 0,1 1 0,-1-6 0,1-2-26,0 0 0,-1-1 0,-1 1 0,0 0 0,-1 0 0,0 0 0,0 0 0,-1 1 0,-1-1 0,0 1 0,0-1 0,-1 1 0,0 0 0,-1 1 0,0 0 0,0-1 0,-1 2 0,0-1 0,-1 1 0,-13-11 0,19 18-121,0-1 1,0 1-1,0-1 1,0 1-1,-1 0 1,1 0-1,-1 0 1,1 0-1,-1 0 1,1 0-1,-1 1 1,1-1-1,-1 1 1,0 0-1,1 0 1,-1 0-1,1 0 1,-1 0-1,0 0 1,1 1-1,-4 0 1,2 1-109,0 0 1,0 0-1,0 1 1,1-1 0,-1 1-1,0-1 1,1 1-1,0 0 1,0 1 0,0-1-1,-4 6 1,0 2-731,0 0 0,0 0 0,2 1 0,-1 0-1,2 0 1,-1 0 0,-3 21 0,6-17-1469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3969,'0'0'3714,"17"8"-2474,59 28-69,-68-31-968,-1 0-1,1 0 1,-1 0 0,0 1-1,-1 0 1,1 1-1,-1-1 1,0 1 0,-1 0-1,0 1 1,0-1-1,0 1 1,-1 0-1,-1 0 1,1 1 0,3 11-1,-5-10-81,1 1 0,-1 0 0,-1 0-1,0 0 1,0 0 0,-1 0-1,0 0 1,-1 0 0,-1 0 0,1 0-1,-6 17 1,2-16-137,0 0 0,-1 0 1,0 0-1,-1 0 0,0-1 0,-1 0 0,0-1 0,-1 0 0,0 0 0,0-1 0,-17 12 0,25-20 490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4641,'0'0'7135,"11"-1"-5994,180-2 2418,-127 5-4091,0-3 1,69-10 0,-132 11 282,0 0 0,0 0 0,-1 0 0,1 0 0,0 0 0,0 0 0,0 0-1,0-1 1,-1 1 0,1 0 0,0-1 0,0 1 0,0 0 0,-1-1 0,1 1 0,0-1 0,0 1 0,-1-1 0,1 0 0,-1 1 0,1-1 0,0 1 0,-1-1 0,1 0 0,-1 0 0,0 1 0,1-1 0,-1 0 0,0 0 0,1 0 0,-1 1-1,0-1 1,0 0 0,1-2 0,-1-6-3027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2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2817,'0'0'9818,"-2"107"-8754,8-67-376,-2 1-376,0 1-144,-2-2-104,-2-1-64,0-4-168,0-1-1184,4 6-969,2-10-1904,0-9-1032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91 784,'0'0'4228,"-9"19"-3275,6-13-845,-62 147 2023,6 49 454,62-282-2588,25-37-344,-15 74 543,-3 0 0,-2-1-1,-1 0 1,0-45-1,-6 88-147,-1 1-1,0-1 1,0 1-1,0-1 1,1 1-1,-1-1 1,0 1-1,1-1 1,-1 1 0,0-1-1,1 1 1,-1 0-1,0-1 1,1 1-1,-1 0 1,1-1-1,-1 1 1,1 0 0,-1-1-1,1 1 1,-1 0-1,1 0 1,-1 0-1,1-1 1,-1 1-1,1 0 1,0 0-1,-1 0 1,1 0 0,-1 0-1,1 0 1,-1 0-1,1 0 1,-1 0-1,1 0 1,0 0-1,-1 1 1,1-1-1,-1 0 1,1 0 0,-1 1-1,1-1 1,0 0-1,25 12 356,-11 3-57,0 0 0,-1 0-1,-1 1 1,-1 1-1,21 36 1,41 101 614,-57-116-876,27 73-1244,-50-119-2710,-6-1 2281,4 3 216,-16-16-2440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2969,'0'0'7481,"101"3"-6561,-77-3-303,-2 2-289,-2-2-328,-2 0 0,-3 0-753,1 0-903,-4-9-2025,-2 0-1272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1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3425,'0'0'6100,"6"-2"-5387,-6 2-712,3-2 122,-1 1-1,0 0 1,1 0 0,-1 0 0,1 0-1,-1 0 1,1 1 0,0-1-1,-1 1 1,5-1 0,-6 2-92,1-1 0,-1 1 0,1 0 0,-1-1 0,1 1 1,-1 0-1,0 0 0,1 0 0,-1 0 0,0 0 0,0 0 0,0 1 0,0-1 0,0 0 1,0 1-1,0-1 0,0 0 0,0 1 0,0-1 0,-1 1 0,2 2 0,19 57 369,-16-47-329,0 1 0,0 0 0,1-1 0,11 17 0,-17-31-65,0 1 1,0-1-1,1 0 0,-1 0 0,0 0 1,0 0-1,1 0 0,-1 1 1,0-1-1,0 0 0,0 0 0,1 0 1,-1 0-1,0 0 0,0 0 1,1 0-1,-1 0 0,0 0 0,0 0 1,1 0-1,-1 0 0,0 0 0,0 0 1,1 0-1,-1 0 0,0 0 1,0 0-1,1 0 0,-1 0 0,0-1 1,0 1-1,1 0 0,-1 0 1,0 0-1,0 0 0,0-1 0,1 1 1,-1 0-1,0 0 0,0 0 0,0 0 1,0-1-1,0 1 0,1 0 1,-1 0-1,0-1 0,0 1 0,0 0 1,0 0-1,0-1 0,0 1 0,0 0 1,0 0-1,0-1 0,0 1 1,0 0-1,0-1 0,6-16 106,-6 16-104,48-137-275,-33 97 146,-14 41 131,0 1-1,-1-1 1,1 0-1,0 0 1,-1 0 0,1 1-1,0-1 1,-1 1-1,1-1 1,-1 0 0,1 1-1,-1-1 1,1 1-1,-1-1 1,1 1 0,-1-1-1,1 1 1,-1 0-1,1-1 1,-1 1 0,0-1-1,0 1 1,1 0-1,-1-1 1,0 1-1,0 0 1,1 0 0,11 23 295,0 4-12,-2 1 0,-1 0 0,8 45 0,-9-39-663,-4-23-957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2425,'0'0'9618,"95"12"-8850,-79-12-344,-3 0-256,-3 0-136,2 0-32,-2 0-968,4 0-657,8-3-663,-4-8-585,-3-3-239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0 689 2432,'22'-3'1153,"35"-10"0,10-3-110,-1 2-3094,84-29 0,-1 0 948,-144 42 1157,23-5 452,-27 6-485,-1 0 0,1-1 0,0 1 0,-1 0 0,1 0 0,0 0 1,-1 0-1,1 0 0,0 0 0,-1 0 0,1 0 0,0 1 0,-1-1 0,1 0 1,-1 0-1,1 0 0,0 1 0,-1-1 0,1 0 0,-1 1 0,1-1 0,-1 0 0,2 2 1,-2 9 179,0-11-198,0 1 0,-1-1 0,1 0 0,0 1 0,0-1 0,0 1 0,0-1 0,0 0 0,-1 1 0,1-1 0,0 1 0,0-1 0,0 0 0,0 1 1,0-1-1,0 1 0,0-1 0,1 0 0,-1 1 0,0-1 0,0 0 0,0 1 0,0-1 0,0 1 0,0-1 0,1 0 0,-1 1 0,0-1 0,0 0 0,1 1 0,-1-1 0,0 0 0,1 0 0,-1 1 0,0-1 0,0 0 1,1 0-1,-1 1 0,1-1 0,-1 0 0,0 0 0,1 0 0,-1 0 0,0 0 0,1 1 0,-1-1 0,1 0 0,-1 0 0,0 0 0,1 0 0,-1 0 0,1 0 0,-1 0 0,0 0 0,1-1 0,-1 1 0,1 0 1,-1 0-1,1 0 0,61-27 267,-26 9 17,1 2-1,66-19 1,534-92 1036,-63 33-5120,-568 92 3932,0 1 1,0 0 0,0 0 0,0 0-1,0 1 1,0 0 0,0 0 0,0 1-1,0-1 1,8 3 0,-8 9 148,-6-11-283,0 0 1,0-1 0,0 1 0,1-1 0,-1 1-1,0 0 1,0-1 0,0 1 0,1-1-1,-1 1 1,0-1 0,1 1 0,-1 0 0,0-1-1,1 0 1,-1 1 0,1-1 0,-1 1 0,1-1-1,-1 1 1,1-1 0,-1 0 0,1 1 0,-1-1-1,1 0 1,0 0 0,-1 1 0,1-1 0,-1 0-1,1 0 1,0 0 0,-1 0 0,1 0 0,-1 0-1,1 0 1,0 0 0,-1 0 0,1 0 0,0 0-1,-1 0 1,1 0 0,-1 0 0,2-1 0,69-25-52,-2-1 14,-15 12-154,0 2 0,0 2 0,77-5 0,-34 5-330,8-4-13,-9 2 21</inkml:trace>
  <inkml:trace contextRef="#ctx0" brushRef="#br0" timeOffset="1">3615 23 2432,'168'4'3710,"-2"-1"-4199,48-9-1196,-23-1 1369,27-2-1672,-148 1 580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4745,'0'0'7362,"10"118"-6834,-4-95-264,2 2-152,0-2-112,2 0-48,-1 4-632,1-2-673,0 2-503,0 3-176,-2-3 207,-4-6-847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2272,'0'0'6459,"5"-1"-5707,71-3 1526,-28 2-2840,-3-3-3914,-27 1 1154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4353,'0'0'6375,"1"14"-5674,39 327 3721,-29-258-4335,-10-61-41,1 2-1380,1-10-2838,-1-29-4402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3049,'0'0'1800,"21"-8"-1076,-15 6-658,21-7 443,0 0 1,1 2-1,0 1 0,53-5 1,-68 11-201,1-1 1,-1 1-1,1 0 1,-1 1 0,1 1 0,13 3 0,-24-4-273,0 0-1,0 0 1,0 0-1,0 0 1,-1 0 0,1 1-1,0 0 1,-1-1-1,1 1 1,-1 0-1,1 0 1,-1 0 0,0 1-1,0-1 1,0 0-1,0 1 1,-1-1 0,1 1-1,0 0 1,-1 0-1,0-1 1,0 1 0,0 0-1,0 0 1,0 0-1,-1 0 1,1 6-1,-1-1-13,0-1-1,0 1 1,-1-1-1,-1 0 0,1 1 1,-1-1-1,0 0 0,-1 0 1,0 0-1,0-1 0,0 1 1,-1-1-1,0 1 0,0-1 1,-10 11-1,4-7-1,0 0-1,0 0 1,0-1-1,-1 0 0,-1-1 1,1-1-1,-24 12 1,34-18-5,0-1 0,-1 1 0,1 0 0,-1-1 0,1 1 0,-1-1 0,1 0 0,-1 0 0,1 1 0,-1-1 0,1 0 0,-1 0 1,1 0-1,-1 0 0,1-1 0,-1 1 0,-1-1 0,1-6 227,15-6-300,-2 6 74,1 1 1,0 0 0,0 1-1,0 0 1,0 1-1,1 0 1,0 1 0,0 0-1,0 1 1,0 1 0,0 0-1,0 0 1,0 2 0,0 0-1,0 0 1,0 1-1,0 0 1,19 7 0,-23-6-5,-1-1 0,0 2 0,0-1 0,0 1-1,0 0 1,0 1 0,-1 0 0,0 0 0,0 1 0,0 0 0,0 0 0,-1 0 0,0 1 0,-1 0 0,1 0 0,-2 0 0,1 1 0,-1 0 0,0 0 0,0 0 0,-1 0 0,0 0 0,0 1 0,-1 0 0,0-1 0,-1 1 0,0 0 0,0 9-1,-1-14 21,0 1-1,-1-1 0,1 0 0,-1 0 0,1 0 0,-1 0 0,0-1 0,-1 1 0,1 0 0,-1 0 0,0-1 0,0 1 0,0 0 0,0-1 0,0 0 0,-1 0 0,-2 3 1,0-2 75,0 0 0,0 0 1,-1-1-1,1 1 1,-1-2-1,1 1 0,-1 0 1,0-1-1,0 0 0,-7 1 1,-14 1 213,0 0 1,-1-2-1,1-2 1,-32-2-1,35 1-452,-87-11-1963,107 11 395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3169,'0'0'5602,"5"-9"-5034,45-73 2430,-40 121-2932,0 19 2,-8-36-44,2 1 0,0-1 0,2 0 0,0-1 0,10 22 0,-16-41-18,1-1 1,0 1-1,-1-1 1,1 1-1,0-1 1,0 0-1,0 1 1,0-1-1,0 0 1,1 0-1,-1 0 1,0 0-1,1 0 1,-1 0-1,0 0 1,1 0-1,-1 0 1,1-1-1,-1 1 1,1 0-1,-1-1 1,1 0-1,0 1 1,3-1-1,-2 0 11,0 0 0,0-1 0,1 0 0,-1 0 0,0 0 0,0 0 0,0 0 0,0-1 0,0 1 0,0-1 0,5-3 0,3-4 21,-1 0 0,0-1 1,0 0-1,15-20 0,-16 14 266,0 1 1,-1-1-1,-1-1 0,-1 1 0,0-1 1,-1 0-1,5-31 0,-10 50-301,2 40 338,15 76-1,-15-106-346,1 0 0,1 0-1,0 0 1,1 0 0,0-1 0,1 0 0,0 0 0,1 0-1,0-1 1,16 17 0,-22-26-127,-1 0-1,1 0 1,0-1 0,0 1-1,0 0 1,0-1 0,0 1-1,0-1 1,0 1 0,0-1-1,0 1 1,1-1-1,-1 0 1,0 0 0,0 1-1,0-1 1,0 0 0,0 0-1,1 0 1,-1 0 0,0-1-1,0 1 1,0 0-1,0 0 1,0-1 0,0 1-1,0 0 1,1-1 0,-1 1-1,0-1 1,0 0 0,0 1-1,-1-1 1,1 0-1,1 0 1,28-33-2572,-25 28 2228,23-30-2297,-1 0-58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5105,'0'0'7835,"-2"10"-7293,-5 75 1171,4 1 0,7 88 0,-3-165-1757,0-1 0,0 0 0,0-1 0,1 1 0,0 0-1,1 0 1,0-1 0,0 1 0,0-1 0,6 9 0,-7-14-157,-1 0 0,1 0 0,0 0 0,-1-1 0,1 1 0,0-1 0,0 1 0,0-1 0,0 1 0,0-1 0,0 0 0,0 0 0,1 0 1,-1 0-1,0-1 0,1 1 0,-1 0 0,0-1 0,1 0 0,-1 1 0,1-1 0,-1 0 0,1 0 0,-1-1 0,0 1 0,1 0 0,-1-1 0,0 0 0,1 1 1,-1-1-1,0 0 0,1 0 0,-1 0 0,0 0 0,0-1 0,3-2 0,21-16-3134,-2-3 114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16 114 3465,'0'0'5910,"-1"17"-4817,-2 56-128,3-69-870,0 0-1,0-1 1,1 1 0,0 0 0,-1-1-1,1 1 1,0-1 0,1 1-1,-1-1 1,1 0 0,-1 1-1,1-1 1,0 0 0,0 0-1,0 0 1,1 0 0,-1-1 0,1 1-1,0-1 1,-1 1 0,1-1-1,0 0 1,0 0 0,1 0-1,-1 0 1,0-1 0,1 1-1,-1-1 1,1 0 0,-1 0 0,1 0-1,-1-1 1,1 1 0,5-1-1,-3 1 15,-1 0-1,1-1 1,0 0-1,-1-1 0,1 1 1,0-1-1,-1 0 1,1 0-1,-1 0 0,1-1 1,-1 0-1,0 0 1,1-1-1,-1 1 1,0-1-1,-1 0 0,1-1 1,0 1-1,6-7 1,-8 5-78,0-1 1,0 1-1,-1 0 1,1-1-1,-1 0 1,-1 1-1,1-1 1,-1 0-1,0 0 1,0 0-1,-1 0 1,1 0-1,-1 0 1,-1 0-1,1 0 1,-1 0-1,0 1 1,0-1-1,-1 0 1,0 0-1,0 1 1,-5-10-1,3 7-110,0-1 1,-1 1-1,0 1 0,0-1 0,-1 1 0,0 0 1,0 0-1,-1 1 0,0 0 0,0 0 0,0 0 1,-1 1-1,1 0 0,-11-4 0,16 8-99,0 0 0,-1 0 0,1 0 0,0 0-1,-1 0 1,1 1 0,-1-1 0,1 1 0,-1-1 0,0 1-1,1 0 1,-1 0 0,1 0 0,-1 1 0,1-1 0,-1 0-1,1 1 1,-1 0 0,1 0 0,-1-1 0,1 2 0,0-1-1,0 0 1,-1 0 0,1 1 0,0-1 0,0 1 0,0-1-1,-2 4 1,-1 2-545,0 0 0,0 0 0,1 1-1,1 0 1,-1 0 0,1 0 0,-3 11 0,1 3-2052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5121,'0'0'4856,"17"21"-3816,50 69 94,-62-83-934,-1 1 1,0 0-1,0 0 1,-1 0-1,0 0 1,0 0-1,-1 1 1,0-1-1,-1 1 1,0 0-1,0 0 1,0-1-1,-1 1 1,-1 0-1,-1 12 1,0 9 273,1-19-370,0 1 1,-1-2-1,0 1 1,-1 0-1,0 0 1,-1-1-1,0 1 1,-10 16-1,-1-1-755,-2-1-1,-19 23 0,47-62-8354,5-5 6147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4369,'0'0'6980,"17"0"-5466,232 0 3185,-137 0-5163,-110 0 429,21-3-2315,-22 2 2080,0 1 0,0-1-1,-1 1 1,1-1 0,0 0-1,-1 0 1,1 1 0,-1-1 0,1 0-1,-1 0 1,1 0 0,-1 1-1,1-1 1,-1 0 0,0 0-1,1 0 1,-1 0 0,0 0 0,0 0-1,0 0 1,0 0 0,0-1-1,1-11-4128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3241,'0'0'8867,"0"20"-7096,1 155 1671,-1-174-3406,1 38 312,2 0-1,2 0 1,13 53 0,-17-91-628,-1 0 0,0 0 0,1-1 0,0 1 0,-1 0 0,1 0 0,-1 0 0,1 0 0,0-1 0,0 1 0,-1 0 0,1 0 0,0-1 0,0 1 0,0-1 0,0 1 0,0-1 0,0 1 0,0-1 0,0 0 0,0 1 0,0-1 0,0 0 0,0 0 0,0 0 0,0 0 0,0 0 0,0 0 0,0 0 0,0 0 0,0 0 0,2-1 0,3 1-954,10 0-2231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9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1152,'70'4'512,"-5"-11"0,-46 7-512,6 0-1024,1 3 128</inkml:trace>
  <inkml:trace contextRef="#ctx0" brushRef="#br0" timeOffset="1">459 33 640,'50'26'256,"20"-30"-384,-50 8-384</inkml:trace>
  <inkml:trace contextRef="#ctx0" brushRef="#br0" timeOffset="2">878 104 128,'20'11'0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6441,'0'0'3817,"105"7"-4529,-44-21-1024,-7 0-649,-9 3-792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5249,'0'0'6626,"45"0"-6626,-21 0-553,2 0-1135,15 0-1465,-7 0 161</inkml:trace>
  <inkml:trace contextRef="#ctx0" brushRef="#br0" timeOffset="1">334 0 3449,'0'0'2792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3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1648,'0'0'7770,"122"2"-9546,-76-2-857,-4-8-1760</inkml:trace>
  <inkml:trace contextRef="#ctx0" brushRef="#br0" timeOffset="1">478 25 3113,'0'0'1544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5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3809,'0'0'5732,"19"0"-1288,23-3-3348,19 0-632,-53 3-843,0 0 1,0 0-1,1 0 0,-1-1 0,0 0 0,0-1 1,0 0-1,9-3 0,-28 16-6070,-3 4 4811,-4 3-899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5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2296,'0'0'7770,"55"12"-6714,-37-10 49,2 0-321,-3-1-264,-1 1-232,-2-2-216,0 0-72,-4 2-432,0-2-696,-4 0-1113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5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3833,'0'0'5592,"10"0"-4910,13 0-427,4 2-166,0-2 0,0-1 0,0-2 0,43-8 1,-62 3-3748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0:5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79 300 3881,'0'0'5917,"-13"-1"-5183,-37-5-157,49 5-556,0 0-1,0 0 0,0 0 1,0 1-1,0-1 1,0 0-1,0 0 1,0-1-1,0 1 1,0 0-1,1 0 1,-1 0-1,0 0 0,1-1 1,-1 1-1,1 0 1,-1-1-1,1 1 1,0 0-1,0-1 1,-1 1-1,1 0 1,0-1-1,0 1 1,0-1-1,1 1 0,-1 0 1,0-1-1,0 1 1,1 0-1,0-3 1,0-2 46,0-1-52,1-1 0,0 1 1,0 0-1,1 0 1,0 0-1,0 0 1,0 1-1,1-1 0,0 1 1,1 0-1,-1 0 1,10-9-1,0 0-12,0 2-1,1-1 1,28-18-1,-39 29-6,1 0 0,-1 1 0,1-1 0,0 1 0,0 0 0,0 0 0,0 1 0,0-1 0,0 1 0,1 0 0,-1 0 0,0 1 0,1 0 0,-1 0 0,10 1 0,-12 0 5,0 0 0,-1 0 0,1 0 0,0 1 0,-1-1 1,1 1-1,0-1 0,-1 1 0,0 0 0,1 0 0,-1 0 1,0 1-1,0-1 0,0 0 0,-1 1 0,1-1 1,-1 1-1,1 0 0,-1-1 0,0 1 0,0 0 0,0 0 1,0 0-1,0 0 0,-1 0 0,1 0 0,-1 0 0,0 5 1,0 5 12,0-1 1,-2 1 0,1-1-1,-2 1 1,1-1 0,-2 0-1,1 0 1,-2 0 0,0-1-1,0 1 1,-1-1 0,0 0-1,-1-1 1,0 1 0,-1-1-1,0-1 1,-1 0 0,0 0-1,0 0 1,-16 10 0,25-18-27,-1-1 0,1 1 0,-1 0 0,0-1 0,1 1 0,-1 0 0,0-1 0,0 1 0,0-1 0,1 0 0,-1 1 0,0-1 0,0 0 0,0 1 0,0-1 0,0 0 0,0 0 0,0 0 0,0 0 0,0 0 0,1 0 0,-1 0 0,0 0 1,0 0-1,0 0 0,0 0 0,0-1 0,0 1 0,0 0 0,0-1 0,1 1 0,-3-1 0,2-1-55,0 0-1,0 0 1,1 0-1,-1 0 1,0 0 0,1 0-1,-1 0 1,1 0 0,0 0-1,0 0 1,0 0 0,0 0-1,0 0 1,0-2 0,1-7-218,1-1 0,0 1 0,1 0 1,6-17-1,19-25-820,35-51 0,3-4 4563,-65 178-222,-5-43-2590,1-11-396,1 0-1,0 0 1,1 0 0,3 32 0,-2-44-241,1 0-1,0 0 1,0-1 0,0 1 0,0 0 0,1-1 0,-1 1-1,1-1 1,0 1 0,0-1 0,0 0 0,1 0 0,-1 0 0,1 0-1,-1 0 1,1-1 0,0 1 0,0-1 0,0 0 0,1 0-1,-1 0 1,0 0 0,1 0 0,-1-1 0,1 1 0,5 0-1,0 0 25,0 0 0,1-1 0,-1-1 0,1 0 0,-1 0 0,0 0 0,1-2 0,-1 1 0,0-1 0,0 0 0,0-1 0,0 0 0,0 0 0,13-7 0,-15 6-509,0-1 1,0 1 0,0-1-1,-1 0 1,11-11 0,-17 16 305,5-6-1351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1:00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3737,'0'0'7703,"8"-9"-6708,-6 6-964,3-3 335,0-1-1,0 1 0,-1-1 0,0 0 0,0 0 0,-1 0 0,0-1 1,0 1-1,0-1 0,-1 0 0,0 0 0,-1 1 0,1-10 0,-2 16 120,0 12-679,2 15 173,-1-2 18,1-1 0,1 1-1,1-1 1,1 1 0,9 26 0,-10-41-15,-1 1 0,-1-1 0,1 1-1,-2 0 1,1 0 0,-1 0 0,-1 11 0,0-19 23,-1-1 0,0 1-1,0-1 1,0 0 0,0 0 0,0 1 0,-1-1 0,1 0 0,0 0 0,0 0-1,-1 0 1,1-1 0,0 1 0,-1 0 0,1 0 0,-1-1 0,1 1 0,-1-1-1,0 1 1,1-1 0,-1 0 0,1 0 0,-4 0 0,-40 5 126,40-5-80,9 0 5,163-8 784,-107-3-722,-61 10-707,1 0 0,0 0 0,0 0 0,0 0 0,0 0-1,-1 0 1,1 0 0,0 1 0,-1-1 0,1 0 0,-1 0-1,1 0 1,-1 1 0,1-1 0,-1 0 0,0 0 0,0 0-1,-9-6-6354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1:1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1592,'0'0'2746,"0"1"-2007,-1 0-1,0 0 0,0 0 1,1 1-1,-1-1 0,1 0 1,-1 0-1,1 1 0,0-1 1,0 0-1,-1 0 0,1 1 1,0 1-1,22 1-241,0-2 0,0-1 0,0 0 0,32-5 0,-8 2-108,27-6 272,-6 1-1017,-23 8-4682,-43-1 4963,4 2-2027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1:1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3721,'0'0'7417,"15"0"-6088,274 0 5209,-288 0-6810,-23-5-17165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4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1536,'10'-8'768,"11"11"0,-11-3-768,0 0-256,4 0 128,1 0-512,1-3 128,-1-1-128,4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1:1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1456,'0'0'4569,"2"0"-4569,0-1-1328,0-3-384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1:1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1336,'121'6'0,"-106"-6"-16,19 0 16,-6 0-24,-2 0 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2:5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2977,'0'0'5387,"3"6"-2540,10 28-2083,9 47 610,-11-35-1086,2-1-1,26 59 0,-39-104-281,0 0 0,0 1 0,0-1 0,1 0 0,-1 0 0,0 0 0,0 1 0,1-1 0,-1 0 0,0 0 0,1 0 0,-1 0 0,0 1 0,1-1 0,-1 0 0,0 0 0,1 0 0,-1 0 0,0 0-1,1 0 1,-1 0 0,0 0 0,1 0 0,-1 0 0,0 0 0,1 0 0,-1 0 0,0-1 0,0 1 0,1 0 0,-1 0 0,0 0 0,1 0 0,-1 0 0,0-1 0,0 1 0,1 0 0,-1 0 0,0-1 0,0 1 0,1 0 0,-1 0 0,0-1 0,0 1 0,0 0 0,0 0 0,1-1 0,-1 1 0,0 0 0,0-1 0,0 1 0,0 0 0,0-1 0,0 1 0,0 0-1,0-1 1,0 1 0,0-1 0,14-28-103,-11 21 150,131-273-1180,-134 281 1110,0-1 0,0 1 0,0 0 0,0 0 0,1 0-1,-1 0 1,0-1 0,0 1 0,0 0 0,0 0 0,0 0 0,1 0-1,-1 0 1,0-1 0,0 1 0,0 0 0,1 0 0,-1 0 0,0 0-1,0 0 1,0 0 0,1 0 0,-1 0 0,0 0 0,0 0 0,0 0-1,1 0 1,-1 0 0,0 0 0,0 0 0,0 0 0,1 0 0,-1 0 0,0 0-1,0 0 1,0 0 0,1 0 0,-1 0 0,0 1 0,0-1 0,0 0-1,0 0 1,1 0 0,-1 0 0,0 0 0,0 1 0,0-1 0,1 0-1,11 15-149,9 17 335,2 12 287,-1 1-1,-2 1 0,-3 1 0,23 96 1,-27-101-252,-9-31-201,-1-1 0,0 1 0,0-1 0,-1 1-1,0 13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3:03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28 141 24,'0'0'879,"-2"17"404,1-18-1270,-1-1 1,1 1 0,0-1-1,0 1 1,0-1 0,0 1-1,0-1 1,0 0 0,0 0-1,1 1 1,-1-1-1,1 0 1,-1 0 0,1 0-1,0 1 1,0-1 0,-1 0-1,1 0 1,1 0 0,-1 0-1,0 0 1,1-2-1,-1-5-49,-8-18 4742,3 20-3228,4 24-823,5 7-568,0-1 0,2 1 1,0-1-1,1 0 0,2 0 1,21 41-1,-16-103 933,-6 14-1142,1 0 0,1 0-1,22-38 1,-23 48-5,0 0 0,1 1 0,1 1 0,0-1-1,0 2 1,25-21 0,-35 33 115,-1 0 0,1 0 0,0 0 0,0 0 0,-1 0 0,1 0-1,0 0 1,0 0 0,-1 1 0,1-1 0,0 0 0,-1 1 0,1-1 0,0 0 0,-1 1 0,1-1 0,-1 1 0,1-1 0,0 1-1,-1-1 1,1 1 0,-1-1 0,1 1 0,-1 0 0,0-1 0,1 1 0,-1 0 0,0-1 0,1 1 0,-1 0 0,0-1-1,0 1 1,0 0 0,1 0 0,-1 1 0,14 38 317,-12-32-308,16 44-17,3-1 1,27 50-1,-58-108-4097,-5-3 632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3:03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2232,'0'0'2170,"-1"15"-1774,-2 293 1970,3-304-2395,1 0 0,-1 0 0,1 1 0,0-1 0,0 0 0,0 0-1,0 0 1,1 0 0,-1 0 0,1-1 0,0 1 0,1 0 0,-1-1 0,0 0 0,1 1-1,0-1 1,0 0 0,0 0 0,4 3 0,-3-4-247,-1 0-1,1 0 1,0 0 0,0-1-1,1 1 1,-1-1 0,0 0-1,0 0 1,1 0 0,-1-1-1,8 0 1,8 0-2094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3:0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1608,'0'0'3802,"11"16"-3313,6 9-169,0 2 1,-2 0 0,15 37 0,-23-43-262,-1 0 1,-2 1 0,0-1-1,-1 1 1,-1-1 0,-1 1 0,-1 0-1,-5 40 1,-11-12-2899,7-34-729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3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2609,'0'0'1584,"38"73"-2120,-34-68 328,5 8 144,-3-5-408,2 3-1569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32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1912,'0'0'1105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3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2336,'0'0'641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1545 42 1400,'0'0'3417,"0"-7"-2709,0-12-319,0 4 2362,-38 19-1905,-26 20-889,1 3 0,1 3 0,-105 67 0,128-73 110,-54 33-31,-85 70 1,140-96-35,1 1 0,2 2 0,2 1 0,-49 67 0,74-91-40,1 1 1,0-1 0,1 1 0,1 1-1,-1-1 1,2 1 0,0 0-1,0 0 1,2 0 0,-1 0 0,2 0-1,0 1 1,0-1 0,1 1-1,1-1 1,0 0 0,1 1 0,0-1-1,1 0 1,1 0 0,0 0-1,7 15 1,6 4 31,-2 1 0,0 0 0,-3 1-1,-1 0 1,-1 1 0,-2 1 0,-1-1-1,2 49 1,-7-16 76,-4 1 0,-2 0 1,-3 0-1,-30 124 0,-165 447 459,-37-12-493,107-288 27,117-296-62,1 0 0,2 1 0,3 1 0,1-1 0,3 2 0,1-1 0,5 88 0,2-105-8,2-1 0,1 0 0,1-1 0,1 1 0,2-1 1,0-1-1,2 0 0,23 37 0,11 10-31,84 100-1,36 14-45,214 186 0,-49-52 96,-199-184 26,485 466-14,-554-549-1,1-4 1,73 43 0,-97-70-16,1-1 0,1-3 0,0-1 0,1-2 1,55 12-1,-9-11 1,2-4 1,-1-5-1,1-3 1,148-11 0,-152-4 5,-1-3 0,-1-4 0,0-4 0,-1-3 0,110-48 0,385-214 187,-466 226-216,129-65 109,220-124 85,-346 175-135,-4-5 0,-3-5 0,-4-5 0,117-127 1,-144 130-31,-4-4 0,73-116 0,93-214-54,-194 322 42,-5-3-1,-4 0 1,-4-3 0,33-188-1,-38 95 68,6-329-1,-35 381 152,-7 1-1,-36-199 1,27 242-241,-4 2 0,-4 0-1,-5 2 1,-46-102 0,57 159 22,-3 0-1,-1 2 0,-2 0 0,-52-60 1,54 73-9,-2 1 0,-1 1 0,-1 1 0,0 2 0,-2 0 0,0 2 0,-33-15 0,19 15-98,-1 2 0,0 2-1,-1 2 1,-1 2 0,0 1-1,0 3 1,-55 0 0,-22 5 37,-179 23 1,175-7 94,0 2-1,-1-6-1,-199-8 1,279-8-36,0-3 1,1-2-1,1-3 1,0-1-1,1-2 1,-52-26-1,-254-153-148,228 122 103,42 24 1,-213-116-25,225 131 151,-2 3-1,-100-30 0,113 43 27,-1 3-1,0 2 1,-1 3 0,-103-4-1,146 15-92,1 2-1,-1-1 1,1 2 0,-1 0-1,-18 8 1,-49 10 15,73-19-11,-1-1 0,0-1 0,0 0 1,0-1-1,0 0 0,0-1 0,0 0 0,1-1 0,-1 0 0,0-1 0,1 0 0,-1-1 0,1 0 0,0-1 0,-20-12 1,2-3-6,-114-70 92,121 79-84,1 1 1,-2 1-1,1 0 1,-1 2-1,-27-5 0,45 11-11,-128-18 168,117 19-146,0 0 0,1 0 1,-1 1-1,1 1 1,-1 1-1,-23 7 1,-10 1-6,49-11-32,-7 0-2923,0 0-489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2304,'64'-10'1152,"36"-6"896,-74 16-1280,3 0-896,7-3 128,-2 0-512,6-2 0,-6 2-1920,7-1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5689,'0'0'992,"0"-6"-4496,14 4 2808,-2 2 191,-2 0-647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10 224 1144,'22'124'792,"-30"-101"-47,-2 1-137,0-1-200,7-4-88,3-6-320,0-6-136,13-7-1569</inkml:trace>
  <inkml:trace contextRef="#ctx0" brushRef="#br0" timeOffset="1">1014 1 1720,'0'0'0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676 0 1768,'0'0'0</inkml:trace>
  <inkml:trace contextRef="#ctx0" brushRef="#br0" timeOffset="1">1 751 1440,'0'0'1577,"49"91"-1369,-25-95-104,26-26-104,-5 5-664,-1-4-961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0 282 3257,'0'0'1056</inkml:trace>
  <inkml:trace contextRef="#ctx0" brushRef="#br0" timeOffset="1">846 1 3961,'0'0'1304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0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5601,'0'0'176</inkml:trace>
  <inkml:trace contextRef="#ctx0" brushRef="#br0" timeOffset="1">632 315 4793,'0'0'2369,"-18"104"-2546,14-86-423,-4-4 216,-24 13 64,1-4-472,-9 0-984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3545,'0'0'944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3729,'0'0'2440,"-85"60"-2440,91-56-96,14-2-936,1-2-1849</inkml:trace>
  <inkml:trace contextRef="#ctx0" brushRef="#br0" timeOffset="1">84 363 3577,'0'0'616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1256,'0'0'3321</inkml:trace>
  <inkml:trace contextRef="#ctx0" brushRef="#br0" timeOffset="1">521 1 1960,'0'0'2281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4281,'0'0'0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2721,'0'0'1176</inkml:trace>
  <inkml:trace contextRef="#ctx0" brushRef="#br0" timeOffset="1">836 724 3513,'0'0'1368,"91"80"-1312,-69-80 56,-4 0-112,-9 0-752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0 501 2816,'59'-12'1408,"61"-7"0,-86 12-1280,17-4-256,4 3 128,5-4-2688,3-6 128</inkml:trace>
  <inkml:trace contextRef="#ctx0" brushRef="#br0" timeOffset="1">1947 38 2560,'70'-17'1280,"29"14"384,-64 3-1280,11 0-512,7-3 128,8 3-512,4-3 0,4-5-1024,6 4 128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11 352,'0'0'3407,"17"-3"-3002,55-5 56,-71 8-444,0 0 0,0 1 0,0-1 0,0 0 0,0 0 0,0 0 0,0 1 0,0-1 0,0 0 0,0 1 0,0-1 0,0 0 0,0 1 1,-1 0-1,1-1 0,0 1 0,0-1 0,-1 1 0,1 0 0,0 0 0,-1-1 0,1 1 0,-1 0 0,1 0 0,-1 0 0,1-1 0,-1 1 0,1 0 0,-1 0 0,0 0 0,1 2 0,-1 30 332,-1-25-225,1 9 8,0 0 1,-2-1 0,0 1 0,-1-1 0,-1 0 0,0 0 0,-1 0 0,-1 0 0,0-1 0,-1 0 0,-1 0 0,0-1 0,-1 0 0,-1 0 0,-12 13 0,22-27-163,0-1 0,0 1 1,0 0-1,0-1 1,0 1-1,0-1 0,0 1 1,0 0-1,0-1 1,0 1-1,0 0 0,-1-1 1,1 1-1,0-1 1,0 1-1,0 0 0,0-1 1,-1 1-1,1 0 1,0-1-1,0 1 0,-1 0 1,1 0-1,0-1 1,0 1-1,-1 0 0,1 0 1,0-1-1,-1 1 1,1 0-1,0 0 0,-1 0 1,1 0-1,-1 0 1,1-1-1,0 1 0,-1 0 1,1 0-1,-1 0 1,1 0-1,0 0 0,-1 0 1,1 0-1,0 0 1,-1 0-1,1 1 0,-1-1 1,1 0-1,0 0 1,-1 0-1,1 0 0,0 0 1,-1 1-1,1-1 1,0 0-1,-1 0 0,1 1 1,0-1-1,-1 0 1,1 0-1,0 1 0,0-1 1,0 0-1,-1 1 1,1-1-1,0 0 0,0 1 1,0-1-1,-1 1 1,2-35-1688,0 24 1364,1 0 0,0 1 1,1-1-1,0 1 0,7-15 0,7-11-1175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1128,'0'0'7364,"-5"4"-7111,1 1-171,-1 1 0,1-1 1,0 1-1,0 1 0,0-1 1,1 0-1,0 1 0,0-1 1,1 1-1,0 0 1,0 0-1,0 0 0,1 0 1,0 0-1,1 1 0,-1-1 1,2 8-1,0 25 297,12 74 0,-9-92-402,-3-13 70,4 19-325,-5-27 197,0 0 0,1-1 0,-1 1 1,0-1-1,1 1 0,-1-1 0,1 1 1,-1-1-1,1 1 0,-1-1 0,1 0 1,-1 1-1,1-1 0,-1 0 0,1 1 1,0-1-1,-1 0 0,1 0 0,-1 1 1,1-1-1,0 0 0,-1 0 0,1 0 1,0 0-1,-1 0 0,1 0 0,0 0 0,-1 0 1,1 0-1,-1 0 0,1 0 0,0 0 1,-1-1-1,1 1 0,0 0 0,-1 0 1,1-1-1,-1 1 0,1 0 0,-1-1 1,1 0-1,35-30-2446,-18 13 348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1608,'0'0'5117,"-5"9"-4568,-1 7-297,0-1 1,1 1-1,0 1 1,2-1 0,0 0-1,1 1 1,0 0 0,2 23-1,-1-22-289,1 20-851,0-37 731,0 0 0,0 0 0,0 0 0,0 0 0,1-1 0,-1 1 0,0 0 0,1 0 0,-1 0-1,0 0 1,1-1 0,-1 1 0,1 0 0,-1-1 0,1 1 0,0 0 0,-1-1 0,1 1 0,-1-1 0,1 1 0,0-1 0,0 1 0,-1-1 0,1 1 0,0-1 0,0 0-1,0 1 1,0-1 0,-1 0 0,1 0 0,0 0 0,0 1 0,1-1 0,2 0-2285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2953,'0'0'4034,"-3"17"-3669,-9 53 51,11-68-381,1 0 1,0 0-1,-1 1 0,1-1 0,0 0 0,0 0 0,0 0 0,0 0 0,1 0 1,-1 0-1,0 0 0,1 0 0,-1 0 0,1 0 0,0 0 0,0 0 0,0 0 0,0 0 1,0-1-1,0 1 0,0 0 0,1-1 0,-1 1 0,1-1 0,-1 1 0,1-1 1,-1 1-1,1-1 0,0 0 0,0 0 0,3 1 0,2 0 60,-1 0-1,1-1 1,-1 0-1,1 0 1,0 0-1,0-1 1,7-1-1,-4 1 128,-8 0-185,0-1 0,0 1 0,0 0 0,0-1 0,-1 0 1,1 1-1,0-1 0,0 0 0,-1 0 0,1 0 0,-1 0 0,1 0 0,-1 0 0,1 0 0,-1-1 0,0 1 0,1 0 0,-1-1 0,0 1 0,0-1 1,0 0-1,0 1 0,0-1 0,0 0 0,-1 1 0,1-1 0,-1 0 0,1 0 0,-1 0 0,1 1 0,-1-1 0,0 0 0,0-2 0,0 0 78,1-1 0,-1 1-1,0 0 1,0-1-1,-1 1 1,1 0 0,-1 0-1,0-1 1,0 1-1,0 0 1,-1 0 0,0 0-1,-3-7 1,2 8 48,-33-36-154,35 38-121,0 0 0,0 0-1,0 0 1,0 1 0,0-1 0,0 1-1,0-1 1,0 0 0,-1 1-1,1 0 1,0-1 0,0 1 0,0 0-1,-1 0 1,1 0 0,0-1-1,0 1 1,-1 0 0,1 1 0,0-1-1,0 0 1,0 0 0,-1 0-1,1 1 1,0-1 0,0 1 0,0-1-1,0 1 1,0-1 0,0 1-1,-1 0 1,1-1 0,1 1 0,-1 0-1,0 0 1,0 0 0,-1 1 0,-33 44-4914,25-33 2251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2937,'0'0'5430,"7"9"-4951,-1-2-375,-1 0 1,0 0-1,0 1 1,0 0-1,-1 0 1,0 0-1,-1 1 1,0-1-1,0 1 1,-1 0-1,0 0 1,-1 0-1,1 16 1,-1-19-86,-1 0-1,-1 1 1,1-1 0,-1 0 0,0 0 0,0 0-1,-1 0 1,1-1 0,-6 12 0,4-13-250,1 0 1,-1-1-1,-1 1 1,1-1-1,0 0 1,-1 0-1,1 0 1,-1-1-1,0 1 1,0-1-1,0 0 1,0 0-1,-9 3 1,-9 3-2671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1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3385,'0'0'5581,"0"0"-5498,-1-1-1,0 1 1,0-1-1,0 1 1,0 0 0,0-1-1,0 1 1,0 0-1,0 0 1,0-1 0,0 1-1,0 0 1,0 0-1,0 0 1,0 0 0,-1 1-1,1 1-83,1 0 0,0 1-1,-1-1 1,1 1 0,0-1 0,0 1-1,1-1 1,-1 0 0,0 1-1,1-1 1,-1 1 0,1-1 0,0 0-1,0 0 1,0 1 0,0-1 0,0 0-1,1 0 1,-1 0 0,0 0-1,1 0 1,0 0 0,-1-1 0,4 3-1,-2-2-21,0-1-1,0 1 0,0-1 0,0 0 0,1 0 1,-1 0-1,0-1 0,1 1 0,-1-1 0,1 0 1,-1 0-1,1 0 0,-1 0 0,0 0 1,1-1-1,-1 1 0,5-3 0,-7 3 44,1-1-1,-1 1 1,-1-1-1,1 0 1,0 0-1,0 1 0,0-1 1,0 0-1,0 0 1,-1 0-1,1 0 1,0 0-1,-1 0 1,1 0-1,-1 0 1,1 0-1,-1 0 1,1 0-1,-1 0 1,0 0-1,1 0 1,-1-1-1,0 1 1,0 0-1,0 0 1,0 0-1,0 0 0,0-1 1,0 1-1,-1 0 1,1 0-1,0 0 1,-1-2-1,0 1 4,1 1 0,0-1 0,-1 1 0,1 0 0,-1-1 0,1 1 0,-1-1 0,0 1 0,1 0 0,-1 0 0,0-1 0,0 1 0,0 0 0,0 0 0,0 0 0,0 0 0,0 0 0,-1 0 0,1 0 0,0 0 0,0 1 0,-1-1 0,1 0 0,-1 1 0,1-1 0,-1 1 0,-1-1 0,0 1-40,1 1 0,-1 0 0,1-1 1,-1 1-1,1 0 0,0 0 0,-1 1 0,1-1 1,0 0-1,0 1 0,0-1 0,0 1 0,0 0 1,0 0-1,1 0 0,-1 0 0,0 0 0,1 0 1,0 0-1,-1 0 0,1 1 0,0-1 0,0 0 1,0 1-1,1-1 0,-1 1 0,0-1 0,1 1 1,0-1-1,-1 1 0,1 2 0,48-3-559,-46-3 591,1 0 0,-1-1 1,0 1-1,1-1 0,-1 1 0,0-1 0,0 0 0,0 1 1,0-1-1,0 0 0,0 0 0,0-1 0,-1 1 0,1 0 0,0-3 1,0 3-8,-1 1 1,0-1 0,0 1-1,-1-1 1,1 0-1,0 0 1,0 1 0,-1-1-1,1 0 1,-1 0 0,0 0-1,1 0 1,-1 0-1,0 1 1,0-1 0,0 0-1,0 0 1,-1 0-1,1 0 1,-1 0 0,1 1-1,-1-1 1,0-2 0,0 3-8,1 1 0,-1-1 0,0 1 1,1-1-1,-1 1 0,0-1 0,0 1 1,0-1-1,1 1 0,-1 0 0,0-1 1,0 1-1,0 0 0,0 0 1,1 0-1,-1 0 0,0 0 0,0 0 1,0 0-1,0 0 0,0 0 0,0 0 1,0 0-1,1 0 0,-1 1 0,0-1 1,0 0-1,0 1 0,1-1 0,-1 1 1,0-1-1,0 0 0,1 1 1,-2 0-1,-20 21-156,22-22 155,-13 33-79,13-32 61,0-1 0,0 1 0,0-1 0,0 1 0,0 0-1,0-1 1,0 1 0,0 0 0,0-1 0,0 1 0,0 0 0,1-1-1,-1 1 1,0-1 0,1 1 0,-1-1 0,0 1 0,1 0-1,-1-1 1,0 1 0,1-1 0,-1 0 0,1 1 0,-1-1 0,1 1-1,-1-1 1,1 0 0,-1 1 0,1-1 0,0 0 0,-1 1 0,1-1-1,-1 0 1,1 0 0,0 0 0,-1 0 0,1 0 0,0 1-1,-1-1 1,1 0 0,-1 0 0,1-1 0,0 1 0,-1 0 0,2 0-1,-2 0 266,0-14 403,1 11-634,-1 0 0,0-1 1,0 1-1,0 0 0,-1 0 0,1-1 1,-1 1-1,0 0 0,-1-4 0,1 6-72,0 0 0,0 0 0,0 0-1,0 0 1,0 0 0,0 0 0,0 0 0,-1 1-1,1-1 1,0 0 0,-1 1 0,1-1-1,0 1 1,-1-1 0,1 1 0,-1 0-1,1-1 1,-1 1 0,1 0 0,-1 0-1,1 0 1,-1 0 0,-1 1 0,-16-1-1570,0 0-1184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1616,'0'0'3017,"36"7"-1266,-27-8-1689,-1 0-1,1 0 1,-1-1-1,1 0 1,-1 0 0,0-1-1,0 0 1,0-1-1,8-5 1,-12 7-48,1 0-1,-1-1 1,0 1 0,-1-1 0,1 0 0,0 0-1,-1-1 1,0 1 0,0-1 0,0 1-1,0-1 1,0 0 0,-1 0 0,1-1-1,-1 1 1,-1 0 0,1-1 0,1-5 0,-3 9 23,0-1 0,0 1 1,0-1-1,0 1 1,-1-1-1,1 1 0,0 0 1,-1-1-1,1 1 1,-1-1-1,0 1 1,1 0-1,-1 0 0,0-1 1,0 1-1,0 0 1,0 0-1,0 0 0,0 0 1,0 0-1,0 0 1,0 0-1,-1 0 0,1 1 1,0-1-1,0 0 1,-1 1-1,1-1 1,-1 1-1,1-1 0,0 1 1,-1 0-1,1-1 1,-3 1-1,0-1-29,-1 0 0,0 1-1,0-1 1,0 1 0,0 0 0,0 1-1,0-1 1,0 1 0,-8 2 0,12-2-20,0-1 0,-1 1 0,1 0 0,0 0 0,0 0 1,0 0-1,1 0 0,-1 0 0,0 0 0,0 0 0,0 0 1,1 0-1,-1 1 0,1-1 0,-1 0 0,1 0 0,-1 1 1,1-1-1,0 0 0,0 1 0,-1-1 0,1 0 0,0 1 1,0-1-1,0 0 0,1 1 0,-1-1 0,0 0 0,0 1 1,1-1-1,-1 0 0,1 1 0,-1-1 0,1 0 1,-1 0-1,1 0 0,0 0 0,0 0 0,0 1 0,-1-1 1,1 0-1,0-1 0,0 1 0,0 0 0,2 1 0,-32 0 3140,26-1-3283,0-1 1,1 1-1,-1 0 0,1 0 0,-1 0 0,1 0 0,0 1 0,-1-1 0,1 1 0,0-1 0,0 1 1,0 0-1,0 0 0,0 0 0,0 0 0,1 0 0,-1 0 0,1 0 0,-1 1 0,1-1 0,0 0 1,-2 5-1,-2 12-2637,2-6-1206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17 265 2737,'0'0'3207,"-16"-9"-1267,16 1-1867,1 1-1,0 0 0,0-1 0,1 1 0,0 0 0,0 0 1,1 0-1,0 1 0,0-1 0,1 1 0,0-1 1,0 1-1,0 0 0,7-7 0,3-1-68,0 0-1,1 0 1,0 2-1,20-13 1,-35 24-9,1 1 0,-1-1 1,1 1-1,-1-1 1,1 1-1,0 0 1,-1-1-1,1 1 1,0 0-1,-1-1 1,1 1-1,0 0 0,-1 0 1,1-1-1,0 1 1,-1 0-1,1 0 1,0 0-1,0 0 1,-1 0-1,1 0 0,0 0 1,0 0-1,-1 1 1,1-1-1,0 0 1,-1 0-1,1 1 1,0-1-1,-1 0 0,1 1 1,0-1-1,-1 0 1,1 1-1,-1-1 1,2 2-1,-1 0 15,0 0 0,0 1 0,0-1 0,0 1-1,0-1 1,0 1 0,-1 0 0,1-1 0,-1 1 0,0 4 0,0 6 57,0-1 0,-1 1 0,0-1 0,-5 18 1,-14 11 54,17-36-113,-1 1 0,1-1 0,0 1 0,1 0 0,-1 0 0,1 1 0,1-1-1,-2 8 1,3-13 119,1-20-394,2 8 52,1 1 1,0-1-1,1 1 0,0 0 1,1 1-1,0-1 1,1 1-1,9-11 0,23-36-53,-34 48 515,-1-1-1,1 0 1,-2 0-1,1 0 1,-1 0 0,-1-1-1,0 1 1,0-1 0,0-15-1,-23 79-248,14-32 89,2 0 0,1 0 0,1 1 0,1-1 0,1 34 0,1-54-92,0-1 1,0 1-1,1 0 0,-1 0 1,1 0-1,-1 0 0,1-1 1,0 1-1,-1 0 0,1-1 1,0 1-1,0 0 0,0-1 0,1 1 1,-1-1-1,0 0 0,0 1 1,1-1-1,-1 0 0,1 0 1,-1 0-1,1 0 0,0 0 0,-1 0 1,1 0-1,0 0 0,0-1 1,-1 1-1,1-1 0,0 1 1,0-1-1,0 0 0,2 0 1,0 1 0,1-1 1,-1 0 0,1 0 0,-1 0 0,1 0-1,-1-1 1,0 0 0,1 0 0,-1 0 0,0 0 0,0-1-1,0 1 1,6-4 0,2-3-72,0 0 1,-1-1-1,0-1 0,0 1 1,-1-2-1,-1 1 0,1-1 0,-2-1 1,0 0-1,10-18 0,-20 43 464,1 0 1,0 0-1,1 1 0,3 20 0,-2 8 118,-1 56 302,0-97-827,0-9-3979,0-4 674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4073,'0'0'4233,"6"-1"-3726,10-1-383,0-1 0,0 0 1,0-1-1,0-1 0,-1-1 1,0 0-1,28-17 0,-67 21-6825,9 2 4411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0 600,'39'16'770,"-38"-16"-601,0 1 1,-1-1-1,1 0 1,0 1-1,-1 0 1,1-1 0,-1 1-1,1-1 1,0 1-1,-1 0 1,0-1 0,1 1-1,-1 0 1,1 0-1,-1-1 1,0 1-1,1 0 1,-1 0 0,0-1-1,0 1 1,0 0-1,0 0 1,1 0-1,-1 0 1,0-1 0,-1 1-1,1 0 1,0 0-1,0 0 1,-1 1-1,1-1-63,0-1 0,0 1-1,0 0 1,0 0-1,0-1 1,0 1-1,0 0 1,0-1 0,0 1-1,0 0 1,0-1-1,0 1 1,0 0-1,0 0 1,1-1 0,-1 1-1,0 0 1,0-1-1,1 1 1,-1-1-1,1 1 1,-1 0 0,0-1-1,1 1 1,0 0-1,5 1 107,0 0 0,0 0-1,1-1 1,-1 0 0,0 0-1,1 0 1,-1-1 0,1 0 0,-1 0-1,9-2 1,7 1-1753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0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0 940 768,'1'-6'193,"-1"1"1,1 0-1,1-1 1,-1 1-1,1 0 1,0 0-1,0 0 1,4-8-1,11-29 1927,-11 23-1722,1 1-1,0 0 1,1 0-1,16-24 0,49-66-173,-48 73 104,-4 8-123,1 1 1,1 1 0,1 1-1,29-22 1,117-79 433,-119 89-386,-1 2-113,3 3 0,0 1 0,2 4 0,112-39 0,-88 41-65,2 4 1,0 4 0,90-7-1,-115 19 7,0 2 0,0 3 0,0 2-1,0 2 1,103 25 0,-109-18-81,206 57 22,-208-53-18,-1 3-1,-2 1 1,58 34 0,32 18 25,33 22 46,151 106 159,-306-194-547,0 0-1,26 7 1,-11-4-330,2-2-5032,-29-6 2090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0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1536,'101'-22'768,"17"-1"-128,-82 20-896,8-2-1024,11-2 0</inkml:trace>
  <inkml:trace contextRef="#ctx0" brushRef="#br0" timeOffset="1">1361 9 1920,'35'-9'896,"14"18"0,-28 0-1024,4-4 128,4 2 0,2 1-1024,-2 3 0,-5-14 256,-3 6 128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1632,'0'0'5037,"26"0"-2705,53 0-1411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4 114 2913,'0'0'5838,"-4"-27"-4826,6 23-1004,1 0 0,-1 0 0,1 0 0,0 0 0,0 1 0,0-1 0,0 1 0,1 0 0,-1 0 0,1 0 0,0 1 0,0-1 0,0 1 0,0 0 0,0 0 0,0 0 0,1 0 0,-1 1 0,1 0 0,-1 0 0,1 0 0,-1 0 0,1 1 0,0 0 0,-1 0 0,6 1 0,-8 4 12,-1 0 0,0 0-1,0 1 1,0-1-1,-1 0 1,0 1 0,0-1-1,0 0 1,-2 8 0,0-6-64,0 0 0,-1 1 1,0-1-1,0-1 1,-1 1-1,0 0 1,0-1-1,0 0 1,-1 0-1,0 0 1,0-1-1,0 1 1,-12 8-1,16-14-232,8-15-2771,41-50-32,-37 53 2967,-1 0 0,-1-1 0,0-1 0,0 1 0,8-22 1,-16 28 4359,-6 12-3280,-8 16-762,6-4 92,1 1 1,0 1-1,1-1 0,1 1 1,1-1-1,0 1 0,2 0 1,0 1-1,2 23 0,-1-42-373,0 1 0,1 0 1,-1 0-1,0-1 0,1 1 0,-1 0 0,1 0 0,-1-1 0,1 1 0,0-1 0,0 1 0,0 0 0,0-1 0,0 0 0,0 1 0,0-1 0,0 0 0,0 1 0,1-1 0,-1 0 1,1 0-1,-1 0 0,0 0 0,1 0 0,0 0 0,-1-1 0,1 1 0,0 0 0,-1-1 0,1 0 0,0 1 0,-1-1 0,1 0 0,0 0 0,0 0 0,0 0 0,-1 0 1,1 0-1,0 0 0,0 0 0,-1-1 0,1 1 0,0-1 0,2-1 0,3 0-375,-1-1-1,1 0 1,-1 0 0,0 0 0,1-1-1,-2 0 1,1 0 0,0-1 0,7-8-1,3-8-2244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2521,'0'0'4837,"-6"15"-4324,4-10-501,-5 11 192,1 1-1,1 0 1,0 0-1,1 1 0,1-1 1,-1 23-1,4-24-320,-1-9 179,1 0 0,0-1 0,1 1 0,-1 0 0,3 10 0,-3-16-166,1 0 1,-1 0 0,1 1 0,-1-1 0,1 0-1,0 0 1,0 0 0,-1 0 0,1 0-1,0 0 1,0 0 0,0 0 0,0 0-1,0 0 1,0 0 0,0 0 0,0-1 0,0 1-1,1 0 1,-1-1 0,0 1 0,0-1-1,1 0 1,-1 1 0,0-1 0,1 0 0,-1 0-1,0 1 1,1-1 0,-1 0 0,0-1-1,1 1 1,0 0 0,7-3-1495,-1-6-688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3065,'0'0'4039,"16"40"-1933,-16-40-2102,16 38 780,-15-37-778,-1-1 0,0 0 1,0 0-1,1 1 0,-1-1 1,0 0-1,0 0 1,1 0-1,-1 1 0,0-1 1,1 0-1,-1 0 0,0 0 1,1 0-1,-1 0 1,0 1-1,1-1 0,-1 0 1,0 0-1,1 0 0,-1 0 1,1 0-1,-1 0 1,0 0-1,1 0 0,-1 0 1,0-1-1,1 1 0,-1 0 1,0 0-1,1 0 1,-1 0-1,15-19 258,-6-3-84,-6 15-172,0 0 0,0 0 0,1 0 0,0 0 0,0 0 1,1 1-1,5-7 0,-10 13-61,16 46 326,-7-21-106,-8-19-165,0-1 0,1 0 1,0 0-1,0 0 0,0 0 0,1 0 0,-1-1 1,7 9-1,-8-13-67,-1 0 1,0 0-1,0 0 1,0 0-1,1 0 0,-1 0 1,0 0-1,0 0 1,0 0-1,0 0 1,1 0-1,-1 0 1,0 0-1,0 0 1,0 0-1,1 0 1,-1 0-1,0 0 0,0 0 1,0 0-1,0-1 1,0 1-1,1 0 1,-1 0-1,0 0 1,0 0-1,0 0 1,0 0-1,0-1 1,0 1-1,0 0 0,1 0 1,-1 0-1,0-1 1,0 1-1,0 0 1,0 0-1,0 0 1,0 0-1,0-1 1,0 1-1,0 0 1,0 0-1,0 0 0,0-1 1,0 1-1,0 0 1,0 0-1,0 0 1,0 0-1,0-1 1,-1 1-1,1 0 1,0 0-1,0-1 0,0 0-348,2-14-2378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2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3297,'0'0'5617,"40"107"-5265,-36-82-160,-2-2-104,-2 2-80,0-2-8,0 2 0,0 0-136,-18 9-888,2-9-673,0-4-1279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2713,'0'0'3491,"6"31"-1090,-3-29-2362,0-1 1,0 0-1,0 0 1,0 0-1,1 0 1,-1 0-1,0-1 1,1 1-1,-1-1 1,0 0-1,1 0 1,-1 0-1,0 0 1,1-1 0,-1 1-1,0-1 1,0 0-1,1 0 1,-1 0-1,0-1 1,0 1-1,0-1 1,0 1-1,-1-1 1,1 0-1,0 0 1,-1 0-1,1-1 1,-1 1 0,0-1-1,0 1 1,0-1-1,0 0 1,0 1-1,0-1 1,-1 0-1,1 0 1,-1 0-1,0-1 1,0 1-1,0 0 1,0 0-1,-1-1 1,1-4 0,-1 8 68,-14-1 66,-29 4 71,42-3-266,0 0 0,0 1 0,-1-1 0,1 0 0,0 1 0,0-1 0,0 1 0,0-1 1,0 1-1,0 0 0,0 0 0,0-1 0,1 1 0,-1 0 0,0 0 0,0 0 0,1 0 0,-1 0 0,0 0 0,1 0 0,-1 0 0,1 0 0,-1 0 0,1 0 0,0 0 1,-1 0-1,1 0 0,0 1 0,0-1 0,0 0 0,0 2 0,15 0-578,-14-3 636,-1 0 0,1 0 0,0 0-1,-1 0 1,1 0 0,-1 0 0,1 0 0,-1 0-1,1 0 1,-1 0 0,1 0 0,-1 0 0,1 0-1,-1 0 1,1 0 0,-1-1 0,1 1 0,-1 0-1,1 0 1,-1-1 0,1 1 0,-1 0 0,1-1 0,-1 1-1,0 0 1,1-1 0,-1 1 0,0-1 0,1 1-1,-1 0 1,0-1 0,0 1 0,1-1 0,-1 0-1,0-2 28,1 1 1,-2-1-1,1 1 0,0-1 0,0 1 0,-1-1 0,1 1 0,-1-1 1,0 1-1,0 0 0,0-1 0,0 1 0,0 0 0,0 0 0,-3-4 1,2 4-287,0 1 1,0-1 0,0 1 0,0 0 0,-1 0-1,1 0 1,0 0 0,0 0 0,-1 0 0,1 1 0,-1-1-1,1 1 1,0 0 0,-1-1 0,1 1 0,-5 0-1,1 2-2157,-2 5-869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64 101 3497,'0'0'5098,"-6"0"-4723,-20 0 209,62 12-607,-33-12 60,0 1 0,0-1 0,0 0 0,0 0 0,0-1-1,0 1 1,0-1 0,0 1 0,0-1 0,0 0 0,0 0-1,-1 0 1,1-1 0,0 1 0,0-1 0,-1 1 0,1-1-1,-1 0 1,0 0 0,1 0 0,-1 0 0,3-4 0,-3 2 32,0 0 1,0 0-1,0 0 1,0-1-1,-1 1 1,0 0-1,1-1 1,-2 1-1,1-1 1,0 1-1,-1-1 1,0 1-1,0-1 1,-2-8-1,2 12-61,0 1 0,0-1 0,0 0 0,-1 1 0,1-1 0,0 1 0,-1-1 0,1 0 0,-1 1 0,1-1 0,-1 1 0,1-1 0,-1 1 0,1 0 0,-1-1 0,1 1 1,-1-1-1,1 1 0,-1 0 0,0-1 0,1 1 0,-1 0 0,0 0 0,1 0 0,-1-1 0,0 1 0,1 0 0,-1 0 0,0 0 0,1 0 0,-1 0 0,0 0 0,1 0 0,-1 1 0,0-1 0,1 0 0,-1 0 0,0 0 0,1 1 0,-1-1 0,0 1 0,-26 14-156,1 26 277,25-39-134,-1 0 0,1 0 0,1 0 0,-1 0 0,0 0 0,0 1 0,1-1 0,-1 0 0,1 0 0,0 0 0,-1 1 0,1-1 1,0 0-1,0 0 0,1 1 0,-1-1 0,0 0 0,1 0 0,1 4 0,4-4-39,0-1 0,0 0 0,1 0 0,-1 0 0,1-1 0,-1 0 0,1 0 0,-1-1 0,10-1 0,-15 1 75,0 1 0,0-1-1,0 1 1,0-1 0,0 0 0,0 1 0,-1-1 0,1 0 0,0 0 0,0 0 0,-1 1 0,1-1 0,-1 0-1,1 0 1,0 0 0,-1 0 0,0 0 0,1 0 0,-1 0 0,0 0 0,1 0 0,-1 0 0,0 0 0,0 0-1,0 0 1,0-1 0,0 1 0,0 0 0,0 0 0,0 0 0,-1 0 0,1 0 0,0 0 0,0 0 0,-1 0-1,1 0 1,-1 0 0,1 0 0,-2-1 0,1-1 14,-1 0 0,1 1 0,-1-1 0,0 1 0,0 0 0,0-1 0,0 1 0,-1 0 0,1 0 0,0 0 0,-1 0 0,-4-2 0,3 3-190,1-1-1,-1 1 1,0 0-1,1 0 0,-1 1 1,0-1-1,0 1 1,0-1-1,0 1 0,0 1 1,0-1-1,1 1 0,-1-1 1,0 1-1,0 0 1,-4 2-1,4-1-419,0 0 0,0 0 1,0 1-1,0-1 0,1 1 0,-1 0 0,1 0 0,-5 6 1,-4 5-3747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20 104 2673,'0'0'3534,"-4"3"-3197,2-1-282,1-1 0,-1 1 1,1-1-1,0 1 0,0 0 0,0 0 0,-1 0 1,2 0-1,-1 0 0,0 0 0,0 0 0,1 0 0,-1 0 1,0 4-1,1-5-42,1 0 1,-1 0-1,0 0 1,1 0-1,-1 0 1,0 0-1,1 0 1,-1 0-1,1 0 1,0 0-1,-1 0 1,1 0-1,0-1 1,-1 1-1,1 0 1,0 0-1,0-1 1,0 1-1,0-1 1,0 1-1,0-1 1,0 1-1,0-1 1,0 1-1,0-1 1,0 0-1,0 1 0,0-1 1,0 0-1,0 0 1,0 0-1,0 0 1,0 0-1,0 0 1,0 0-1,0-1 1,2 1-1,1-1 62,0 1 0,0-1 0,0 1 0,0-1 0,0-1 0,0 1 1,0 0-1,0-1 0,-1 0 0,1 0 0,-1 0 0,1 0 0,-1-1 0,0 1 0,0-1 0,0 0 0,0 0 0,0 0 0,-1 0 0,1-1 0,2-4 0,-3 4-47,1 0 1,-1 0-1,0-1 1,-1 1-1,1-1 1,-1 0-1,1 1 0,-1-1 1,-1 0-1,1 0 1,-1 0-1,0 0 1,0 0-1,0 1 1,-1-1-1,1 0 1,-1 0-1,-2-6 0,2 10-26,1 0-1,0 1 1,0-1-1,0 0 1,-1 1-1,1-1 0,0 0 1,-1 1-1,1-1 1,0 0-1,-1 1 0,1-1 1,-1 1-1,1-1 1,-1 1-1,1-1 0,-1 1 1,0-1-1,1 1 1,-1 0-1,0-1 1,1 1-1,-1 0 0,0-1 1,1 1-1,-1 0 1,0 0-1,1 0 0,-1 0 1,0 0-1,0 0 1,1 0-1,-1 0 1,0 0-1,0 0 0,1 0 1,-1 0-1,0 0 1,1 1-1,-1-1 0,0 0 1,1 0-1,-1 1 1,0-1-1,1 0 0,-2 2 1,0-1-1,0 1 0,-1 0 0,1 0 0,0 0 0,0 0 1,0 0-1,0 0 0,1 1 0,-1-1 0,-1 3 0,1-1-12,0 0-1,1 0 1,-1 0-1,1 0 1,0 1-1,0-1 1,1 0 0,-1 0-1,1 1 1,0-1-1,0 0 1,0 1-1,1 5 1,0-8 5,0 0 0,0 0 0,0-1 1,0 1-1,0 0 0,0-1 0,0 1 0,0-1 0,1 1 1,-1-1-1,0 1 0,1-1 0,0 0 0,-1 0 1,1 0-1,0 0 0,-1 0 0,1 0 0,0 0 1,0-1-1,0 1 0,-1-1 0,1 1 0,0-1 0,0 0 1,0 0-1,0 0 0,0 0 0,4 0 0,-4 0 40,1 0-1,0 0 0,0-1 0,-1 1 0,1-1 0,0 1 1,-1-1-1,1 0 0,0 0 0,2-1 0,-4 1-16,-1 1-1,1-1 0,0 0 0,-1 1 0,1-1 0,-1 0 1,1 1-1,-1-1 0,1 0 0,-1 1 0,1-1 1,-1 0-1,0 0 0,1 0 0,-1 1 0,0-1 1,0 0-1,1 0 0,-1 0 0,0 0 0,0 0 1,0 1-1,0-1 0,0 0 0,0 0 0,-1 0 1,1 0-1,0 0 0,0 1 0,-1-1 0,1 0 0,0 0 1,-1 0-1,1 1 0,-1-1 0,1 0 0,-1-1 1,-4-1-41,1 0 0,0 0 1,-1 0-1,0 0 1,0 1-1,0-1 1,0 1-1,0 1 0,0-1 1,-1 1-1,1 0 1,0 0-1,-1 0 0,1 1 1,-1 0-1,1 0 1,-1 0-1,-9 2 1,13 0-219,0 0 1,1 0 0,-1 0-1,1 0 1,-1 0 0,1 0-1,0 0 1,0 0 0,0 1-1,0-1 1,1 0 0,-1 1-1,0-1 1,1 1 0,0-1-1,-1 0 1,1 5 0,0-6 66,0 17-2065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5753,'0'0'0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1992,'-103'110'1145,"121"-108"-1145,3-2-841</inkml:trace>
  <inkml:trace contextRef="#ctx0" brushRef="#br0" timeOffset="1">803 288 3665,'0'0'952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1792,'10'-12'896,"14"12"-128,-14-5-768,0 2 0,1-3 128,4 1-128,4-7 128,1-2-256,6 2 128,3 1 128,-5 0 128,7 1-1152,-2-1 128,7-9-384,3-6 128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3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2457,'0'0'808,"111"35"-1769,-59-35 273,3-14-600</inkml:trace>
  <inkml:trace contextRef="#ctx0" brushRef="#br0" timeOffset="1">1163 0 1336,'0'0'1233,"67"125"-2650,-75-80 1345,-10-6-176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1800,'0'0'3554,"12"4"795,-12 1-6429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3145,'0'0'5569,"-2"0"-5569,2-4-768,0-5-689,0-2-1799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5889,'0'0'3497,"0"-16"-4505,0 2-785,0-2-1719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1 380 4937,'0'0'1712,"32"-66"-7425</inkml:trace>
  <inkml:trace contextRef="#ctx0" brushRef="#br0" timeOffset="1">320 6 4489,'0'0'2665,"12"0"-4098,-2 0-71,1-5-1977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19 4289,'0'0'1640,"-71"-18"-4240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1 603 3929,'0'0'2368,"4"-109"-7105</inkml:trace>
  <inkml:trace contextRef="#ctx0" brushRef="#br0" timeOffset="1">34 61 4425,'0'0'1536,"12"-18"-3096,26 4 968,-4 2-184,1-4-865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18 880,'0'0'4857,"34"-4"-4777,-23 3-80,13-3-328,-2 2-1064,0-5-2305</inkml:trace>
  <inkml:trace contextRef="#ctx0" brushRef="#br0" timeOffset="1">694 166 848,'0'0'3105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2409,'0'0'168</inkml:trace>
  <inkml:trace contextRef="#ctx0" brushRef="#br0" timeOffset="1">650 27 2088,'0'0'553,"111"-26"-2618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8:4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1 840,'0'0'0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0 516 2304,'50'-34'1152,"40"22"-512,-51 6-1024,11-14-1408,15-12 0</inkml:trace>
  <inkml:trace contextRef="#ctx0" brushRef="#br0" timeOffset="1">1285 53 1664,'39'-26'768,"47"18"0,-57 5-1024,10-1-1152,12-7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9:1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1 104,'0'0'2080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09:1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3001,'0'0'0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4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4545,'0'0'7295,"0"0"-7180,-3-1 2654,3 0-2654,0 1 1,0 0-1,0 0 1,0 0-1,-1 0 0,1 0 1,0-1-1,0 1 0,0 0 1,0 0-1,0 0 1,0 0-1,0-1 0,0 1 1,0 0-1,0 0 0,2-2 1731,-2 2-1730,15 5-114,1 1 0,-1 0 0,-1 1 0,1 1 0,-1 0 0,0 1 0,-1 1 0,0 0 0,12 13 0,-25-23-249,1 1 1,-1 0 0,1-1 0,0 1-1,-1-1 1,1 1 0,-1-1-1,1 1 1,0-1 0,-1 1-1,1-1 1,0 0 0,0 1 0,-1-1-1,1 0 1,0 0 0,0 1-1,-1-1 1,1 0 0,0 0 0,0 0-1,-1 0 1,2 0 0,7-19-5529,-5 3 2843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2657,'0'0'6454,"0"20"-5703,-3-7-432,0 1 0,-1-1 0,-1 0 0,0-1 0,0 1 0,-2-1-1,-9 15 1,-3 8 157,3-6 245,11-21-580,0-1-1,1 0 1,0 1-1,0 0 1,1 0 0,0 0-1,0 0 1,-2 15-1,-9 22-22,14-45-133,-2-13-5262,-1-6 1857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3905,'0'0'8924,"13"7"-5890,45 25-2763,17 23 15,-75-54-220,0-13-9964,0 2 4638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1736,'0'0'5715,"-1"29"-3095,-2-20-2324,0 0 0,0 0 0,-1-1 0,0 1 0,-1-1 0,1 0-1,-2 0 1,-6 8 0,-18 32 374,-6 46-491,44-104-3825,1-2-98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1296,'0'0'4227,"4"2"-3662,9 2-74,1 1 0,-1 0 0,-1 1 0,1 0 0,-1 1 0,0 1 0,17 13-1,-27-18-791,1 0-1154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44 0 1136</inkml:trace>
  <inkml:trace contextRef="#ctx0" brushRef="#br0" timeOffset="1">44 0 1136,'60'29'1213,"-60"-28"-1171,0-1 1,1 1-1,-1 0 1,0 0-1,1-1 1,-1 1 0,0 0-1,0-1 1,0 1-1,1 0 1,-1 0 0,0-1-1,0 1 1,0 0-1,0 0 1,0-1 0,0 1-1,-1 0 1,1 0-1,0-1 1,0 1 0,0 0-1,-1-1 1,1 1-1,0 0 1,-1-1 0,1 1-1,-1 0 1,1-1-1,-1 1 1,1-1 0,-2 2-1,-22 26 1146,16-19-591,-58 84 1191,65-92-1940,14-23-3606,-11 20 3103,7-8-2107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2128,'0'0'6431,"28"10"-4604,90 94-218,-117-104-1381,-1-9-7703,0-3 5344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3:2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1776,'0'0'5288,"-11"18"-4516,-9 11-466,-53 88 1170,63-97-1311,8-14-94,-1 0-1,0 0 1,0 0 0,-1 0 0,0-1-1,0 0 1,-5 6 0,6-7-507,12-15-4996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0 368 3328,'32'-9'874,"-1"2"-1,1 1 1,59-4-1,-16 4-655,213-51-3613,-65 9 2758,32-9 2135,-68 13-756,-123 32-749,302-67-2674,-247 47 377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2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557 127 320,'0'0'2635,"-8"-9"1330,-7 9-3882,-1 1-1,1 0 0,-1 2 1,1-1-1,0 2 1,0 0-1,0 1 1,1 0-1,-1 1 1,1 1-1,1 0 1,-1 1-1,1 1 0,1 0 1,-1 0-1,-13 15 1,-34 32-61,46-44-25,-1 0 1,2 1-1,0 1 1,1 0-1,0 0 1,1 1 0,1 1-1,-12 21 1,6-1 1,9-23-7,0 0 0,1 1 0,1 0 0,0 0 0,1 0 0,1 1 0,0-1 1,-2 28-1,4-30 21,0 0 1,-1 0 0,0 0-1,-7 18 1,-6 38-49,8 3 70,-5 125 33,13-187-70,2 0 1,-1-1 0,1 1-1,1-1 1,-1 1 0,1-1-1,10 14 1,5 13 69,-15-28-62,-1-1-1,2 0 1,-1 0 0,1 0-1,0 0 1,0 0 0,0-1-1,1 0 1,-1 0 0,2-1-1,-1 0 1,0 0-1,1 0 1,-1-1 0,1 1-1,0-2 1,0 1 0,1-1-1,11 2 1,11 2 57,0-2 0,1-2-1,40 0 1,-57-4-41,-1 0 0,0-1 0,0 0-1,0-1 1,0 0 0,-1-1 0,1 0 0,-1-1-1,16-11 1,-12 7 4,1 2 0,0 0-1,0 1 1,24-7 0,-18 7-25,-1-1 0,1-1-1,-1-1 1,-1-1 0,0 0 0,-1-2 0,0-1-1,0 0 1,-2-1 0,0-1 0,-1-1 0,0 0-1,-2-2 1,15-20 0,-19 24-109,-4 7 133,0-1-1,0 1 1,-1-2-1,0 1 0,-1-1 1,0 1-1,0-1 1,-1-1-1,-1 1 1,0-1-1,3-17 0,3-33 71,0-24 268,-9 49-328,1-3 66,-2 0 1,-7-39-1,7 66-90,-2 0 0,0 0-1,0 0 1,-1 1 0,-1 0 0,0 0-1,0 0 1,-1 0 0,0 1-1,-15-18 1,-27-37 104,38 49-127,-1 1 0,-1 0-1,0 0 1,-24-20 0,6 9 65,15 12 65,-1 0 0,0 1 1,-1 0-1,-1 2 0,0 0 0,0 0 1,-1 2-1,-26-9 0,37 16-114,0 1 1,0 1-1,0-1 0,0 1 0,0 1 0,0 0 1,0 0-1,0 0 0,0 1 0,0 0 0,1 0 1,-9 5-1,2-2-2,1 2 1,0 0-1,0 0 1,1 1-1,-21 18 0,31-24-22,-1 0-1,1 0 0,0 0 1,0 1-1,0-1 0,0 1 1,0-1-1,1 1 0,-1 0 0,1-1 1,0 1-1,-1 0 0,1 0 1,1 0-1,-1 0 0,0 0 0,1 1 1,-1 5-1,0-3 33,0 0 0,-1 1 0,0-1 0,0 0 0,0 0 0,-6 9 1,-4 13-39,6-5-556,1 0 1,-3 34 0,7-53 403,1-4 88,0 1-1,0 0 1,0-1-1,0 1 1,-1 0 0,1-1-1,0 1 1,-1-1-1,1 1 1,0-1 0,-1 1-1,1-1 1,-1 1-1,1-1 1,0 1 0,-1-1-1,1 0 1,-1 1-1,0-1 1,1 0 0,-1 1-1,1-1 1,-1 0-1,1 1 1,-1-1-1,0 0 1,1 0 0,-1 0-1,0 0 1,1 0-1,-1 0 1,0 0 0,-7 1-2728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71 80,'0'0'1116,"-2"3"-1070,-9 5-53,19-46 235,-8 36-175,0 0 1,1 0-1,-1 0 0,1-1 0,0 1 1,-1 0-1,1 0 0,0 0 1,1 0-1,-1 0 0,0 1 1,0-1-1,1 0 0,-1 0 0,1 1 1,0-1-1,-1 1 0,1-1 1,0 1-1,0 0 0,0 0 0,0 0 1,0 0-1,0 0 0,3-1 1,-5 2 246,-19 12 414,-35 32-645,1 3-1,3 2 0,2 3 0,2 1 0,2 3 0,-61 102 0,100-148-1403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1 1256,'0'0'1566,"-16"20"-962,-105 121 218,65-75-404,-44 50-184,4 5 0,-95 158 0,109-155-1863,81-123 1067,3-4-256,8-12-223,6-5-85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 96,'0'0'1547,"-15"21"-938,0-2-454,-90 113 640,45-65-434,3 2 1,4 2-1,2 3 1,-64 128-1,94-161-806,-41 62 1,108-140-2221,-17 7 1346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0 720,'0'0'1730,"-18"21"-1247,-104 130 370,32-46-141,5 5 0,-98 165-1,149-217-857,11-19-174,-27 62 1,50-101 294,0 0 1,0 0-1,0 0 1,0 0-1,0 0 1,1 0 0,-1 0-1,0 0 1,0 0-1,0 0 1,0 0-1,0 0 1,0 1-1,1-1 1,-1 0-1,0 0 1,0 0-1,0 0 1,0 0-1,0 0 1,0 0 0,0 0-1,0 0 1,0 1-1,1-1 1,-1 0-1,0 0 1,0 0-1,0 0 1,0 0-1,0 1 1,0-1-1,0 0 1,0 0 0,0 0-1,0 0 1,0 0-1,0 0 1,0 1-1,0-1 1,0 0-1,0 0 1,0 0-1,0 0 1,0 0-1,-1 0 1,1 1-1,0-1 1,0 0 0,0 0-1,0 0 1,0 0-1,0 0 1,0 0-1,0 0 1,0 1-1,0-1 1,-1 0-1,1 0 1,0 0-1,0 0 1,0 0 0,0 0-1,12-11-599,13-18 111,7-11-477,0 1-453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1 592,'0'0'2291,"-9"13"-1776,-171 226 1835,92-128-1739,-115 191-1,184-264-398,13-25-630,14-23-1993,38-53 405,-19 31 692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1 392,'0'0'3106,"-12"20"-2620,-99 158 822,65-109-726,-71 113 121,97-147-759,1 1-1,2 1 1,-15 49 0,29-77-1134,6-15-804,3-6 1332,5-8-596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2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0 1520,'0'0'2050,"-15"22"-1547,-106 158 544,17-4-143,-32 47-1071,133-218 12,-18 16-1780,15-18 432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1 162 280,'0'0'2995,"18"-7"-2524,57-24-44,-72 30-345,0-1 1,0 1-1,0-1 0,-1 0 0,1 0 1,0 0-1,-1 0 0,1 0 1,-1-1-1,0 1 0,0-1 1,0 0-1,0 0 0,0 1 1,-1-1-1,1 0 0,-1 0 1,0-1-1,1 1 0,-1 0 1,-1 0-1,1 0 0,-1-1 1,1 1-1,-1 0 0,0-1 1,0 1-1,0-1 0,-1 1 1,1 0-1,-1 0 0,-1-7 0,1 9-47,0-1 0,0 0-1,-1 0 1,1 1-1,0-1 1,0 1-1,-1-1 1,1 1 0,-1-1-1,0 1 1,1 0-1,-1 0 1,0 0-1,0 0 1,1 0 0,-1 0-1,0 0 1,0 1-1,0-1 1,0 1-1,0-1 1,0 1 0,0 0-1,0 0 1,0 0-1,0 0 1,0 0-1,-1 0 1,1 0 0,-3 2-1,3-2-40,0 0 1,0 1-1,0-1 0,0 1 0,0-1 0,0 1 1,0 0-1,0 0 0,0 0 0,0 0 0,0 0 1,0 0-1,1 1 0,-1-1 0,0 1 0,1-1 0,-1 1 1,1-1-1,0 1 0,-1 0 0,1 0 0,0 0 1,0-1-1,0 1 0,1 0 0,-1 0 0,0 1 1,1-1-1,-1 4 0,1-5-4,0 0 0,0 0-1,0 0 1,0 0 0,0 0 0,0-1 0,1 1-1,-1 0 1,0 0 0,0 0 0,1 0 0,-1 0 0,1-1-1,-1 1 1,1 0 0,-1 0 0,1-1 0,0 1-1,-1 0 1,1-1 0,0 1 0,0 0 0,-1-1 0,1 1-1,0-1 1,0 0 0,0 1 0,-1-1 0,1 1-1,0-1 1,0 0 0,0 0 0,0 0 0,1 1-1,37-4 95,-39 4-63,0-1 1,0 0 0,0 0 0,1 0 0,-1 0-1,0 0 1,0 0 0,0 0 0,1 0-1,-1 0 1,0 0 0,0 0 0,0 0 0,1 0-1,-1 0 1,0 0 0,0 0 0,0 0 0,1 0-1,-1 0 1,0 0 0,0 0 0,0-1-1,1 1 1,-1 0 0,0 0 0,0 0 0,0 0-1,0 0 1,1 0 0,-1-1 0,0 1 0,0 0-1,0 0 1,0 0 0,0 0 0,0-1-1,0 1 1,0 0 0,1 0 0,-1 0 0,0-1-1,0 1 1,0 0 0,0 0 0,0 0 0,0-1-1,0 1 1,0 0 0,0 0 0,0 0-1,0-1 1,0 1 0,0 0 0,-1 0 0,1 0-1,0-1 1,0 1 0,0 0 0,0 0 0,0 0-1,0-1 1,-14-4-4647,6 5 1100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84 150 2921,'0'0'4971,"-8"-1"-4700,-22-2-99,23 2-99,7 2-73,0-1 0,0 1 0,0 0 0,0 0 0,0-1 0,0 1 0,1 0 0,-1 0-1,0-1 1,1 1 0,-1 0 0,0-1 0,1 1 0,-1 0 0,1-1 0,-1 1-1,1-1 1,-1 1 0,1-1 0,0 1 0,-1-1 0,1 1 0,0-1 0,-1 0-1,1 1 1,0-1 0,0 1 0,29 3 15,-22-5 47,-1 1-1,1-1 0,-1-1 0,0 1 0,12-5 0,-15 4-21,0-1 0,1 0 0,-1 0-1,-1 0 1,1 0 0,0-1 0,-1 1 0,0-1-1,0 0 1,0 0 0,0 0 0,0-1-1,1-4 1,-2 7-7,-2 0 0,1 0 0,0 0 0,0 0-1,-1-1 1,1 1 0,-1 0 0,1 0 0,-1 0 0,0-1-1,0 1 1,0 0 0,0 0 0,-1-1 0,1 1 0,0 0-1,-1 0 1,0 0 0,1 0 0,-1-1 0,0 1 0,0 0 0,0 0-1,0 1 1,-1-1 0,1 0 0,-1 0 0,1 1 0,-1-1-1,-1-1 1,-3-2-34,0 1-1,-1 0 1,1 1 0,-1-1-1,0 1 1,0 1-1,0-1 1,0 1 0,-1 1-1,1-1 1,0 1-1,-1 0 1,1 1-1,-1 0 1,1 0 0,-15 2-1,20-1-54,0-1 0,0 1 0,0 0 0,0-1 0,0 1 0,1 0 0,-1 0 0,0 0 0,1 1 0,-1-1 0,0 0 0,1 1 0,0-1 0,-1 1 0,1-1 0,0 1 0,0 0 0,0-1 0,0 1 0,0 0 0,0 0 0,0 0 0,0 0 0,1 0 0,-1-1 0,1 4 0,-2 6-716,0-1 0,2 1 0,0 19-1,0-17-240,0 12-2311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1536,'89'-27'768,"26"23"0,-76 1-896,12 3-1280,9-8 0</inkml:trace>
  <inkml:trace contextRef="#ctx0" brushRef="#br0" timeOffset="1">1375 0 0,'29'7'0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16:3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0 128,'0'0'2446,"-8"16"1892,3-16-4343,3 1-92,1-1 1,-1 0-1,0 1 0,1-1 0,-1 0 1,0 0-1,1 0 0,-1-1 0,0 1 1,1 0-1,-1-1 0,0 1 0,1-1 1,-1 1-1,1-1 0,-4-1 0,5-6-2356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0:5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1922 712,'0'0'3190,"0"-6"939,-1-23-4126,7 9-1,0 0 0,2 1 1,0 0-1,1 1 0,1 0 0,0 0 1,18-22-1,-2 2 2,38-65-16,279-475-24,-242 402-371,159-212 0,-60 56-14,-167 273 393,-26 47 70,2-10-2151,-9 15 672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0:5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1632,'0'0'3050,"15"-15"-2668,108-112 763,-123 127-1128,0 0 0,0 0 0,0 0 0,1-1-1,-1 1 1,0 0 0,0 0 0,0 0 0,1 0-1,-1 0 1,0 0 0,0-1 0,0 1 0,1 0 0,-1 0-1,0 0 1,0 0 0,0 0 0,1 0 0,-1 0-1,0 0 1,0 0 0,1 0 0,-1 0 0,0 0 0,0 0-1,1 0 1,-1 0 0,0 0 0,0 0 0,0 0-1,1 1 1,-1-1 0,0 0 0,0 0 0,0 0-1,1 0 1,-1 0 0,0 0 0,0 1 0,0-1 0,0 0-1,0 0 1,1 0 0,-1 1 0,0-1 0,0 0-1,0 0 1,0 0 0,0 1 0,0-1 0,0 0-1,0 0 1,0 0 0,0 1 0,0-1 0,0 0 0,0 0-1,0 1 1,0-1 0,0 0 0,0 0 0,0 1-1,2 30 489,-7 36-279,3-1-1044,9-70-461,18-42-1418,-15 19 315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1:0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56 2168,'0'0'2602,"-7"16"-1943,0 4-369,0-1 0,1 1 0,1 0 0,1 1 0,0-1 0,0 24 0,4-35-203,1 0 1,0 0-1,0 0 1,0 0-1,1 0 0,1 0 1,-1 0-1,2-1 1,-1 1-1,1-1 1,6 10-1,-6-12-74,-1-1 0,1-1 1,1 1-1,-1 0 0,1-1 0,-1 0 0,1 0 1,1 0-1,-1-1 0,0 0 0,1 0 1,0 0-1,-1-1 0,1 0 0,0 0 0,0 0 1,10 1-1,-8-1 18,0-1 1,0 0 0,0 0-1,0-1 1,0 0 0,0-1-1,0 1 1,0-2-1,0 1 1,-1-1 0,1 0-1,0-1 1,-1 0 0,1 0-1,-1 0 1,0-1-1,0 0 1,-1 0 0,1-1-1,-1 0 1,0 0-1,0-1 1,8-10 0,1 0-15,-1-1 1,-1 0-1,0-1 1,-1-1 0,11-25-1,-18 33-12,0 0-1,-1-1 1,-1 1-1,0-1 1,-1 1-1,0-1 1,0 0 0,-1 0-1,-1 0 1,0 0-1,-3-17 1,2 26 4,0 0 0,0 0 0,0 0 0,0 0 1,0 1-1,-1-1 0,1 0 0,-1 0 0,0 1 0,0-1 1,0 1-1,0 0 0,0 0 0,-1 0 0,1 0 0,-1 0 1,1 0-1,-1 0 0,0 1 0,0-1 0,0 1 1,0 0-1,1 0 0,-1 0 0,-1 0 0,-4 0 0,-9-2 115,-1 1 0,0 0-1,-26 2 1,27 1 74,12-1-190,0 1-1,1 1 1,-1-1-1,0 1 1,1-1-1,0 1 1,-1 1 0,1-1-1,0 0 1,0 1-1,1 0 1,-1 0-1,0 0 1,-4 6 0,-46 55-590,53-63 551,-7 9-806,0 1-1,0 0 1,1 0 0,1 1-1,0-1 1,0 2 0,-6 19-1,12-24-809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1:0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0 912,'0'0'3494,"-8"14"-2750,-73 126 1460,-65 152-1,139-277-2146,5-11-44,-1-1 0,1 1 0,1 0-1,-1 0 1,1 0 0,-1 0-1,1 0 1,0 5 0,1-9 132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19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1362 301 464,'0'0'423,"0"0"12,0 0-51,0 0-12,0 0-7,-5 0 9,-18 4 232,-1 2 1,2-1-1,-1 2 1,0 1 0,-39 21-1,-116 74-47,58-30-102,88-54-348,0 1-1,0 1 0,3 3 1,0 0-1,1 1 0,1 2 1,-44 57-1,57-65-102,-1 1 0,0 0 0,2 1 0,1 0-1,1 2 1,2 0 0,0-1 0,1 1 0,0 1 0,2 0 0,1 0 0,1 1-1,1-1 1,1 40 0,2-4-8,1-1 0,3 1 1,3-1-1,14 61 0,-5-48 118,-4-2 1,-3 4-1,-2-2 1,-4 1-1,-13 132 1,2-147 24,-1-2 1,-4 1-1,-37 98 1,-86 155 149,91-208-222,-38 66 62,-41 101 33,110-230-154,0 1-1,4 0 0,0 0 1,2 1-1,-1 47 0,5 11 16,4-2 0,15 112 0,-6-146-24,3 1 0,3-1 0,2-2 0,32 79 0,77 128 34,191 301 0,-214-391-3,82 132 93,-138-240-99,2-4 0,76 81-1,-105-128-34,2-1 0,0 0-1,1-2 1,1-2 0,1 1-1,-1-2 1,3-1 0,-2-1-1,2 0 1,0-3 0,1 0 0,53 6-1,23-3-43,0-4 0,123-9 0,-131 0 44,4-5-86,189-36-1,-33 1 127,35 23 2,367 20-1,-103 46-21,111 1 2,-568-47-13,-2-5 0,1-4 0,-1-4-1,-1-4 1,103-30 0,-168 34-1,-1 0-1,0-3 1,-1-1 0,-1 0-1,1-1 1,-3-2 0,35-33-1,154-172 14,-152 152-9,201-237 51,56-65-349,-134 168 237,170-248 1,-299 366 70,-4-1 1,44-108-1,-28 51-4,-40 96-12,-4-4 1,-2 1-1,-2-2 0,-1 1 1,-4-2-1,-2-2 0,-4 1 1,7-111-1,-14 71 2,-6-1-1,-6 2 1,-2 0-1,-4 2 1,-5-1-1,-35-98 0,-43-65 40,-25-72-1,116 310-32,2 0 0,-4 0 0,1 1-1,-2 0 1,1 1 0,-2-1 0,-2 2 0,1 1 0,-2 0-1,1 0 1,-1 1 0,-2 0 0,1 2 0,-2 1-1,0 0 1,-1 0 0,-32-13 0,-95-41-17,-4 8 0,-236-62 1,43 17-1,-258-118 103,421 142-45,-214-125 0,358 181-40,0-2 0,3 0-1,-58-58 1,-73-102 13,38 39-2,114 134-14,0 2 0,-2 0 1,1 0-1,0 2 1,-1-2-1,0 4 1,-1-2-1,0 1 1,-1 2-1,2-1 1,-2 2-1,0 0 0,-24-2 1,-23-1 18,-1 3 1,-73 5 0,50 1 10,37-1-30,-1 0 0,0 5 0,2 0 0,-2 2 0,2 4 0,1 2 0,-75 28 0,6 29-48,97-56 34,-1-2-1,-1-1 0,1 0 0,-2-1 1,1-1-1,-32 9 0,-28-2-9,0-3 1,0-5-1,-2-4 0,-144-6 0,16-30 32,153 19-7,0 3 0,-82-3 0,50 23-31,33-3 33,-110 12 198,161-20-204,2 1 0,-2-1 1,2 1-1,-1 1 0,1 0 0,0 0 1,-2 0-1,2 1 0,-1 0 1,-7 6-1,9-6 0,0-1 0,-1 1 0,1-2 0,0 2 0,-2 0 0,1-2 0,1 0-1,-1 1 1,-1-1 0,-6 0 0,11-7-5942,2-6 2994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2328,'0'0'907,"0"0"-437,0 0-218,0 0 48,0 0 141,1 9 46,21 236 1722,-14 334 0,-11-325-1733,3-253-545,0-1-100,0-45-2244,0-19 594,4 1-1,12-68 1,-6 79 521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1320,'0'0'839,"0"0"44,0 0-47,0 0-34,0 0-77,0 0-171,-4-7 1631,4 7-2149,0 0 0,0 0 1,0 0-1,0 1 0,0-1 0,0 0 0,0 0 0,0 0 0,0 0 0,0 0 0,0 0 0,0 0 0,0 0 0,0 0 0,0 0 0,0 0 0,0 2 0,0-2 0,0 0 0,0 0 0,0 0 0,-1 0 0,1 0 0,0 0 0,0 0 0,0 0 0,0 0 0,0 0 0,0 0 0,0 0 0,0 0 0,0 0 0,0 0 0,0 0 1,0 0-1,-2 0 0,2 0 0,0 0 0,0 0 0,0 0 0,0 0 0,0 0 0,0 0 0,0 0 0,0 0 0,0 0 0,0 0 0,-1 0 0,1 0 0,0 0 0,0 0 0,0 0 0,0 0 0,17 312 901,-6-184-655,18 116-61,2 46 49,-31-208 231,-23-173-5380,12-10 1738,7 42 852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11 251 936,'0'0'1395,"0"0"-543,0 0-189,0 0-59,0 0 32,0 0-190,-3-6-106,2 4-317,-1 0-1,2 1 1,-1-2 0,0 2-1,1-2 1,0 2 0,-2-2 0,2 2-1,0-2 1,0 2 0,-1-2-1,1 2 1,0-2 0,1 2-1,-1-2 1,0 2 0,0-2 0,2 2-1,-2-2 1,1-1 0,2 0 30,1 0 0,-2 0 0,1 0 0,1 0 0,0 0 0,-1 0 0,1 2-1,9-8 1,22-14 220,-1 0 0,4 3-1,-1 1 1,48-17 0,-68 29-245,1 2 1,0 1-1,1 0 0,0 1 1,-1 1-1,1 2 1,0-1-1,-1 1 1,1 1-1,1 1 0,33 7 1,-41-4-29,0 2 0,-1-1 0,1 0 0,-1 2 0,-1 0 0,1 1 0,-2 0 0,2 0 0,-2 0 0,10 13 0,2 2 37,-1 1 0,-1 1 0,15 28 0,-24-37 79,-2 0 1,0 0 0,-2 0-1,1 1 1,-2-1-1,-1 2 1,0-1 0,0 2-1,-1-2 1,-2 0-1,-1 2 1,2-2 0,-6 33-1,1-42-33,-1 1 0,1-1 0,-1 0 0,0 1 0,-1-1 0,1-1 0,-1 1-1,-1-1 1,0 1 0,0-2 0,0 1 0,-1-2 0,-10 10 0,-17 10 170,-56 33 0,73-49-195,15-8-50,-2 2 16,0 0 1,2-2-1,-2 2 0,0-2 1,0 0-1,0 1 0,0-1 0,0 0 1,-2 1-1,2-2 0,-8 1 1,12-1-53,0 0-24,0 0-23,0 0-8,0 0-39,0 0-30,0 0-23,4-1 172,0 1 0,0 0 0,-1-2 1,1 2-1,0 0 0,0 2 0,0-2 0,0 0 0,-1 1 1,1 0-1,0-1 0,0 2 0,-2-1 0,2 0 1,-1 2-1,1-2 0,3 3 0,255 192 687,-258-193-658,-1 1-1,1-2 1,-2 1-1,1 1 0,0-1 1,-1 1-1,1 0 1,0 0-1,-2-2 1,2 2-1,-2 0 0,0 0 1,1 2-1,-1-2 1,0 0-1,1 0 1,-2 1-1,1-1 0,-1 0 1,0 0-1,0 1 1,-1-1-1,1 0 1,0 2-1,-2-2 0,1 0 1,0 0-1,-1 0 1,-2 5-1,2-50-2477,2-5-432,0-6-655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1880,'0'0'1074,"0"0"-261,0 0-75,0 0 75,0 0-44,0 0-128,0 0-79,0 0-82,0 0-60,19 17 1279,-14-5-1507,0 2 0,-1-1 0,0-1 0,-1 3 0,2 15 0,-3-18-91,-1 2 1,2-2-1,-1 0 0,2 1 1,10 20-1,24-87 811,-29 39-954,1 0-1,0 1 0,1-1 0,1 2 0,0 1 0,1-2 1,1 4-1,19-17 0,-29 32 38,-2 1 1,1 0-1,0 0 1,-1-1-1,1 0 0,-2 2 1,1-2-1,2 13 1,37 295 1717,-37-308-3163,-1-2-5635,-3 0 2332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3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1 254 2176,'4'-7'1024,"32"-12"384,-21 15-1152,-1-7-384,6 0 128,6-4 128,3-4 128,0-4-1024,7 2 0,14-5-640,4-2 0,16-4 1152,10-6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4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 3129,'0'0'1268,"0"0"-523,0 0-35,0 0 246,0 0-226,0 0-352,-11 16 1392,14 27-1459,-4-43-308,1 1-1,0-1 1,0 1 0,0-1-1,0 0 1,0 2 0,0-2-1,0 1 1,0-1-1,1 1 1,-1-1 0,0 0-1,0 2 1,0-2 0,0 1-1,1-1 1,-1 0 0,0 1-1,0-1 1,2 0 0,-2 2-1,0-2 1,0 0-1,1 1 1,-1-1 0,0 0-1,2 0 1,-2 1 0,1-1-1,-1 0 1,0 0 0,1 0-1,-1 2 1,2-2 0,-2 0-1,0 0 1,1 0 0,-1 0-1,1 0 1,-1 0-1,2 0 1,-2 0 0,1 0-1,-1 0 1,0 0 0,1 0-1,-1 0 1,2-2 0,-2 2-1,0 0 1,1 0 0,-1 0-1,1-1 1,-1 1-1,0 0 1,2 0 0,-2-1-1,0 1 1,1 0 0,-1-2-1,0 2 1,0 0 0,1-1-1,-1 1 1,0 0 0,2-1-1,-2-1 75,1 0-1,1 0 1,-1 1-1,-1 0 1,1-1 0,1 1-1,-2 0 1,1-2-1,-1 2 1,0-1-1,1 0 1,-1 0-1,0 1 1,0-2-1,0 2 1,0 0 0,0-2-1,0 2 1,0-1-1,0 0 1,0 0-1,-1 1 1,1 0-1,0-2 1,-1 2 0,-1-1-1,2 1 1,-1-2-1,1 2 1,-1 0-1,-1-1 1,1 1-1,-1 0 1,1-1 0,0 1-1,-1 0 1,1 1-1,0-2 1,-2 0-1,2 0-133,-2 1-1,2 0 0,-1 1 0,0-2 0,0 1 1,-1 0-1,2 1 0,-2-2 0,2 2 1,-2-1-1,2 1 0,-2 0 0,1 0 0,0 0 1,-1 0-1,2 0 0,-2 0 0,1 0 0,0 0 1,0 0-1,0 1 0,0-1 0,0 2 1,0-2-1,0 1 0,-1 0 0,2-1 0,-2 2 1,2-1-1,0 0 0,-2 1 0,2-1 1,-2 3-1,-26 33-4783,20-19 2203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26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44 380 8,'0'0'2250,"0"0"-1238,0 0-246,0 0 163,0 0-45,0 0-212,-8-13-244,5 8-395,-1-1-19,0 1 0,0-2 0,1 2 0,1-2 0,-1 1 0,0 0 0,1 0 0,0-1 0,0 0 0,0 1 0,2-1 0,-1 0 0,1 0-1,0 0 1,0 0 0,0 1 0,1-1 0,1 0 0,-1 1 0,0-1 0,1 0 0,4-10 0,0 8-5,0 1-1,1-2 1,-2 2-1,3 1 1,-1 0 0,1-1-1,0 1 1,0 1-1,0 0 1,2 0 0,-1 0-1,0 2 1,1-1-1,-1 1 1,0 0 0,2 1-1,-2 1 1,2-1 0,0 0-1,0 2 1,-1 0-1,0 1 1,18 0 0,-27 0-7,0 0 0,1 1 1,-1-1-1,0 0 0,1 0 1,-1 1-1,0-1 1,1 0-1,-1 2 0,0-2 1,1 1-1,-1 0 0,0-1 1,1 2-1,-2-2 1,1 1-1,0 0 0,1 1 1,-2-1-1,1-1 0,-1 1 1,1 1-1,1-1 1,-1 2-1,10 45 145,-10-38-65,-1 1 0,0-1 0,-1 1 0,-1 0 1,1-1-1,-6 18 0,-2-5 78,-2-1 0,-1 1-1,-1-2 1,0 1 0,-2-2-1,-1-1 1,-22 23 0,37-41-123,0-6-229,1 1 0,1 0 0,-1 0 0,0-2 1,1 2-1,1 0 0,-2 0 0,4-6 0,16-22-436,0 0-1,48-57 1,-47 66 531,-2-1 1,0-1-1,-2-1 1,-1-1-1,20-43 0,-30 32 2269,-12 33 168,-6 22-1920,2 2-322,-1 0 0,2 0 0,1 1 0,1 0 0,0 0 0,2 2 0,0-1 0,2 0 0,0 0 0,1 1 0,2 31 0,0-49-96,1-2 0,-1 2-1,1 0 1,1 0 0,-1 0-1,0 0 1,1 0-1,-1-1 1,2 1 0,-2-1-1,2 1 1,-1-2-1,1 2 1,0-1 0,-1 0-1,1-1 1,0 1-1,1 0 1,-2-1 0,1 0-1,1 0 1,0 0-1,-1 0 1,1 0 0,0-1-1,0 0 1,0 1 0,0-1-1,0-1 1,5 1-1,-1 1 53,2-2 0,-2 1-1,0-1 1,0-1 0,1 1-1,-1-2 1,0 1 0,0 0 0,0-2-1,0 0 1,0 1 0,0-1-1,11-6 1,-14 5-64,-1 1-1,2-1 1,-2 1 0,1-1 0,-1 0-1,0 0 1,0 0 0,4-8 0,-1-4-2386,-5-5-3470,-2 17 2688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2056,'0'0'935,"0"0"-144,0 0 47,0 0-28,0 0-271,0 0-217,0 0-14,0 0 77,0 0-21,0 0-29,-4 7 3079,-14 29-3155,5 12-65,2 0 0,3 2 0,2-1 0,0 1 0,5 0 1,4 63-1,-3-105-190,1-2 0,0 2 0,2-1 0,-2 1 0,2-1 0,0 1 0,-1-2 0,2 1 0,-1 0 0,1 0 0,0-1 0,1 0 0,-1 0 0,2 0 0,10 8 0,-16-14-90,1 0 0,-1 0 0,0 0 0,1 0 0,-1 0 0,0-1 0,0 1 0,2 0 1,-2 0-1,0-1 0,1 1 0,-1 0 0,0 0 0,0-2 0,1 2 0,-1 0 0,0-1 0,0 1 0,0 0 1,0-1-1,0 1 0,2 0 0,-2-2 0,0 2 0,0 0 0,0-1 0,0 1 0,0-1 0,0 1 0,0 0 1,0-2-1,0 2 0,0 0 0,0-1 0,0 1 0,-2-1 0,2 1 0,0 0 0,0-2 0,-1-24-4664,0 20 1862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3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60 2721,'0'0'769,"0"0"-171,0 0 128,0 0-17,0 0-219,0 0-20,-4 4 52,0 1-377,0 1-1,1-1 1,-1 0-1,1 1 0,1 0 1,0 0-1,0-1 0,0 2 1,0-1-1,2 0 0,-2 0 1,1 1-1,1 0 0,0-2 1,0 2-1,0-1 0,3 9 1,-3-2-83,1 0 0,0 2 0,2-2 0,0 1 0,-1 0 0,4 0 0,8 22-1,-12-34-57,-1 1-1,0 0 0,2-1 0,-2 1 0,2 0 0,-2-1 0,2 0 0,0 0 0,-2 0 0,2 0 0,-1 0 0,1-1 0,0 2 1,-1-2-1,2 0 0,-1-1 0,0 2 0,-1-1 0,2 0 0,-1-1 0,0 0 0,1 2 0,-2-2 0,1 0 0,1 0 0,-1 0 0,-1 0 1,2-2-1,-1 2 0,0-1 0,1 1 0,-2-1 0,1-1 0,0 1 0,-1 0 0,2-1 0,-1 1 0,0-2 0,3-2 0,1 1 57,0-1 0,-1-1 0,0 1-1,0-2 1,0 2 0,-1-2 0,0 1-1,1-1 1,-2-1 0,0 1-1,0-1 1,0 2 0,-2-2 0,5-11-1,-3-1 126,0 0 0,-1-1-1,-1 1 1,-2 0-1,2 0 1,-8-41 0,5 58-139,0 0 1,-2 1 0,2-1 0,-1 0 0,0 1 0,-1-1-1,2 0 1,-2 2 0,0-2 0,1 2 0,-1-2-1,0 2 1,1 0 0,-1-1 0,0 1 0,-1 0-1,2-1 1,-1 1 0,0 1 0,-1-1 0,2 1-1,-2 0 1,1-2 0,-5 2 0,4 0-159,-1-1 0,1 1 0,-2 0 0,1 0 0,1 0 0,-1 1 0,1-1 0,-2 2 0,2-1 0,-1 0 0,1 1 0,0-1 0,-1 2 0,1-2 0,-8 7 0,6-3-372,1 1 0,0 0 0,-1 1 0,2-2 0,-1 2 0,1 1-1,0-1 1,0-1 0,1 2 0,1 0 0,-1-1 0,0 1 0,2 0 0,-3 11 0,4-10-1171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3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1560,'0'0'1927,"0"0"-1048,0 0-72,0 0 77,0 0-225,0 0-272,6 15 3475,19 53-3354,-8-23-268,15 67 0,-28-95-151,0 0 1,-1 1 0,-2-1 0,1 2-1,-2-2 1,-2 0 0,-2 23 0,3-32-60,-2-1 0,1 1 0,-2-2 0,1 1 1,-1 1-1,0-1 0,0-1 0,-7 8 0,10-12-71,-2 2 1,1-1-1,-1 0 0,0-1 0,-1 1 0,2 0 0,-1-1 0,-1 1 0,1-2 1,-1 2-1,2-2 0,-2 1 0,0 0 0,0 0 0,0-1 0,1-1 0,-8 3 1,5-17-4355,4 12 3459,1-8-2187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3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68 188 1256,'0'0'682,"0"0"-119,0 0-13,0 0-27,0 0-191,0 0-140,8 16 2150,44-11-2014,-51-5-302,2 0 0,-2 0 0,2 0 0,-2 0-1,2 0 1,-2-1 0,0 1 0,2 0-1,-2-1 1,2 1 0,-2-2 0,0 1 0,2 1-1,-2-1 1,1-1 0,-1 1 0,0 0 0,2-1-1,-2 1 1,1 0 0,-1-1 0,0 0 0,7-24-15,-1 1 0,-2 0 1,-1-2-1,0 2 0,-1-31 1,-4 54-9,-1 2 0,2 0 1,-1-1-1,1 1 1,-1-1-1,-1 1 1,2 0-1,-1-2 1,0 2-1,1 0 1,-2 0-1,1 0 0,1-1 1,-1 1-1,-1 0 1,1 0-1,1 0 1,-1 0-1,-1 0 1,1 1-1,1-1 0,-1 0 1,-1 0-1,2 0 1,-1 0-1,0 2 1,1-2-1,-2 0 1,1 1-1,0 0 0,-31 11 17,20-2-6,1 0 0,-1 1 0,3 0 0,-2 1 0,-14 24-1,22-31-10,-1 0-1,2 1 1,-1 0-1,2 0 0,-2 0 1,2 0-1,0 0 0,-1 0 1,1 0-1,1 0 0,0 0 1,0 1-1,0 0 0,0-2 1,1 2-1,-1-2 0,4 10 1,-4-13-4,0 0 1,2 0 0,-2 0-1,0-1 1,1 2 0,-1-2-1,1 0 1,1 2 0,-2-2-1,1 1 1,0-1 0,0 2-1,1-2 1,-1 0 0,0 1-1,1-1 1,-1 0 0,0 1-1,1-1 1,-1-1 0,2 1 0,-2 1-1,0-2 1,2 1 0,-2-1-1,1 1 1,0-1 0,0 2-1,0-2 1,0 0 0,-1 0-1,2 0 1,-2 0 0,2 0-1,2 0 1,-1-2 1,-1 1-1,1 0 1,-2-1-1,1 1 1,1-2 0,-1 2-1,-1-2 1,1 2-1,0-2 1,-1 1 0,1-1-1,0 0 1,-1 1 0,0-1-1,0 0 1,0 1-1,0-2 1,1-3 0,-3 7-1,5-11 19,-1 1 0,0-2 0,0 1 0,3-20 1,-6 30-14,-1 0 1,0-1 0,0 1 0,0 0 0,1-2 0,-1 2 0,0-1-1,-1 1 1,1 0 0,0-1 0,0 1 0,0-2 0,-1 2-1,1 0 1,-2-1 0,2 1 0,-1 0 0,1-1 0,-1 1 0,1 0-1,-2-1 1,1 1 0,0 0 0,-1 1 0,2-2 0,-1 1-1,0 0 1,-1 1 0,1-2 0,0 1 0,-1 1 0,1-1 0,0 1-1,0 0 1,-1-2 0,0 2 0,0 0 0,1-1 0,0 1 0,-1 0-1,1 0 1,0 0 0,-2 0 0,0 0 0,-1 0-5,0 0 1,-1 0 0,1 1-1,0-1 1,0 2 0,0-2-1,0 1 1,0 0 0,0 1-1,0-1 1,0 2 0,1-2-1,-1 2 1,0-2 0,2 2-1,-2-1 1,1 1 0,0 0-1,-1-1 1,2 1 0,-1 1-1,1-1 1,0 1 0,0-2-1,-1 2 1,2 0 0,-1 0-1,0 0 1,0 0 0,1 0-1,1 0 1,-1 0 0,-1 0-1,2 0 1,0 0 0,-1 0-1,1 0 1,1 0 0,-1 6-1,0-9-6,0 2 0,0-2-1,0 2 1,0-2 0,0 2 0,2-2-1,-2 2 1,0-2 0,1 2-1,-1-2 1,1 2 0,-1-2-1,2 2 1,-1-2 0,0 0 0,1 2-1,-1-2 1,0 1 0,1-1-1,-1 0 1,0 1 0,3 2-1,0-3-3,-1 0 0,-1-1-1,1 2 1,0-1 0,-1-1 0,2 0-1,-1 0 1,0 0 0,1 0-1,-2 0 1,1 0 0,0 0 0,-1-1-1,2 1 1,-1-2 0,5 0-1,-7 2 24,1 0-1,-1 0 0,0-2 0,-1 2 0,2 0 0,-1-1 0,0 1 1,1 0-1,-1-1 0,0 1 0,-1-2 0,2 2 0,-1-1 1,0 0-1,-1 1 0,2-2 0,-1 1 0,-1 0 0,1 1 1,-1-2-1,2 1 0,-2 0 0,1-1 0,-1 2 0,0-1 1,1 0-1,-1-1 0,0 1 0,0 0 0,0-1 0,0 1 1,2 0-1,-2-1 0,-2 1 0,2 0 0,0-1 0,0 1 1,0 1-1,0-1 0,-1-3 0,0 2 16,-1 0 1,1 0-1,1 1 0,-1-2 1,-1 2-1,0 0 0,0-1 1,1 1-1,0 0 0,-1-1 1,0 1-1,0 0 0,1-1 0,-2 2 1,2-1-1,-2 0 0,2 1 1,-2-2-1,2 2 0,-2-1 1,1 1-1,0 0 0,-3 0 1,-40 0-1042,16 0-3027,18 0-166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4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2633 120,'0'0'858,"0"0"-418,0 0-104,0 0 81,0 0-63,0 0-173,24-54 1110,-24 45-1211,0 0 1,0-1-1,0 1 1,0 0-1,-1-1 1,0 2-1,-2-1 1,0 0 0,1 1-1,-1-2 1,-1 2-1,0 0 1,0-1-1,0 1 1,-8-8-1,5 7-12,1-1-1,-2 1 1,0 1-1,0 0 1,-2 0-1,1 0 1,0 1-1,-1 1 1,1 0-1,-2 0 1,1 0-1,-22-6 1,16 6-47,10 3-4,1-1-1,0 1 1,-1-1-1,2 2 1,-1-2 0,1 0-1,-1 0 1,1-2 0,0 2-1,0-1 1,0 0-1,1 1 1,-1-2 0,1 0-1,1 0 1,-1 1-1,2 0 1,-2-2 0,2 2-1,-2-9 1,-1-10-80,1-1 0,2 1 0,1-44 0,1 29-167,-2 34 209,1 1 1,0-1-1,0 1 1,0-2-1,0 2 1,1 0-1,-1-1 1,2 1-1,-1 0 1,0-1-1,1 1 1,0 0 0,0 0-1,0 0 1,0 0-1,0 0 1,1 0-1,0 0 1,1 1-1,-2-1 1,1 1-1,1-1 1,0 2-1,-1-1 1,1 0-1,0 1 1,0 0 0,0 0-1,0 0 1,0 0-1,1 0 1,-1 1-1,0 0 1,1 1-1,-1-2 1,0 2-1,2-1 1,-2 1-1,1 0 1,-1 0-1,1 1 1,-1-1-1,0 2 1,2-1 0,3 2-1,-5-2 30,0 0-1,1 1 1,-1-2 0,0 1 0,0-1-1,2 1 1,-2-1 0,0 0-1,1-1 1,-1 1 0,5-1-1,-7-1-5,-1 1 0,0 1 0,2-1 0,-2-1 0,1 1 0,-1 0-1,-1-1 1,1 1 0,1 0 0,-1-2 0,0 2 0,-1-1 0,2 1-1,-2 0 1,1-2 0,-1 2 0,1-1 0,-1 0 0,0 0-1,2 0 1,-2 0 0,0 1 0,0-2 0,0 2 0,0 0 0,-2-5-1,-10-331-739,12 330 756,2 1 1,-1 0-1,0 0 0,2 0 1,-2 1-1,2-2 0,0 2 1,-1 0-1,1-1 0,1 1 1,0 0-1,4-6 0,59-62-89,-43 47 8,-23 25 60,0 0-1,1-1 1,-1 0 0,0 0 0,1 1 0,-1 0 0,0-1-1,1 1 1,-1 1 0,0-1 0,2-1 0,-2 1 0,1 1-1,-1-1 1,2 1 0,-2-2 0,2 2 0,-2-1 0,0 1-1,2 0 1,-2 0 0,2 0 0,-1 0 0,0 0 0,0 0-1,-1 0 1,2 0 0,-2 0 0,2 1 0,-2-1 0,0 0-1,2 2 1,-2-1 0,1-1 0,0 1 0,0 1 0,2 0 0,5 6 84,-2 2 1,1-1-1,-2 0 1,1 1-1,9 18 1,-12-20-61,-1-2 1,1 1-1,1 1 1,-1-1-1,1-2 0,1 2 1,-1-1-1,0 0 1,14 8-1,-16-11-27,-1-2 0,1 1-1,0-1 1,-1 0 0,1 1 0,0-1-1,-1-1 1,2 1 0,-1-1-1,0 2 1,1-2 0,-2 0 0,1 0-1,1 0 1,-1 0 0,-1 0 0,2-2-1,-1 2 1,0 0 0,5-2-1,-4-2-13,0-2-1,0 2 0,0 0 0,-2-1 1,2 0-1,-1 1 0,0-2 0,-1 1 1,1 0-1,2-10 0,2-10-43,0-2 1,-1 2-1,-2-2 1,-1 1-1,0-1 1,-3 0-1,0-1 1,-7-45-1,3 25 425,4-68-1,1 109-372,1 1 1,0 0-1,1 0 0,0-1 0,-1 2 1,1-1-1,1 0 0,-1 0 0,1 1 1,0 0-1,0 1 0,1-2 1,-1 2-1,9-8 0,-2 3-19,0 1 0,1 0 1,0 0-1,0 1 0,24-10 0,-35 17 32,2 0 1,-1-1-1,0 1 1,0 0-1,0 0 1,0 0-1,1 0 0,-2 1 1,2-1-1,-2 0 1,2 1-1,-2-1 1,2 2-1,-2-2 0,2 1 1,-2 0-1,1 1 1,0-1-1,0-1 1,-1 1-1,0 1 0,2 0 1,-2 0-1,1-1 1,0 3-1,42 57 110,-16-19-66,-25-40-41,-2 1-1,2 0 1,0-1-1,-1 1 0,1 0 1,0-2-1,-1 2 1,2-2-1,-1 2 0,0-2 1,1 0-1,-2 1 1,2-1-1,-1 0 0,6 2 1,-6-3 0,0 0 1,-1-1-1,1 1 0,1-2 1,-1 1-1,-1 1 0,1-1 1,-2-1-1,2 1 0,0 0 1,-1-1-1,1 0 0,-2 0 1,2 1-1,0-2 0,-2 2 1,0-2-1,2 1 0,-2 0 1,3-3-1,20-28-345,31-59-1,15-20-7,-64 110 339,0 1 1,0 0 0,0 1 0,0 0 0,0-2-1,0 4 1,0-2 0,0 1 0,0-1-1,0 1 1,0 1 0,7 3 0,-9-4 63,1 2 1,1-2-1,-2 2 1,1 0-1,-1-1 0,0 2 1,0-1-1,0 1 1,0 0-1,0-1 1,0 1-1,-1 0 0,1 1 1,-2-1-1,1 0 1,0 1-1,-1-1 1,0 2-1,3 7 0,7 12 142,-11-22-196,-1-2 0,2 1 0,-1 0-1,0 0 1,-1 0 0,2 0 0,-1-1-1,0 2 1,1-2 0,0 0-1,0 1 1,-1-1 0,0 0 0,2 1-1,-2-1 1,1 0 0,0-1 0,0 2-1,0-1 1,0-1 0,0 1-1,0-1 1,0 2 0,2-2 0,0 0-6,-1 0 0,1-2 0,-1 1 0,-1 1 1,2-1-1,-1-1 0,0 1 0,-1 0 1,1-1-1,0 1 0,-1-2 0,1 2 0,0-2 1,2-1-1,8-10-10,1 0 1,-2 0 0,0-2-1,9-16 1,-21 32 15,53-99-673,15-25 32,-61 115 637,0-1 0,1 1 0,-2 0 1,2 1-1,2 0 0,-2 0 0,1 0 1,0 1-1,15-8 0,-20 14 39,0 0 0,0-1 0,0 1 0,0 0 0,0 1 0,0-2 0,2 2 0,-2 0 0,0 0 0,0 0 0,1 0 0,-1 2 0,0-2 0,0 1 0,0 0 0,1 1 0,-1-1 0,0 0 0,0 2 0,-1-2 0,1 2 0,0 0 0,0-2 0,4 7 0,11 7 143,-2 1 0,1 1 0,18 24 0,-20-21-45,20 31 27,-28-39-144,-2 0 0,2-1 0,2-1-1,8 12 1,-8-18-2,-2-3 0,1 2-1,-1-2 1,1 0 0,1 1-1,-1-2 1,0 1 0,-1-2-1,2 1 1,-1-2 0,0 1-1,14-4 1,-11-3-10,1 0-1,-1-2 1,0 0-1,-1 0 1,0 0 0,-1-2-1,0 1 1,10-17-1,29-28 11,-20 24 22,-21 23-15,0-1 0,2 1 0,-2 1-1,1 0 1,2 0 0,-2 0 0,2 1 0,-1 1 0,1 0 0,21-8-1,1 4 192,-15 4-59,-1 0-1,2 1 1,-2 2-1,2-1 0,30 0 1,-26 6-163,0-1 0,-1 2 1,1 1-1,33 9 0,-32-9 49,-1-1 0,-1-2 0,2 0 1,44-5-1,3 2-16,-67 2-24,-1 0 1,-1-2-1,2 2 0,-1-1 0,0 1 0,-1-1 0,1-1 1,1 2-1,-1-1 0,-1 0 0,1-1 0,0 0 0,-1 0 0,1 1 1,-2-2-1,2 2 0,0-2 0,2-2 0,31-55 424,-33 53-427,-1 1 0,1 0 0,0 0 0,1 0 0,-2 1 0,2-2 0,0 2 1,2 0-1,-2 1 0,0-2 0,1 2 0,0-1 0,1 1 0,-1 0 0,0 1 1,9-5-1,-2 6 33,-3-2 1,2-2 0,-1 2 0,0-1-1,0 0 1,0-2 0,-1 0 0,-1 1-1,1-1 1,-1-1 0,11-12 0,1-5 99,-1-1 0,25-50 0,-41 71-129,-2 4 6,0 1 0,1-2 0,-1 1-1,0 0 1,2-1 0,-2 2 0,1-1 0,-1 0 0,2 1 0,-2-2 0,2 2 0,-2 0 0,0-1-1,2 1 1,-2 0 0,2 0 0,-2 0 0,5 0 0,46 1 208,-32 1-158,-16-2-51,1 1 1,0-1 0,-1 1 0,0 1 0,2-1 0,-2 0 0,1 1-1,-1 0 1,0 0 0,0 0 0,0 1 0,0 0 0,0-1-1,0 1 1,0 1 0,-1-1 0,1 1 0,-2-2 0,5 8 0,-2-5 9,1 2 1,-1-2-1,0 0 1,2 1-1,-2-1 1,2-1-1,12 7 1,-17-11-17,0 0 1,-2 0 6,1 0-73,-1 1 0,0-1 0,0 0 0,1 0 0,-1 0 0,0 0 0,0 0 0,0 0 1,2 0-1,-2 0 0,0 0 0,0 0 0,1 0 0,-1 0 0,0 0 0,0 0 0,1 0 0,-1 0 0,0 0 0,0-1 0,0 1 0,2 0 0,-2 0 0,0 0 0,0 0 1,0 0-1,1 0 0,-1-2 0,0 2 0,0 0 0,0 0 0,0 0 0,1-1 0,-1 1 0,0 0 0,0 0 0,0 0 0,0-1 0,0 1 0,0 0 0,0 0 0,0 0 0,0-2 1,0 2-1,0 0 0,0-1 0,0-12-4301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4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80 1680,'0'0'934,"0"0"-319,0 0-158,0 0-31,0 0 2,0 0 45,0 0 6,0 0-94,0 0-59,-19 56 2161,19-53-2473,-1-2 0,1 2 1,0-2-1,0 2 0,0-2 1,0 2-1,0-2 0,0 2 1,0 0-1,0-2 0,1 2 0,-1-2 1,0 2-1,2-2 0,-1 2 1,-1-2-1,1 0 0,1 2 0,-2-2 1,1 1-1,0 0 0,1 0 1,-1-1-1,0 0 0,2 1 1,-2-1-1,1 0 0,-1 1 0,2-1 1,-2 0-1,1-1 0,0 2 1,2-1-1,4 2 43,2-2 0,-1 0 0,1 1-1,-1-2 1,0 0 0,13-2 0,6 1-38,-25 1 0,-1-1 0,3 1 1,-3-2-1,1 1 0,1 1 1,-1-1-1,-1-1 0,1 0 1,0 0-1,-1 1 0,1-2 1,0 2-1,-1-2 1,0 2-1,0-2 0,0 1 1,0-1-1,0 0 0,1 1 1,-2-1-1,0 0 0,1 1 1,-1-1-1,0 0 0,1-1 1,-1-2-1,2 0-13,-2 0 1,0 0-1,1 0 1,-1-1-1,0 2 1,-1-2-1,0 0 1,0 0-1,0 1 1,0 0 0,-1 0-1,-2-9 1,1 11 2,0 1 0,0 1 0,0-1 0,0 0 1,-1 1-1,2-1 0,-2 0 0,0 1 0,-1 0 1,1 0-1,1 0 0,-1 0 0,-1 0 0,1 1 1,-1 0-1,2-1 0,-2 1 0,1 0 0,-4-1 1,-69-7-8,74 10-2,0-1 0,-1 2 0,0-1 0,2-1-1,-2 1 1,2 1 0,-2-1 0,2 0 0,-2 1 0,2 0-1,-2 0 1,2-1 0,-1 2 0,1-2 0,-2 2 0,2-2-1,0 2 1,1-2 0,-2 2 0,1-1 0,0 1 0,1-2-1,-2 2 1,2 0 0,-1-1 0,1 5 0,-11 67 12,11-72-15,1 0-1,-1 0 1,0 0-1,2 0 1,-2 0-1,1-1 1,1 2-1,-2-2 1,1 0-1,0 2 1,1-2-1,-1 1 1,0-1-1,1 0 1,-1 1-1,0-1 1,1 0-1,-1 1 1,0-1-1,2 0 1,-2-1-1,1 2 1,0-1-1,0-1 1,0 1-1,0-1 1,-1 0-1,2 2 0,-2-2 1,2 0-1,-2 0 1,2 0-1,-2 0 1,2 0-1,1 0 1,3 0-13,-1 0 0,1-2 1,-2 2-1,2-1 0,-1 0 0,0-1 0,1 1 1,-2 0-1,1-2 0,9-4 0,-11 5 41,1-2-1,-1 0 1,0 0 0,0 0-1,0 0 1,0-2 0,0 2-1,-1-1 1,1 0 0,-1 1-1,-1-2 1,1 1 0,-2-2-1,5-6 1,-6 11-14,0 1 0,0 0-1,1-2 1,-1 2 0,0-1 0,0 1 0,-1-2 0,1 2 0,0 0-1,0-1 1,0 0 0,-2 0 0,2 1 0,-1 0 0,1-1 0,-1 1-1,1 0 1,-2-1 0,1 1 0,-2-3 0,1 1-5,-1 2 0,0 0 0,0-1 0,1 1 0,-1 0 0,0-1 0,1 1 0,-1 0 0,0 1 0,1-2 0,-2 2 0,1 0 0,0 0 0,1-1 0,-8 2 0,6-2-16,0 1 0,0 0 1,0 0-1,-1 0 0,1 0 1,0 1-1,0-1 0,-1 2 1,1-1-1,0 0 0,0 1 1,0-1-1,0 0 1,0 2-1,0-2 0,2 2 1,-2 0-1,-3 2 0,4 0-3,0 1 0,1-1 0,-1 0 0,2 1 0,-2-1 0,2 0 0,-1 2-1,2-2 1,-1 1 0,1 1 0,0-2 0,0 0 0,1 9 0,-1-13 4,0 0 0,0 1 0,2-1 0,-2 0 0,1 1-1,-1-1 1,1 0 0,1 1 0,-2-1 0,1 0 0,0-1 0,-1 2 0,2-1 0,-1 0 0,0-1 0,1 2 0,-1-1 0,0-1 0,1 1-1,-1-1 1,1 2 0,-1-2 0,0 0 0,1 1 0,-1-1 0,0 0 0,1 0 0,-1 0 0,0 0 0,1 0 0,-1 0 0,0 0-1,1 0 1,0 0 0,0 0 0,2-1 0,-3 1 15,2 0-1,-1-2 1,1 2-1,0 0 1,-2-1-1,2 1 1,0-1-1,-2-1 0,2 2 1,-1-1-1,0 0 1,0-1-1,0 1 1,0 0-1,0-1 1,-1 1-1,2-2 1,-2 2-1,0 0 1,1-2-1,-1 2 1,0-2-1,1 2 1,-1-2-1,2-2 1,-3-1 36,0 1 0,1 0 0,-1-1 0,-1 1 1,1-1-1,-2 1 0,0-10 0,2 14-41,0 1 1,0-1-1,-2 1 0,2-2 0,0 1 1,0 1-1,-1-1 0,1-1 0,0 2 1,-1-1-1,1 1 0,0-1 0,-2 1 0,2-2 1,-1 2-1,1-1 0,-1 1 0,1-1 1,-2 1-1,2 0 0,-1-2 0,0 2 1,1 0-1,-2-1 0,2 1 0,-1 0 1,0 0-1,1 0 0,-2 0 0,1 0 0,1-1 1,-1 1-1,-1 0 0,2 0 0,-1 1 1,0-1-1,1 0 0,-2 0 0,1 0 1,1 0-1,-1 0 0,-1 1 0,2-1 1,-1 0-1,1 2 0,-2-2 0,2 0 0,-1 1 1,1-1-1,-1 1 0,1-1 0,-2 2 1,2-2-1,-1 1 0,1-1 0,-1 3 1,-25 31 7,25-32-17,0-1-1,1 0 0,-2 1 0,1-1 0,1 1 0,-1-1 0,1 0 0,-2 1 0,2-1 1,0 0-1,-1 2 0,1-2 0,0 1 0,0-1 0,0 0 0,0 2 0,0-2 0,0 1 0,0-1 1,0 0-1,0 2 0,1-2 0,-1 1 0,0-1 0,3 3 0,-3-4 3,1 1 0,1-1 0,-1 2 0,0-2 0,1 1 0,-1-1 0,0 0 0,1 1-1,-1-1 1,0 0 0,1 0 0,-1 0 0,2 0 0,-2 0 0,0 0 0,1 0 0,-1 0 0,0 0 0,1-1-1,-1 1 1,0 0 0,1-1 0,-1 1 0,0-2 0,1 2 0,-1-1 0,-1 1 0,1-1 0,2-2 0,-1 3 16,-2-1 1,1 1 0,-1 0-1,1-2 1,-1 2 0,2-1 0,-2 1-1,0-1 1,0-1 0,1 2-1,-1-1 1,0 1 0,0-1 0,1 1-1,-1-2 1,0 1 0,0 1-1,0-1 1,0-1 0,0 2 0,0-1-1,0 1 1,0-1 0,0-1 0,0 2-1,0-1 1,-1 1 0,1-1-1,0-1 1,0 2 0,-1-1 0,1 1-1,0-1 1,0 1 0,-2-2-1,2 2 1,-1-1 0,1 1 0,-1-1-1,1 1 1,0-2 0,-2 2-1,1 0 1,1-1 0,-2 1 0,2 0-1,-1 0 1,1-2 0,-1 2-1,-1 0 1,2 0 0,-1 0 0,0 0-1,1-1-52,-2 1-1,2 0 1,-1-1-1,1 1 1,-1 0-1,-1 0 1,2 0-1,-1 0 1,1 0-1,-1 0 1,1-2-1,-2 2 1,2 0-1,-1 2 1,0-2-1,1 0 1,-2 0 0,2 0-1,-1 0 1,1 0-1,-1 0 1,1 1-1,-2-1 1,2 0-1,-1 0 1,1 1-1,-1-1 1,1 0-1,-2 2 1,2-2-1,0 1 1,-1-1-1,1 0 1,-1 2-1,1-1 1,-11 30-2744,8-19 1547,-2 8-1697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4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113 267 728,'0'0'503,"0"0"-22,0 0 206,0 0 157,0 0-38,0 0-74,-10 3 11,-32 3 299,-19 0 4103,66-53-4620,2 35-512,0 2 1,-1 0-1,2-1 0,0 2 1,0-1-1,2 2 0,-1-1 0,0 1 1,18-11-1,-8 7-24,-1 0 0,2 2 0,0 0 1,32-10-1,-50 19 10,0 0 0,0 1 1,-1 0-1,2-2 0,-2 2 1,2 0-1,-2 0 0,2-1 0,-2 1 1,2 0-1,-2 1 0,2-1 1,-2 0-1,2 0 0,-2 2 1,0-2-1,2 1 0,-2-1 1,2 1-1,-2-1 0,1 2 1,-1-1-1,2 0 0,-2 1 0,0-2 1,1 1-1,-1 0 0,0 2 1,1-2-1,-1 1 0,0-1 1,1 0-1,-1 2 0,-1-2 1,1 1-1,1 0 0,-2 0 1,1-1-1,-1 2 0,0-2 1,1 2-1,-1-2 0,0 4 0,3 11 65,-2 0-1,1 2 0,-2-2 1,-3 21-1,2-20-27,-1-10-3,1 1-1,0 0 1,-2-1-1,0 1 1,1-1 0,-1 1-1,-1-2 1,0 1-1,0 0 1,0-1-1,-7 8 1,-63 67 214,54-60-241,14-15-8,4-2-1,-1-2 0,0 1 0,1 0 0,-1-1 0,0 1 0,1 0-1,-1-2 1,-1 2 0,1-2 0,-1 2 0,2-2 0,-6 2 0,6-3-84,2 0-40,0 0-135,2-11-214,-1 0 1,0 2-1,2-2 1,0 1-1,1-1 1,-2 2-1,2-2 1,2 2-1,-2-1 1,1 1-1,12-16 1,13-13 37,47-47 1,-25 27 8,-12 17 459,-27 26 173,0 2 1,-1-2-1,0-1 1,16-25-1,-65 93 4683,12-20-4277,-39 63-1,60-87-593,0 0 0,-1 0 0,2 1 1,-1-1-1,1 1 0,1 0 0,-1 0 0,2 0 1,-1-1-1,1 2 0,1-1 0,-1 0 0,1 1 1,2 12-1,0-18 17,0 0 0,0 0-1,0 0 1,0 0 0,0 0 0,1 0 0,0 0 0,0-1 0,0 1-1,0-1 1,1 1 0,0-2 0,-2 1 0,2 0 0,0-1 0,0 1-1,0-2 1,0 2 0,2-2 0,-2 1 0,0-1 0,0 0 0,1 1 0,8-1-1,11 3 152,0-1-1,0-3 1,32 0-1,-52 0-129,3-2-2,0 2-1,-1-1 1,0 1 0,0-1 0,1-2-1,-2 2 1,2-2 0,-2 2 0,2-2 0,-2-1-1,1 1 1,-1 1 0,10-9 0,-14 4-397,0 1 0,-1 0 1,2 0-1,-2-1 1,0 0-1,0 1 0,0-1 1,-3-6-1,2-9-6401,1 17 2776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4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2673,'0'0'1896,"0"0"-901,0 0-76,0 0 185,0 0-155,0 0-242,5-17-75,3-4-695,2-6 1045,-1-1 0,-1-1 0,0 0 0,-3 0 1,2-31-1,-7 60-910,0 0-94,0 0-126,0 0 46,0 0 12,0 0 22,5 48 19,-2-20 52,36 202 109,-39-227-97,0 1 0,0 0 0,0 0 0,0-2 1,0 2-1,-2 0 0,2 0 0,-1-1 0,0 1 1,-1 0-1,1-1 0,0 1 0,-1-2 0,0 2 1,0-1-1,0 0 0,-1 1 0,2-2 0,-2 1 1,0 0-1,1-1 0,-1 0 0,-1 0 0,1 1 1,1-2-1,-2 2 0,1-2 0,-1 1 0,1-1 1,-1 0-1,2 1 0,-2-1 0,0-1 0,1 1 0,-1-1 1,0 2-1,-5-2 0,29-2 119,0 0 0,1-1 0,20-6 1,-19 3 7,-1 2-1,0 0 1,26 0 0,-8 4 218,-35 0-9510,-16 0 3447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0 481 2944,'60'-18'1408,"25"4"640,-49 9-1536,-2 2-512,11 3 0,-1 0-128,6 0 128,1-4-1920,2-1 128,3-1 384,4-5 0</inkml:trace>
  <inkml:trace contextRef="#ctx0" brushRef="#br0" timeOffset="1">1989 30 1664,'79'-12'768,"16"12"0,-66-3-768,11-5-1536,14 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1808,'0'0'1282,"0"0"-362,0 0 103,0 0 36,0 0-206,-8-1 2793,-29 4-2725,18 10-771,0 2 0,0-1 0,2 4 1,-24 26-1,34-36-128,2 0 0,-1 0 0,1 0 0,1 1 0,0 0 0,0-1 0,0 2 0,1-1 0,1 2 0,-1-2 0,2 0 0,-1 2 0,1 14 0,1-14-32,1-1-1,-1 1 1,3 0 0,-2-1 0,2 1 0,0-2 0,1 2 0,-2-2 0,4 2 0,-2-2-1,1 1 1,10 14 0,-13-20-50,1-2-1,0 1 0,-1 0 1,2-1-1,-1 1 0,0 0 1,1-2-1,-2 2 0,2-2 0,0 2 1,-1-2-1,1 0 0,0 1 1,0-1-1,0 0 0,0-1 1,0 2-1,0-2 0,0 0 1,0 0-1,0 0 0,0 0 1,0 0-1,0-2 0,-1 2 1,1-1-1,0 0 0,0-1 1,0 1-1,0 0 0,-1-1 1,1 0-1,-2 0 0,2 0 1,-1-1-1,5-4 0,-5 6-192,-1 0 0,1-2-1,0 2 1,-1-1 0,1 0 0,-2 0-1,2 0 1,-2 0 0,2 0-1,-2-1 1,1 0 0,0 1 0,0-1-1,-1 0 1,0 1 0,1-1-1,-2 0 1,1 1 0,0-1 0,-1 0-1,0-1 1,2 2 0,-2-4 0,0-2-2007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2937,'0'0'1472,"0"0"-1104,0 0 96,0 0 480,0 0-71,0 0-201,0 0-48,97-31-152,-77 26-280,0-3-192,-4 7-72,-1-2-368,-2 3-528,-2 0-169,0 0-7,1-1 40,-4-2-568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2489,'0'0'1197,"0"0"-533,0 0 212,0 0 135,0 0-189,0 19-66,3 322 1953,-3-341-3408,0 0-187,0-35-3943,1 15 2375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2753,'0'0'977,"0"0"-29,0 0-7,0 0-44,0 0-293,0 0 2,0 8 210,-8 343 4272,8-351-5226,0 0-221,0 0-297,-2-8-3957,0-16 2691,2 16 592,-3-11-1690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2457,'0'0'1089,"0"0"-443,0 0 6,0 0-1,0 0-183,0 0-84,15-16 58,49-52 39,-63 65-420,2 1 0,0-1 0,0 2 0,-1-2 0,1 0 1,0 2-1,-1-2 0,2 2 0,-1-2 0,0 2 1,1 0-1,-2-1 0,2 1 0,-1 1 0,1-1 1,0-1-1,-1 2 0,1 0 0,-1-1 0,1 1 0,0 0 1,-2 1-1,2-1 0,0 0 0,-1 2 0,1-2 1,0 1-1,-1 0 0,1 1 0,-2-1 0,1 0 1,1 2-1,4 2 0,-4-2-1,0 1 0,0 0 1,0 0-1,0 0 0,-1 0 0,1 0 1,-1 1-1,-1-1 0,1 2 0,0-1 1,-1 0-1,0 1 0,0-1 0,0 0 1,-1 1-1,0-1 0,1 9 0,-2-3-9,-2 1-1,1-1 1,-2-1-1,1 1 0,-1-2 1,0 2-1,-1 0 1,0-2-1,-1 2 1,0-2-1,-1 0 1,1 1-1,-2-2 0,0 1 1,1-1-1,-2 0 1,0-1-1,0 1 1,0-2-1,-2 1 1,2-2-1,-19 11 0,31-17 31,2-1 0,-2 1 0,1 1 0,-1 0-1,1 0 1,-1 0 0,2 0 0,-2 0-1,1 1 1,-1-1 0,2 2 0,-2-1-1,0 0 1,1 1 0,-1 0 0,0 0 0,4 3-1,-2-2-63,0-1 0,0 1-1,-1 1 1,0 0 0,-1 0 0,2 0-1,-2 0 1,1 1 0,-1-1-1,0 2 1,0-1 0,4 7-1,-8-13-71,0 1-1,0 0 1,0 0-1,0 0 1,0-2-1,0 2 1,0 0-1,0 0 1,0 0-1,0-1 1,0 1-1,2 0 1,-2 0-1,0 0 1,0 0-1,0-1 1,0 1-1,0 0 1,1 0-1,-1 0 1,0 0-1,0 0 1,0 0-1,0-2 1,1 2-1,-1 0 1,0 0-1,0 0 1,0 0-1,2 0 1,-2 0-1,0 0 1,0 0-1,1 0 1,-1 0-1,0 0 1,0 0-1,0 0 0,1 0 1,-1 0-1,0 0 1,0 0-1,0 0 1,2 2-1,-2-2 1,0 0-1,0 0 1,0 0-1,0 0 1,1 0-1,-1 0 1,0 1-1,0-1 1,0 0-1,0 0 1,4-24-1931,-3-3-1193,-1 1-853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2713,'0'0'1189,"0"0"-266,0 0 64,0 0-3,0 0-325,0 0-176,23 47 2420,-18 6-2005,-5-46-865,0-1 1,0 2 0,1-1 0,1 0-1,-1 1 1,0-2 0,1 1 0,3 8 0,2-12 216,-1-16-73,6-21-43,-9 24-171,20-32-335,-23 42 363,1-2 1,-1 1 0,1 0 0,-1 1 0,2-2 0,-2 1-1,1 1 1,-1-1 0,1-1 0,1 2 0,-2-1 0,1 1-1,0-1 1,-1 1 0,2-2 0,-1 2 0,0 0 0,-1-1-1,2 1 1,-1 0 0,0 0 0,1-1 0,-1 1 0,-1 0-1,1 0 1,1 0 0,-1 0 0,0 0 0,1 0 0,-1 0-1,-1 1 1,1-1 0,1 0 0,-1 0 0,0 1 0,-1-1 0,2 0-1,-1 2 1,0-2 0,1 1 0,0 7 99,1 0 0,0 0 1,-2 0-1,0 0 0,1 0 1,-1 15-1,0-10-43,18 71 252,-7-40-2153,-5-1-4607,-6-32 2574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41 1720,'0'0'957,"0"0"-305,0 0 100,0 0 205,0 0-170,0 0-112,0-6 119,0 3-708,0 2-1,0-1 1,0 1 0,0 0 0,0-1 0,0 1 0,0 0 0,0-1 0,-2 1 0,2 0 0,0-1 0,-1 1 0,1 0 0,-1-1 0,1 1 0,-2 0 0,2-1 0,-1 1 0,0 0 0,-1-1 0,2 1-1,-1 1 1,0-1 0,-3-2 0,2 3-49,0 0-1,-1 0 0,0 0 1,1 1-1,0-1 0,0 2 1,-1-2-1,2 1 0,-2-1 1,0 1-1,2 1 0,-2-1 1,2 0-1,-2 1 0,2-1 1,-2 0-1,2 1 0,0-1 1,-5 4-1,-7 9 85,0-1-1,1 0 1,0 2 0,-14 21 0,22-31-97,0 1 1,2 0 0,-1 0 0,0 0 0,1 1-1,-1-2 1,0 2 0,2-1 0,0 1-1,-1 0 1,2-1 0,-1 1 0,1 0 0,0-1-1,1 10 1,3-10 8,0-1 0,0-1 0,0 1 0,2-1 0,-2 2 0,1-2 0,0-2-1,1 2 1,7 4 0,8 7-7,-19-14-92,0 2 1,1-2 0,0 2-1,-1-2 1,2 1-1,-1-1 1,0 0-1,-1 1 1,2-1-1,-1-1 1,0 1 0,1 1-1,-2-2 1,8 0-1,-9 0-136,0 0-1,1 0 1,-1-2-1,0 2 1,1 0-1,-1-1 1,0 1-1,1-1 1,-1 1-1,0-2 1,-1 1-1,2 1 1,-1-1-1,0-1 1,1 1-1,-2 1 1,1-1-1,-1-1 1,1 1-1,1 0 1,-2-1-1,1 1 1,-1 0-1,0-1 1,1 1-1,-1 0 1,0-1-1,0 1 1,0 0-1,2-1 1,-2 1-1,0-3 0,0-5-2352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2072,'0'0'1398,"0"0"-572,0 0-49,0 0 125,0 0-208,0 0-227,9-4-55,25-5-199,-2 3 0,47-5 0,-11 8-5214,-57 3 2615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2953,'0'0'1240,"0"0"-188,0 0-40,0 0-99,0 0-323,0 0-152,0 43 1354,0 19-1120,11 75 0,-9-129-5589,-2-28 2557,2-22-150,2 21 963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1152,'63'-7'420,"79"0"0,-52 5-215,248-24 1161,-5-10-1324,27-2 1,3 7 595,1-17-3900,-245 31 2366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1888,'91'-57'1123,"-83"57"5293,-5 15-3835,-8 26-2552,2-26 795,2 22-303,-3 15-342,2 0 0,4 0 1,10 74-1,-8-104-649,-7-25-1970,-10-33-2576,6 13 1852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3137,'0'0'812,"0"0"-85,0 0 200,0 0-5,0 0-281,21-12-107,5-6-337,-17 12-100,0-1-1,2 0 1,-2 2-1,2 0 1,0-1-1,-1 2 1,2 0-1,11-2 1,-20 4-64,1 1-1,0 0 1,-2 1 0,2-2 0,0 2-1,-1-1 1,1 1 0,0 0 0,0 0 0,-1 1-1,1-1 1,0 2 0,-2-2 0,2 1-1,-1 0 1,1 1 0,0-1 0,-1 0-1,-1 1 1,2-1 0,-1 2 0,0-2 0,-1 2-1,2-1 1,-1 1 0,-2 0 0,2-1-1,4 6 1,-3-1 30,0 1 0,0 0-1,-2 0 1,2 1 0,-1-1 0,-2 0-1,1 2 1,0-2 0,-2 1-1,2 0 1,-2 10 0,-2 26 48,-2 1 1,-10 54 0,11-97-103,0-1 1,-1 1-1,2-2 1,-2 2 0,0-2-1,0 1 1,1 0-1,-1 0 1,0-1 0,0-1-1,0 1 1,0 1-1,0-2 1,-7 0 0,10 0 2,1 0 24,0 0 10,0 0 9,0 0 34,0 0 37,0 0-40,53 0 97,-49 1-136,0-1 0,-1 0 0,1 1 0,0-1 0,0 2 0,0-1 0,-1 0 0,1 1 0,0-1 1,-2 0-1,2 2 0,-1-2 0,5 5 0,19 10 4,-22-54-6651,-5 17 3614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3:5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1248,'0'0'1997,"0"0"-1092,0 0-171,0 0 178,0 0-165,0 0-301,0 0-9,7 43 2222,-7-15-2069,-2-22-551,2 1 0,0 1 0,0-1 0,0-1 0,2 2 0,-2-1 0,1-1-1,0 2 1,2-1 0,-2 0 0,2-1 0,4 9 0,-3-19 61,-2 0 1,1 0-1,0 0 0,1 0 0,-3 0 1,2 0-1,-1 0 0,0-1 1,2-6-1,2-2-79,1 0-37,0 1-23,-1-2 1,2 2 0,1 0 0,17-21-1,-24 33 38,-2-1 1,0 1-1,1-2 0,-1 2 0,1 0 0,-1-1 1,2 1-1,-2 0 0,1 0 0,-1-1 0,1 1 0,-1 0 1,2 0-1,-1 0 0,-1-2 0,1 2 0,-1 0 1,2 0-1,-1 0 0,-1 0 0,1 0 0,-1 0 1,2 0-1,-2 0 0,1 2 0,0-2 0,-1 0 0,2 0 1,-2 0-1,1 1 0,-1-1 0,1 0 0,-1 0 1,2 1-1,-2-1 0,1 2 0,-1-2 0,1 0 1,-1 1-1,0-1 0,2 1 0,-2-1 0,0 2 0,1-2 1,-1 1-1,0-1 0,0 1 0,1-1 0,-1 2 1,0-1-1,0-1 0,0 1 0,0-1 0,0 2 1,0-1-1,10 50 300,-9-47-255,0 35 146,-1-28-215,0-2-1,0 2 0,2-2 1,-1 1-1,0-1 0,1 0 1,0 2-1,5 8 1,-2-15-890,-3-4-3768,-2 0 1947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11 207 2401,'0'0'584,"0"0"-67,0 0 3,0 0 98,0 0-81,-11-58 2765,11 42-3763,1 2 0,1-2 0,0 1 0,1 0 0,5-17 0,4-9-1571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1984,'0'0'2057,"0"0"-1585,0 0-320,0 0 152,0 0-64,0 0 96,0 0-88,51-64-40,-37 36-88,-2 1-120,2-4-24,-4 4-320,5-13-696,-4 6-536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1 470 1552,'0'0'1145,"0"0"-433,0 0-96,0 0 0,0 0-248,0 0-304,0 0-64,16-59-80,0 37 72,0-8 8,1 1-80,5-3-440,0-12-264,0 10-609,-8 4-263</inkml:trace>
  <inkml:trace contextRef="#ctx0" brushRef="#br0" timeOffset="1">186 85 800,'0'0'936,"0"0"-592,0 0-296,0 0 24,0 0 129,0 0-201,0 0-665,11-64-439,4 43 472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0 603 1584,'0'0'1417,"0"0"-489,0 0-272,0 0 80,0 0-152,0 0-312,0 0-184,36-114-88,-21 88-128,-1 0-88,0 2 8,4 2-504,1-8-408,-4 10-384,-2 2-785</inkml:trace>
  <inkml:trace contextRef="#ctx0" brushRef="#br0" timeOffset="1">308 168 2601,'0'0'792,"0"0"-576,0 0 72,0 0-24,0 0-168,0 0-96,59-108-128,-47 93-456,1 1-184,8-2-33,-6 1 33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0 180 816,'0'0'768,"0"0"-360,0 0-88,0 0-71,0 0 7,0 0-56,0 0-48,89-124-152,-68 105-232,-1-2-64,-2 6-577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2000,'0'0'641,"0"0"-289,0 0-40,0 0 32,0 0-176,0 0 48,0 0-48,83-108-128,-71 93-40,2-2-216,12-8-600,-4 5-329,0-3-215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0 765 1664,'0'0'1013,"0"0"-320,0 0-147,0 0-110,0 0-183,0 0-77,8-10-96,25-26-931,1 2 0,2 0 0,1 2 0,79-50-1,-81 62 948,-13 6 554,-1 1-1,33-26 1,-4-5 2002,32-10-4503,-52 37 656</inkml:trace>
  <inkml:trace contextRef="#ctx0" brushRef="#br0" timeOffset="1">869 186 296,'0'0'200,"0"0"-152,0 0-48,0 0-400,0 0 288,133-68 112,-101 56 40,-3 2 296,5-4-16,-1 2 272,0 0-416,17-9-176,-13 2-216,-5 2-344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3584,'35'0'1792,"20"11"128,-36-3-1792,2-1-128,-1 1 0,4-2 0,2 3 128,-1-1-896,-6 1 0,1-1-2176,1 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0 189 960,'0'0'728,"0"0"-144,0 0 89,0 0 31,0 0-304,0 0-232,0 0-136,108-44 0,-79 30-32,-2 1-128,1 4-456,-3 1-72,-2 4 55,-2-3 89,2 3 216,1-1-696,-2-6 480</inkml:trace>
  <inkml:trace contextRef="#ctx0" brushRef="#br0" timeOffset="1">484 1 8,'0'0'0,"0"0"-8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0 285 56,'108'-40'179,"-43"26"2107,-61 13-2177,0 1-1,0 0 1,0-1 0,0-1-1,-1 2 1,1-1 0,0-2-1,0 2 1,4-3-1,43-20-259,97-32-1,-36 15-1137,-87 26 288,-14 10 75</inkml:trace>
  <inkml:trace contextRef="#ctx0" brushRef="#br0" timeOffset="1">619 52 136,'0'0'984,"0"0"-224,0 0-520,0 0 17,0 0 271,0 0-280,101-14-176,-94 14-48,-1 0-24,2 0 24,3-1-24,0-4-152,3 1 40,2-3-128,12-4-128,-2 2 207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42 296,'0'0'248,"0"0"40,0 0-248,0 0-40,120-29-136,-91 23-416,1-1 368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16 120,'0'0'508,"0"0"115,0 0 137,0 0-92,0 0-194,1 0-81,3 0-100,-2 0-311,94-15 1712,-96 15-2721,0 0-1052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0 360 1376,'0'0'928,"0"0"-527,0 0-233,0 0 88,0 0-88,0 0-144,72-144-24,-49 102-208,-2-1 0,0-11 176,-6 12-64,-4 8-1393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3241,'0'0'856,"0"0"-616,0 0-96,0 0 40,0 0 0,0 0 40,0 0-8,42-72-88,-40 68-128,2-1-104,7-12-440,-3-2-384,6-1-785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0 670 1584,'0'0'2601,"0"0"-2113,0 0-336,0 0 200,0 0-192,0 0-160,0 0-112,29-88-88,-19 73-280,6-13-176,-2 5-600,1 1-1209</inkml:trace>
  <inkml:trace contextRef="#ctx0" brushRef="#br0" timeOffset="1">320 219 768,'0'0'848,"0"0"-103,0 0-41,0 0-136,0 0-200,0 0-104,0 0-40,61-102-64,-42 82-160,2-5-184,11-12-448,-5 2-704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1336,'0'0'0,"0"0"-600,0 0 600,0 0 160,0 0 192,0 0 24,0 0-128,48-58-128,-23 34-112,0 1-8,1-2-744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1 514 2553,'0'0'1384,"0"0"-704,0 0-80,0 0 280,0 0-424,0 0-256,0 0-136,24-24 112,-15 12-176,3-2 0,6-3-432,3-3-304,8-5-8,19-17-328,-8 6-560,3 2-81</inkml:trace>
  <inkml:trace contextRef="#ctx0" brushRef="#br0" timeOffset="1">487 121 1160,'0'0'648,"0"0"-464,0 0 217,0 0 207,0 0-352,0 0-176,0 0-40,54-76-40,-39 66-88,6-10-416,1 5-689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0 446 1128,'0'0'368,"0"0"-128,0 0 385,0 0 47,0 0-120,0 0-232,0 0-224,29-55-64,-15 43-24,0-1-8,2-2 0,6-2-424,6-2-280,22-21-641,-6 8 1</inkml:trace>
  <inkml:trace contextRef="#ctx0" brushRef="#br0" timeOffset="1">436 120 1224,'0'0'792,"0"0"129,0 0-49,0 0-40,0 0-416,0 0-208,0 0-144,8-8-64,-1 3 0,3-3 88,6-4 32,6 1-120,2-6-664,2-1-560,13-4-337,-8 3 17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1792,'31'-8'896,"63"-29"384,-65 30-768,12 2-768,3-5 0,11-9 256,5 1 0,10-9 0,15 9 0,19-2-1920,6-1 128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9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0 437 1288,'0'0'602,"0"0"191,0 0 86,0 0-275,0 0-256,0 0-49,17-12-151,37-24-481,0 4 0,68-32 0,-22 12-340,-74 36 695,1 1-1,1 2 1,35-12-1,-57 22 262,2-1-1,-1 0 0,1 0 1,-1 0-1,-1-1 0,12-10 1,38-24-1371,102-13-1948,-112 32 2602,2-1-256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8,'0'0'600,"0"0"-176,0 0 56,0 0-136,0 0 185,0 0 103,28 0-216,-17 0-136,1 0 8,2-4 8,6-4-120,3-3-80,2 0-96,5-1-24,-1 0-360,18-10-384,-10 7-200</inkml:trace>
  <inkml:trace contextRef="#ctx0" brushRef="#br0" timeOffset="1">466 1 128,'0'0'608,"0"0"-608,0 0-216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38 896,'0'0'344,"0"0"392,0 0 169,0 0-305,0 0-368,0 0-136,0 0-96,87-24-88,-76 20-264,-1-2-176,0 3-601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2112,'0'0'945,"0"0"-945,0 0-48,0 0 48,0 0 128,0 0 72,0 0 32,38-82 112,-30 68 56,2-2 16,-5 2-256,2 1-160,1-2-312,18-22-656,-5 2-345,2-1-919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0 288 2657,'0'0'800,"0"0"-496,0 0-96,0 0 232,0 0-104,0 0 48,0 0 32,55-86 0,-46 64-416,0-3-8,2-5-576,15-16-120,-2 6-576,-8 2-1441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0 645 2296,'0'0'953,"0"0"-689,0 0 128,0 0 152,0 0-544,0 0-464,0 0-352,32-90-345</inkml:trace>
  <inkml:trace contextRef="#ctx0" brushRef="#br0" timeOffset="1">356 202 2969,'0'0'1056,"0"0"-800,0 0-112,0 0-128,0 0-16,0 0-128,0 0-88,78-137-520,-55 105-329,0 0-975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2489,'0'0'1024,"0"0"-640,0 0 184,0 0-104,0 0-432,0 0-32,0 0 0,29-127 0,-9 100-240,14-18-224,-1 4-952,-5 4-769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2473,'0'0'824,"0"0"-384,0 0 16,0 0-16,0 0-272,0 0-160,0 0 128,74-79-104,-47 52-32,7 3-48,1-2-344,4-5-576,17-7-240,-5 3-97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1 598 1360,'0'0'756,"0"0"17,0 0-33,0 0-139,0 0-23,0 0-50,9-8-104,43-32 378,-5 0-1859,4 2 0,0 2 0,2 4 0,106-50 1,-149 76 1456,0 0 0,-1 0 1,0-1-1,1 1 0,-2-2 1,1 1-1,-1-2 0,-1 1 1,7-10-1,28-26-295,154-114-2940,-145 119 1396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1 549 3841,'0'0'876,"0"0"-41,0 0 97,0 0-226,0 0-509,0 0-141,4-7 4,23-20-584,-1 1-1,2 0 1,2 2 0,-1 3 0,46-27-1,-21 17 530,2 3-1,92-30 0,-126 49-81,-1-2 0,0 0 0,30-21 0,33-18-2085,-49 34 1030</inkml:trace>
  <inkml:trace contextRef="#ctx0" brushRef="#br0" timeOffset="1">915 84 240,'0'0'528,"0"0"16,0 0-32,0 0-32,0 0-103,0 0-249,0 0-128,66-15 0,-51 3-296,5 5-369,3-5-359,-1 3 200,17-2 824,-8 3 0,-3-1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0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2048,'1'8'1236,"1"-18"-103,-1 8-857,-1 1-198,1 0-1,-1 0 1,0 1-1,1-1 1,-1 0-1,1 1 1,0-1-1,-1 1 1,1-1-1,-1 1 1,1-1 0,0 1-1,-1-1 1,1 1-1,0 0 1,0-1-1,-1 1 1,1 0-1,0 0 1,0-1-1,0 1 1,-1 0-1,2 0 1,17-1 216,-19 1-230,12-1-32,-9 1 166,-1 0 1,1 0 0,0 0-1,0 0 1,0 1 0,0-1-1,-1 1 1,1-1 0,3 2-1,-4-1-161,-1 0-1,0 0 0,1 1 1,-1-1-1,0 0 0,0 1 1,0-1-1,0 0 1,0 1-1,0-1 0,0 1 1,0 0-1,-1-1 0,1 1 1,-1 0-1,1-1 0,-1 1 1,1 3-1,2 6-15,0-1-1,1 1 1,1-1-1,-1 0 1,2 0-1,-1-1 1,1 1-1,1-1 1,0 0-1,0-1 1,1 0 0,10 9-1,14 10-44,68 43 0,-56-42 40,-8-3 11,17 12 194,106 55 0,-84-55-229,-39-18 33,69 27 1,-47-26 34,-13-4-26,70 16 0,-96-27 21,0 1 0,36 15 0,-39-13-7,-1-2 0,1 0 0,1-1 0,29 5 0,-34-8-35,-4-2-19,1 1 0,-1 1 1,0-1-1,0 1 0,14 6 1,-7-3 5,1-1 0,0 0 1,-1-1-1,1-1 0,0 0 0,28-1 1,-7 0 18,0 2 79,0-2 0,0-2 0,0-1 1,49-9-1,-42 5-103,-34 5 10,0 0 0,0-1 1,0 0-1,16-5 0,32-13-38,-32 12-25,33-15 0,15-9 97,-49 23-17,-1-2 0,0 0 0,25-17 1,-20 8 27,-1-2 1,-1 0 0,0-2-1,-2-1 1,-1-1 0,-2-1-1,24-34 1,-42 53-29,0-1 1,0 1-1,-1-1 1,0 0-1,3-12 1,10-28-30,-3 19 174,-4 7-180,2 1 0,26-40 0,-34 57-392,12-14-557,-5 13-2535,-8 8 148,3 10-363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2432,'89'-4'1152,"11"20"-512,-65-10-1280,9-2-1024,11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38 200,'0'0'1120,"0"0"-744,0 0 377,0 0-97,0 0-368,0 0-200,0 0-24,118-22 144,-101 19 56,2 3-152,7-5-112,0 1-584,-6 0-697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2256,'0'0'337,"0"0"-337,0 0-8,0 0-16,0 0 24,0 0 104,0 0 176,45-82 24,-38 73 8,-3 3-48,-1 1-80,-3 1-72,3 1-32,-2 0-80,3-7-176,13-15-448,1 2-416,-2-5-73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59 224,'0'0'480,"0"0"64,0 0-24,0 0 81,0 0-25,0 0-152,0 0-216,35-44-208,-31 37-336,0 0-945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0 755 2841,'0'0'1328,"0"0"-976,0 0-160,0 0-96,0 0-80,0 0-16,0 0-328,36-98-560,-32 84-521</inkml:trace>
  <inkml:trace contextRef="#ctx0" brushRef="#br0" timeOffset="1">388 311 2609,'0'0'1616,"0"0"-1032,0 0-360,0 0-136,0 0-48,0 0-40,99-132-264,-70 101-8,3 0 40,-2 3 0,6-8-536,-3 10-457,-10-1-439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1 779 1184,'0'0'1537,"0"0"-649,0 0-96,0 0 72,0 0 24,0 0-272,73-108-311,-50 78-201,2 1-104,5-4-313,-1 6-407,14-9-464,-7 11-392,-7-1-553</inkml:trace>
  <inkml:trace contextRef="#ctx0" brushRef="#br0" timeOffset="1">584 281 2489,'0'0'872,"0"0"-400,0 0 0,0 0 72,0 0-208,0 0-304,102-132-32,-76 100-440,6-3-32,12-9-304,-8 7-497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1 587 2657,'0'0'1224,"0"0"-592,0 0-56,0 0-96,0 0-336,0 0-104,0 0-40,91-102-64,-65 76-184,9 2-536,14-14-376,-6 5-305,1 4 417</inkml:trace>
  <inkml:trace contextRef="#ctx0" brushRef="#br0" timeOffset="1">569 190 1104,'0'0'656,"0"0"73,0 0 135,0 0-200,0 0-416,0 0-176,0 0-40,116-116-32,-87 92-144,15-2-576,-5 3-841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2561,'0'0'560,"0"0"0,0 0 64,0 0-48,0 0-336,0 0-152,124-97-88,-84 72-216,0 5-232,15-3-672,-11 3-89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1 370 2457,'0'0'712,"0"0"-440,0 0-120,0 0 120,0 0-144,0 0-64,132-79-64,-100 68-8,0-3 8,3 1 0,1-1-696,2 2-112,0 2-369,10 0 409,-10 2 224</inkml:trace>
  <inkml:trace contextRef="#ctx0" brushRef="#br0" timeOffset="1">608 158 200,'0'0'516,"0"0"91,0 0-76,0 0-85,0 0 49,20-9 77,186-75 595,-142 67-2815,112-19 1,-146 32 653,6-3 749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24,'0'0'0,"0"0"-24</inkml:trace>
  <inkml:trace contextRef="#ctx0" brushRef="#br0" timeOffset="1">1 41 160,'111'-35'432,"-102"34"64,0-2-496,1 2-56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4T05:24:1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7 784,'0'0'816,"0"0"-77,0 0 19,0 0-152,0 0-233,0 0-201,8 0-80,55-3 252,6-1-2981,-66 4 1094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5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1920,'36'18'896,"8"-10"0,-28-5-1152,3-3-1408,1 0 128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5-24T07:30:38.37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8549 9063 326 0,'0'0'128'0,"0"0"-86"15,0 0 18-15,0 0 16 16,0 0-35-16,0 0-18 0,0 0 6 15,0 0 7-15,-2 0-9 16,2 3-10-16,0 0-8 16,-3 3-3-16,3-2 0 15,0 3-2-15,0-4 5 16,0 1 4-16,0 1 0 16,0-1-3-16,0 0-5 15,0-1-5-15,0 1 0 16,0-3 0-16,5-1-7 15,10 0 1-15,0 0 1 16,5-3 5-16,2-10 0 16,-2-3 7-16,-5 0 6 15,-6 7-2-15,-1-2-11 16,-6 6 10-16,-2 1 4 16,4 1 4-16,-4-6 7 0,0-3-12 15,0-3-13-15,0-1 0 16,0 0 1-16,0-3 1 15,0 6 5-15,0 4-1 16,-10-2 0-16,0 7 32 16,0 1-3-16,-3 1-29 15,-2 2-6-15,6 0 9 16,-4 0 2-16,2 0-11 16,2 5 0-16,-1 10 0 15,0-5-6-15,0 12 1 0,2-2 5 16,3 1-1-1,0 2 0-15,3-3-4 0,2-8 5 16,0-3-1-16,0-1-6 16,0 1 3-16,0 1 0 15,7-1-6-15,6-5 1 16,2 0 1-16,5-1 1 16,-1-3-3-16,5 0 0 15,-2 0-8-15,-2 0-1 16,-5-7 18-16,-6-4-3 15,-3 2 4-15,-2-3 0 16,-4-1 0-16,0-3 9 16,0-4-9-16,0 1 0 15,0 3 0-15,-4 0 5 16,-4 3-5-16,-4 6 0 0,-2 3 0 16,0 4 15-16,-1 0-15 15,0 0 0-15,1 0 4 16,-6 17-4-16,2 2-1 15,-2 6 1-15,7 2-1 16,4-4-3-16,3-3-4 16,5-4 0-16,1-3 2 15,0-5-9-15,0 3 3 16,1-6 2-16,9 0 4 16,3 2 5-16,2-4-4 15,-1-1 4-15,6-2-3 16,-1 0 0-16,0 0-10 15,-5-5 14-15,0-7 0 0,-4 3 0 16,-4-7 0 0,-2 2 10-16,-4 0 4 0,0 3-3 15,0 2-1-15,-10 1-6 16,-3 2 4-16,-2 4-1 16,1 2-7-16,0 0 8 15,0 0-8-15,2 0-7 16,-3 0 1-16,2 0 6 15,3 8 1-15,5 4-1 16,1-3-2-16,0 7-1 16,3-3 3-16,1-3 8 15,0 2-3-15,0-6-5 16,6-4-5-16,8-1-2 16,-5-1-7-16,6 0-20 15,-6 0 32-15,-4 0 2 0,1-1 11 16,-6-3-1-16,0 0 15 15,0-4 29-15,0 4-21 16,-7 0-2-16,-1-2 8 16,1 0-13-16,2 4 0 15,-3 2 0-15,-1 0-26 16,1 0-35-16,-12 0-88 16,0 0-126-16,-4 0-292 0</inkml:trace>
  <inkml:trace contextRef="#ctx0" brushRef="#br0" timeOffset="1535.07">7713 8746 463 0,'0'0'106'16,"0"0"-53"-16,0 0 3 16,0 0 5-16,0 0 11 15,0 0-32-15,0 0-25 16,-28-63 15-16,28 38-13 16,8-4-12-16,7-5 26 15,0 4 4-15,5-4-5 16,0 9 5-16,2-2-8 15,2 5-14-15,2 3-12 16,-2 3-1-16,-2 8-13 16,-7 5 6-16,5 3-2 0,-5 0 0 15,-2 7 9 1,-4 14 8-16,2 11-2 0,-7 3 2 16,1 2 4-16,-5 6 5 15,0 0-2-15,0 2 0 16,-14-6 0-16,-4 3-5 15,1 0-5-15,-6-8-4 16,9-7 0-16,-1-3-1 16,2-9-10-16,6-7-15 15,-1-3-19-15,3-5 6 16,1 0 1-16,4 0-43 16,0-7-36-16,0-14 11 15,0-14 4-15,13-1 33 16,11-12 12-16,5-2-19 15,1-4 23-15,-1 1 30 0,-1 0 22 16,-3 6 8-16,-6 7 27 16,-6 8 31-16,-3 7 15 15,-1 10 11-15,-5 7 8 16,-4 0-4-16,0 8-11 16,0 0-12-16,0 0-17 15,0 0-16-15,0 0-27 16,0 0-12-16,0 0 0 15,0 0 6-15,0 0-1 16,0 4-2-16,0 5 7 16,0 9 8-16,0 4-2 15,0 10 4-15,-4 4 9 16,-5-1-8-16,-1 1-3 0,5-7-5 16,1-5-4-16,0-5-3 15,4-8-6-15,0-6-1 16,0-4-2-16,0-1-6 15,0 0-3-15,0 0-1 16,0 0 11-16,8 0 1 16,3 0 1-16,6 0 6 15,3 0-2-15,0 6-4 16,-1 3-1-16,6-1-1 16,-1 0 0-16,-5 4 1 15,-1-1 0-15,-4-2 0 16,-2-1 0-16,-4-5 0 15,-2 1 0-15,-3-4 0 16,2 0-5-16,1 0-7 0,-6 0-29 16,4 0 26-16,-4-7 15 15,0-4 25-15,5 2-25 16,-5 0-2-16,4-3-23 16,-3 4-28-16,2-4-41 15,2 1-53-15,-3-1 3 16,-2 4-27-16,0 5-39 15</inkml:trace>
  <inkml:trace contextRef="#ctx0" brushRef="#br0" timeOffset="2179.27">8391 8479 411 0,'0'0'199'16,"0"0"-142"-16,0 0-7 15,0 0 11-15,0 0-32 16,0 0-17-16,0 0 17 15,33-64 4-15,-24 63-7 16,-2 1-14-16,1 0-5 0,-1 0-2 16,1 0 0-16,-2 0 3 15,-3 8 11-15,8 0 5 16,-7 0 0-16,6 4-2 16,-6-1-10-16,0 3-11 15,-4 6-1-15,0 3 18 16,0 2 5-16,0 2 7 15,-13 2 4-15,-2 3-6 16,6-5-4-16,-4-3-17 16,6-4-2-16,-1-3-4 15,3-5 4-15,-1-4 2 16,6-5 3-16,0 1 11 0,0-4 8 16,0 0-7-1,0 0-14-15,0 0-8 0,0 0 0 16,10-4 5-16,6-7 23 15,1 2 18-15,3-3 7 16,4 4-9-16,-4 4-14 16,-1-4-19-16,-5 4-11 15,0 4-1-15,-5-3 1 16,0 3 1-16,-2 0-1 16,-2 0-1-16,1 0 0 15,-4 0-16-15,4 0-14 16,-6 0-15-16,0 0-23 15,0 0-51-15,0-1-91 0,0-4-188 16</inkml:trace>
  <inkml:trace contextRef="#ctx0" brushRef="#br0" timeOffset="2901.49">8352 8561 243 0,'0'0'143'0,"0"0"-101"16,0 0-1-16,0 0 51 16,0 0-15-16,0 0-27 15,0 0-3-15,0-23 4 16,0 23-11-16,0-4-36 16,0-1-4-16,9-2-13 15,21-5-48-15,-6 4-108 16,0-4-336-16</inkml:trace>
  <inkml:trace contextRef="#ctx0" brushRef="#br1" timeOffset="23180.96">6360 12774 18 0,'0'0'86'0,"0"0"1"15,0 0-33-15,0 0-13 16,0 0-2-16,0 0-7 16,0 0-6-16,-15 39-5 15,15-39-8-15,0 4-5 16,0-3 3-16,0 3 1 16,-2 8 0-16,-5-1-5 15,-1 5-7-15,-3 1 0 16,2-5 0-16,0-1 0 15,3-6 0-15,6-4 7 0,0-1-7 16,0 0-1 0,0 0-9-16,0 0-2 0,0 0-1 15,0 0 13-15,-5 0 7 16,1 0-7-16,-1 6-34 16,-3 0 4-16,-3 1 17 15,7-6 12-15,3 2 0 16,-3 0 0-16,4-3 0 15,0 0-3-15,0 0 1 16,0 0 3-16,0-12 38 16,0-2 17-16,4-2-3 15,-3 3-21-15,2-3 0 16,-3 1 21-16,1 2-1 0,-1-3-18 16,4 1-17-1,1-2-2-15,1 0-3 0,3-3-7 16,0-3-4-16,1 2 4 15,0-1-3-15,0 0 3 16,-2 0 7-16,2 1-5 16,-4 0-2-16,-1 3 10 15,-1 5 19-15,0-3 3 16,1 7 1-16,-5-2-4 16,0 4-15-16,0-5-11 15,0 3-7-15,6-6 1 16,-2 1 0-16,0-5-1 15,0 2 1-15,-2-2 0 16,1 8-1-16,-2-1 1 16,3 6 4-16,-2 2 7 0,-2 1 6 15,4-4-4-15,-4 5-8 16,0-2-5-16,0-6 5 16,0 1-6-16,1-4 0 15,-1 1 0-15,3 2 1 16,-2-2 0-16,3 3-1 15,-3 0 0-15,3 2 0 16,-2 0 0-16,2-6 5 16,0 8-1-16,1-6-3 15,-1 0-1-15,1 2 0 16,1 1 0-16,-2-7-2 16,9 6 2-16,-4 0-6 15,2-2 5-15,-2 3 1 16,-2-4 0-16,1 0 1 0,3 1 0 15,-2-1-1-15,0 0 1 16,-1 3 0-16,-1-2 0 16,-2 2-1-16,1 0 0 15,2 2 1-15,-3 0-1 16,-1-2 0-16,7 0 0 16,-2-6-1-16,0 3 2 15,-1-4-1-15,3 1 0 16,-4 7 0-16,1-1 0 15,-3 2 0-15,-1-1 0 16,1 2 1-16,1-2-1 0,-2-2 1 16,6-3 4-1,-2 0-5-15,2-3 0 0,-4-2 1 16,4 5-1-16,-1 0 0 16,-5 5 1-16,1-3-1 15,1 4 1-15,-6 6-1 16,4-3 0-16,1-3 0 15,3 2 0-15,-3-3-1 16,-1 5 1-16,3-6 1 16,-2 2-1-16,-2 3 0 15,2-2 0-15,-3 0 0 16,2 5 0-16,-3-2 0 16,3 1 0-16,-4 2 0 15,0 0 1-15,1 0 9 16,-1-2 2-16,0 2-7 0,0 0-4 15,0-1 0 1,3 1-1-16,-3-4 1 0,5 0 3 16,-5 1-3-16,6 2 0 15,-6-2 5-15,4 1 1 16,-4 2-3-16,5-3 3 16,-5 3-6-16,0 0-1 15,0 0 0-15,5 0-7 16,-5 0 7-16,0 0 0 15,0 0 7-15,0 0 7 16,0 0-13-16,0 0 14 16,0 0 13-16,0 0-1 15,0 0-4-15,0 0 16 0,0 0-1 16,0 0-3 0,0 0 3-16,0 0-11 0,0 0-8 15,0 0-9-15,0 0-2 16,0 0-2-16,0 0-6 15,0 0-25-15,0 0 25 16,0 0 6-16,0 0-6 16,0 0 10-16,0 0-9 15,0 0 6-15,0 0-6 16,0 0 0-16,0 0 0 16,0 0 0-16,0 0 5 15,0 0-6-15,0 0-1 16,0 0-1-16,0 0-8 15,0 0 8-15,0 0 2 0,0 0 1 16,0 0-1-16,0 0 0 16,0 0 0-16,0 0 0 15,0 0-1-15,0 0 0 16,0 0-4-16,0 0 5 16,0 3-11-16,0-1 1 15,0 2 2-15,0 7 6 16,0-8-14-16,3 2-6 15,-2 2 22-15,3-5-1 16,-2 5 1-16,0-3 0 16,4-3 0-16,-5 3 1 15,3 4 0-15,0-5 0 16,-1 1-1-16,1 0 1 0,0-3-2 16,-4-1 1-1,1 4-2-15,-1-4 2 0,0 0 1 16,0 0 5-16,0 3-6 15,0-3 0-15,0 0-6 16,0 4 0-16,0-4-11 16,0 0 17-16,0 0 8 15,0 0-2-15,0 0 2 16,0 0 4-16,0 0-2 16,0 0 5-16,0 0 0 15,0 0-3-15,0 0-6 16,0 0-1-16,0 0 7 15,0 0-10-15,0 0-1 16,0 0 1-16,0 0-2 0,0 0-1 16,0 0-5-16,0 1-22 15,0-1-22-15,0 0-25 16,0 0-16-16,0 3 22 16,0-3 41-16,0 0 28 15,0 1 0-15,0-1 7 16,0 0-2-16,0 0-5 15,0 0-41-15,-12 0-158 16,-3 0-278-16</inkml:trace>
  <inkml:trace contextRef="#ctx0" brushRef="#br1" timeOffset="25215.05">6832 11814 496 0,'0'0'170'0,"0"0"-83"15,0 0-52-15,0 0-6 16,0 0 21-16,0 0-21 16,0 0-26-16,0 0-3 15,0 0 0-15,0 0 8 16,0 0 2-16,0 0-3 16,0 0 0-16,0 0 12 0,0 0 28 15,0 0 1 1,0 0-11-16,0 0-6 0,0 0-7 15,0 0 1-15,0 0 2 16,0 0-6-16,0 0-7 16,0 0-6-16,0 0 21 15,0 0 42-15,0 0-6 16,0 0-24-16,0 0-24 16,0 0-16-16,0 0-1 15,0 0-1-15,0 0 1 16,0 0 0-16,0 0-1 15,0 0 1-15,0 0-11 16,0-1-17-16,0 1 12 16,0-2 6-16,0-2 9 0,0 3-8 15,0 1-10-15,0-3-4 16,0 3 19-16,0-1 4 16,0 1 5-16,0 0-4 15,0 0 5-15,0 0-1 16,0 0 1-16,0 0 0 15,0 0 0-15,0-4 4 16,0 4-3-16,0-3 7 16,0-1-3-16,0 3-5 15,-3 0-5-15,1-2 8 16,0 3 8-16,-2-4-3 16,0 4-2-16,-1 0 9 15,0-3-9-15,1-1 1 0,-2 0 6 16,1 0 1-16,1 3-10 15,-5-3-9-15,2-3 6 16,-1 5 2-16,1-4-8 16,-1 2 6-16,-1 0-1 15,4 3 2-15,1-7-5 16,-7 4-3-16,8-1 20 16,-2 1 3-16,-2-2-6 15,-1 0-2-15,2 4-4 16,-4-4 6-16,0 0-10 15,-2-3-1-15,-2 2-5 16,2-1-1-16,-2-4 8 16,0 3-8-16,0-3-1 15,-1 3 1-15,2-3 2 0,-3 2-1 16,-4-2 11-16,2 3-4 16,-2-4 0-16,3 3-7 15,2 2 9-15,1 2-1 16,8 0-7-16,1 2-2 15,5 2 0-15,0 2-19 16,0 0 8-16,0 0 0 16,0 0 11-16,0 0 0 15,0 0-1-15,0 0 0 16,0 0-6-16,0 0 7 16,0 0 8-16,0 0-8 15,0-3 3-15,0-1-3 16,0 1 1-16,0 3 8 15,0 0 1-15,0 0-8 0,0 0 4 16,0 0-6-16,0 0-8 16,0 0 8-16,0 0-1 15,0 0 0-15,0 0 0 16,0 0-18-16,0 0 7 16,0 0 1-16,0 0 9 15,0 0-7-15,0 0 7 16,0 0-6-16,0 0-14 15,0 0-10-15,0 0 25 16,0 0 7-16,0 0 1 16,0 0 6-16,0 0-6 15,0 0 9-15,0 0-2 0,0 0 2 16,0 0 1-16,0 0-4 16,0 0 0-16,0 0-6 15,0 0 1-15,0 0-1 16,0 0 0-16,0 0-1 15,0 0 1-15,0 0-1 16,0 0-8-16,0 0 7 16,0 0 1-16,0 0 6 15,0 0 4-15,0 0 5 16,0 0-3-16,0 0-1 16,0 0-11-16,0 0-1 15,0 0 0-15,0 0-1 16,0 0 2-16,-4 0-1 0,4 0 1 15,0 0 0-15,0 0 0 16,-4 0 3-16,3 0-3 16,1 0 0-16,0 0-2 15,0 0 0-15,0 0 0 16,0 0 1-16,0 0 1 16,-4-4 0-16,4 3 0 15,-2-2-1-15,0 2 0 16,-4-6-2-16,5 3-5 15,-3 3-6-15,3 1-4 16,-2 0-8-16,3 0-3 16,0 0 4-16,0 0 1 15,0 0 2-15,0 0-5 0,0 0 0 16,0 0 11 0,0 0 8-16,0 0 1 0,0 0 7 15,0 0 0-15,0 0 6 16,0 0 0-16,-1 0-6 15,1 0 0-15,0 0-2 16,0 0 2-16,0 0 1 16,0 0 0-16,0 0-1 15,0 0-14-15,0 0-24 16,0 0-18-16,0 0 4 16,0 0 21-16,0 0 26 15,0 0 5-15,0 0 5 16,0 0-4-16,0 0 11 15,0 0-11-15,0 0-1 16,0 0-13-16,0 0-9 0,0 0-28 16,0 0-72-16,0 13-98 15,0 5-150-15</inkml:trace>
  <inkml:trace contextRef="#ctx0" brushRef="#br1" timeOffset="27706.99">6383 11494 166 0,'0'0'120'16,"0"0"-39"-16,0 0-8 15,0 0-11-15,0 0-12 16,0 0-9-16,0 0 4 16,0 0 12-16,0 0 6 15,-3 0-4-15,3 0-19 16,0 0-21-16,0 0-12 16,0 0-7-16,0 0 4 0,0 0-4 15,0 0 0 1,0-3 16-16,0 1 6 0,0-4-3 15,0 5 6-15,0-3-4 16,0-1-11-16,0-2-10 16,0-1 0-16,9-3-1 15,2 2 1-15,2-3-4 16,-2-5 4-16,8-2 0 16,-5 2 0-16,4-5 0 15,-2 2 0-15,2 0 0 16,-3 3-1-16,0 2 0 15,-2 3 1-15,-4-2-2 16,2 8 2-16,-7-3 0 16,1 6 0-16,-5-1 0 15,0 3 0-15,6-4 4 0,-6 1-3 16,4-8 1-16,1 2-2 16,0 0 0-16,-1 0 0 15,4 1 0-15,-2 2 0 16,-5-1 0-16,4 0 0 15,1 4 0-15,-4-2 1 16,0 3-1-16,3-4 0 16,0 2 1-16,-2 0-1 15,2 2 0-15,1-4 0 16,-2-1-1-16,1 4 0 16,3-1 1-16,-1-6 0 15,1 7 0-15,-2-2 0 16,2-4 0-16,-1 1 0 0,1 2 0 15,3-3 0 1,-7 0 0-16,6 2 0 0,-2 0 0 16,-4 4 0-16,2 0 0 15,-5 3 0-15,3-6-1 16,0 3 1-16,1 2-1 16,1-4 1-16,0-3 1 15,2 2-1-15,2 3 0 16,-5-2-1-16,4-1 0 15,-1 2 1-15,-2 1 0 16,0 0 0-16,2-6 0 16,-2 6 0-16,0-4 0 0,-3-2 1 15,8 2 6-15,-11 2-7 16,4 1 4-16,1-2-3 16,-5 7 0-16,0 0-1 15,5-4 0-15,-2 4-1 16,-2-1 0-16,7-4-3 15,-2-1 3-15,3-2 1 16,3 0 1-16,-3-2-1 16,5-4 0-16,-4 6 0 15,-2 2 0-15,-1 4 0 16,-3 0 0-16,0-1-6 16,-3 2 6-16,2-5 0 15,2 4 0-15,1-2 0 16,-2 0 1-16,2-2 3 0,4-4-3 15,-1 2 0-15,0-2 0 16,2 5 0-16,-7 1-1 16,1-1 0-16,1 3 0 15,-4 2-1-15,0-1-4 16,3 1 3-16,0-7 2 16,3 2 0-16,2-2 0 15,4-5 0-15,1 2 1 16,-2-2 5-16,-1 2-6 15,-4 4 1-15,-2 0-1 16,3 4-1-16,-4 0 1 16,-1-2-1-16,2 3 1 15,-1 0 0-15,-1-3 0 16,1-3 0-16,3 4 0 0,-2 1 1 16,0-2 0-16,-2-2-1 15,0 0 5-15,0 3-5 16,2 2 1-16,-1-3-1 15,-5 2 5-15,5 1-5 16,-1-2 1-16,2 1 3 16,-4 0 3-16,1-3 3 15,-3 5 2-15,3 0-1 16,-3 0-2-16,0 0-3 16,0 0-6-16,0 0-4 15,0 0-3-15,1 0 1 16,3 0 6-16,0-1 6 0,1-1-6 15,-3-2 7-15,3 2 6 16,-2 0 5-16,-1 0-3 16,1 2 0-16,-3-3-1 15,1 3 8-15,-1 0-4 16,0 0-9-16,0 0-9 16,0 0-1-16,0 0-9 15,0 0 10-15,0 0 0 16,0 0 5-16,0 0-4 15,0 0 6-15,0 0-1 16,0 0-4-16,0 0-2 16,0 0 0-16,0 0 2 15,0 0 3-15,0 0-4 0,0 0-1 16,0 0 0 0,0 0 0-16,0 0 0 0,0 0 0 15,0 0 0-15,0 0-6 16,0 0 6-16,0 0 6 15,0 0 3-15,0 0-9 16,0 0 8-16,0 0 1 16,0 0-2-16,0 0 6 15,0 0-2-15,0 0-6 16,0 0-5-16,0 0 0 16,0 0 0-16,0 0-7 15,0 0 6-15,0 0 0 16,0 0 1-16,0 0 0 15,0 0 1-15,0 0 6 16,0 0-7-16,0 0-7 0,0 0-41 16,-4 0-112-16,-8 0-201 15</inkml:trace>
  <inkml:trace contextRef="#ctx0" brushRef="#br1" timeOffset="29157.32">7355 10631 15 0,'0'0'214'16,"0"0"-99"-16,0 0-40 16,0 0 11-16,0 0 19 15,0 0-8-15,0 0-29 16,-7 0-19-16,4 0-2 16,2 0 4-16,-3 0-25 15,4 0-8-15,0 0-7 16,0 0-6-16,0 0-5 15,0 0 0-15,-1-2 1 0,1-2 3 16,-3 1 20 0,-2 3-2-16,3-3-6 0,-2 3-5 15,0 0 2-15,4-2 17 16,0 2-2-16,0 0-4 16,0-4-14-16,0 4-1 15,0-3-2-15,0 3 5 16,0 0-5-16,0 0 3 15,0 0-10-15,0 0-1 16,0 0-7-16,0 0 3 16,0 0 5-16,0 0 1 15,0 0 4-15,0 0-4 16,0 0 0-16,0 0-1 16,0 0 5-16,0 0-4 0,0 0 5 15,0 0 1-15,0 0 0 16,0 0-1-16,0 0 1 15,0 0-7-15,0 0 0 16,0 0 5-16,0 0-4 16,0 0 6-16,0 0 6 15,-5-1 26-15,0-6-1 16,-5-5-27-16,-4 1-9 16,-6-5-2-16,-8-6 1 15,-2-4-1-15,-7-10 1 16,2-2-1-16,-2-8 0 15,2 0-16-15,3 2 16 16,7 4 17-16,2 5 13 0,9 15-13 16,-1 11 12-1,10 1-8-15,-5 2-13 0,6 4-7 16,0 2 25-16,3 0-3 16,1-4-12-16,0 2-11 15,0 0-5-15,0 2-4 16,0-3-3-16,0 3-3 15,0 0 14-15,-4 0-12 16,4 0-9-16,0 0-6 16,0 0 3-16,0 0 4 15,0 0 8-15,0 0 3 16,0 0-1-16,0 3 2 16,0-3 2-16,0 2 6 15,0 4 1-15,0-6 0 16,4 8-5-16,-3-4-1 0,2 0 6 15,-2-2 1-15,3-2 9 16,-4 3-10-16,6-3 0 16,-6 0 6-16,0 0 2 15,0 0 0-15,0 0-1 16,0 0-1-16,0 0-6 16,0 0 0-16,0 0-5 15,0 0-45-15,0 0-114 16,0-3-166-16,-6-7-173 0</inkml:trace>
  <inkml:trace contextRef="#ctx0" brushRef="#br1" timeOffset="33438.44">7647 9585 298 0,'0'0'135'0,"0"0"-34"16,0 0 16-16,0 0-13 15,0 0-27-15,0 0-43 16,0 0-18-16,0 0-6 15,0 0-10-15,0 0-90 16,-4-4-95-16,-3-4-181 0</inkml:trace>
  <inkml:trace contextRef="#ctx0" brushRef="#br1" timeOffset="35893.31">6941 10091 41 0,'0'0'78'15,"0"0"-16"-15,0 0-25 16,0 0 19-16,0 0 9 16,0 0 30-16,0 0 13 15,0-4-1-15,0 2-32 16,0 0-27-16,0 2-20 16,0 0-10-16,0 0-10 0,0-2-4 15,0 2-3 1,0-4-1-16,6 2-1 0,3-3 1 15,4 0 0-15,3-6 0 16,4 2 9-16,-2-7 2 16,7 0 14-16,-2 0 3 15,-3-4-7-15,2 5-11 16,-3 2-2-16,-2-1-4 16,-3 5-3-16,4-3-1 15,-3 7 0-15,4-7 0 16,-5 1 1-16,6-2 0 15,3-3 4-15,-2 0-4 0,2-7 4 16,1 0-3-16,-1 3-2 16,-9 4 1-16,2 3 0 15,-4 4 0-15,-5 2 0 16,1 2 3-16,-3-3 5 16,2 2-5-16,2-2 0 15,-1-4-2-15,8 3 2 16,-4-4-3-16,3 5 0 15,-3-6-1-15,-3 8 1 16,-1-5 0-16,3 4-1 16,-7 2 0-16,9-2 4 15,-1-2-3-15,2-3 0 16,2-3 0-16,1-2 4 16,8-3 4-16,-2-1 2 15,-8 5-1-15,-1 1-2 0,1 7-7 16,-7-1 0-16,-3 5-1 15,1 1 0-15,-2 0-5 16,1 2 5-16,2-6 0 16,1 2 1-16,1-2 0 15,10 1 5-15,-5-6-4 16,1 1 5-16,0 0-6 16,-6 5-1-16,2 2 0 15,-3-4-1-15,-2 6-5 16,4-3 6-16,3-2 0 15,-1-2 0-15,5 1 0 16,2-8 7-16,0 4-6 16,1-3 3-16,-6 2-3 0,1 5-1 15,-7 3 0 1,-3 2 1-16,-3 2-1 0,2 1 0 16,-3-6 0-16,4 5-1 15,3-4 1-15,-1 1 1 16,5-3 0-16,3-2 3 15,3-1-3-15,-2-3 0 16,3 4 8-16,-4-3-1 16,-1 2-3-16,0 2 3 15,-8 3 3-15,-2 4-4 16,4-2-7-16,-2-1 1 16,0-1 0-16,2-2 0 0,7 3 3 15,-2-5 1 1,2-2 2-16,0-1 5 0,-1-1-1 15,1 3-2-15,-2 0-4 16,-3 3-5-16,-5 2 1 16,0 3 0-16,-3-3 0 15,3 4 0-15,3-2-1 16,-4-1 0-16,7-3 0 16,3-2 0-16,0 4 1 15,-5-2 1-15,-2-1 2 16,1 7-4-16,-7-3 0 15,3 4 0-15,-3 0 0 16,2-2-1-16,-3 2-4 0,5 0 4 16,1-1 1-1,-2-3 0-15,6 0 0 0,0 1 0 16,-2 1 1-16,2-5-1 16,-3 7 0-16,2-4 0 15,-1 3 0-15,7-2 0 16,-2-1 0-16,-3 0 0 15,0 0 0-15,-6 3 0 16,2 1-10-16,-5 0-7 16,-1 0 3-16,4 0 12 15,-4 0 2-15,0 0 13 16,0 0-6-16,0 0-2 16,0 0-4-16,1 0 0 15,-1 0 0-15,0 0 5 16,3 0-1-16,-3 0-4 0,0 0 0 15,0 0 6-15,0 0-6 16,0 0 7-16,0 0 14 16,0 0-9-16,0 0-8 15,0 0 2-15,0 0-7 16,0 0 2-16,0 0-2 16,0 0-27-16,0 0-64 15,-3-2-109-15,-9-4-220 0</inkml:trace>
  <inkml:trace contextRef="#ctx0" brushRef="#br1" timeOffset="39052.57">7239 10545 36 0,'0'0'81'15,"0"0"-9"-15,0 0 0 0,0 0 2 16,0 0-14-1,0 0-9-15,-10 12 5 0,10-12 14 16,0 0 8-16,0 0-4 16,0 0-17-16,0 0-27 15,0 0-19-15,0 0 23 16,0 0-16-16,0 0-17 16,-4 0 0-16,4 2 3 15,0-2-4-15,-1 2 1 16,1 3 0-16,0 2 2 15,-3-3 2-15,1 2 11 16,2 1 4-16,0 0-4 0,0-2-5 16,0-4-11-1,0 5 1-15,2-5-1 0,10 6-8 16,4-5 4-16,2 1 4 16,2 1 10-16,-4 1-4 15,2-2-5-15,-3 4-1 16,2-1 1-16,-2-2-1 15,0-2 1-15,-1-2-1 16,5 0-20-16,-4 0 5 16,-1 0 5-16,-4 0 10 15,0 0 6-15,-6 0 3 16,2 0-5-16,-6 0 1 16,2 0-5-16,1-2 0 15,0-3 2-15,2-7 7 16,-1 3 2-16,3-7-5 0,3-4-2 15,-2-2-4-15,-4 8-1 16,-4-4 1-16,0 6 7 16,0 4-7-16,0 3-18 15,-2 4 5-15,-5 1 13 16,-2 0 21-16,-2 0-16 16,-1 0-5-16,-3 0 0 15,-3 0 0-15,-2 0 7 16,-2 2-7-16,-6 9 2 15,6-2-2-15,-2-1 10 16,-2-2 4-16,8 3 2 16,3-4 7-16,2-3 1 15,3 3-8-15,0 2-11 0,4-1-5 16,-3 2 0 0,1 2-1-16,3-2 0 0,3 6-1 15,0-4 2-15,2 2-9 16,0 2 8-16,0-2 1 15,2 4 2-15,8-4-1 16,0-1-1-16,0 1 0 16,-5-5 0-16,8 3 0 15,-3 0 1-15,2-1-1 16,0-2-6-16,2-3-1 16,2 0-7-16,3-4 2 15,4 0 11-15,-3 0-9 16,5 0 10-16,-6-12 6 15,-1-3-1-15,-3-2-5 16,-6-2 6-16,-1 0 0 0,-5-1-2 16,0-1-4-16,-3 0-4 15,0-1 4-15,0 8 0 16,-6-1 1-16,-6 7 8 16,-4 1 12-16,2 2-5 15,-4 4 17-15,-2-1-12 16,-4 2-11-16,-4 0-10 15,-1 0 1-15,4 12-1 16,1 6 0-16,1 3-1 16,4-4-4-16,9 3 4 0,-1-6 0 15,3 0 0 1,7-4 0-16,1 0-10 0,0-2 0 16,0 0-1-16,0-2-3 15,9-2 2-15,3 1-6 16,5-5 13-16,-1 0 6 15,8 0-6-15,-1 0 4 16,-3 0-9-16,3-5 10 16,-3-9-11-16,-4 4 12 15,-8-6 1-15,-3 4 6 16,-5-2 4-16,0-2 8 16,0 7-6-16,0-8-11 15,-11 7-2-15,-3-4 17 16,-4 6-17-16,-2-2-26 15,-14 6-133-15,2-1-139 0,2 4-170 16</inkml:trace>
  <inkml:trace contextRef="#ctx0" brushRef="#br1" timeOffset="40688.94">6985 11721 116 0,'0'0'95'15,"0"0"-18"-15,0 0 18 16,0 0-20-16,0 0-33 16,0 0-23-16,0 0-10 15,-110-18 1-15,91 18-3 16,3 11 0-16,-3 1-1 16,5 3 8-16,-1-1 5 15,2 2 8-15,2 3-3 16,0 2 4-16,2 1 3 0,-4-5-3 15,9 2-4-15,-2-6-1 16,6-2-6-16,0-2-9 16,0 2-3-16,0-2-5 15,0-2 1-15,0 1 0 16,0-2 5-16,6 5-6 16,3-2 1-16,0-2 4 15,5-4 7-15,0 3 3 16,1-2 0-16,0-4-9 15,5 0 5-15,-6 0-1 16,1 0 10-16,-2 0 8 16,-3 0-14-16,3-8-4 0,-4 3-9 15,2-4 3-15,0-5-3 16,3-2 1-16,0 0-2 16,-4-6 0-16,0-2-5 15,-2-3-2-15,-2-1-12 16,-3 4 7-16,0 1-10 15,-3 3 9-15,0 7 13 16,0 5 3-16,0 0-2 16,-12 8 0-16,-3 0 27 15,-8 0-28-15,3 0-15 16,-4 0 12-16,-4 8 3 16,6 4 1-16,0-3 0 15,4 6 7-15,3-6-4 0,2 9-4 16,3-1 2-1,4-5 2-15,0 4 2 0,6 0-5 16,0-4 3-16,0 0-4 16,0-4-6-16,3 1 6 15,6-1-7-15,5-1 7 16,0 2-4-16,-4-6-7 16,10-2 11-16,-6-1 1 15,5 0-1-15,0-4 6 16,-1-13-6-16,-2-4 0 15,-2-2 8-15,-8-1-1 16,-6 0-2-16,0 0 4 16,0 4 6-16,-20-1-10 15,-1 3 4-15,-7 6 31 16,5 4-36-16,-1 3-4 0,-1 5-8 16,10 0 3-1,-2 0 1-15,2 0-3 0,1 11-18 16,3-2-7-16,3 0 1 15,-1 3-34-15,-2 4-48 16,2-1-60-16,-1-3-200 0</inkml:trace>
  <inkml:trace contextRef="#ctx0" brushRef="#br1" timeOffset="44728.8">4360 10527 102 0,'0'0'396'0,"0"0"-287"15,0 0-42-15,0 0-32 16,0 0-22-16,0 0-13 0,0 0 0 16,18 0 21-16,7 0 51 15,7 0 0-15,3 0 11 16,-1 0-32-16,-2 0-17 15,3 0-15-15,-2 0-1 16,-3 4 3-16,-4 2-16 16,0 0-3-16,6 5 15 15,-3-2-17-15,11 2 9 16,3-2-3-16,10 3-5 16,12-8 5-16,10-1 0 15,14-2-6-15,11-1 7 16,3 0-5-16,2 2-1 15,4 3-1-15,-7 2 1 16,3 1-1-16,-8-4 0 16,3-4 0-16,-4 0-11 0,2-4-10 15,-4-19-8-15,-7-5 6 16,-12-3 21-16,-15 6 2 16,-12 2 5-16,-12 5 1 15,-11 2 1-15,-1-4-2 16,-4 0-3-16,4-2 5 15,0-2-6-15,0 2-1 16,-1 2 1-16,-3 4-1 16,-11 6 0-16,2 4-1 15,-7 3-4-15,-4 3 0 16,0 0-4-16,0 0-1 16,0 0-6-16,5 0 7 15,-5 0-6-15,0 0-3 16,0 0-4-16,0 0 5 15,0 0-5-15,0 3 10 0,0 1 6 16,0-2 2-16,0 1-45 16,-5 2-38-16,1 1-17 15,-7-6-27-15,8 0-14 16,2 0-117-16</inkml:trace>
  <inkml:trace contextRef="#ctx0" brushRef="#br1" timeOffset="44993.34">6711 10265 286 0,'0'0'324'0,"0"0"-189"0,0 0-25 16,0 0 2-1,0 0 9-15,0 0-58 0,0 0-56 16,-6 0-7-16,26 0 0 16,10 0 56-16,7 0-6 15,3 0-29-15,-3 0-2 16,-2 0-5-16,-7 0-4 15,-9 0-10-15,-6 0-1 16,-8 0-8-16,-5 6 0 16,0 8 2-16,-22 6 7 15,-18 8-1-15,-11 6-31 16,-8 8-59-16,-31 14-132 16,14-11-153-16</inkml:trace>
  <inkml:trace contextRef="#ctx0" brushRef="#br1" timeOffset="46089.24">4706 11070 182 0,'0'0'181'0,"0"0"-116"15,0 0-36 1,0 0 6-16,0 0 15 0,0 0-6 16,0 0-13-16,2 0 0 15,-2 0 20-15,2 0-12 16,2 0-15-16,0 9-1 15,1 10-4-15,4 4-4 16,3 3 8-16,7 6-1 16,-2 0-4-16,7 7-10 15,2 4-3-15,11-1-4 16,3 4 11-16,4-1-7 16,8 0 2-16,0-2 1 15,5-8-8-15,7-1 4 16,3-6-3-16,3-5-2 15,2-6-2-15,2-7 3 16,2-1 5-16,-4-6-5 0,-6-3 0 16,-2 0 6-16,-4-3-9 15,-10-16 8-15,-1 2-1 16,-4 0-4-16,-9 3 1 16,-2-6-1-16,-5 6 0 15,-6-4 8-15,5 5-2 16,-7-2-5-16,-1 2-1 15,-3 0 4-15,6-1-3 16,-7 6 1-16,0-1 2 16,-4 1-4-16,-1 3 5 15,-3-1 11-15,-4 5-5 16,-2 0-7-16,1 1-3 16,-3 0 5-16,0 0-1 15,0 0-5-15,0 0-7 0,0 0-25 16,0 0 10-16,0 0-16 15,0 0-26-15,0 0-4 16,0 0-38-16,0-6-105 16,0 5-70-16,0-2 98 15</inkml:trace>
  <inkml:trace contextRef="#ctx0" brushRef="#br1" timeOffset="46225.28">6235 11435 64 0,'0'0'75'0,"0"0"5"15,0 0 20-15,0 0-15 16,0 0 12-16,0 0-10 15,64 10-20-15,-47-8-12 16,-2 4-8-16,-3 0-25 0,-4-3-10 16,-3 2-8-16,-5 3-4 15,-11 11-72-15,-18-3-102 16</inkml:trace>
  <inkml:trace contextRef="#ctx0" brushRef="#br1" timeOffset="47612.81">2204 9710 443 0,'0'0'179'16,"0"0"-116"-16,0 0-27 15,0 0 28-15,0 0 41 16,-68 183-14-16,39-111-17 16,0 4-2-16,-3-3-2 15,-2-2 1-15,0-7-23 16,2-8-18-16,-3-18-10 0,7-3 3 16,-3-18 14-16,-2-11-5 15,-2-6-18-15,3-16-14 16,3-26-5-16,6-15-32 15,9-2 7-15,8 3 7 16,6 11 23-16,0 9 7 16,15 11-6-16,8 9-1 15,2 6-9-15,4 4-1 16,3 6-2-16,3 0 12 16,2 0-1-16,-2 8-7 15,4 12-3-15,-6 6-7 16,4 8 1-16,-7 7 17 0,3-2 5 15,-9-1-4-15,-4-4 7 16,0-6-7-16,-5-7-1 16,-3-6-53-16,-6-9-47 15,-2-6-71-15,-4 0-9 16,0-2-3-16,-4-17-243 0</inkml:trace>
  <inkml:trace contextRef="#ctx0" brushRef="#br1" timeOffset="47942.81">2280 10094 442 0,'0'0'310'16,"0"0"-274"-16,0 0 6 0,50-152 19 15,-14 96 40-15,2 1 6 16,10 6-1-16,-4 8-2 15,-1 11-32-15,-14 14-51 16,5 16-21-16,-13 0-26 16,-4 23 17-16,3 20 9 15,-6 15 11-15,-5 14 6 16,-4 8 6-16,-5 7-6 16,2-6-10-16,-2-1 2 15,2-13-8-15,1-12-1 16,0-17 0-16,6-10-23 15,-4-12-66-15,1-16-74 16,-2-16-17-16,1-18-37 0,-1-6-82 0</inkml:trace>
  <inkml:trace contextRef="#ctx0" brushRef="#br1" timeOffset="48110.1">2534 10219 460 0,'0'0'168'16,"0"0"-44"-16,0 0-53 15,0 0-3-15,0 0-16 16,-142 163-25-16,125-122-10 16,0-1-9-16,2-8-8 15,4 3-4-15,9-14-82 16,2-13-98-16,0-8-186 0</inkml:trace>
  <inkml:trace contextRef="#ctx0" brushRef="#br1" timeOffset="48662.38">2856 9985 216 0,'0'0'500'15,"0"0"-410"-15,0 0-6 16,0 0 15-16,0 0-60 15,0 0 3-15,6-166-17 0,22 122-14 16,-3 3 16 0,3 12 24-16,-5 6 8 0,-3 14-9 15,-6 3-3-15,1 6-40 16,0 0-7-16,3 6 0 16,-3 15 8-16,9 10 0 15,-4 13-2-15,-3 6 8 16,-2 13-3-16,-4 5 1 15,-7 1 2-15,9-3-1 16,-6-12-5-16,2-8-8 16,2-10-1-16,-2-14-5 15,-1-10-34-15,3-12-48 16,-7 0-29-16,-4-5 4 16,0-16 78-16,0-7-35 15,-10-2-4-15,-18 2 7 0,-1 11 67 16,-3 2-1-16,-3 7 1 15,1 8 48-15,0 0-4 16,1 16 1-16,5 15 21 16,-1 6-5-16,9 9-34 15,2 7-15-15,4-2-11 16,7-1 0-16,-2-4-1 16,9-6-10-16,0-18-45 15,0-2-37-15,0-18-39 16,18-18-41-16,2-20-40 15,-1-12-197-15</inkml:trace>
  <inkml:trace contextRef="#ctx0" brushRef="#br1" timeOffset="49077.21">3534 9605 483 0,'0'0'195'16,"0"0"-175"-16,0 0-7 15,0 0 14-15,0 0 66 16,-6 156-25-16,-8-99-1 16,-1-5 19-16,-4 3-7 15,-5-9-17-15,-5-2-30 16,1-10-11-16,-1-8-1 16,2-11 10-16,0-14-7 0,-1-1-14 15,11-16-9 1,1-17-48-16,7-2 2 15,7 5 18-15,2 0 26 0,0 2 2 16,0 14 10-16,2-2-10 16,12 2-10-16,6 6 10 15,3 2 1-15,1 6-1 16,1 0-7-16,3 6-5 16,-5 16 12-16,-2 7 9 15,2 7 1-15,-4-4 0 16,-3 4-2-16,-2-7-8 15,4 1-33-15,-4-14-72 16,5-10-32-16,1-18-28 16,-1-18-110-16,-9-12-80 0</inkml:trace>
  <inkml:trace contextRef="#ctx0" brushRef="#br1" timeOffset="49544.63">3611 9674 644 0,'0'0'159'0,"0"0"-154"16,0 0-4-16,0 0-1 16,0 0 6-16,0 0 9 15,3 131 15-15,13-75-7 16,2 1 33-16,2 6 11 16,8 1-12-16,2 4-20 15,2-2-14-15,-2 4 3 16,-2-4-5-16,2-2-3 0,-6 0-8 15,-10-8 0 1,-10-10-1-16,-4-8-2 0,0-11 5 16,0-11 4-16,-4-11 30 15,-14-5 13-15,-4 0-20 16,-6-28-32-16,0-8-5 16,3-8 0-16,-3-2 0 15,8 0-8-15,3 2 8 16,5 0 0-16,4 6 14 15,8-2 0-15,0-4 0 16,0 0 4-16,13 0-18 16,3-2 0-16,3 8 1 15,-1 2 0-15,2 8-1 0,-5 8-9 16,-6 9-16 0,1 7-28-16,-10 3-70 0,4 1-59 15,-4 0 0-15,5 0 29 16,0 0 27-16,-1-2-15 15,2-4-61-15</inkml:trace>
  <inkml:trace contextRef="#ctx0" brushRef="#br1" timeOffset="49970.78">3831 9889 216 0,'0'0'150'0,"0"0"-11"16,0 0 0-16,0 0 7 15,0 0 1-15,0 0-29 0,0 0-40 16,24-22-41-1,-13 22-26-15,2 8-4 0,4 8-6 16,-1 6 23-16,-1 0 8 16,-4 4-8-16,-3-4-8 15,2-2 5-15,-6-8-5 16,2-5-5-16,-4-2 1 16,1-5 15-16,0 0 37 15,-2-18 36-15,4-14-5 16,1-14-70-16,2-4-25 15,1-5-29-15,2 11 29 16,-2 9 2-16,0 13-2 16,2 6-2-16,-7 8-13 15,1 8-5-15,1 0-13 16,-2 2-3-16,9 20 17 0,2 7 19 16,-1 10 19-16,9-1-2 15,-2 4-2-15,-2-4-5 16,-4 0-3-16,2-10-6 15,-5 0 0-15,-4-11-1 16,-1-6-40-16,-2-5-68 16,-2-6-74-16,-3-10-20 15,0-12 40-15,-10-4-235 0</inkml:trace>
  <inkml:trace contextRef="#ctx0" brushRef="#br1" timeOffset="50152.85">3792 9258 1011 0,'0'0'444'0,"0"0"-359"16,0 0-22-16,0 0-35 16,0 0-28-16,0 0-8 15,0 0-156-15,0 32-233 16,-5 15-18-16</inkml:trace>
  <inkml:trace contextRef="#ctx0" brushRef="#br1" timeOffset="51089.25">1383 11587 564 0,'0'0'144'16,"0"0"-95"-16,0 0-34 0,0 0-8 15,63-158 0-15,-35 110 26 16,1 5 58-16,-5 11-14 15,-9 15-36-15,-6 7-20 16,-1 10-20-16,-7 0-1 16,3 4-1-16,3 16 1 15,1 4 17-15,3 6 6 16,2 3-13-16,2 7 0 16,-1-3-5-16,1 3 2 15,4-2 2-15,-5-2-8 16,6-6-1-16,3-2 1 15,-3-5 3-15,-1-3-4 16,3-11-9-16,-2-3-5 16,0-6 4-16,0-6 10 15,4-23 5-15,-1-8 4 0,-3-10-9 16,-3-8-16-16,-2-1 8 16,-3 6 8-16,-3 11 1 15,1 3 0-15,-6 13 5 16,-4 10 29-16,0 8 43 15,0 5 10-15,0 0-36 16,0 0-36-16,0 5-15 16,0 11-1-16,0 16 9 15,0 7 0-15,0 6 17 16,5 6 0-16,4-1 2 16,6 0 4-16,5-2 7 15,3-3-17-15,6-4-14 0,0-2-8 16,5-10 0-16,-5-2-12 15,-1-7-37-15,-4-9-42 16,-5-6-18-16,-9-5-67 16,4-8-93-16,-4-12 52 15,-6-3-107-15</inkml:trace>
  <inkml:trace contextRef="#ctx0" brushRef="#br1" timeOffset="51377.24">2430 11075 727 0,'0'0'188'0,"0"0"-62"16,0 0-64-16,0 0-22 16,0 0 23-16,-52 152 14 15,52-90 10-15,0 6 21 16,2 1-8-16,13-4-37 15,0-10-32-15,5 0-21 16,0-17-10-16,-2-2-1 16,1-9-28-16,-4-11-57 15,2-4-16-15,-2-3-24 16,-3-7-44-16,5-2-27 16,-1 0-31-16,-4-3-90 0</inkml:trace>
  <inkml:trace contextRef="#ctx0" brushRef="#br1" timeOffset="51779.88">2871 11538 445 0,'0'0'319'15,"0"0"-258"-15,0 0 46 16,0 0 8-16,0 0-21 0,0 0-51 16,0 0-13-16,48-124 31 15,-48 104 46-15,0 9 14 16,0 9-36-16,-5 2-52 15,-9 0-3-15,0 0 3 16,-1 0-6-16,0 6-15 16,1 1-9-16,8 2-2 15,-2-2-1-15,4-3 0 16,4-3-25-16,-2 1-68 16,2-2 0-16,0 0 24 15,0 0 2-15,-8 9-79 16,1-4-202-16,-6 3-102 0</inkml:trace>
  <inkml:trace contextRef="#ctx0" brushRef="#br1" timeOffset="52170.94">3150 11086 702 0,'0'0'337'0,"0"0"-239"16,0 0-46-16,0 0-42 15,0 0 5-15,0 0 9 16,0 0 23-16,109 93 14 15,-85-50 7-15,5 12-16 16,-3 3-12-16,-9-3-19 16,-2 6-6-16,-5-9-3 15,-6 3-4-15,-4-8-7 16,0-3 7-16,0-11 4 16,-14-1-5-16,4-12-7 15,1-8-21-15,4-11-76 16,-1-1 25-16,-2 0-50 15,3 0-121-15,1-8-146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69 242 3689,'0'0'5317,"-11"-1"-4404,-32-5-87,43 5-784,-1 1 0,0 0-1,0-1 1,0 1 0,0-1 0,1 1 0,-1-1-1,0 0 1,0 1 0,1-1 0,-1 0 0,1 1 0,-1-1-1,0 0 1,1 0 0,-1 1 0,1-1 0,0 0-1,-1 0 1,1 0 0,0 0 0,-1 0 0,1 0 0,0 0-1,0 0 1,0 1 0,0-1 0,0 0 0,0 0-1,0 0 1,0 0 0,1-1 0,5-27 104,1 18-145,1-1 0,0 1 0,0 0 0,1 1 0,0 0 0,1 1 0,17-14 0,-10 10-18,1 0 1,0 2 0,1 0 0,22-9-1,-35 17 7,0 1 1,0 0-1,0 0 0,1 0 0,-1 1 0,1 0 0,-1 0 1,1 1-1,-1-1 0,1 1 0,-1 1 0,1 0 0,8 1 1,-11 0 6,0-1 1,-1 1 0,1-1 0,-1 1 0,0 0 0,1 0-1,-1 1 1,0-1 0,0 1 0,0 0 0,-1-1 0,1 1 0,-1 0-1,0 1 1,1-1 0,-1 0 0,-1 1 0,1-1 0,0 1 0,-1-1-1,0 1 1,0 0 0,1 5 0,2 13 34,-1 0 0,-1 0 0,-1 0 0,-1 0 0,-1 0 0,-1 0 0,-1-1-1,-1 1 1,-12 37 0,-2-5 116,-3-1 0,-43 80 0,61-128-132,2-2-8,0-1 0,0 0 0,0 0 1,0 1-1,0-1 0,0 0 0,-1 0 0,1 0 0,-1 0 0,1-1 0,-1 1 1,0 0-1,0-1 0,0 1 0,0-1 0,0 0 0,0 1 0,0-1 0,-3 1 0,4-2-15,0-1 0,1 1 0,-1 0 0,1-1 0,-1 0 0,1 1 0,0-1 0,-1 1 0,1-1 0,-1 1 0,1-1 0,0 0 0,0 1 0,-1-1 0,1 0 0,0 1 0,0-1-1,0 0 1,0 1 0,-1-1 0,1 0 0,0 0 0,1 1 0,-1-1 0,0-1 0,0-26-253,0 20 149,1-5-36,1-1 1,0 1 0,0 0 0,2 0-1,-1 0 1,2 1 0,0-1-1,0 1 1,8-13 0,72-106-1025,-50 80 1039,-15 23 158,-9 13 117,0 0 0,-1-1-1,-1 0 1,0 0 0,-2-1 0,7-18-1,-35 122 5080,11-38-4531,1 1 0,-4 92 0,13-129-632,0 0 0,1 0 0,1 0 0,0 0 0,0 0 0,1 0 0,1-1 0,6 14-1,-8-20-60,2-1-1,-1 1 1,1-1-1,-1 0 0,2 0 1,-1 0-1,0 0 0,1-1 1,0 1-1,0-1 0,0-1 1,1 1-1,-1-1 0,1 0 1,0 0-1,0 0 1,0-1-1,9 3 0,-11-4-345,0 0-1,0 0 0,0 0 0,0-1 0,-1 1 1,1-1-1,0 0 0,0 0 0,0 0 1,0-1-1,0 0 0,0 1 0,0-1 1,-1 0-1,1-1 0,5-1 0,-3-2-573,1 1 0,-1-1 0,0 0 0,-1-1 0,1 1 0,-1-1 0,6-8 0,9-12-2850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4049,'0'0'5464,"-6"19"-4677,-3 12-286,1 0 0,1 0 0,2 1 0,-1 34 0,5-35-248,0 27 280,6 63 1,-3-103-1053,1 1 0,0-1-1,2 0 1,0-1 0,1 1 0,0-1 0,16 28-1,-21-44 328,0 0 0,0 1 0,0-1 1,0 0-1,0 1 0,0-1 0,1 0 0,-1 0 0,0 0 0,1 0 0,-1 0 0,1 0 0,-1-1 0,1 1 0,-1 0 0,1-1 0,0 1 0,-1-1 0,1 0 0,0 1 0,-1-1 0,1 0 0,0 0 0,0 0 0,-1 0 0,3-1 0,8 1-2868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3801,'0'0'3014,"1"21"-1963,4 70-8,-5-87-971,0 1 1,1 0-1,0 0 1,0-1 0,0 1-1,1 0 1,-1-1-1,1 0 1,0 1 0,1-1-1,-1 0 1,1 0-1,-1 0 1,1 0 0,1-1-1,-1 1 1,0-1-1,1 1 1,-1-1-1,1-1 1,0 1 0,0 0-1,0-1 1,1 0-1,-1 0 1,1 0 0,-1 0-1,1-1 1,-1 0-1,1 0 1,6 1 0,-4-2-25,0 1 0,0-1 0,0 0 1,0-1-1,0 0 0,0 0 0,0-1 0,0 1 1,-1-1-1,1-1 0,0 1 0,-1-1 1,0-1-1,0 1 0,0-1 0,0 0 0,0 0 1,6-6-1,-6 2-9,-1 1 0,0-1 0,0 0 0,0 0 0,-1 0-1,0-1 1,-1 0 0,0 0 0,0 0 0,-1 0 0,0 0 0,-1 0 0,0-1 0,0 1 0,-1 0 0,0-1 0,-1 1-1,0 0 1,0-1 0,-5-15 0,4 19-36,1 1-1,-1-1 0,0 1 1,-1 0-1,1 0 0,-1 0 1,0 0-1,0 0 0,-1 0 1,1 1-1,-1 0 0,0-1 1,0 2-1,-1-1 0,1 0 0,-1 1 1,0 0-1,1 0 0,-2 0 1,1 1-1,0-1 0,0 1 1,-1 0-1,1 1 0,-1 0 1,1-1-1,-1 2 0,0-1 1,0 1-1,1 0 0,-1 0 1,0 0-1,1 1 0,-10 2 1,11-2-152,1 0 0,-1 1 0,1 0 0,-1 0 0,1 0 0,-1 0 1,1 1-1,0-1 0,0 1 0,0 0 0,0-1 0,1 1 0,-1 1 0,1-1 1,0 0-1,0 1 0,0-1 0,0 1 0,1-1 0,-3 8 0,-3 10-1307,1 0 1,-5 32-1,10-44 851,-5 22-2303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5281,'0'0'3914,"14"20"-3046,47 64 206,-51-68-759,-1 0-1,-1 0 1,0 1-1,-1 0 1,-1 0-1,0 1 1,-2-1-1,0 1 1,-1 0-1,-1 1 1,0-1 0,-2 0-1,-2 37 1,1-48-226,-1-1 0,1 1 1,-1 0-1,-1-1 0,1 1 0,-1-1 1,0 0-1,0 0 0,-1 0 1,-7 9-1,6-7-427,0 0 0,0 0 1,1 0-1,-6 15 0,17-34-8892,-3 5 8052,8-12-2360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4225,'0'0'5697,"101"0"-4961,-75 0-88,-3 0-392,-3 0-200,-4 0-56,-4 0-552,-4 0-720,-8 15-896,0 1-465,0 0-1360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9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3521,'0'0'9834,"62"18"-8810,-42-18-480,1 0-400,-1 0-144,0 0-584,8 0-992,-6 0-1345,-5 0-1824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2:5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3489,'0'0'5780,"-4"20"-5239,-9 79 626,-1 117 0,12-119-579,8 345 1591,6-366-1859,2-2 1,4 1-1,4-2 0,37 88 0,-45-122-324,-7-28-3661,-5-26 1879,-7-34-1509,0 9 446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4561,'0'0'6537,"9"-9"-5648,-1 0-760,1 0 0,-1 0 0,-1-1 0,0 0 0,0 0 0,-1 0 0,0-1 0,-1 0 0,0 0 0,-1-1 0,0 1 0,-1-1 0,-1 0 0,3-19 0,-6-9 639,0 30-131,1 29-674,3 7 46,1 0 1,1-1-1,1 0 1,1 0-1,2 0 0,13 27 1,3 14-3,-17-45-38,12 38 95,-19-55-100,0 0 1,0 1-1,-1-1 0,1 0 0,-1 1 0,0-1 0,0 0 0,0 1 0,-1-1 1,1 0-1,-2 5 0,1-8 15,0 1 0,-1-1-1,1 0 1,0 1 0,-1-1 0,1 0 0,-1 0 0,1 0 0,-1 0-1,0 0 1,1 0 0,-1 0 0,0 0 0,0-1 0,1 1-1,-1-1 1,-3 1 0,-42 6 1334,22-6 289,62-2-1114,9 0-950,-17 0 1462,53 5 0,-31 9-3491,-44-11 1100,-1 1 1,1 0 0,-1 1-1,0 0 1,8 6 0,-3-1-3478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1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3593,'0'0'5788,"9"-17"-5035,0 3-585,0 1 150,-1-1 1,0 0-1,0 0 0,-2-1 0,0 0 1,0 0-1,5-29 0,-14 2 1695,3 42-1980,0 0 1,0 0-1,0 0 0,0 0 1,0 0-1,0 0 0,0 0 1,0 0-1,0 0 1,0 0-1,0 0 0,0 1 1,0-1-1,0 0 0,0 0 1,0 0-1,-1 0 0,1 0 1,0 0-1,0 0 1,0 0-1,0 0 0,0 0 1,0 0-1,4 24-118,5 13 87,24 61 1,-20-66 1,-2 1 0,11 49 0,-22-80 2,1 1-1,-1-1 0,1 1 1,-1-1-1,0 0 1,0 1-1,0-1 0,0 1 1,0-1-1,0 1 0,-1-1 1,1 1-1,-1-1 1,0 0-1,0 1 0,0-1 1,0 0-1,0 0 0,0 1 1,-1-1-1,1 0 1,-1 0-1,1 0 0,-1-1 1,0 1-1,-3 3 0,-3-2 16,1 0-1,0 0 1,-1 0-1,0-1 0,0 0 1,0 0-1,-10 0 0,1 1-141,-6 0 885,39-8-146,35-8-54,51-10 702,-30 17-3203,-62 4-3097,1-14-1120,-5-1 461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3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11 163 3025,'0'0'1819,"0"0"-1756,0 0 0,-1 0 0,1 1 0,0-1 0,-1 0 0,1 0 0,0 0 0,-1 0 0,1 0 0,0 0 0,-1 0 0,1-1 0,0 1 0,-1 0 0,1 0 0,0 0 0,-1 0 0,1 0 0,0 0 0,-1-1 0,1 1 0,0 0 0,0 0 0,-1 0 0,1-1 0,0 1 0,0 0 0,0 0 0,-1-1 0,1 1 0,0 0 0,0 0 0,0-1 0,-1 1 0,1 0 0,0-1 0,0 1 0,0 0 0,0-1 0,0 1 0,0 0 0,0-1 0,0 1 0,0 0 0,0-1 0,0 1 0,0-1 0,21-52 29,-14 35-297,0 1 1,8-37-1,-14 53 90,-1 0 1,0 1-1,1-1 1,-1 0-1,1 1 1,-1-1 0,1 0-1,-1 1 1,1-1-1,0 1 1,-1-1 0,1 1-1,0-1 1,-1 1-1,1 0 1,0-1 0,0 1-1,-1 0 1,1-1-1,0 1 1,0 0-1,0 0 1,-1 0 0,1 0-1,0 0 1,0 0-1,0 0 1,1 0 0,1 0-1850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3329,'0'0'3518,"17"17"-2337,16 16-529,-2 2 0,-1 1 0,-2 1 0,27 48 0,-35-42-130,-2 0 1,-2 1-1,-2 0 1,-2 1-1,9 66 1,-13-46-112,-3-1 0,-3 1 0,-8 89 0,2-129-373,-1 0 0,-1 0-1,-2 0 1,0-1-1,-18 36 1,-4 14 90,29-73-161,-15 1-8727,7-2 3356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51 159 3897,'0'0'4868,"-8"-18"-3811,-26-60-38,33 75-838,-1-1 0,1 1 0,0 0 0,0 0 0,0-1 0,0 1 0,1 0 0,-1-1 0,1 1 0,0-1 0,0 1 0,1-7 0,-1 10-158,1-1-1,-1 0 0,1 0 1,-1 1-1,0-1 0,1 0 1,0 1-1,-1-1 0,1 1 1,-1-1-1,1 0 0,0 1 1,-1-1-1,1 1 0,0 0 1,-1-1-1,1 1 0,0 0 1,0-1-1,0 1 0,-1 0 1,1 0-1,0 0 0,0 0 1,0-1-1,-1 1 0,1 0 1,0 0-1,0 1 0,1-1 1,8 2-76,0 1 0,-1 0 0,0 0 0,1 1 0,14 9 0,-12-6 226,12 4-172,1 0 0,0-1 0,1-1 0,0-2 0,0 0 0,0-2 0,1-1 0,0-1 0,0-1 1,47-3-1,-71 1 29,-1 0 0,1 0-1,0-1 1,-1 1 0,1-1 0,0 1 0,-1-1 0,1 0 0,-1 0 0,0 0 0,1 0 0,-1 0 0,0-1 0,1 1 0,-1-1 0,0 1 0,0-1 0,0 0 0,-1 0 0,1 0 0,0 0 0,-1 0 0,1 0 0,-1 0 0,0-1 0,1 1 0,-1-1-1,0 1 1,-1-1 0,1 1 0,0-1 0,-1 1 0,1-1 0,-1 0 0,0 1 0,0-1 0,0 1 0,0-1 0,0 0 0,-1 1 0,1-1 0,-2-3 0,2 4 49,-1 1 1,1 0 0,-1-1-1,0 1 1,1 0-1,-1-1 1,0 1-1,0 0 1,0 0 0,0 0-1,0 0 1,0 0-1,0 0 1,0 0-1,0 0 1,0 0 0,0 0-1,-1 1 1,1-1-1,0 0 1,-1 1-1,1-1 1,-2 1 0,13 27-632,-4-14 451,-1-1 1,0 1-1,-1 1 1,0-1 0,-1 1-1,-1-1 1,0 1 0,0 16-1,-2-25 88,0 1-1,0-1 0,0 1 0,-1-1 1,0 0-1,0 0 0,0 1 0,-1-1 1,1 0-1,-1 0 0,0 0 0,-1 0 1,0-1-1,1 1 0,-1-1 0,-1 1 1,1-1-1,0 0 0,-1 0 0,0-1 1,0 1-1,0-1 0,-1 0 0,-5 4 1,9-6-59,0-1 0,0 1 0,0-1 1,-1 1-1,1-1 0,0 1 0,0-1 1,0 0-1,0 0 0,0 1 0,-1-1 1,1 0-1,0 0 0,0 0 0,0 0 1,-1-1-1,1 1 0,0 0 1,0 0-1,0-1 0,0 1 0,0 0 1,-1-1-1,1 1 0,0-1 0,0 0 1,-1-1-1,-18-28-1513,19 27 1618,0 1 1,0-1-1,0 1 1,0 0-1,0-1 1,0 1 0,-1 0-1,1 0 1,-1 0-1,0 0 1,1 0-1,-1 0 1,0 0-1,0 1 1,0-1-1,0 0 1,-1 1 0,1 0-1,0 0 1,-1 0-1,1 0 1,-1 0-1,1 0 1,-4 0-1,5 1-52,0 0-1,0 1 1,1-1-1,-1 1 0,0 0 1,0-1-1,1 1 1,-1 0-1,0-1 0,1 1 1,-1 0-1,0 0 1,1 0-1,-1-1 1,1 1-1,0 0 0,-1 0 1,1 0-1,0 0 1,-1 0-1,1 0 0,0 0 1,0 2-1,-6 29-1354,6-27 799,-4 20-2991,1-4-2382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172 202 3865,'0'0'4075,"-21"14"-2425,-65 46-236,43-38 755,43-22-2075,-1 1 1,0-1 0,1 0-1,-1 0 1,0 0-1,1 0 1,-1 0-1,0 0 1,1 0-1,-1 0 1,0 0-1,1 0 1,-1 0 0,0 0-1,1 0 1,-1-1-1,0 1 1,1 0-1,-1 0 1,0-1-1,1 1 1,-1 0-1,1-1 1,-1 1-1,0-1 1,1 1 0,-1-2-1,0-1-13,0 0-1,0 0 0,1-1 1,0 1-1,0 0 1,0-1-1,0 1 1,0 0-1,1-1 1,-1 1-1,1 0 0,0 0 1,2-5-1,3-8-127,0 1-1,2 0 1,0 0-1,0 1 1,1 0 0,1 0-1,0 1 1,1 0-1,1 1 1,0 0-1,0 1 1,1 1-1,1 0 1,0 0-1,0 1 1,23-10-1,-30 17 39,-1 0-1,1 0 0,0 0 0,0 1 0,-1 0 0,1 0 0,0 1 0,0 0 1,0 0-1,0 0 0,0 1 0,0 0 0,0 1 0,0-1 0,-1 1 0,9 4 1,-10-3 2,0 0 1,-1 0-1,0 0 1,1 0-1,-1 1 1,-1 0 0,1 0-1,0 0 1,-1 0-1,0 1 1,0 0-1,0-1 1,-1 1 0,1 0-1,-1 0 1,0 0-1,-1 0 1,1 1-1,-1-1 1,0 0-1,0 8 1,0-2 17,0 1 1,-1-1-1,0 0 1,-1 1-1,-1-1 1,1 0-1,-2 0 0,0 1 1,-4 9-1,-5 9-73,-31 52-1,32-62-78,10-19-282,4-13-1076,12-16 605,1 1 0,36-48 0,-37 57 813,0-1 0,-2-1 0,-1 0 0,0 0-1,-1-1 1,-2-1 0,11-32 0,-19 51 220,0 0 1,-1 0-1,0 0 0,0 0 1,0 0-1,0 0 0,0 0 1,0 0-1,-1 0 1,-1-4-1,2 6-82,0 1 0,0 0 0,0-1 0,-1 1 0,1-1 0,0 1 0,-1-1 0,1 1 0,0 0-1,-1-1 1,1 1 0,0 0 0,-1-1 0,1 1 0,0 0 0,-1-1 0,1 1 0,-1 0 0,1 0 0,-1 0 0,1-1 0,-1 1 0,1 0 0,-1 0 0,0 0 0,-18 10 386,15-6-436,0 1 0,1-1 0,0 1 0,0-1 1,0 1-1,1 0 0,-1 0 0,1 0 1,0 1-1,1-1 0,-1 0 0,1 1 0,-1 9 1,-1 80 592,3-70-282,0-9-138,0-1 0,1 0 0,1 0 1,0 0-1,1 0 0,6 15 1,-8-26-164,1 0 1,-1 0 0,1 0 0,0 0 0,0-1 0,1 1 0,-1-1 0,1 0 0,0 1 0,0-1 0,0 0 0,0-1 0,0 1 0,0 0 0,1-1 0,-1 0 0,1 0 0,0 0 0,0 0 0,0-1 0,0 1 0,0-1 0,0 0 0,0 0 0,0 0 0,7-1 0,6 1-490,0-1 0,0-1 1,-1-1-1,25-5 1,-21 1-1534,1 0 0,-1-1 0,20-11 1,-15 4-2067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5441,'0'0'8931,"-4"-5"-8531,3 4-397,1 1 0,-1-1 0,0 0 0,1 0 0,-1 0 0,1 1 0,-1-1 0,0 0 0,0 1 0,1-1 0,-1 1 0,0-1 0,0 1 0,0-1 0,0 1 0,0 0 0,1-1 0,-1 1 0,0 0 0,0 0 0,-2-1 0,4 20 119,25 50 54,-20-55-191,27 48 32,5 13-467,-36-69 15,0 0-1,0 0 1,-1 0-1,0 1 1,0-1-1,0 8 1,-1-12 343,-1 0 0,0 0 0,1 0 0,-1-1 1,0 1-1,0 0 0,0 0 0,0 0 0,0-1 0,0 1 1,-1 0-1,1-1 0,0 0 0,-1 1 0,1-1 0,-1 0 0,0 1 1,1-1-1,-1 0 0,0 0 0,0 0 0,0-1 0,0 1 1,1 0-1,-5 0 0,-3 2 732,1-1 0,-1 0 1,1-1-1,-1 0 0,-9 1 2046,54-2-1840,0 0-818,-11 1-74,1-1 1,28-5 0,-46 4-1031,0-1 1,0 0-1,0 0 1,-1-1-1,1 0 1,9-5-1,-1-1-1991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6521,'0'0'7962,"127"-5"-7050,-93 1-264,2 2-191,-5-1-225,-3-2-232,-8 3-8,-4 2-673,-9 0-1015,-1 0-720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4449,'0'0'9506,"85"10"-9386,-59-10-120,11-5-1192,-5-2-977,-6-4-1720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5401,'0'0'1689,"0"30"-1101,-26 408 2148,15-315-2134,-7 60 965,8 242 0,12-393-1423,3 0 0,0-1-1,2 0 1,1 0 0,15 36 0,74 140 393,-35-81-612,-60-119 335,6 7-3814,-8-14 3444,0 0 0,1 0-1,-1 0 1,0 0-1,0 0 1,1 0-1,-1 0 1,0 0 0,1 0-1,-1 0 1,0 0-1,1 0 1,-1 0 0,0 0-1,1 0 1,-1 0-1,0-1 1,0 1-1,1 0 1,-1 0 0,0 0-1,0 0 1,1 0-1,-1-1 1,0 1-1,0 0 1,1 0 0,-1-1-1,0 1 1,0 0-1,0 0 1,0-1 0,1 1-1,-1 0 1,0 0-1,0-1 1,0 1-1,0 0 1,0-1 0,0 1-1,0 0 1,0-1-1,0 1 1,0 0-1,0-1 1,0 1 0,0 0-1,0-1 1,6-15-3236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0 4193,'0'0'3991,"-3"23"-3216,-5 22-131,-1 0-1,-3-1 1,-29 73-1,31-95-313,-1-1 1,-1 0-1,-26 34 1,35-51-269,0 0 1,1 0-1,-1-1 1,-1 0-1,1 1 1,-1-1-1,1 0 1,-1-1-1,0 1 0,0-1 1,0 0-1,0 0 1,0 0-1,0 0 1,-1 0-1,1-1 1,-1 0-1,1 0 1,-1 0-1,1-1 1,-1 0-1,0 0 1,1 0-1,-1 0 1,0 0-1,1-1 1,-7-2-1,7 1-98,-1-1-1,1 0 1,0 0-1,0 0 0,0-1 1,0 1-1,1-1 1,-1 0-1,1 0 0,0 0 1,0-1-1,0 1 0,1-1 1,0 0-1,-3-7 1,0-1-101,0 0 1,1 0-1,1 0 1,-3-26-1,5 29 64,0 5 46,0 1 1,1 0-1,0 0 0,0 0 0,0 0 0,1-1 0,1-4 0,-2 8 19,1 0 0,-1 0 0,1 0 0,-1 0 0,1 0 1,0 0-1,-1 1 0,1-1 0,0 0 0,0 0 0,0 1 0,0-1 0,-1 1 0,1-1 0,0 1 0,0-1 0,0 1 0,0-1 1,0 1-1,0 0 0,0 0 0,1-1 0,-1 1 0,0 0 0,0 0 0,0 0 0,0 0 0,0 0 0,0 0 0,0 1 1,0-1-1,0 0 0,2 1 0,4 1 15,0 0-1,-1 0 1,1 1 0,0 0 0,-1 0 0,1 1 0,-1 0-1,0 0 1,11 9 0,48 52 411,-55-54-325,7 7 16,0 0 7,1 0 0,-2 1 0,-1 1 0,0 1 0,13 26 0,-22-26-852,-5 1-3768,-1-20 3948,0 7-2474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4465,'0'0'6881,"6"19"-5859,6 18-118,-2 0-1,9 68 1,-15-63-384,21 163 138,-26-211-655,1 1 0,0 0 0,0 0 0,1 0 0,0 0 0,-1 0 0,2 0 0,-1 0 0,1 0 0,-1 1 0,1-1 1,1 0-1,-1 1 0,1-1 0,-1 1 0,1 0 0,1 0 0,-1 0 0,0 0 0,1 1 0,0-1 0,0 1 0,8-5 0,-4 2-33,-1 1-1,2 0 0,-1 1 1,0 0-1,1 0 0,0 1 1,-1 0-1,1 1 0,0 0 0,1 0 1,-1 1-1,0 0 0,12 0 1,-19 2 28,0 0 0,-1-1 0,1 1 0,0 0 0,-1 0 0,1 0 0,0 0 0,-1 0 0,1 0 1,-1 1-1,0-1 0,1 0 0,-1 1 0,0-1 0,0 1 0,0-1 0,0 1 0,0 0 0,0-1 0,-1 1 0,1 0 0,0 0 1,-1-1-1,1 1 0,-1 0 0,0 0 0,1 3 0,3 58 26,-4-61-18,0 5 78,-1 0 0,0 0 0,-1 0 1,1 0-1,-1 0 0,0 0 0,-1-1 0,0 1 1,0-1-1,0 0 0,-1 0 0,0 0 0,0 0 1,0-1-1,-1 1 0,0-1 0,0 0 0,0-1 1,0 1-1,-1-1 0,0 0 0,0 0 0,0-1 1,0 0-1,-1 0 0,1 0 0,-1-1 0,0 0 1,0 0-1,0-1 0,0 0 0,0 0 0,0-1 1,0 1-1,-12-2 0,16 0-64,0 0-1,0 0 1,0 0-1,0-1 0,0 1 1,1 0-1,-1-1 1,0 0-1,1 0 1,-1 0-1,-2-3 1,3 4-365,0-1 1,0 0-1,0 0 1,0 1-1,0-1 1,0 1-1,-1 0 1,1 0 0,0 0-1,-1 0 1,1 0-1,-1 0 1,-3 0-1,13-17-11117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23:0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2889,'0'0'6564,"4"4"-6163,2 1-282,-1 1 0,1 0 0,-1 0 0,0 1 0,-1 0 0,0 0 0,0 0-1,0 0 1,-1 0 0,0 1 0,2 8 0,23 100 750,-21-82-639,29 148 878,-8 2 0,-8 2 0,-8 368 0,-15-508-987,-2-1 0,-16 71 1,19-107 35,-3 7-1049,-6-11-3592,3-4-776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1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63 139 888,'0'0'1981,"-4"3"-1625,3-2-289,-1 0 1,1 0-1,-1 0 0,1 1 1,0-1-1,0 0 1,-1 1-1,1-1 0,0 1 1,0-1-1,1 1 1,-1 0-1,0-1 1,0 1-1,1 0 0,-1 0 1,0 2-1,2-3-38,-1 0 1,0 0-1,1 0 0,-1 0 0,1 0 0,-1 0 1,1 0-1,-1 0 0,1 0 0,0 0 0,0 0 1,-1-1-1,1 1 0,0 0 0,0 0 0,0-1 1,0 1-1,-1-1 0,1 1 0,0-1 0,0 1 1,0-1-1,0 1 0,0-1 0,1 0 0,-1 0 1,0 0-1,0 1 0,0-1 0,0 0 0,0 0 1,0 0-1,0-1 0,0 1 0,0 0 0,2-1 1,4 1-18,1 0 0,-1-1 1,1 0-1,-1 0 1,0 0-1,0-1 1,1 0-1,-1-1 1,12-6-1,-16 7-31,0 0 1,0 0-1,0 0 0,-1 0 0,1 0 1,-1-1-1,1 1 0,-1-1 0,0 0 1,0 0-1,0 0 0,0 0 0,-1 0 1,1 0-1,-1 0 0,0 0 0,0-1 1,0 1-1,0 0 0,-1-1 0,1 1 1,-1-1-1,0-3 0,0 5 7,0 0 0,0 1 0,-1-1 1,1 0-1,-1 0 0,1 1 0,-1-1 0,1 0 0,-1 1 0,0-1 0,0 1 1,0-1-1,0 1 0,0-1 0,0 1 0,-1 0 0,1 0 0,0-1 0,-1 1 0,1 0 1,0 0-1,-1 0 0,1 1 0,-1-1 0,0 0 0,1 0 0,-1 1 0,0-1 1,1 1-1,-1 0 0,0-1 0,0 1 0,1 0 0,-1 0 0,0 0 0,0 0 1,0 0-1,1 1 0,-4 0 0,-2-1 6,-1 1 0,0 0 1,1 1-1,-1 0 0,1 0 1,-1 1-1,1 0 0,-9 5 0,13-7 17,1 0-1,-1 0 1,1 0-1,0 1 1,-1-1 0,1 0-1,0 1 1,0 0-1,0 0 1,0-1-1,0 1 1,0 0-1,1 1 1,-1-1-1,1 0 1,-1 0 0,1 1-1,0-1 1,0 1-1,0-1 1,0 1-1,0-1 1,1 1-1,-1-1 1,1 1-1,-1 0 1,1 0-1,0-1 1,0 1 0,1 3-1,-1-2 16,0 2 16,-1 0 1,2 0-1,-1 0 0,1 0 1,0 0-1,0 0 0,2 6 0,-1-9-21,-1 0-1,1-1 0,0 0 0,0 1 1,0-1-1,0 0 0,0 0 0,1 0 0,-1 0 1,0 0-1,1-1 0,0 1 0,-1-1 1,1 0-1,0 1 0,5 0 0,-6 0-16,1-1 1,-1 0-1,1 0 0,0 0 0,-1 0 0,1 0 1,0 0-1,0-1 0,0 1 0,0-1 0,0 0 1,-1 0-1,1 0 0,0 0 0,0-1 0,0 1 1,0-1-1,0 1 0,-1-1 0,1 0 1,0 0-1,0-1 0,-1 1 0,1 0 0,-1-1 1,1 0-1,-1 1 0,0-1 0,0 0 0,0 0 1,0 0-1,0 0 0,0-1 0,0 1 0,-1-1 1,1 1-1,1-5 0,1-4-94,0-1 0,-1 0 0,0 0 0,-1-1 0,-1 1 0,0 0 0,-1-19 0,0 28 78,0 1 1,0 0-1,0-1 0,-1 1 0,1 0 0,-1-1 1,1 1-1,-1 0 0,0 0 0,0 0 0,0 0 1,0-1-1,0 1 0,-1 1 0,1-1 0,-1 0 1,1 0-1,-1 0 0,0 1 0,1-1 1,-1 1-1,0 0 0,0-1 0,0 1 0,0 0 1,0 0-1,-1 0 0,1 0 0,-5-1 0,4 2 8,0-1 0,0 1-1,0-1 1,0 1-1,0 0 1,0 0 0,0 0-1,0 1 1,0-1-1,0 1 1,0-1-1,0 1 1,0 0 0,0 0-1,0 1 1,0-1-1,0 1 1,1-1 0,-1 1-1,1 0 1,-5 3-1,-1 4 51,1 0-1,-1 0 0,2 0 1,-8 13-1,13-20-20,-1 1 0,1-1 1,0 1-1,0 0 0,0-1 0,0 1 0,0 0 0,1-1 1,-1 1-1,1 0 0,0 0 0,-1 0 0,1 0 0,1-1 1,-1 1-1,0 0 0,1 0 0,-1 0 0,1-1 1,0 1-1,0 0 0,0-1 0,2 5 0,0-5-10,-1 0 0,1 0 0,-1 0 0,1 0-1,0 0 1,-1-1 0,1 1 0,0-1 0,0 0 0,0 0 0,0 0-1,1 0 1,-1 0 0,0-1 0,0 1 0,1-1 0,-1 0 0,0 0-1,0 0 1,7-1 0,-6 0-4,1 1-1,-1-1 1,1 0 0,-1 0 0,0 0-1,1 0 1,-1-1 0,0 0-1,0 0 1,0 0 0,0 0-1,0-1 1,0 1 0,4-5-1,-4 0-34,0-1 1,-1 1-1,0-1 0,0 1 0,-1-1 0,0 0 0,0 0 0,0 0 1,-1 0-1,-1 0 0,1 0 0,-1 0 0,-1 0 0,0 0 1,0 0-1,-2-10 0,2 16 21,-1 0 1,1-1-1,0 1 1,-1 0-1,1 0 0,-1 0 1,0 0-1,0 0 1,0 0-1,0 1 0,0-1 1,0 1-1,0-1 1,-1 1-1,1 0 0,0 0 1,-1 0-1,1 0 1,-1 0-1,1 0 0,-1 1 1,1-1-1,-1 1 1,1 0-1,-1 0 1,0 0-1,1 0 0,-1 0 1,-3 1-1,0-1 1,0 1-1,-1 0 1,1 1-1,0-1 1,-1 1-1,1 0 1,0 0-1,0 1 1,0 0-1,-9 6 1,10-3 31,0-1 1,1 1 0,-1 0 0,1 0 0,1 1 0,-1-1-1,1 1 1,0 0 0,0-1 0,1 2 0,0-1 0,0 0 0,1 0-1,0 0 1,0 1 0,1-1 0,0 1 0,0-1 0,0 0-1,3 11 1,-2-17-22,0 0 0,-1 1-1,1-1 1,0 0 0,1 0 0,-1 1-1,0-1 1,0 0 0,0 0-1,1 0 1,-1 0 0,0-1 0,1 1-1,-1 0 1,1 0 0,-1-1-1,1 1 1,-1-1 0,1 0 0,0 1-1,-1-1 1,1 0 0,2 0-1,47 2 172,-42-2-147,-3-1-25,0 0 0,0 0 0,0-1-1,0 1 1,-1-1 0,1 0 0,-1-1-1,1 1 1,-1-1 0,0-1-1,0 1 1,0 0 0,-1-1 0,1 0-1,6-8 1,-8 9-12,0 0-1,0-1 0,0 1 1,0-1-1,-1 0 0,0 1 1,1-1-1,-2 0 1,1 0-1,0 0 0,-1-1 1,0 1-1,0 0 1,0-1-1,0 1 0,-1 0 1,1-1-1,-1 1 0,0-1 1,-1 1-1,1-1 1,-2-4-1,1 7 9,0-1-1,-1 1 1,1 0 0,-1 0-1,0 0 1,0 0 0,0 0-1,0 0 1,0 0 0,0 1-1,0-1 1,0 1-1,-1-1 1,1 1 0,-1 0-1,1 0 1,-1 0 0,1 0-1,-5-1 1,-52-5-5,56 7 6,1 0-1,-1 0 1,0 0 0,1 1 0,-1-1-1,1 1 1,-1 0 0,1 0 0,-1 0 0,1 0-1,-1 0 1,1 0 0,0 1 0,-1-1-1,1 1 1,0 0 0,0-1 0,0 1-1,1 0 1,-1 0 0,0 0 0,1 1 0,-1-1-1,1 0 1,0 1 0,-2 2 0,0 5-273,-1 0 0,1 1 0,1-1 0,0 0-1,0 15 1,0-16-1200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1192,'0'0'658,"0"0"-170,0 0 0,0 0-72,0 0-27,0 0-38,0 0-19,0 0 0,0 0-10,0 0 7,0 0 61,0 0-16,0 0-90,0 0-41,0 0 41,0 0 28,0 0-37,0 0-31,0 0 17,0 0 10,25-48 1477,-18 38-1731,0 1-74,-1 0-1,1-1 1,1 2 0,13-13-1,-18 18 35,-2 2 0,2 0-1,-2-1 1,2 1 0,-2 0-1,2-1 1,0 2 0,-2-1 0,2 0-1,-1 1 1,1-2 0,-2 2-1,2 0 1,0-1 0,-1 1 0,1 0-1,0 0 1,-2 0 0,2 1-1,-1-1 1,1 0 0,0 2 0,-2-2-1,2 1 1,-1-1 0,1 1-1,-2 1 1,6 0 0,-4 2 62,1-1-1,-2 1 1,2-1 0,-1 1 0,0 0-1,-1 0 1,1 0 0,-2 0 0,2 0 0,-2 0-1,2 1 1,-2-1 0,1 0 0,-1 1-1,-1-1 1,1 2 0,-1-2 0,2 1-1,-2-1 1,0 1 0,0-1 0,-2 2-1,2-2 1,-2 5 0,-1 6 1,0-2 1,1 1-1,-2-2 1,-2 1-1,2 0 0,-2-1 1,-8 14-1,8-18-1463,2-14 82,5-20-1129,0 11 1120,-1-1-132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2232,'0'0'715,"0"0"-216,0 0 321,0 0 130,0 0-282,0 0-236,-4 9 17,-2 9 0,0-1-1,2 2 1,0-1-1,2 0 0,-4 38 1,6-51-412,-1 0 1,1 2 0,0-2-1,0 1 1,1-1 0,-1 0-1,2 2 1,-1-2-1,0 1 1,1-1 0,0 0-1,0 1 1,0-2 0,1 1-1,0 0 1,-1-1-1,2 2 1,-1-2 0,1 0-1,0 1 1,0-1-1,0-1 1,0 1 0,0 0-1,1-2 1,5 5 0,-4-6-287,1 1 1,0-1 0,-1 0 0,1-1-1,0 2 1,11-4 0,-3 2-3116,-12 0 1804,-3-5-978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6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2393,'0'0'1028,"0"0"-403,0 0 167,0 0 145,0 0-263,0 0-187,-2 15 23,2-10-469,-1 116 1528,2-105-1397,1 0-1,0 0 1,1 0 0,-1-1 0,2 1-1,11 24 1,4-9-7079,-19-31 4876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3193,'0'0'936,"0"0"-157,0 0 222,0 0 57,0 0-257,0 0-219,0 0-179,7 44 1785,-3-11-1673,-3 0-1,-4 47 1,2-45-486,5 65 1,-4-98-53,0 0 1,0 0-1,0 0 1,0 0-1,1 0 1,-1 0-1,2 0 0,-2-1 1,1 2-1,-1-2 1,1 2-1,1-2 0,-1 0 1,0 1-1,-1 0 1,2 0-1,-1-1 1,2 0-1,-2 1 0,0-1 1,1 0-1,-1 1 1,2-1-1,-2-1 1,1 1-1,0 1 0,0-2 1,-1 1-1,2-1 1,-2 1-1,2-1 0,-2 0 1,2 0-1,-2 0 1,2 2-1,-2-4 1,2 2-1,-1 0 0,0 0 1,2-1-1,-2 1-194,1-1 0,0 1 0,-1-2 0,1 1 0,0 1 0,-1-1 0,1-1 0,-1 1 0,0-2 0,1 2 0,-2 0 0,2-1 0,-2 0 0,2 0 0,-2 0 0,1 0 0,-1 0 0,0-1 0,1 0 0,-1 2 0,0-2 0,1 1 0,-1-1 0,0 0 0,-1 1 0,2-1 0,-2 0 0,0-3 0,0-2-2091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2697,'0'0'1062,"0"0"-393,0 0 123,0 0 43,0 0-126,0 0-91,5-6 31,1 2-821,45-34 1626,-7 20-7285,-40 17 3317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1 920,'0'0'1139,"0"0"-553,0 0-34,0 0 228,0 0-65,0 0-146,11 58 2682,3-28-2227,-14-30-1000,2 1 0,-2-1 1,1 0-1,-1 0 0,1 1 0,-1-1 1,2 0-1,-2 0 0,1 0 1,-1 2-1,1-2 0,-1 0 0,2 0 1,-2 0-1,1 0 0,-1 0 1,1 0-1,1 0 0,-2 0 1,1 0-1,-1-2 0,1 2 0,-1 0 1,2 0-1,-1-1 0,2 0 4,-2-1 1,0 1-1,2 0 0,-2-1 1,1 0-1,-1 0 0,0 0 0,1 0 1,-1 0-1,0 0 0,1 0 0,-2 0 1,1 0-1,0-1 0,-1 2 0,2-2 1,-2 0-1,0 1 0,0 0 0,1 0 1,-1-5-1,-1 6-4,1 0 1,-2-1-1,1 1 1,1 0-1,-1-1 1,-1 1-1,2 0 1,-1-1-1,0 2 1,-1-1-1,1 0 0,0-1 1,-1 2-1,1-1 1,0 0-1,-1 1 1,1-2-1,0 2 1,-1 0-1,1-1 1,0 1-1,-1 0 1,1 0-1,-2-1 0,2 1 1,0 0-1,-1 0 1,-2 0-1,-28 0-1389,6 4-3914,23-3 3026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8:5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1360,'0'0'1282,"0"0"-499,0 0-171,0 0 121,0 0-90,0 0-65,39-12 1006,-35 15-1515,0-2 1,1 0-1,-1 2 0,0 0 1,0-1-1,0 1 1,-1 0-1,1-1 0,0 2 1,-2-1-1,2 1 1,-1-1-1,0 1 0,2 5 1,39 59 624,-36-52-622,0 2 0,-2-1 0,0 0 0,-1 1 0,-1-1-1,0 2 1,-1-2 0,-2 2 0,0-2 0,1 2 0,-6 33 0,2-48-388,1 0 0,0-1-1,-1-1 1,1 2 0,-2-1 0,2 0 0,-2 1 0,2-2-1,-2 1 1,1 0 0,-1-1 0,0 0 0,1 0 0,-6 4-1,-2 2-1280,-4 4-1796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9:0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4 200,'0'0'1967,"0"0"-1125,0 0-366,0 0 107,0 0-17,0 0-114,-13-2 2471,-47 1-2021,48 4-855,2-1 0,-1 2 0,0 0 0,1 0 0,-1 2-1,0-1 1,2 0 0,-2 2 0,2 0 0,1-1 0,-1 2 0,1 0-1,0 0 1,0 2 0,0-2 0,1 1 0,1 0 0,0 2 0,0-2-1,2 2 1,-2 0 0,2-1 0,0 1 0,0 0 0,2 1 0,-1-2-1,2 2 1,-2 18 0,3-28-38,1 0 0,-1 0 0,2 0-1,-2-1 1,1 2 0,-1-2 0,1 2 0,1-2-1,-1 0 1,-1 2 0,1-2 0,1 1 0,-1-1-1,2 0 1,-2 1 0,0-1 0,1 0 0,-1 1-1,2-1 1,-2 0 0,0-1 0,2 2 0,-2-1-1,2-1 1,-2 1 0,2-1 0,-2 0 0,2 2-1,-2-2 1,6 0 0,70 4 513,-65-4-430,-3 0-61,-1 0 0,2 0-1,-1-2 1,0 1 0,-1 0-1,2-2 1,-2 2 0,1-2 0,-1-1-1,0 1 1,0-1 0,0 0 0,0-1-1,0 1 1,-2-1 0,2-1 0,-1 0-1,0 0 1,-1 0 0,8-12 0,-9 17-3601,-10 9 570,-7 1 232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9:0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96,'0'0'503,"0"0"-70,0 0-23,0 0-20,0 0 41,0 0 72,0 0 22,0 0-69,0 0-121,0 0-113,0 0-2,0 0 105,0 0 16,0 0-60,0 0-99,0 0-71,0 0-23,0 0 31,0 0-25,0 0-40,0 0-17,12-25 1413,-12 67 41,0-24-2067,0-19-4594,0-14 2731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39:0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48,'0'0'504,"0"0"-327,0 0-58,0 0 175,0 0 27,0 0 127,0 49 7061,0-31-7674,0 46-359,5-76-4468,-5-2 2917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2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1288,'1'-2'8002,"14"-10"-7954,-8 9-50,205-72-1296,-192 73-16,-15 4-2357,-5 1 2098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0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1323 39 1592,'0'0'538,"0"0"-158,0 0-28,0 0 75,0 0-27,0-7-72,0-24 387,0 30-530,0 1-5,0 0-1,-47 33 20,13-7-110,0 2 1,2 1 0,-44 51-1,32-28-83,1 0 0,5 3 0,-50 86 0,-30 106 53,76-151-46,-9 1 215,-120 172-1,10-7-118,45-69-48,61-98 5,30-51 24,1 1-1,2 2 1,2 1-1,2 0 1,3 1 0,2 0-1,1 1 1,2 0-1,4 2 1,-1 87 0,15-11 36,5-1 1,6-1-1,38 136 1,-45-213-21,26 84 211,107 253 0,-61-181-272,-58-150-17,2-3 1,1 0 0,3-2 0,3 0-1,63 70 1,-15-19 44,-36-52-18,1-1 0,1-2 0,3-2 1,92 57-1,-103-73-24,0-3-21,-1-1 0,2-1 0,1-2 0,62 19 0,187 42 95,-138-42-43,-100-28-59,3-2 0,-1-2-1,64 2 1,172-12 10,-200 0-12,9-6 38,1-4 0,99-27 0,-101 19-29,143-36 13,-125 27-6,169-22 0,-223 43-14,-1-4-1,1-3 0,-3-1 0,2-4 0,-3-2 0,79-41 0,-56 19 11,-3-4 0,-3-3-1,131-110 1,-161 116 26,-3-1 0,-2-3 0,0 0 0,46-81 1,115-231 40,-193 341-80,17-39-7,-2 1 0,-3-2 0,-2-2 0,-3 1 0,-4-2 0,13-110 0,-16-387 34,-10 536-20,-1-12 3,-2 0 0,-1 1 0,-1-1 0,-2 2 0,-2-1 0,0 0 0,-18-34 0,19 49 36,-3 1 0,2-1 0,-3 3 0,0-2-1,-1 2 1,-1 1 0,0 0 0,-1 0 0,-1 1 0,0 2 0,-1 0-1,-34-22 1,-144-89 52,-58-31-64,217 137-28,0-2 0,2-3 0,0 0 0,2-2 0,1 0 0,0-3 0,-46-55 0,-94-106 25,146 165-29,-1 2 0,0 1-1,-1 1 1,-2 1 0,-46-22 0,-126-38-6,137 57 18,1-2 0,-116-66 0,148 69-9,2-3 0,-44-43-1,-1-1 8,53 48-4,1-1 1,-29-40 0,-30-33 16,72 86-13,-1 2-1,2-1 1,-2 2 0,0-1 0,-2 1 0,2 0 0,-1-1-1,1 2 1,-16-4 0,-9 0 24,-2 3-1,-53-3 1,36 4-10,-108 1-22,120 5 4,1-2-1,0-2 1,1 0-1,-50-12 1,-88-42 76,-37-34-12,197 87-70,-1-1 0,0 1-1,-1 2 1,2 1 0,-1 0 0,0 0 0,-1 1 0,1 2 0,-28 6-1,15-1 13,1-1 0,1-2 0,-1-1-1,-2-1 1,2 0 0,-37-5 0,60 2-18,0 0 0,0 0 0,-1-1 0,0 1 1,2-1-1,-2-1 0,2 0 0,-2 0 1,2 0-1,-2-1 0,2 0 0,0 1 1,-1-1-1,1-1 0,0 0 0,-1 0 0,2 0 1,-1 0-1,1 0 0,0-1 0,0 1 1,-7-11-1,11 15-87,0 0 0,0 0 0,0 0 0,0 0-1,-1 0 1,1 0 0,0 0 0,0 0 0,0 0 0,0 0 0,0 0 0,0 0 0,0 0 0,0 0 0,-1 0 0,1 0 0,0 0 0,0 0 0,0 0-1,0 0 1,0 0 0,0 0 0,0 0 0,0-1 0,0 1 0,-2 0 0,2 0 0,0 0 0,0 0 0,0 0 0,0 0 0,0 0 0,0 0 0,0 0-1,0 0 1,0 0 0,0-2 0,0 2 0,0 0 0,0 0 0,-1 22-1469,1-5 122,-4 11-1009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2609,'0'0'948,"0"0"-365,0 0-114,0 0 318,0 0 9,0 0-271,0 0-490,0 0 0,0 1 0,0-1 1,0 0-1,0 0 0,0 0 0,0 0 0,-1 0 0,1 0 0,0 0 0,0 0 0,0 0 0,0 0 0,0 0 0,0 0 0,0 0 0,0 0 0,0 0 0,-2 0 0,2 0 0,0 0 0,0 0 0,0 0 0,0 0 0,0 0 0,0 0 0,0 0 0,0 0 0,-1 0 0,1 0 0,0 0 0,0 0 0,0 0 0,0 0 0,3 31 522,-1 0 0,4 1 0,11 40 1,4 17-152,-10-28-259,2 0-1,25 65 0,-38-158-5479,0 9 4299,-6-13-727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3385,'0'0'1123,"0"0"-538,0 0-33,0 0 67,0 0 240,0 23 149,5 42 103,5 0 0,28 118 0,-21-126-906,-9-27-302,0-1 0,1-1-1,22 41 1,-33-67-3186,-6-2 1762,-8-7-1266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0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0 322 2377,'0'0'504,"0"0"-308,0 0-118,13-20 161,-9 13-204,12-19 272,2-1 1,0 2-1,2 1 0,31-29 0,-35 38-49,0 0 1,1 2-1,0 1 0,2 0 1,0 1-1,1 1 0,-2 0 1,2 2-1,2 0 0,-3 2 1,3 0-1,-1 2 0,0 0 1,1 2-1,-1-1 0,34 3 1,-51 0-246,1 1 0,-1 1 0,0-1-1,0 0 1,1 2 0,-1-2 0,0 2 0,0 0 0,-1-2 0,1 3 0,0-1 0,0-1 0,-1 1 0,-1 1 0,2-1 0,-1 1 0,-1 0 0,1 0 0,0 0 0,-2 0 0,2 0-1,1 6 1,8 16 109,-3 0 0,12 42 1,-14-41 1,-3-16-85,3 11 66,-1 0 0,6 45-1,-12-60-40,0 0 0,0-1 0,0 0 0,0 0 0,-1 1-1,0 0 1,-1-2 0,1 2 0,0-1 0,-2 0 0,0 0-1,1 0 1,-1-1 0,0 2 0,-6 5 0,2-3 9,3-4-30,0 1 1,0 0 0,-1 0 0,1-2 0,-1 1 0,-1-1-1,1 1 1,-2-1 0,2 0 0,-10 4 0,33-12 91,-2 2 1,1 0 0,0 1-1,34 1 1,-32 0 2,-1 1 8,2 1-1,-1 0 1,0 1 0,-1 1 0,1 1 0,-1 2 0,30 12 0,-33-15-994,-23-12-3024,-21-12-1268,7 6 1502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0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2112,'0'0'1113,"0"0"-434,0 0 118,0 0 198,0 0-220,0 0-223,5 9 2993,17 32-2731,-12-17-506,-7-19-248,0 0 1,-1 1-1,1 1 0,0-2 0,-2 2 0,2-2 1,-2 8-1,0-13-56,-1 0 1,0 2-1,0-2 1,0 0-1,0 0 0,2 0 1,-2 0-1,0 1 1,0-1-1,0 0 0,0 0 1,1 0-1,-1 0 1,0 0-1,0 0 1,1 1-1,-1-1 0,0 0 1,0 0-1,2 0 1,-2 0-1,0 0 0,0 0 1,1 0-1,-1 0 1,0 0-1,0 0 0,1 0 1,-1 0-1,0 0 1,0 0-1,2-1 0,-2 1 1,0 0-1,0 0 1,0 0-1,1 0 1,-1 0-1,0 0 0,0-1 1,0 1-1,1 0 1,-1 0-1,0 0 0,0-2 1,0 2-1,0 0 1,0 0-1,2 0 0,-2-1 1,0 1-1,0 0 1,0 0-1,0-1 1,0 1-1,16-15 146,-7 2-141,31-38-71,-37 48 57,0 0 0,-2 2 0,2-2 0,-1 1 0,1 0 1,0 0-1,-1 0 0,2-1 0,-1 2 0,0 0 0,-1-1 0,2 1 0,-1 0 1,6-1-1,-7 2-21,-2 0-68,0 0-14,17 37 152,-9-7 327,-1 1 1,-2 0-1,2 43 0,-6-42-156,3-1 0,1 1-1,10 34 1,-3-53-683,-5-15-4574,-7-1 1726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56 156 1288,'0'0'296,"0"0"-156,0 0 187,0 0 369,0 0-49,0 4 6281,0-1-7447,1-1 525,0 0 0,1-1 0,-1 0 0,0 2 0,1-2 0,0 1 0,0-1 0,-1 0 0,2 1 0,-2-2-1,2 1 1,-2 0 0,2 1 0,-2-2 0,2 1 0,-2-1 0,2 0 0,-2 1 0,2-1 0,-1 0-1,4 0 1,-4 2 25,1-2 0,1 0 0,-1 0-1,-1 0 1,1 0 0,0 0-1,-1 0 1,1-2 0,0 2 0,-1-1-1,1 1 1,0-1 0,-1-1-1,1 2 1,-2-1 0,7-3 0,-3-4 13,-1-1 0,2 1 0,-2 0 1,0-2-1,-2 1 0,1 1 1,0-1-1,-1-1 0,1 1 0,0-18 1,-3 25 3,0-1 0,0 0 1,0-1-1,0 2 0,-2-1 1,2 0-1,-1 1 1,1 0-1,-1 0 0,-1-1 1,2 0-1,-1 1 0,0-1 1,-1 2-1,1-2 0,-2 0 1,-1-2-1,2 4 28,-1-1-1,0 1 1,1 0 0,-1-1 0,0 1-1,1 0 1,-1 1 0,0-2-1,1 2 1,-2 0 0,1-1-1,1 1 1,-1 0 0,0 0 0,-1 0-1,2 1 1,-1-1 0,0 2-1,1-2 1,-5 2 0,3 0-88,0 0 0,-1 0 0,1 0 0,0 1 0,1 0-1,-1-1 1,0 2 0,1-1 0,-1 1 0,2 0 0,-1-1 0,-4 6 0,-34 56-1806,33-51 944,7-10 346,0-2 0,-1 2 1,1-1-1,0 1 0,1 0 0,-2 0 0,2-1 0,0 1 0,-1 0 0,2 6 0,-1-4-522,0-4-1151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48 251 1144,'0'0'696,"0"0"-89,0 0 237,0 0 17,0 0-145,0 0-63,-8 0-47,6 0-555,1 0 0,0 0 0,-1 0 0,0 0 0,0 0 1,1-2-1,0 2 0,-1 0 0,0-1 0,0 1 0,1-1 1,0 1-1,-1-2 0,1 1 0,0 1 0,-1-1 0,1-1 1,0 1-1,-1 0 0,2 1 0,-1-2 0,0 1 0,-1 0 0,2-1 1,-1 1-1,1-2 0,-1 2 0,-1-2 0,2-1-21,-1 2-1,1-1 1,0 0-1,0-1 1,0 2-1,0-1 1,1-1-1,-1 1 1,0 1-1,2-1 1,-1 0-1,-1-1 1,1 2-1,1-1 1,-1 0-1,0 1 1,2-1-1,-2 0 1,3-2-1,12-16-27,2 1-1,-1 0 0,0 1 0,3 2 0,1-1 0,-1 2 1,25-14-1,-45 30 2,0 0 1,1 0-1,-1-2 0,0 2 1,2 0-1,-2 0 1,0 0-1,1 0 1,-1 0-1,1-1 0,-1 1 1,0 0-1,2 0 1,-2 0-1,1 0 1,-1 0-1,0 0 0,1 0 1,-1 0-1,2 1 1,-2-1-1,0 0 0,1 0 1,-1 0-1,1 0 1,-1 0-1,0 2 1,2-2-1,-2 0 0,0 0 1,1 1-1,-1-1 1,0 0-1,0 0 1,1 1-1,-1-1 0,0 0 1,2 2-1,6 28 235,-8 52 241,0-64-400,0-4-40,0-1-1,-2 2 0,1-2 1,0 0-1,-2 1 0,-1-1 1,0 0-1,0 1 0,-1-2 0,-1 1 1,1-1-1,-2 0 0,-1 0 1,-12 16-1,19-27-87,0 1 1,1-1-1,-2 0 0,1 1 1,0-1-1,-1-1 0,1 1 0,0 1 1,-1-2-1,1 1 0,0-1 1,-1 1-1,1-1 0,0 0 1,-1 2-1,-2-2 0,3 0-39,1 0-1,-1 0 0,1 0 1,0 0-1,-2-2 1,2 2-1,0 0 1,-1 0-1,1-1 0,0 1 1,-1 0-1,1-1 1,0 1-1,0 0 0,-2-2 1,2 2-1,0 0 1,0-1-1,0 1 1,-1-1-1,1 1 0,0 0 1,0-2-1,0 2 1,0-1-1,0 1 1,0-1-1,0-1 0,0-2-217,0-1 0,0 1 0,0-1 0,1 1 0,1-2 0,-2 2 0,1-1 0,2 1 0,1-7 0,34-63-1361,-18 34 789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59 80,'0'0'988,"0"0"-180,0 0-51,0 0 20,0 0-63,0 0-170,1-10 69,10-39 798,-11 49-991,0 0-121,0 0-51,0 0-41,0 0-33,0 0 13,-11 39 779,6-26-805,1 0-1,0 1 1,0-1 0,1 2 0,2-2 0,-2 2 0,3-2 0,-1 2 0,2-1 0,-1 0 0,7 26 0,-6-38-152,1 1 0,-1-2 1,0 2-1,2-2 0,-2 2 1,1-2-1,0 2 1,0-2-1,0 1 0,1 0 1,-2 0-1,2-1 0,0 0 1,-1-1-1,1 2 0,0-1 1,-1-1-1,1 1 0,0-1 1,-1 2-1,1-2 1,0 0-1,-1 0 0,1 0 1,0 0-1,-1 0 0,1 0 1,0-2-1,-1 2 0,1 0 1,0-1-1,2-2 0,0 2 12,1 0 0,0-1 0,0 0-1,-1-1 1,0 0 0,1 1-1,-1-1 1,0 0 0,1-1 0,-2 0-1,1 0 1,-1 0 0,7-6 0,-6-13-204,-4 6-6739,1 13 4104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2024,'0'0'777,"0"0"57,0 0 351,0 0 50,0 0-104,0 0-154,0-5-229,0 5-720,0 1-1,0-1 1,0 0 0,0 0-1,1 0 1,-1 0-1,0 0 1,0 1-1,0-1 1,0 0 0,2 0-1,-2 0 1,0 0-1,0 0 1,0 0 0,1 0-1,-1 0 1,0 0-1,0 0 1,1 0-1,-1 0 1,0 0 0,0 0-1,0 0 1,2 0-1,-2 0 1,0 0-1,0 0 1,1 0 0,-1 0-1,0 0 1,0 0-1,0 0 1,1 0 0,-1-1-1,0 1 1,0 0-1,0 0 1,0 0-1,2 0 1,-2 0 0,0-1-1,0 1 1,0 0-1,0 0 1,0 0-1,0 0 1,1-2 0,-1 2-1,0 0 1,0 0-1,0-1 1,0 1 0,0 0-1,0 0 1,0 0-1,0-1 1,0 1-1,0 0 1,0 0 0,0 0-1,0-2 1,0 2-1,0-1 1,27 38 608,23 62-476,-50-98-148,2 2-1,-2-2 1,0 2 0,1 0 0,-1-2-1,0 2 1,0-1 0,-1 0 0,1 0-1,0 1 1,0-2 0,-2 2 0,2 0-1,-1-2 1,0 2 0,1-2 0,-2 2-1,1-2 1,0 2 0,-1-2 0,1 0-1,-2 3 1,-39 38 27,26-30-7,96-23 456,-70 8-375,2 1-1,-1 0 1,-1 1-1,2 0 1,0-1-1,14 4 1,-10-2-107,-16 0 14,0 0 33,0 0-69,0 0-116,0 0-85,0 0-103,0 0-92,0 0-131,0 0-173,-18-7-4533,10 0 2027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0 408,'0'0'2235,"0"0"-1605,0 0-345,0 0 415,0 0-76,0 0-173,-4 13 3420,-11 45-2181,3 61 53,11-111-1704,1 0 0,1 0 0,-1 2 0,2-2 0,-1 0 0,0 0 0,2-1 0,0 0 0,-1 1 0,1 0 0,1 0 0,5 8 0,-3-8 942,-6-7-1244,0-1 1,0 2 0,0-1-1,1-1 1,-1 1-1,0 1 1,1-1 0,-1-1-1,0 1 1,1-1-1,-1 2 1,2-1 0,-2-1-1,1 1 1,-1-1-1,1 2 1,1-2 0,-2 1-1,1-1 1,-1 0-1,1 1 1,1-1 0,-2 0-1,1 2 1,0-2-1,1 0 1,-2 0 0,1 0-1,0 0 1,1 0-1,-2 1 1,1-2 0,0 1-1,1 0 1,-2 0-1,1 0 1,0 0 0,1 0-1,-1-2 1,6-6-1871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2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1256,'0'0'2808,"52"-1"154,128 4-1137,-206 25-1721,-33 44-420,25-21-2722,20-31 142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 1872,'0'0'1537,"0"0"-653,0 0-140,0 0 207,0 0-187,0 0-197,0 6 45,0 10-109,2 0-1,-1 0 1,0 0-1,3-2 1,7 30-1,-10-41-483,1 1 0,-2-2-1,1 1 1,0 1-1,1-1 1,0-1 0,0 1-1,-1 0 1,2-1 0,-2 1-1,2 0 1,-1-1 0,0 0-1,0 0 1,1 0-1,0 0 1,-1 0 0,1 0-1,0 0 1,1-1 0,-2 0-1,1 1 1,1-2 0,-1 1-1,-1 0 1,2-1-1,-1 2 1,1-2 0,-1 0-1,-1 0 1,2 0 0,-1 0-1,1 0 1,-1-2 0,1 2-1,-2-1 1,8-2-1,-8 1-4,2-1 0,-1 2-1,1-2 1,-1-1-1,1 1 1,-2 1-1,1-1 1,0-1-1,-1 0 1,1 1-1,-2-1 1,2 0-1,-2 0 1,2 2-1,-2-2 1,1 0-1,-1-1 1,0-5-1,14-79-3,-14 84-26,-1-2 32,2 0-1,-2 1 0,0-1 1,0 1-1,-2-1 1,2 0-1,-1 1 0,-3-10 1,3 14-8,-1 0 0,0 0 0,0 0 0,1 0 0,-2 0 0,2 0 0,0 1 0,-2 0 0,0-1 0,2 1 0,-2 0 0,2-1 0,-2 2 0,1-1 0,-1 0 0,0 1 0,2-2 0,-2 2 0,1 0 0,-1-1 0,0 1 0,1 0 0,-1 0 0,0 0 0,-2 1 0,-2 1-102,2-1 0,0 2 1,-2-2-1,2 2 0,-1-1 0,1 1 1,0 0-1,-1 1 0,1 0 0,0-2 0,1 2 1,-2 0-1,2 2 0,0-2 0,-5 8 1,5-8-554,0 0 1,1 1 0,-1 0 0,2-1 0,-1 1 0,0 1 0,1-1 0,0 0-1,-3 11 1,5-8-1428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3457,'0'0'1335,"0"0"-638,0 0 166,0 0 195,0 0-386,0 0-343,16 25 547,-7 11-405,-2 0 1,0 0-1,-3 2 0,0-2 0,-3 1 0,-5 58 0,1-84-773,2-2-1,-2 2 0,1-1 0,-2 0 0,-7 15 0,-13 20-4405,11-23 1393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82 1992,'0'0'713,"0"0"-153,0 0 227,0 0 15,0 0-159,0 0-101,-14-4 3358,12 8-3894,0 1 0,1 1-1,0-1 1,-1 0 0,1 1-1,1-1 1,-1 0-1,1 1 1,0-1 0,1 6-1,-1-10-2,0 2 1,0-2-1,0 1 0,0-1 1,0 2-1,1-2 0,-1 0 1,2 1-1,-2-1 0,1 0 1,-1 2-1,1-2 0,-1 1 0,2-1 1,-1 1-1,0-1 0,-1 0 1,2 1-1,-1-2 0,0 1 1,1 0-1,-1 1 0,0-2 0,1 1 1,-1 0-1,2-1 0,-2 2 1,0-2-1,1 0 0,-1 1 1,0-1-1,2 0 0,-2 0 1,2 1-1,0-1 14,-1 0 0,0 0-1,0 0 1,1 0 0,-2 0 0,2 0 0,0 0 0,-2-1 0,2 1 0,-2-1-1,2 1 1,-2-2 0,2 2 0,-2-1 0,2 0 0,-2-1 0,2 1 0,-2 0-1,0-1 1,1 1 0,0 0 0,0-1 0,0-2 0,0-1 8,0 1 1,0-2 0,-1 1-1,-1 0 1,1 1 0,-1-2-1,2 1 1,-2-1 0,-2-4-1,2-2-82,2 2 141,-2 1 0,0 1-1,-2-2 1,1 1 0,-3-14 0,4 22-87,-1-1 1,1 1-1,-2-1 0,2 1 1,-1 0-1,1-1 1,-1 1-1,1 0 0,-2 1 1,1-2-1,0 1 1,1 0-1,-2 1 1,1-2-1,0 2 0,-1-1 1,2 0-1,-1 1 1,0 0-1,-1-2 0,1 2 1,0 0-1,-1-1 1,1 1-1,0 0 1,-1 0-1,1 0 0,0 0 1,-1 0-1,1 0 1,0 0-1,-1 0 1,1 0-1,0 0 0,-1 1 1,1-1-1,0 0 1,-1 2-1,1-2 0,0 1 1,-1-1-1,1 1 1,0-1-1,-1 2 1,2-2-1,-2 2 0,-4 2-354,2 0 0,-1 1 0,1-1 0,-1 1 0,1-1 0,1 1 0,-1 1 0,0-1 0,1 1 0,1-1 0,-1 0-1,-4 14 1,2-8-563,-3 9-1267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44 168 1328,'0'0'795,"0"0"-237,0 0 215,0 0 71,0 0-76,0 0 41,-7 3 133,3 1-622,2-3-190,0 0 0,0 1-1,0-1 1,1 0 0,-2-1 0,2 2 0,-2-1-1,0-1 1,2 1 0,-2-1 0,1 2 0,-4-2 0,5-54 1655,2 49-1763,1-1-1,-1 0 1,0 0-1,2 1 1,0 0-1,-1-1 1,1 1-1,0 0 1,1 1-1,0-2 0,-1 2 1,1-1-1,0 1 1,1 0-1,-1 0 1,1 0-1,-1 1 1,2-1-1,7-2 1,-2 0 25,0 1 0,-1 0 0,1 1-1,0 1 1,0-1 0,1 1 0,-1 2 0,1-2 0,13 2 0,-24 2-41,2-1-1,-1 2 1,-1-1 0,0 0-1,1 1 1,-1-2 0,0 1-1,1 2 1,-1-2 0,0 0-1,1 1 1,-1-1 0,-1 0-1,1 2 1,1-2 0,-2 1-1,1-1 1,-1 2 0,0-2-1,1 2 1,-1-2 0,0 0-1,0 2 1,0-2 0,0 2-1,0-2 1,0 1 0,0 2-1,-2 58 89,-4-42-90,0-1 0,-3 1 0,0-1 1,0-2-1,-1 2 0,-2-2 1,-13 18-1,-4 8-929,28-45-3876,6-19 2481,14-22 691,-1 17-497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2160,'0'0'1347,"0"0"-342,0 0 167,0 0 88,0 0-228,0 0-259,-28 77 2270,24-63-2887,0 0 0,0 0 1,1 0-1,1 0 0,0 0 0,1 1 1,1 17-1,0-29-147,0 1 1,0-2-1,0 2 1,1-1 0,-1 1-1,2-1 1,-1-1-1,-1 2 1,1-1 0,1 0-1,-1-1 1,0 2-1,2-1 1,-2 0-1,2-1 1,-2 1 0,2 0-1,-2-2 1,2 2-1,0-1 1,-1 0 0,1 0-1,0 0 1,-1-1-1,1 0 1,0 1-1,1-1 1,-2 0 0,1 1-1,1-1 1,-1-1-1,-1 1 1,2-1-1,-1 2 1,1-2 0,4 0-1,0-2 63,0 2 0,0-1 0,0 0 0,0-1 0,0 0 0,0-1 0,0 0 0,0 1 0,-1-2 0,9-6 0,21-23-1422,-36 29 789,2 1-1,-2 1 0,1-2 0,-1 1 0,0-1 0,1 1 0,-1-1 0,0 2 0,-1-2 0,2 0 0,-2-7 0,0 10-1812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57 808,'0'0'2921,"0"0"-1856,0 0-363,0 0 309,0 0-235,0 0-260,5-4-48,3-2-383,-4 0 108,0 2 0,2 0-1,-1 0 1,-1 0 0,1 1-1,1-1 1,-1 2 0,0-1-1,2 0 1,-2 1 0,2 0-1,-2 1 1,2-2 0,5 2-1,-11 2-178,1 1-1,-1-1 0,0 0 0,0 1 1,-1 0-1,2 0 0,-1-1 0,-1 0 1,1 2-1,-1-2 0,2 1 0,-2 0 1,0 0-1,0-1 0,0 2 0,1-2 1,-1 2-1,-1-2 0,1 1 0,0 3 0,-3 43 408,0-40-328,0 0 0,-1-1 1,0 1-1,0-1 0,-2 0 0,-7 10 0,9-13-74,0 1-1,0 1 1,0-1-1,0 1 1,1-1 0,-1 0-1,2 2 1,-1-2-1,0 2 1,2-2 0,-2 2-1,1 7 1,2-13 22,0-1-8,0 0 33,0 0-13,0 0-32,0 0-11,56 0 617,59-14 255,-113 14-904,-2 0-44,0 0-16,0 0-6,-3 27-3028,2-23-2505,1-6 3217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1 240,'0'0'3018,"0"0"-2015,0 0-327,0 0 727,0 0-19,0 0-295,-7 15-135,1-1-576,-1 0-1,2 2 0,1-2 0,0 1 0,0 1 0,1 0 0,2-1 0,-2 17 0,2-10-245,1 2-1,1-1 1,1-1-1,0 1 0,2 0 1,0-1-1,3 1 0,-1-2 1,14 33-1,-18-54-277,-2 1 1,0-1-1,0 0 0,1 0 1,-1 0-1,0 1 0,0-1 1,1 0-1,-1 0 0,0 0 0,2 0 1,-2 0-1,0 0 0,0 2 1,1-2-1,-1 0 0,0 0 1,1 0-1,-1 0 0,0 0 0,2 0 1,-2 0-1,0-2 0,1 2 1,-1 0-1,0 0 0,1 0 1,-1 0-1,0 0 0,0 0 1,2 0-1,-2-1 0,0 1 0,0 0 1,1 0-1,-1 0 0,0-1 1,0 1-1,1 0 0,-1 0 1,0-2-1,0 2 0,0 0 0,2-1 1,11-15-3230,-5 3 719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1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56 2409,'0'0'1413,"0"0"-621,0 0 154,0 0 293,0 0-271,0 0-126,0 11 62,-2 7-617,2-6-5,0-1 1,0 1-1,0 0 0,2 0 0,3 19 0,-4-29-255,-1 1-1,2 0 1,-1-1-1,0 1 1,1 0-1,-1-1 1,0 1-1,1 0 1,0-2-1,0 2 1,0-1-1,0 0 1,0 0-1,0 0 1,0 0-1,1 0 1,0-1-1,-1 0 1,1 1-1,0-1 1,-1 0-1,1 1 1,0-1-1,-1-1 1,1 1-1,0-1 1,0 0-1,1 2 1,-2-2-1,5 0 1,-3 0-17,0-2 1,0 2-1,0-1 1,0 1 0,-1-1-1,1-1 1,0 1-1,0 0 1,-2-1 0,2 1-1,-1-2 1,1 2-1,-1-2 1,1 1-1,-2-1 1,1 0 0,0 1-1,-1-1 1,1 0-1,0-1 1,-1 2 0,0-1-1,0-1 1,0 1-1,-1-1 1,0 0 0,1 0-1,-1 2 1,0-2-1,2-8 1,-2 6-13,-1 1-1,2 0 1,-2-1 0,0 1 0,0 0-1,0-1 1,0 1 0,-2 0 0,1-1-1,0 1 1,-1 0 0,1-1 0,-2 1-1,2 0 1,-2-1 0,1 2 0,-1-1-1,0 1 1,-1-1 0,2 1 0,-9-8-1,8 9-35,-1 0-1,2 1 1,-2 0-1,1 0 1,-1-1-1,0 2 1,0-2 0,1 2-1,-1-1 1,0 1-1,0 0 1,0 1-1,0-2 1,0 2-1,-1-1 1,1 1-1,0 0 1,0 0-1,0 0 1,0 1-1,-8 2 1,5 0-560,0-1 0,2 1 0,-2 1 0,2 0 0,-2 0 0,2 0 0,0 0 0,-1 1 0,1-1 1,0 2-1,-7 10 0,5-8-1605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2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3193,'0'0'2200,"0"0"-1352,0 0-130,0 0 397,0 0-310,0 0-261,9 7-24,-1-2-368,-1 0 0,0 2-1,-1 0 1,1-1 0,0 1-1,-2 0 1,1 1 0,-1 0-1,-1 0 1,1 0-1,-1 0 1,0 0 0,-1 1-1,0-1 1,-1 1 0,4 15-1,-4-6 101,1-1 0,-2 0-1,1 1 1,-2-1-1,0 0 1,-4 21 0,1-30-491,2 1 1,-2-1 0,0-1 0,1 1-1,-10 14 1,8-15-611,-2 0 0,1 1 0,0-2 0,-1 0 0,-1 0 0,-7 8-1,-6-2-3122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3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90 120,'0'0'413,"0"0"57,0 0 11,0 0-51,0 0-61,12 2 2651,36 6-2547,87 1-262,15-8 100,341-14 401,-359 4-455,84-10 55,-143 11-274,1 3-1,74 6 1,106-8 33,525-42 885,373 121-865,-992-55-71,476 61 290,-9 44-73,-67 33-47,360 89 459,-503-116-628,-153-40 56,22 16-41,-136-44 155,4-5 6,-193-52-3011,11-3-597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3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1568,'0'0'4672,"40"0"-3801,335-11 194,-301 12-1061,0 0 19,121-13 0,-164 12-1148,-24 0-2008,-19 1 1990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3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40,'0'0'153,"0"0"-10,0 0 74,0 0 98,0 0 55,0 0-54,0 0-110,0 0-54,0 0-4,0 0 12,0 0-21,0 0-49,0 0-48,0 0-20,0 0 28,0 0 17,0 0-10,0 0-2,-21 1-1066,10 0-520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3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3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154 309 728,'-49'8'188,"29"-4"13,0-1 1,0-2 0,-24 0 0,44-1 257,0 0 6,0 0-21,0 0-150,0 0-81,0 0-44,17 0 25,1 0 0,-1-1 0,0-2 0,1 1 0,28-10 0,22-3 285,98-9 44,194-32 469,-217 35-692,1 6-1,229 6 1,86-7 67,373-17 13,-736 27-372,0-3 0,120-28-1,-121 18-1,1 4-1,124-2 0,83 9 8,-131 0 5,225 20-1,-117 11 23,32 17 172,104 4 89,-164-31-71,-172-4-218,103 27-1,-121-23-9,-32-5-5,0 2 1,-1 0-1,0 4 0,-1-1 1,47 30-1,-62-37 5,1 1 0,-1-2 0,2 1-1,-1-2 1,1 0 0,-2-2 0,22 2 0,-18-1-5,-1 0 0,2 1 0,-2 0 0,24 9 0,-36-12 4,0 1-1,1-1 1,0 0 0,-1-1 0,2 2-1,-2-2 1,1 0 0,0 0-1,-1 0 1,2 0 0,-2-2 0,1 2-1,-1-1 1,1 0 0,7-3-1,68-38 28,-78 41-27,10-2 167,-3 2-766,-8-6-4923,-1 3 4142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3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32,'0'0'1896,"0"0"-999,0 0-439,0 0-174,0 0 15,0 0 0,0 0 60,-57 3 4719,56-1-5067,-2 0-1,2 0 1,-2 1 0,2 0 0,-1-2-1,1 2 1,0-1 0,-1 1 0,1 0-1,0 1 1,-1-2 0,2 1-1,-1 0 1,1-1 0,-1 1 0,1 1-1,0-1 1,0-1 0,0 1-1,0 1 1,1-1 0,-1-1 0,0 1-1,1 0 1,1 1 0,-2-2-1,1 1 1,0 0 0,1-1 0,-1 1-1,0 0 1,2-1 0,-2 0 0,1 0-1,0 1 1,1-2 0,-2 2-1,2-2 1,0 2 0,-2-2 0,2 1-1,-1-1 1,1 2 0,0-3-1,-1 1 1,1 0 0,1 1 0,-1-2-1,-1 1 1,1-1 0,0 1-1,5-1 1,0 0 0,-7 0-10,0 2 1,1-2 0,-1 0-1,0 0 1,1 1-1,-1-1 1,-1 0-1,1 0 1,1 0 0,-1 0-1,0 0 1,1-1-1,-1 1 1,0 0 0,1 0-1,-1 0 1,0-2-1,-1 2 1,2-1-1,-1 1 1,0 0 0,1-1-1,-2-1 1,1 2-1,0-1 1,-1 1 0,2-1-1,-1-1 1,-1 2-1,1-1 1,-1 0-1,2-1 1,-2 1 0,1 1-1,-1-1 1,0-1-1,1 1 1,-1 0 0,0-1-1,0 1 1,2 0-1,-2 1 1,0-2-1,0 1 1,0-3 0,1 0-6,-1 1 3,1 2 0,-1 0 0,0-2 0,0 2 0,2-1 1,-2 0-1,0 0 0,0 1 0,0-2 0,0 2 0,-2 0 0,2-2 0,0 2 0,0-1 0,-1 1 0,1-2 0,-1 2 0,1 0 0,-2-1 0,1 1 0,1-2 0,-1 2 0,-1 0 1,1-1-1,0 1 0,1 0 0,-2-1 0,1 2 0,-2-1 0,2 0 0,0-1 0,-1 2 0,1-1 0,0 0 0,-3-1 0,-2 1 13,1 0 0,1-1-1,-1 2 1,-1-1 0,1 1 0,1 0-1,-1 0 1,-1 0 0,1 0 0,1 1-1,-1-1 1,-9 4 0,13-2-11,0-1 0,-1 2 0,1-2 0,0 2 0,-1-1 0,2 0 0,-1 0 0,0 1 0,1-2 0,-2 2 0,2 0-1,-1-1 1,1 0 0,0 0 0,0 1 0,0 2 0,-3 43 16,3-44-11,0-1 0,0 1-1,0 0 1,0 0 0,0 0 0,2 0-1,-2-1 1,1 1 0,0 0-1,1-2 1,-1 2 0,0 0 0,1-1-1,-1 1 1,2-1 0,-1-1 0,4 6-1,-2-5-2,-2-2 0,2 2-1,0-2 1,0 2 0,0-2 0,2 1-1,-2-1 1,0 0 0,0-1 0,1 2-1,-1-2 1,0 0 0,1 0 0,6 0-1,-8 0 0,1 0 0,-2-2-1,1 2 1,1-1 0,-1 1-1,-1-1 1,1-1 0,1 1-1,-1 0 1,-1-1 0,1 1 0,0 0-1,-1-1 1,1 0 0,-2 0-1,2 0 1,0-1 0,-2 2-1,2-2 1,-2 0 0,2 1-1,-2-1 1,0 0 0,1 1 0,-1-1-1,0 0 1,1-1 0,-1 2-1,-1-1 1,1 0 0,-1-1-1,2 2 1,-2-1 0,0-1-1,0 1 1,0 1 0,0-2-1,-2 1 1,2 0 0,-1-1 0,1 2-1,-1-1 1,-1 0 0,1-1-1,0 2 1,-1-1 0,1 0-1,0 1 1,-2-1 0,2 0-1,-2 1 1,2 0 0,-2 0 0,0-1-1,-2-1 1,0 0 7,-2-1 1,0 2-1,2-1 0,-2 0 1,1 1-1,-1 1 0,-1-1 1,1 0-1,1 2 0,-2 0 0,1-1 1,-12 0-1,17 2-11,-1 1-1,0-1 0,2 0 1,-2 1-1,1-1 0,-1 2 1,0-1-1,1-1 0,0 1 1,0 1-1,-1-1 1,2 0-1,-2 1 0,2 0 1,-2 0-1,2-1 0,-1 0 1,0 2-1,0-2 1,1 2-1,0 0 0,-1-2 1,1 2-1,0-1 0,-1 0 1,2 0-1,-1 1 1,0 0-1,1-1 0,-2 1 1,2-2-1,0 2 0,0 0 1,0-1-1,0 1 1,0 0-1,2 5 0,3-2-1289,-12-11-3217,-6-3 176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4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1279 124 776,'0'0'411,"0"0"-76,0 0 33,0 0 85,0 0 59,0 0 70,11-5 27,29-14 1,-64 14 1011,-19 9-1826,5 10 215,2 4 0,2 0-1,0 2 1,1 2 0,0 0 0,2 2 0,0 2 0,3 0-1,0 2 1,2 2 0,-40 55 0,21-18 0,4 1 0,2 1 1,3 3-1,-48 137 0,71-162 13,1 1-1,1 0 1,3 0-1,-1 60 1,9 201 54,4-138-35,-3-138 47,-2 2-1,-2-2 0,0 1 0,-2-1 0,-2 0 1,-1-1-1,-1 2 0,-2-2 0,-1-2 0,-1 1 1,-2 0-1,-1-2 0,-35 48 0,-50 49 358,-58 80-308,139-176-114,2 0-1,0 1 1,4 1 0,-1 0-1,-12 39 1,18-26-25,2-1 0,2 1 1,2 1-1,2-1 0,1 0 1,3 1-1,2-1 0,2 0 1,13 47-1,-15-72-13,0 0-1,3 0 1,-1-1 0,2 0-1,1-1 1,0 0 0,1 0-1,1-2 1,0 2 0,1-2-1,23 21 1,-8-14-24,0-1-1,3 0 1,0-2 0,1-3 0,56 26 0,156 61 38,125 57 26,-282-117-11,-2 3 0,92 67-1,372 240 222,-366-241-157,56 31-52,-205-128-3,1 0 1,0-3-1,1-1 1,0-1-1,56 8 1,-24-13-4,0-2 0,1-2 0,-1-5 1,2-1-1,87-20 0,332-97-7,-458 113-11,94-28 6,0-6 0,-4-4 1,-1-6-1,-3-6 0,-2-3 1,-3-6-1,166-130 0,-146 89 306,-4-5-1,193-223 0,-265 256-113,-4-3 0,-4-1-1,70-172 1,18-33-165,-108 238-6,-4-1 0,-2 0 0,0-1-1,-5-2 1,-1 0 0,-3-1 0,-2 0 0,-3 0 0,1-104 0,-9 100 17,-2 0 1,-24-114-1,18 138-33,-2 0-1,-1 0 1,-2 1-1,-3 0 1,-35-61 0,12 35-11,-2 2 0,-3 2 0,-3 2 0,-92-85 0,99 106-30,-2 0 1,-2 4-1,-2 0 1,0 2-1,-2 3 1,-99-36-1,72 39 9,1 5 0,-1 2 0,-1 5 0,0 2 0,0 4-1,-135 9 1,171-1-25,0 3 0,-59 15 0,73-14 3,-1-1 0,0-2 0,-1 1 0,0-4 1,0 1-1,2-2 0,-40-3 0,60 0 41,0 0-1,0-1 1,-1 0-1,0 1 1,2-1-1,-2 0 1,2-1-1,0 0 1,-1 0-1,1 0 1,0-1-1,-1 1 1,2-1-1,0-1 0,-8-8 1,-5-14 1,0 0 1,-14-32-1,0 2-1,-118-172-62,126 200 49,-2 2 1,-1 0 0,1 3-1,-3 0 1,-43-30 0,34 31 3,1 1 0,-3 3 0,1 2 0,-2 0 0,0 2 0,-2 3 0,1 1 0,-2 1 0,-43-3 0,-96-18-18,91 14-144,1 5-1,-116-3 0,185 17 90,0 1-1,-1-1 0,1 3 1,0 0-1,-1 1 1,1 1-1,1 0 0,-33 18 1,13-10 79,-1-2 0,1-2 0,-1-2 0,0-1 0,-83 4 0,29-5 15,46-3-39,-95-8-1,126 5 40,6-2-16,0 1 1,0 1-1,0 0 1,0 0-1,0 1 0,2 1 1,-2 0-1,0 1 1,0 1-1,1-1 1,-1 2-1,1-1 0,1 1 1,-14 9-1,20-8-360,2-2-3041,1-4 448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2673,'0'0'934,"0"0"-296,0 0-78,0 0 65,0 0 92,-1 13 2285,-2 53-2034,0-15-618,-14 85 0,-3 16 35,20-137-450,-1 6-821,1-28-710,13-82-3552,4 48 3611,1 1-433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44 536,'0'0'803,"0"0"-224,0 0 44,0 0 95,0 0-8,0 0-21,2-7 58,3-29 1068,-5 36-1375,0 0 28,0 0-41,0 0-76,0 0-54,0 0-46,0 0-67,4 28 132,-1 40 465,-10 110-1,0-16-590,7-162-243,0-1 0,0 1-1,0 0 1,0 0 0,0 0 0,0 0-1,0 0 1,-1 0 0,1 0 0,0 0-1,0 0 1,0 0 0,0 0 0,0 0-1,0 0 1,0 0 0,0 0 0,-1 0-1,1 0 1,0 0 0,0 0 0,0 0-1,0 0 1,0 0 0,0 0 0,0 0-1,0 0 1,-2 0 0,2 0 0,0 0-1,0 0 1,0 0 0,0 0 0,0 0-1,0 0 1,0 0 0,0 0 0,0 0-1,-1 1 1,1-1 0,0 0 0,0 0-1,0 0 1,0 0 0,0 0 0,0 0-1,0 0 1,0 0 0,0 0 0,0 2-1,0-2 1,0 0 0,-13-24-1963,-10-30-1421,14 29 703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1984,'0'0'687,"0"0"-205,0 0-56,0 0 91,0 0-29,0 0-74,11-13 0,-10 9-382,6-4 61,-2 0 1,2 0-1,-2 0 0,3 0 0,-1 1 0,1 0 1,-2 1-1,2 0 0,2 0 0,-2 0 1,14-6-1,12-2 256,0-1 0,1 3 0,0 1 0,1 1 0,0 2 0,1 2 1,-1 1-1,51 1 0,-82 4-348,-1 1 0,2 1 1,-1-1-1,-1 2 1,1-2-1,-1 2 0,2-1 1,-2 0-1,0 0 0,0 2 1,0-1-1,0 0 1,0 1-1,0 0 0,-2 0 1,2-2-1,-1 2 0,0 2 1,-1-2-1,5 8 1,-2-3 67,-1 0 0,0 1 0,0 0 0,0 0 0,-1 0 0,0 0 0,-2 0 1,2 1-1,-2 11 0,-2-20-17,1 2 1,-2-1-1,1 0 0,0 1 1,-1-2-1,1 1 0,0 0 1,-1-1-1,0 1 0,0 0 1,0-1-1,0 1 0,0-2 1,-1 2-1,-2 2 0,-51 37 312,38-30-292,-14 10 7,0 0 0,0-2 0,-2-2-1,-1 0 1,-40 12 0,214 18 30,-119-37-48,-1 1 0,1 2 1,-3-1-1,2 2 0,-2-1 0,-1 2 0,0 0 1,-1 2-1,21 30 0,-10-152-8892,-16 65 5962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2328,'0'0'1245,"0"0"-244,0 0-38,0 0 124,0 0-13,0 0-200,0-8 1219,16 212-29,0 7-1598,-16-211-625,-2-30-2216,-15-63-3696,11 62 3569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22 107 2288,'0'0'914,"0"0"-259,0 0-196,0 0 21,0 0-50,0 0-73,0-5-35,3 1-197,0-1 0,-1-1 0,1 1-1,0 1 1,-1-2 0,2 2 0,-1-1-1,1 1 1,0 0 0,0 0 0,0 0-1,0 1 1,1-1 0,-1 1 0,2 1-1,-1-1 1,-1 0 0,1 1 0,1-1-1,-1 2 1,0-1 0,1 1 0,7-2-1,14-2 86,0-1 0,0 4-1,45-1 1,-71 3-199,1 0-1,-1 0 1,0 1-1,2-1 1,-2 2-1,1-2 1,-1 1 0,0-1-1,1 1 1,-1 1-1,0-2 1,-1 1-1,2 0 1,-1 1-1,0-2 1,1 1-1,-2 0 1,1 1 0,0-1-1,-1 0 1,2 1-1,-2-1 1,1 1-1,-1 0 1,1 0-1,-1-1 1,0 0 0,0 1-1,0-1 1,2 0-1,-2 2 1,0-2-1,-2 2 1,4 1 59,-2-1 0,0 1 0,0-2 1,0 3-1,-2-3 0,2 2 0,0-1 0,-1 0 0,0 1 1,1-2-1,-2 1 0,1 1 0,0-1 0,-2-1 1,0 4-1,-14 11 116,0 0 1,-1-3-1,-31 23 0,40-32-127,-1 0-1,1-1 1,-2 1-1,2-3 1,-1 2-1,0-1 0,0-2 1,-1 2-1,0-2 1,-15-1-1,-26-6-2827,33 2-1069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3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34 160,'0'0'1752,"18"-1"-1430,129-12 181,-86 12 191,65 6 1,-56-2 65,80-6-1,-127 1-525,-1 0 0,0-1 0,28-8 0,10 5 1269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31 3217,'0'0'1205,"0"0"-670,0 0-296,0 0 180,0 0-98,0 0-128,14 29 2192,-11-10-2155,-3 1 1,1 0 0,-5 29-1,3-33-230,0 0 0,-1 0 0,4-2 1,-2 2-1,1 0 0,7 24 0,-8-38-61,1-1 1,-1 0 0,0-1 0,2 2-1,-1-1 1,-1-1 0,1 1-1,-1 1 1,2-2 0,-1 1 0,-1-1-1,1 1 1,1-1 0,-2 2-1,1-2 1,0 0 0,1 1-1,-1-1 1,-1 0 0,1 0 0,1 0-1,-1 1 1,0-1 0,1 0-1,-1 0 1,-1 0 0,1 0 0,1 0-1,-1 0 1,0-1 0,1 1-1,-2 0 1,1 0 0,0-1 0,1 1-1,-1 0 1,-1-2 0,3 1-1,38-23-1517,-30 13 1122,-2 2 0,2-3 0,-3 1 1,1-1-1,-1 0 0,-2 1 0,2-3 1,-1 1-1,-2 0 0,9-27 0,-12 28 886,1 1-1,0-1 0,-2 0 0,-1 1 0,1-1 0,-2 0 0,1 2 0,-5-25 1,3 31 1667,0 11-748,-2 27-237,0 48-623,9 21 45,28 167 0,-18-180-528,-12-71 25,-1-2 0,0 2 1,-1-1-1,-1 1 0,-1 0 1,-6 34-1,6-48-12,-1 1-1,0-1 1,0 0 0,0 1 0,-1-1 0,0 0 0,1-1-1,-2 2 1,1-2 0,-1 1 0,0-1 0,0 0-1,0 0 1,0 0 0,-1-1 0,1 1 0,-2-2 0,1 1-1,1 0 1,-1-1 0,-1 1 0,1-2 0,0 1-1,-2 0 1,-9 1 0,0 0 36,0-1 0,2 0 0,-2-2 0,0 1 0,0-2 1,0-1-1,-21-3 0,31 4-167,2 1 1,0-2-1,0 1 1,0 0-1,0-1 1,0 0-1,0 0 1,0 0-1,2 0 1,-2 0-1,0-1 1,1 0-1,-1 1 1,1-1-1,1-1 1,-1 1-1,0-1 1,1 2-1,-1-2 1,0 0-1,2 0 1,-2 0-1,2 0 1,0 0-1,-1 0 1,1 0-1,0 0 1,1 0-1,-2 0 1,2-2-1,0-3 1,-1 1-443,2 0-1,-1 1 1,2-1 0,-2 0 0,2 2 0,0-2 0,-1 0 0,2 1 0,5-10 0,4-4-1579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3337,'0'0'875,"0"0"-375,0 0 152,0 0 89,0 0-67,0 0-86,-10 8-56,5-4-431,-2 1-1,2-1 1,1 2 0,-1-1-1,0 0 1,1 1 0,0 0 0,0 1-1,0-2 1,1 2 0,0 0-1,1-1 1,-1 1 0,0 0-1,2-1 1,0 2 0,-1-1-1,1 0 1,0 9 0,-2 10-67,0 2-1,2 0 1,1 0 0,1 0-1,2 0 1,1-1 0,0 1 0,3-2-1,15 46 1,-22-70-116,0-2-1,0 1 1,0-1 0,0 1-1,0-1 1,0 2-1,2-2 1,-2 0-1,0 1 1,0-1 0,1 1-1,-1-1 1,0 0-1,1 2 1,-1-2 0,0 0-1,1 1 1,-1-1-1,0 0 1,2 0 0,-2 1-1,1-1 1,-1 0-1,1 0 1,-1 0-1,2 0 1,-2 2 0,0-2-1,1 0 1,-1 0-1,1 0 1,-1 0 0,2 0-1,-2 0 1,1 0-1,-1 0 1,1-2-1,-1 2 1,2 0 0,-2 0-1,0 0 1,1 0-1,-1 0 1,1-1 0,-1 1-1,2 0 1,-2-1-1,0 1 1,1 0 0,-1 0-1,0-2 1,1 2-1,-1-1 1,0 1-1,0 0 1,2-1 0,-2 1-1,0-2 1,0 2-1,1 0 1,-1-1 0,0 1-1,0-1 1,0 1-1,0-2 1,0 2-1,0-1 1,0 0 0,7-18-2538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3649,'0'0'1125,"0"0"-312,0 0 191,0 0-84,0 0-136,0 0-20,7 4-74,-5-3-630,0 1 0,0-1 1,1 2-1,-2-2 1,2 0-1,-2 2 0,2-2 1,-2 2-1,1-2 0,0 2 1,0 0-1,-1-2 0,0 2 1,1-1-1,-1 1 0,-1 0 1,1-1-1,1 5 0,3 59 1251,-5-55-1210,-20 246 1332,27-209-1348,-6-48-103,-1 1 0,1 1 0,-1-1 0,2-1-1,-2 1 1,1 1 0,0-2 0,-1 1 0,2-1 0,-1 1 0,-1-1 0,1 2-1,1-2 1,-1 1 0,0-1 0,-1 0 0,2 1 0,-1-1 0,0 0 0,1 0-1,-1 2 1,0-2 0,-1 0 0,2 0 0,-1 0 0,0 0 0,1 0 0,-1-2-1,0 2 1,1 0 0,-1 0 0,-1 0 0,1-1 0,1 1 0,-1 0 0,0-1 0,-1 1-1,2-2 1,0 1 0,1-2-340,1 1 0,-1-1 0,-1 0 0,1 1 0,0-1 0,-1 0 0,1-1 0,0 2 0,-1-2 0,0 1 0,0-1 0,0 0-1,-1 1 1,0-1 0,1 0 0,-1 0 0,-1 0 0,1 0 0,-1 0 0,2 0 0,-2 0 0,0 0 0,0 0 0,-2-6 0,-8-2-2359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9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3617,'0'0'991,"0"0"-241,0 0 336,0 0-96,0 0-176,0 0-52,11-4-94,19-3-267,1 2 0,59-5 0,-79 9-983,1-2 0,-1 0 0,1 1-1,-2-2 1,1 0 0,0 0 0,-1-2 0,0 1 0,0-2 0,0 2 0,10-11-1,0 1-1496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8:41:5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2409,'0'0'1301,"0"0"-670,0 0-71,0 0 224,0 0 84,0 0 94,7 13 97,2 14-651,0 0 0,-2 1 0,0-2-1,-3 2 1,0 0 0,0 39 0,-4-66-408,1 27 12,-2 0 0,-6 39 0,4-58-209,1 2 1,-1-2 0,0 0 0,-1 1-1,0-1 1,-1 0 0,1-1 0,-1 2-1,-12 12 1,-10 9-1852,2-7-1013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0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14 1872,'0'0'2542,"-8"0"-2184,-65-11 2612,66 10-2842,0 0 1,-1 0 0,1 1 0,0 0-1,0 1 1,0-1 0,0 1 0,0 1-1,0-1 1,0 1 0,0 1 0,1-1-1,-1 1 1,1 0 0,-1 0-1,1 1 1,-7 5 0,6-2 1,-1 0 1,1 0-1,0 1 0,1 0 0,-1 1 1,2-1-1,-1 1 0,1 0 1,1 1-1,0-1 0,-4 13 0,3-4 40,1 0 0,1 0 0,1 1-1,1-1 1,2 35 0,-1-22-27,0-27-133,1 0 0,0-1 0,0 1 0,0 0 0,0-1 0,1 1 0,0-1-1,-1 1 1,1-1 0,0 0 0,1 1 0,-1-1 0,1 0 0,-1-1 0,1 1 0,0 0 0,0-1 0,6 4 0,-3-1 32,-1-2 1,1 1-1,0-1 1,1 0-1,-1 0 1,1-1-1,-1 1 1,1-2-1,12 3 1,90-2 1408,-121-6-7318,-4 1-82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1736,'0'0'6786,"-16"55"-6594,16-48-104,0-5-32,0 1-8,0 1 0,0 0-40,0 1 0,0-2-8,0 1-152,0 5-608,-4-2-1793,0 0-2544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4993,'0'0'3473,"16"50"-3457,-10-34-16,1 1-144,1 16-208,0-7-584,-4-1-1465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3713,'0'0'3296,"14"101"-3504,-10-87-272,0 13 40,-4-2-488,0 0-1608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3121,'0'0'1447,"3"12"-2708,19 98 684,-15-24 4444,-8 0-837,-4-29-5319,3-41-1528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4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110 148 536,'0'0'3513,"-10"5"-2681,5-1-1158,-2 2 941,-2-1 0,1 1-1,-1-2 1,0 1 0,0-1-1,0 0 1,0-1 0,-16 4 476,25-12-1080,1 0 1,1 0-1,-1 0 1,1 0-1,-1 0 1,1 1-1,1-1 1,-1 1-1,1-1 1,0 1-1,0 0 1,0 0-1,5-5 1,50-46-24,-57 54 3,0 0 0,0 0 0,1 0-1,-1 0 1,0 0 0,0 0 0,0 1 0,1-1 0,-1 0 0,0 1 0,1-1-1,-1 1 1,1 0 0,-1-1 0,0 1 0,1 0 0,-1 0 0,1 0-1,-1 0 1,2 0 0,-2 1 7,0-1 0,0 1 0,0-1 0,0 1-1,0 0 1,0-1 0,0 1 0,0 0 0,-1 0 0,1 0-1,0 0 1,0 0 0,-1 0 0,1 0 0,-1 0 0,1 0 0,-1 0-1,1 0 1,-1 2 0,3 8 24,-1 1-1,-1 0 1,0-1-1,0 15 1,-1-6 4,1 9 11,-1-20-34,0 0-1,0-1 1,0 1-1,1-1 1,1 1-1,-1-1 1,1 1 0,1-1-1,-1 0 1,2 0-1,-1 0 1,6 10-1,-8-17-3,0 0 1,1 1-1,-1-1 0,0 0 0,0 0 1,1 0-1,-1-1 0,1 1 0,-1 0 0,1 0 1,-1-1-1,1 1 0,-1-1 0,1 1 0,-1-1 1,1 0-1,0 1 0,-1-1 0,1 0 0,0 0 1,-1 0-1,1 0 0,-1-1 0,1 1 0,0 0 1,-1-1-1,1 1 0,-1-1 0,1 1 0,-1-1 1,1 0-1,-1 0 0,1 0 0,-1 0 0,0 0 1,1 0-1,-1 0 0,0 0 0,0 0 1,0-1-1,0 1 0,0 0 0,1-2 0,5-6 13,-1 0 0,1 0 1,-1-1-1,8-17 0,-1-5-15,0-1 0,-3 1 0,0-2 0,-2 1 0,5-57 0,-13 95 4,0 37 138,1 0-1,8 45 1,-6-72-99,0-1 0,1 0 0,1 1 0,0-2 0,1 1 0,0-1 0,1 0 0,1 0 0,14 19-1,-21-30-323,0-1-1,0 1 0,1 0 0,-1 0 0,1-1 1,-1 1-1,1 0 0,-1-1 0,1 0 0,0 1 1,0-1-1,-1 0 0,1 0 0,0 0 0,0 0 1,0 0-1,0-1 0,1 1 0,-1 0 0,0-1 0,0 0 1,0 1-1,0-1 0,4 0 0,2 0-2285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5153,'0'0'5001,"57"-9"-4873,-39 6-64,0-3-56,0 3-8,-2-1-424,7 4-728,11 0-488,-4 0 63,-2 0-1311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1328,'0'0'6154,"118"4"-5794,-88-15-256,8-3-104,7-2-728,33-5-505,-11 1-1031,-6 6-801</inkml:trace>
  <inkml:trace contextRef="#ctx0" brushRef="#br0" timeOffset="1">914 76 3233,'0'0'3176,"106"16"-3176,-70-27-208,24-19-728,-9 3-184,-5 4-993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11 888,'0'0'2473,"109"0"-2681</inkml:trace>
  <inkml:trace contextRef="#ctx0" brushRef="#br0" timeOffset="1">710 0 2152,'0'0'769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3617,'0'0'3208,"101"0"-2231,-84 0 15,1-2-192,-2-7-680,0 4-120,4-6-832,-4 6-1161,-5 0-2079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2825,'0'0'5009,"125"-18"-4793,-100 11-88,1 5-64,-4 2-64,-6 0-208,2 0-784,-6 0-233,7 14-255,-3-1-801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1792,'0'0'4385,"119"-17"-3633,-99 9-327,-4 3 95,-1 3-216,-3 1-304,2 1 0,-4 0-1385,-4 0-1871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2:5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5129,'0'0'3185,"0"36"-3145,0-22-40,0 2-152,-2 18-1321,-7-7-1095,-1 1-553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3993,'0'0'7912,"35"-17"-5375,0 4-3343,1 2 0,0 1 0,0 1-1,1 2 1,48-2 0,190 5-2790,-156 5 4210,-98 1 138,0 0 0,0 1 0,24 6 0,-24-4-413,0-1 0,0 0 1,26-1-1,12-5-2513,62-11-1,-8 0-611,-59 9 509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2256,'0'0'2993,"101"19"-2585,-63-19-176,2 0-136,1 0-96,3-7-704,15-4-368,-9 3-184,-5 0-1073</inkml:trace>
  <inkml:trace contextRef="#ctx0" brushRef="#br0" timeOffset="1">838 0 1960,'0'0'1577,"113"0"-1353,-66 0-224,-9 0-80,2 0-2129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3129,'0'0'3897,"0"118"-2929,0-91-112,4 0-328,2-2-352,0-1-176,-2 1-256,0 4-608,-2 1-360,-2 1 95,0 4 25,0 13 24,0-8-472,0-7-49</inkml:trace>
  <inkml:trace contextRef="#ctx0" brushRef="#br0" timeOffset="1">24 624 912,'0'0'4068,"2"18"-3209,24 149 594,-19-134-2844,3 10 630,-3 0 0,0 0 1,-1 53-1,-6-73 61,0 0-546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41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0 784,'0'0'5253,"-8"19"-4615,-24 62 38,28-68-465,1 1-1,1-1 1,0 1 0,1 0-1,0 0 1,1-1 0,3 26 0,-1 6 271,-2-30-460,-1 0 158,1-1 0,1 0-1,0 1 1,7 26 0,-8-38-253,1-1 0,-1 0 0,1 0 0,0 0 0,0 0 0,0 0 0,0 0 0,0 0 0,0 0 0,0-1 0,1 1 0,-1 0 0,1-1 0,-1 1 0,1-1 0,-1 1 0,1-1 0,0 0 0,0 0 0,0 0 0,0 0 0,0 0 0,0 0 0,0 0 0,0-1 0,0 1 0,0-1 0,0 1 0,1-1 0,-1 0 0,0 0 0,0 0 0,0 0 0,1 0 0,-1-1 0,0 1 0,0 0 0,0-1 0,0 0 0,3-1 0,-2 1-176,-1 0 0,1-1 0,-1 1 0,0-1 0,0 1 0,1-1 0,-1 0 0,0 0 0,0 0 0,2-3 0,6-8-1994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1 752,'0'0'3842,"0"18"-3492,0 156 1065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2737,'0'0'0,"107"0"-1145,-57-1 1065,-3-10-1192</inkml:trace>
  <inkml:trace contextRef="#ctx0" brushRef="#br0" timeOffset="1">713 52 2809,'0'0'2952,"101"0"-2848,-77-7-104,4-4-88,-1 2-224,1-1-520,10 4-424,-7-1-209,-3 5 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2561,'0'0'2952,"125"0"-2912,-92 0 0,-1 0 96,0 0-96,-1 0-8,1 0-24,-2 0 24,-5 0 24,-3 0 8,0 0-64,-6 0 0,-4 0-176,2 2-456,-7 0-280,1-2-192</inkml:trace>
  <inkml:trace contextRef="#ctx0" brushRef="#br0" timeOffset="1">640 1 1000,'0'0'6242,"84"0"-6242,-63 0-200,3 0-329,0 0-271,0 0-264,-1 0-24,7 1 24,-4 5 359,-6-4-775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1 592,'0'0'200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 2705,'0'0'4649,"2"0"-4625,-2-2 8,0 0 40,0-1 64,0-1-136,-10 0-360,-7 3-961,-7-3-1615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76 128 2401,'0'0'4139,"-63"0"1208,63 0-5330,-1 0 1,1 0 0,-1 0 0,1 0 0,0 0 0,-1 0 0,1 0 0,-1 0 0,1 0 0,-1 0 0,1 0 0,0-1 0,-1 1 0,1 0-1,-1 0 1,1 0 0,0 0 0,-1-1 0,1 1 0,0 0 0,-1 0 0,1-1 0,0 1 0,-1 0 0,1-1 0,0 1 0,0 0 0,-1-1-1,1 1 1,0 0 0,0-1 0,0 1 0,-1 0 0,1-1 0,0 1 0,0-1 0,0 1 0,0-1 0,7-19-17,22-16-329,32-9 44,-57 43 229,1-1 1,-1 1-1,0 0 0,1 0 0,-1 1 0,1 0 1,-1-1-1,1 1 0,-1 1 0,1-1 0,0 1 0,0 0 1,-1 0-1,7 1 0,-9-1 46,0 1 0,0 0-1,0 0 1,0 1 0,-1-1 0,1 0 0,0 0-1,0 1 1,-1-1 0,1 1 0,-1 0 0,1-1-1,-1 1 1,0 0 0,0 0 0,0 0 0,0 0 0,0 0-1,0 0 1,0 0 0,-1 0 0,1 0 0,-1 0-1,1 5 1,3 58 115,-4-60-90,-1 13 2,-2-1 1,0 1-1,-1-1 1,-1 0-1,0 0 1,-1-1-1,-1 1 1,-1-1-1,0-1 1,-1 1-1,-11 13 0,20-28-45,0 0 1,-1-1-1,1 1 0,-1 0 0,1-1 0,-1 1 0,1 0 0,-1-1 0,0 1 0,1-1 0,-1 1 0,1-1 0,-1 1 0,0-1 0,0 1 0,1-1 0,-1 0 0,0 1 0,0-1 0,0 0 0,1 0 1,-1 1-1,0-1 0,-1 0 0,-5-15-1556,9-34-276,4 32 1432,1 0 0,0 0 0,1 1 0,10-16 0,-9 18 393,-1-1 0,-1 1-1,0-2 1,-1 1 0,6-24-1,-16 60 4299,-6 28-2752,-7 97 1,17-143-1500,0 0 1,0-1-1,1 1 1,-1-1-1,1 1 1,0-1-1,0 1 1,0-1 0,0 1-1,0-1 1,0 0-1,1 0 1,-1 0-1,1 1 1,-1-1-1,1-1 1,0 1-1,0 0 1,0 0 0,0-1-1,0 1 1,0-1-1,1 1 1,-1-1-1,0 0 1,1 0-1,-1 0 1,1 0 0,-1-1-1,1 1 1,3 0-1,10 2 196,1-1 0,0-1 0,31-1 0,-28 0-34,-11-15-1249,-1-25-4787,-7 34 4549,1-5-1519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2793,'0'0'4729,"-10"19"-3582,-27 65-194,33-73-744,0 1 1,1-1-1,0 1 0,1-1 0,1 1 0,0 0 1,0 0-1,1 0 0,2 17 0,0 10 150,0-19-316,0-1-1,1 1 1,1-1-1,1 0 1,1 0-1,0 0 1,18 34-1,-21-49-358,-1 0 1,1 0-1,-1-1 0,1 1 0,0-1 0,1 1 0,5 3 0,-8-6 142,0 0 0,-1 0-1,1-1 1,0 1 0,0-1 0,0 1-1,0-1 1,0 1 0,1-1 0,-1 0 0,0 1-1,0-1 1,0 0 0,0 0 0,0 0-1,0 0 1,1 0 0,-1 0 0,0 0-1,0 0 1,0-1 0,0 1 0,0 0-1,0-1 1,0 1 0,0 0 0,0-1 0,0 1-1,0-1 1,0 0 0,0 1 0,0-1-1,0 0 1,0 0 0,-1 1 0,2-2-1,8-13-3264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4297,'0'0'5957,"3"11"-5059,2 26 255,-2 0 1,-3 71 0,3 46 123,-2-153-1288,-1 1 0,0-1 0,0 1 0,1-1 0,-1 0 0,1 1 0,-1-1 0,1 0 0,0 0 0,0 1 1,-1-1-1,1 0 0,0 0 0,0 0 0,0 0 0,0 0 0,0 0 0,0 0 0,0 0 0,1 0 0,-1-1 0,0 1 0,0 0 0,1-1 0,-1 1 0,0-1 0,1 1 0,-1-1 0,1 0 0,-1 0 0,0 1 0,1-1 0,-1 0 0,1 0 1,-1 0-1,1-1 0,-1 1 0,0 0 0,1 0 0,-1-1 0,0 1 0,1-1 0,1 0 0,1 0-160,1-1 0,-1 1 0,1-1 0,-1 0 0,1 0 0,-1-1 0,0 1 0,0-1 0,0 0 0,-1 0 0,6-6 0,-6 5-332,0 0-1,-1 0 0,0-1 1,0 1-1,0-1 1,0 1-1,-1-1 0,0 1 1,0-1-1,0 0 1,-1 0-1,1-7 0,-1 0-2048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3617,'0'0'6393,"40"-21"-5953,-23 10-240,1 0-200,0 1-136,-2 1-768,6 2-1056,-6 1-713,-5 3-1552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35 3345,'0'0'6088,"-1"11"-5392,-1 37-168,2-47-489,0 0 0,0 0 0,0 0-1,0 1 1,0-1 0,0 0 0,0 0 0,1 0 0,-1 0-1,0 1 1,1-1 0,-1 0 0,1 0 0,-1 0 0,1 0 0,-1 0-1,1 0 1,0 0 0,0 0 0,-1-1 0,1 1 0,0 0 0,0 0-1,0-1 1,0 1 0,0 0 0,0-1 0,0 1 0,0-1 0,0 1-1,0-1 1,1 0 0,-1 1 0,0-1 0,0 0 0,0 0-1,0 0 1,1 0 0,-1 0 0,0 0 0,0 0 0,0 0 0,0 0-1,1-1 1,-1 1 0,2-1 0,1 0 30,1 0 0,-1 0 0,1 0 0,-1-1 0,1 0-1,-1 0 1,0 0 0,0 0 0,5-4 0,-7 4-53,-1 0 0,1 1-1,0-1 1,-1 0 0,1 0-1,-1 0 1,1-1 0,-1 1-1,0 0 1,0 0 0,0-1 0,0 1-1,-1-1 1,1 1 0,0 0-1,-1-1 1,0 1 0,0-1-1,0 0 1,0 1 0,0-1-1,0 1 1,0-1 0,-1 1 0,1-1-1,-1 1 1,-2-5 0,2 5-27,-1-1 0,0 1 0,0 0 1,0-1-1,0 1 0,0 0 0,-1 0 1,1 1-1,0-1 0,-1 0 0,0 1 1,1 0-1,-1-1 0,0 1 0,0 0 0,1 0 1,-1 1-1,0-1 0,0 0 0,0 1 1,0 0-1,-5 0 0,5 0-81,1 0 0,0 0 0,-1 1-1,1-1 1,0 1 0,-1 0 0,1-1-1,0 1 1,0 0 0,0 0 0,0 1 0,0-1-1,0 0 1,0 1 0,0-1 0,0 1-1,0 0 1,1-1 0,-1 1 0,1 0 0,-1 0-1,1 0 1,0 0 0,0 0 0,-2 4-1,1 1-823,-1 0-1,1 0 1,0 0-1,1 1 1,0-1-1,0 0 1,0 10-1,1-8-2653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115 136 1408,'-4'0'347,"0"1"1,-1-1-1,1 1 1,0 0-1,-1 0 0,-4 2 1,4-1-49,0 0-1,0 0 1,0 0 0,0-1-1,0 1 1,0-1-1,-1-1 1,1 1 0,0-1-1,0 0 1,-1 0 0,-5-1-1,10 0-285,0 0 0,1 0 0,-1 0 0,1 1 0,-1-1 0,1 0 0,-1 0 0,1 0 0,0 0 0,-1 0 0,1 0 0,0 0 0,0 0 0,0 0 0,0-1 0,0 1 0,0 0 0,0 0 0,0 0 0,0 0 0,1 0 0,-1 0 0,0 0 0,1 0 0,-1 0 0,0 0 0,1 0 0,0 0 0,-1 1 0,2-3 0,18-28 480,-10 22-450,1 0 1,0 1-1,1 0 0,0 1 0,0 0 0,0 1 0,1 0 0,17-5 0,5-3-4,-33 13-32,0 0 0,0 0 0,1 0 0,-1 1 0,0-1 0,1 1 0,-1-1 0,1 1 0,-1 0 0,1 0 0,-1 0 0,1 0 0,-1 0 0,1 1-1,-1-1 1,0 1 0,1-1 0,-1 1 0,0 0 0,1 0 0,-1 0 0,0 0 0,0 0 0,0 1 0,0-1 0,0 1 0,0 0 0,0-1 0,0 1 0,-1 0 0,1 0 0,-1 0 0,1 0 0,-1 0 0,1 3 0,2 2 21,-1 0 0,0 1 1,0-1-1,-1 1 0,0 0 0,0-1 1,-1 1-1,0 0 0,0 11 0,-1 14 52,-2-1 0,-1 1 0,-16 63 0,13-75-195,0-1 0,-2 0 1,0 0-1,-1-1 1,-1 0-1,-1-1 1,-15 20-1,15-26-171,-1 0 0,0-1 0,0-1 1,-25 16-1,30-22-916,6-6 482,10-14 218,18-17-274,4-1-1656,-16 12 768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4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0 125 936,'0'0'5876,"5"-20"-2754,4 11-2974,0 0 0,1 0 0,0 1 1,1 0-1,-1 1 0,2 0 0,-1 1 0,1 0 0,-1 1 0,2 1 0,-1-1 0,0 2 1,1 0-1,0 0 0,20-1 0,-34 4-294,1 0 0,0 0 0,0 0 0,0 0 0,0 0 0,-1 0 0,0-3-2044,1 3 2044,0 0 0,0-1 0,-1 1 0,1 0 0,0 0 0,0 0 0,0-1 0,0 1 0,1 0 0,-1 0 0,0 0 0,0-1 0,0 1 0,0 0 0,0 0 0,0 0 0,0-1 0,0 1 0,0 0 0,0 0 0,2-2-1314,-11 2-673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2825,'0'0'6545,"30"-3"-5395,-26 5-1046,0 0 0,0 0 0,0 0 0,0 0 1,0 1-1,0 0 0,0 0 0,-1 0 1,0 0-1,1 0 0,-1 1 0,-1-1 0,1 1 1,0 0-1,3 7 0,-1-2 39,0 1 0,0 0 0,-1 0-1,0 0 1,3 19 0,-5-13-35,-1 1 0,-1-1 0,0 1-1,-1-1 1,-1 1 0,-1-1 0,0 0 0,-1 1-1,-1-2 1,0 1 0,-9 16 0,14-31-159,-12 23 111,-3-11-5437,6-8-24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33:3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6 280,'-7'-5'8874,"3"6"-9134,-45 58-1623,35-45-1183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370 150 5569,'0'0'6065,"-1"-13"-5407,1-8-387,1 10 103,-1 1 0,-1 0 0,0-1-1,-3-14 1,4 23-288,-1-1-1,0 1 0,0 0 0,0-1 0,0 1 0,-1 0 0,1 0 0,-1 0 1,1 0-1,-1 0 0,0 0 0,1 0 0,-1 1 0,0-1 0,0 1 1,0-1-1,-1 1 0,1 0 0,0-1 0,0 1 0,-1 0 0,1 1 1,0-1-1,-1 0 0,-4 0 0,-6-1-203,0 0-1,-1 1 1,-19 1 0,23 0 214,2 0-96,0 2 0,1-1 0,-1 1 1,0 0-1,1 1 0,0 0 0,-1 0 1,1 0-1,0 1 0,1 0 0,-1 0 0,1 1 1,0 0-1,0 0 0,0 1 0,1-1 1,0 1-1,0 0 0,-5 8 0,-3 5 19,1 0 0,1 0 0,1 1 0,0 0 0,-10 35 1,16-41-10,0 1 1,1-1 0,0 1 0,1 0 0,1 0-1,0 1 1,1-1 0,1 0 0,3 18 0,-3-27-11,1 1 0,-1-1 1,1 0-1,1 0 1,-1 0-1,1-1 1,0 1-1,0-1 1,0 1-1,1-1 1,0 0-1,0 0 1,0 0-1,1-1 1,-1 0-1,1 0 1,0 0-1,1 0 1,-1-1-1,1 0 1,-1 0-1,1 0 1,0-1-1,6 2 1,6 0-16,1-1 0,-1 0 0,1-2 1,-1 0-1,22-2 0,-2 0-3028,-38 12-5604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33 193 992,'0'0'7490,"-5"1"-6543,-16 4-114,20-5-804,1 0 0,0 0 0,-1-1 0,1 1 0,0 0 0,-1 0 0,1 0 0,0-1 0,-1 1-1,1 0 1,0-1 0,0 1 0,-1 0 0,1-1 0,0 1 0,0 0 0,0-1 0,-1 1 0,1 0 0,0-1 0,0 1 0,0-1-1,0 1 1,0 0 0,0-1 0,0 1 0,0-1 0,0 1 0,0 0 0,0-1 0,0 1 0,0-1 0,0 1 0,0 0 0,0-1-1,2-15-15,0 8-18,0 0 0,1 0-1,1 0 1,-1 1 0,1-1 0,0 1 0,1 0 0,0 0 0,0 0 0,11-10 0,-7 8 2,0 0 1,0 0-1,1 1 1,0 1-1,1 0 1,17-9-1,-24 14-14,1 0-1,0 0 0,0 0 0,0 1 0,0-1 1,0 1-1,0 0 0,1 1 0,-1-1 0,0 1 1,1 0-1,-1 1 0,0-1 0,6 2 0,-8-1 23,-1 0 0,1 1 0,-1-1 0,0 0 0,1 1 0,-1-1 0,0 1 1,0 0-1,0 0 0,0 0 0,0 0 0,-1 0 0,1 0 0,-1 1 0,1-1 0,-1 0 0,0 1 0,0-1 0,0 1 0,0-1 0,0 1 0,0 0 0,-1-1 0,0 1 0,1 0 0,-1-1 0,0 1 0,0 3 0,0 16 75,-1 0 0,-1-1-1,-1 1 1,0 0 0,-2-1 0,-1 0-1,0 0 1,-1 0 0,-2-1 0,-18 34 0,27-53-85,0-1 0,0 0 0,0 1 0,0-1 0,0 0 0,-1 1 1,1-1-1,0 1 0,0-1 0,0 0 0,0 1 0,-1-1 0,1 0 1,0 1-1,0-1 0,-1 0 0,1 0 0,0 1 0,-1-1 1,1 0-1,0 0 0,0 1 0,-1-1 0,1 0 0,-1 0 0,1 0 1,0 0-1,-1 0 0,1 1 0,0-1 0,-1 0 0,1 0 0,-1 0 1,1 0-1,0 0 0,-1 0 0,1 0 0,-1 0 0,1-1 0,0 1 1,-1 0-1,-7-18-1963,5-27-2324,3 41 4098,1 1 0,0-1 1,0 1-1,1 0 1,-1-1-1,1 1 0,-1 0 1,1 0-1,0 0 1,0 0-1,4-4 1,-1 1-108,15-21-1026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2104,'0'0'5332,"-10"9"-4821,1 2-258,-1-1 0,1 2 0,1-1 0,0 1 0,0 0 0,2 1 0,-1 0 0,1 0 1,1 0-1,1 1 0,-6 26 0,6-13 239,1 1 1,1-1-1,3 37 0,0-60-470,1 0 0,-1 0 0,1 0 0,0 0 0,0 0 0,0-1 0,1 1 0,-1 0 0,1-1 0,0 0 0,0 0 0,0 0 0,0 0-1,0 0 1,1 0 0,-1-1 0,1 0 0,0 0 0,0 0 0,0 0 0,0 0 0,6 1 0,4 2-311,1 0 0,0-1 0,0-1 0,0 0 0,17 0 0,-25-2-156,-1-1-1,1 0 1,0 0 0,-1 0-1,1-1 1,-1 0 0,0-1-1,1 1 1,-1-1 0,0 0-1,0-1 1,9-4 0,6-10-2353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1256,'0'0'6159,"-7"21"-5263,-20 68-100,23-77-592,2 0-1,0-1 0,0 1 1,1 0-1,1 1 1,0-1-1,2 17 0,0-3-83,-1-21-146,-1 0 0,1 0 1,1 0-1,-1 0 0,1 0 0,0 0 0,0 0 0,0-1 0,1 1 0,-1-1 0,1 0 0,4 5 0,-5-7-180,-1 0-1,1 0 0,-1-1 1,1 1-1,0 0 0,0-1 0,0 1 1,0-1-1,0 0 0,0 0 0,0 0 1,0 0-1,0 0 0,1 0 0,-1 0 1,0-1-1,1 1 0,-1-1 1,0 0-1,1 0 0,-1 0 0,1 0 1,-1 0-1,0 0 0,1 0 0,-1-1 1,0 1-1,3-2 0,8-7-2483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6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3473,'0'0'7049,"1"15"-6098,-4 309 2473,4-324-3456,-1 1 1,0 0 0,1-1-1,-1 1 1,1-1 0,-1 1-1,1 0 1,-1-1 0,1 1 0,0-1-1,-1 1 1,1-1 0,0 0-1,-1 1 1,1-1 0,0 0 0,-1 1-1,1-1 1,0 0 0,0 0-1,-1 0 1,1 1 0,0-1-1,0 0 1,-1 0 0,1 0 0,0 0-1,0 0 1,0-1 0,32 1-1989,-28-1 1567,0 0 67,-1 0 1,1 0-1,-1-1 0,0 1 0,1-1 0,-1 0 0,0 0 1,0-1-1,0 1 0,0-1 0,-1 0 0,1 0 1,-1 0-1,1-1 0,-1 1 0,5-8 0,3-6-2300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3177,'0'0'4698,"21"-3"-4371,-14 2-310,33-5 118,0-1 0,59-19 1,-79 18-289,0 0 0,-1-2 0,0 0 0,-1-1-1,0-1 1,-1-1 0,0 0 0,-1-1 0,-1-1 0,26-31 0,-40 45 208,0 0-1,-1 0 1,1 0-1,0 0 1,0 0-1,0 0 1,0 0-1,0 0 1,0 1-1,0-1 1,0 0-1,0 0 1,0 1-1,0-1 1,1 1-1,-1-1 1,0 1-1,0 0 1,1-1-1,-1 1 1,0 0-1,0 0 1,1 0-1,-1 0 1,0 0-1,1 0 1,1 0-1,-1 2 42,0-1 1,-1 0-1,1 0 0,0 1 0,0-1 0,-1 1 1,1-1-1,-1 1 0,1 0 0,-1-1 0,0 1 1,1 0-1,-1 0 0,1 3 0,3 5 321,-1 1 0,-1 0 0,1 0 0,-2 0 0,2 12 0,-2-9-36,0-1 0,-2 1-1,0 0 1,0 0 0,-1 0 0,-1 0-1,-5 21 1,5-29-432,-1 0-1,1-1 1,-1 0-1,0 1 1,0-1-1,0 0 1,-1 0-1,-4 5 1,3-6-394,0 1 0,0-1 0,-1 0 0,1 0 0,-1-1 0,0 1 0,0-1 0,-9 3 0,-12 2-3506,2-5-511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1184,'0'0'4712,"17"-8"-4184,56-21-12,-66 28-432,-1-1-1,0 1 1,0 1-1,1-1 1,-1 1-1,1 0 1,-1 1-1,0-1 1,0 1-1,1 0 1,-1 1-1,0 0 1,0 0-1,0 0 1,0 1-1,5 2 1,14 5 342,-22-8-369,24 8 85,1-1 0,1-1 1,-1-2-1,1 0 0,42 2 1,-70-9-160,0 1 1,1 0 0,-1-1-1,0 1 1,0-1 0,0 0 0,0 1-1,1-1 1,-1 0 0,0 1-1,0-1 1,-1 0 0,1 0-1,0 0 1,0 0 0,0 0-1,0 0 1,-1 0 0,1 0-1,-1 0 1,1 0 0,-1-1 0,1 1-1,-1 0 1,1 0 0,-1-1-1,0 1 1,0 0 0,0 0-1,0-1 1,0 1 0,0 0-1,0 0 1,0-1 0,0 1-1,-1-2 1,1-2-58,0 0-1,-1 0 1,0 1-1,0-1 1,0 0-1,0 0 1,-1 0 0,-3-6-1,-40-56 797,45 66-412,3 2-289,1 0 1,-1 1-1,0-1 0,0 0 0,0 1 0,0 0 0,0-1 0,5 6 0,6 1 37,48 19 94,-39-17-12,0 0 0,33 21 1,-55-31-125,0 0 1,0 1-1,0-1 1,0 0-1,0 1 1,-1-1-1,1 1 1,0-1 0,0 1-1,-1 0 1,1-1-1,0 1 1,-1 0-1,1 0 1,0-1 0,-1 1-1,1 0 1,-1 0-1,0 0 1,1 0-1,-1-1 1,1 1-1,-1 0 1,0 0 0,0 0-1,0 0 1,0 0-1,0 0 1,0 0-1,0 0 1,0 0-1,0 0 1,0 0 0,0 0-1,0 0 1,-1 0-1,1 0 1,0 0-1,-1-1 1,0 3 0,-3 1 60,1-1 0,-1 1 1,0-1-1,-1 0 0,1 0 1,-8 3-1,-8 7-244,6-2-172,0 2 0,-19 22 0,-8 7-2960,39-43 3202,-1 0 0,1 0 0,-1-1 0,1 1-1,0-1 1,0 0 0,0 0 0,0 0-1,0 0 1,0 0 0,0 0 0,1 0-1,-1 0 1,-1-5 0,-3-1 955,6 8-820,0 0-1,0 1 0,0-1 1,0 0-1,0 0 1,0 0-1,0 1 0,0-1 1,0 0-1,0 0 0,0 1 1,0-1-1,0 0 1,0 0-1,0 1 0,-1-1 1,1 0-1,0 0 0,0 0 1,0 1-1,0-1 0,0 0 1,0 0-1,-1 0 1,1 0-1,0 1 0,0-1 1,0 0-1,-1 0 0,1 0 1,0 0-1,0 0 1,0 0-1,-1 1 0,1-1 1,0 0-1,0 0 0,0 0 1,-1 0-1,1 0 0,0 0 1,0 0-1,-1 0 1,1 0-1,0 0 0,0 0 1,-1 0-1,1 0 0,0 0 1,0 0-1,-1-1 1,1 1-1,0 0 0,0 0 1,0 0-1,-1 0 0,1 0 1,0 0-1,0-1 1,0 1-1,0 0 0,-1 0 1,1 0-1,0 0 0,0-1 1,0 1-1,0 0 0,0 22-604,0-19 655,0 23-1440,0-1-1226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2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 4353,'0'0'2126,"-6"20"-1553,1 0-402,-6 19 531,-26 65 0,28-85-511,-1-1-1,-1 0 1,0 0-1,-1-2 1,-1 1-1,0-1 1,-1-1-1,-1-1 1,-1 0-1,0-1 1,-20 13-1,34-24-162,0-1-1,0 0 1,0 1-1,-1-1 1,1 0-1,0 0 1,-1 0-1,1-1 1,0 1-1,-1 0 1,1-1-1,-1 0 1,1 1-1,-1-1 1,1 0-1,-1 0 1,1-1-1,-1 1 1,1 0-1,-1-1 1,1 0-1,-1 1 1,1-1-1,0 0 1,-1 0 0,1 0-1,0-1 1,0 1-1,0-1 1,0 1-1,0-1 1,0 1-1,0-1 1,0 0-1,1 0 1,-1 0-1,1 0 1,-1 0-1,1 0 1,0-1-1,0 1 1,0 0-1,0-1 1,0 1-1,0-5 1,-2-3-43,0 0 0,1 0 0,1 0 1,-1-1-1,2 1 0,-1-1 0,2 1 0,-1 0 1,1-1-1,3-11 0,-2 18 13,0 0 1,0-1-1,0 1 1,0 0-1,1 0 1,0 0-1,0 1 1,0-1-1,0 1 1,0-1-1,1 1 0,-1 0 1,1 0-1,0 1 1,0-1-1,0 1 1,0 0-1,1 0 1,-1 0-1,1 1 1,6-2-1,-6 1-4,0 1 1,0 0-1,0 0 1,0 0-1,0 1 1,0 0-1,0 0 0,1 0 1,-1 1-1,0-1 1,0 1-1,0 1 1,0-1-1,0 1 0,-1-1 1,1 1-1,0 1 1,-1-1-1,8 6 1,5 8 51,0 2 0,-1 0 0,-1 1 0,0 0 0,-2 1 0,15 30 0,7 27-2281,-42-76-1939,-4-7 1471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4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0 856,'0'0'4549,"-1"5"-3803,-4 9 211,-2 8 41,0 0 1,-6 44-1,12-61-982,0-1-1,1 1 0,-1 0 0,1-1 1,0 1-1,1-1 0,-1 1 1,1-1-1,0 1 0,0-1 0,0 1 1,1-1-1,-1 0 0,1 1 1,0-1-1,0 0 0,1 0 0,-1 0 1,1-1-1,0 1 0,6 5 1,-7-8-35,-1 0 1,1 0 0,0 0-1,0 0 1,0-1 0,0 1-1,0 0 1,0-1 0,0 0-1,0 0 1,0 1 0,0-1-1,0 0 1,0-1 0,0 1-1,0 0 1,0 0 0,0-1-1,0 1 1,0-1 0,0 0-1,-1 0 1,1 0 0,0 0-1,0 0 1,-1 0 0,1 0-1,0 0 1,-1 0 0,1-1-1,-1 1 1,0-1 0,1 1-1,-1-1 1,0 0 0,1-1-1,4-5-587,-1 1-1,0-1 0,0 0 0,-1 0 0,0 0 0,4-15 0,-2 3-436,-2 2-482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0 776,'0'0'8301,"6"20"-7545,43 163 1471,-39-140-1671,1 4-179,-2 1 0,5 91 0,-10-198-8886,-4 27 4951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3065,'0'0'2948,"7"21"-1930,22 68-243,-27-84-702,-1-1 0,1 1 1,0 0-1,1-1 0,-1 1 1,1-1-1,0 1 0,0-1 1,0 0-1,0 0 1,1-1-1,-1 1 0,1-1 1,0 0-1,0 0 0,1 0 1,-1 0-1,0-1 0,1 1 1,0-1-1,-1 0 0,1-1 1,0 1-1,0-1 0,0 0 1,0 0-1,0-1 0,0 1 1,1-1-1,8-1 0,-11 0-60,-1 0 0,0 0-1,1 0 1,-1-1-1,0 1 1,1-1-1,-1 1 1,0-1-1,0 0 1,0 1-1,-1-1 1,1 0-1,0-1 1,-1 1 0,1 0-1,-1 0 1,0-1-1,0 1 1,1 0-1,-2-1 1,2-4-1,16-56-19,-17 45-156,0 10-125,-1 17 124,0-1 165,0 0 0,1 0 0,-1-1 1,2 1-1,-1 0 0,1 0 0,0-1 1,1 1-1,0-1 0,0 0 0,5 9 1,-5-13 1,0 1 1,-1-1 0,1 1 0,1-1 0,-1 0-1,0 0 1,1-1 0,-1 1 0,1-1 0,0 0-1,0 0 1,0 0 0,0 0 0,0-1 0,0 1 0,0-1-1,1 0 1,-1 0 0,0-1 0,1 1 0,7-1-1,-9 0 22,0 0-1,1-1 1,-1 1-1,0-1 0,0 0 1,0 1-1,0-1 0,1-1 1,-1 1-1,-1 0 0,1-1 1,0 0-1,0 1 1,3-4-1,10-5 236,-14 11-270,0-1 0,1 1 1,-1 1-1,0-1 0,0 0 0,0 0 0,0 1 1,0-1-1,0 1 0,0 0 0,0-1 0,-1 1 1,1 0-1,-1 0 0,1 0 0,-1 0 1,2 3-1,6 7 97,-5-9-56,0 0 0,0 0 1,0 0-1,1 0 0,-1-1 1,1 0-1,0 0 1,-1 0-1,1 0 0,0-1 1,0 0-1,0 0 1,0 0-1,0-1 0,0 1 1,0-1-1,1 0 0,-1-1 1,0 1-1,0-1 1,0 0-1,0-1 0,0 1 1,-1-1-1,1 0 0,5-2 1,-5 1 7,0 1 1,0-1-1,0 0 1,0 0 0,-1 0-1,1-1 1,-1 0-1,0 0 1,0 0-1,0 0 1,-1 0-1,0-1 1,1 0-1,-1 1 1,-1-1 0,1-1-1,-1 1 1,0 0-1,0 0 1,-1-1-1,1 1 1,-1-1-1,1-9 1,-2 10-1,-1 1-1,1-1 1,-1 0-1,0 0 1,0 0-1,0 0 1,0 0 0,-1 1-1,0-1 1,0 1-1,0-1 1,-1 1 0,1 0-1,-1 0 1,0 0-1,0 0 1,-1 0-1,1 1 1,-1-1 0,0 1-1,1 0 1,-2 0-1,1 0 1,0 1 0,0 0-1,-1-1 1,1 1-1,-9-2 1,5 1-293,0 1 0,0 0 1,0 0-1,0 0 0,-1 1 0,1 0 1,-13 1-1,15 0-675,0 1-1,0 0 1,1 0 0,-1 0-1,0 0 1,-8 4 0,6-2-1699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5201,'0'0'4464,"7"23"-3433,53 173 1344,1 99-1726,-61-294-780,0 0-1,0-1 0,0 1 1,0-1-1,0 1 0,0 0 0,0-1 1,0 1-1,0-1 0,1 1 1,-1 0-1,0-1 0,0 1 1,1-1-1,-1 1 0,0-1 1,0 1-1,1 0 0,-1-1 0,1 0 1,-1 1-1,0-1 0,1 1 1,-1-1-1,1 1 0,-1-1 1,1 0-1,-1 1 0,1-1 1,0 0-1,-1 0 0,1 1 0,-1-1 1,1 0-1,0 0 0,19-15-2832,9-33-121,-17 19 1215,-1-3 1026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54 904,'0'0'5984,"3"-11"-5004,-1 0-782,6-18 89,-8 29-283,0 0 0,0 0 0,1-1 0,-1 1 0,0 0 0,0 0-1,0 0 1,0 0 0,0 0 0,0 0 0,1 0 0,-1-1 0,0 1 0,0 0 0,0 0 0,0 0 0,0 0-1,1 0 1,-1 0 0,0 0 0,0 0 0,0 0 0,0 0 0,1 0 0,-1 0 0,0 0 0,0 0 0,0 0 0,0 0-1,1 0 1,-1 0 0,0 0 0,0 0 0,0 0 0,0 0 0,1 0 0,-1 0 0,0 0 0,0 1 0,0-1-1,0 0 1,0 0 0,1 0 0,-1 0 0,0 0 0,0 0 0,0 1 0,10 19 306,4 32 752,13 36 224,-24-82-1221,-1 0-1,1 0 0,0 0 0,0-1 0,1 1 0,-1-1 1,1 0-1,1 0 0,-1 0 0,10 8 0,-12-12-53,0 1 0,0-1 0,1 1-1,-1-1 1,0 0 0,0 0 0,1 0-1,-1 0 1,1-1 0,-1 1 0,1 0 0,-1-1-1,1 0 1,-1 0 0,1 0 0,-1 0-1,1 0 1,-1 0 0,1 0 0,-1-1-1,1 1 1,-1-1 0,3-1 0,0-1 32,-2 1-1,1-1 1,0 0 0,0 0-1,-1 0 1,0 0 0,0-1 0,0 1-1,0-1 1,0 0 0,3-7 0,2-4 43,-2 0 0,0 0 0,0 0 0,-2-1 1,0 0-1,3-17 0,-3 13 55,-3 41-80,2 11 139,46 167 2226,-18-85-2165,-28-106-883,-3-26-7614,0 9 6985,0-11-2568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3425,'0'0'4851,"3"17"-4176,14 55-107,-17-69-515,1-1-1,0 1 1,0-1-1,0 1 1,0-1-1,0 0 0,1 1 1,-1-1-1,0 0 1,1 0-1,0 0 1,0 0-1,-1 0 1,1-1-1,0 1 1,1-1-1,-1 1 0,0-1 1,0 1-1,1-1 1,-1 0-1,0 0 1,5 1-1,-1-1-7,1 0-1,-1-1 0,1 1 1,0-1-1,-1-1 1,10-1-1,-7 1-37,-4 0 19,0 0 0,0-1 1,-1 0-1,1 0 1,0 0-1,-1-1 0,1 1 1,-1-1-1,0 0 0,0 0 1,0-1-1,0 1 1,4-6-1,-1 1-54,0-1 1,0 0-1,-1 0 1,0 0-1,6-12 1,-13 23 36,0 1 1,0-1-1,0 1 1,1-1-1,0 0 1,-1 1-1,1-1 0,0 1 1,0-1-1,0 1 1,0-1-1,1 1 1,-1-1-1,1 1 1,0-1-1,-1 1 1,1-1-1,0 0 1,0 0-1,1 1 1,-1-1-1,0 0 1,1 0-1,-1 0 0,1 0 1,0 0-1,-1-1 1,1 1-1,0 0 1,0-1-1,0 0 1,0 1-1,1-1 1,-1 0-1,0 0 1,0 0-1,1 0 1,-1 0-1,5 0 0,30-1 155,-33-1-172,1 0 0,0 1 0,-1 0 0,1 0 0,0 0 0,-1 1 0,1-1 0,0 1 0,-1 0 0,1 0 0,-1 1 0,1-1 0,-1 1 0,0 0 0,0 0 0,0 1 0,0-1 0,6 5 1,-5-2 31,0 0 0,0-1 0,1 1 1,0-1-1,0-1 0,0 1 1,0-1-1,1 0 0,-1-1 0,1 1 1,-1-1-1,1 0 0,8 0 1,-11-1-3,-1-1 1,1 0-1,-1 0 1,1 0 0,-1-1-1,1 1 1,-1-1 0,1 0-1,-1 0 1,0 0-1,1 0 1,-1-1 0,0 1-1,0-1 1,0 0 0,0 0-1,0 0 1,0 0-1,-1-1 1,1 1 0,-1-1-1,1 1 1,-1-1 0,0 0-1,0 0 1,0 0-1,2-6 1,-2 5 7,0-1 0,0 1 0,0 0 0,-1-1 0,0 1 0,0-1 0,0 1 0,-1-1 0,0 0 0,1 1 0,-1-1-1,-1 1 1,1-1 0,-1 0 0,0 1 0,0-1 0,0 1 0,-1-1 0,1 1 0,-1 0 0,0 0 0,0 0 0,-1 0 0,1 0 0,-1 0 0,0 0 0,0 1 0,0 0 0,0-1 0,-1 1 0,-5-3 0,2 0-230,-1 1 0,0 0 0,0 0 0,-1 1 0,0 0 1,1 1-1,-1-1 0,-1 2 0,1-1 0,0 2 0,0-1 0,-1 1 1,1 0-1,-15 1 0,23 1 75,0-1 1,0 0-1,0 1 1,0-1-1,0 1 1,0-1-1,1 1 1,-1 0-1,0-1 1,0 1-1,0 0 1,1-1-1,-1 1 1,0 0-1,1 0 1,-1 0-1,1 0 1,-1 0-1,1 0 0,-1-1 1,1 1-1,-1 0 1,1 0-1,0 1 1,0-1-1,0 0 1,-1 0-1,1 0 1,0 0-1,0 0 1,1 0-1,-1 0 1,0 0-1,0 0 1,1 1-1,-1 1-232,39-1-1202,12-4 1832,-33 0 257,0 2 1,-1 0-1,29 4 1,-40-3-392,0 0 1,-1 1-1,1 0 1,-1 0-1,1 0 1,-1 1-1,0 0 1,0 0-1,0 0 1,0 0-1,-1 1 1,1 0-1,-1 0 1,0 0-1,4 5 1,0 2 140,0 1 1,0 0 0,-2 0-1,1 0 1,-1 1 0,-1 0 0,5 17-1,-7-28 2273,2-11-1881,3-11-592,-8 20-28,6-20-268,1 0-1,0 0 1,2 1 0,0 0 0,1 1-1,1 0 1,1 0 0,1 1-1,15-16 1,-26 56-6084,2 13 6461,-3-21 210,0-1 0,1 1 0,1-1 1,9 27-1,-11-38-289,0 0 0,1 0 0,-1 0 0,1 0-1,0 0 1,0 0 0,0-1 0,0 1 0,0-1 0,1 0 0,-1 0 0,1 0 0,-1 0 0,1 0 0,0 0 0,0 0 0,0-1 0,0 0 0,0 1 0,0-1 0,0 0 0,0-1 0,0 1 0,1 0 0,-1-1 0,0 0 0,4 0 0,-2 0 66,0 1 0,0-2 1,0 1-1,0 0 0,-1-1 0,1 0 1,0 0-1,-1-1 0,1 1 1,0-1-1,-1 0 0,0 0 1,1 0-1,-1-1 0,5-3 1,-6 2 9,0 1 0,-1-1 1,1 0-1,-1 0 0,0 1 0,0-1 1,0-1-1,0 1 0,-1 0 1,0 0-1,0-1 0,0 1 1,0 0-1,-1-1 0,0 1 0,1-1 1,-2-4-1,0 3-237,0 0 0,0-1 1,0 1-1,-1 0 0,0 0 0,0 1 1,-1-1-1,0 0 0,0 1 0,0-1 0,-1 1 1,1 0-1,-1 0 0,0 1 0,-1-1 1,1 1-1,-1 0 0,0 0 0,0 0 0,0 1 1,0-1-1,-1 1 0,0 1 0,1-1 1,-1 1-1,0 0 0,0 0 0,-8-1 0,11 3-194,0 0-1,0 1 1,0-1-1,0 1 1,1 0-1,-1 0 1,0 0-1,1 0 1,-1 0-1,0 0 1,1 1-1,-1-1 1,1 1-1,0 0 1,0-1-1,0 1 1,0 0-1,0 1 1,0-1-1,0 0 1,0 0-1,1 1 1,-2 3-1,1-4-23,-14 20-3522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3665,'0'0'3849,"-15"1"-3592,-46 6-1,55-5-165,1 0 0,-1 1 0,1 0 0,0 0 0,-1 0 0,1 0 0,1 1 0,-1 0 0,0 0 1,1 1-1,0-1 0,0 1 0,0 0 0,1 0 0,0 0 0,-4 7 0,0-1 163,1-1-140,1 1 1,0-1-1,0 1 1,1 0-1,0 0 1,1 1-1,1-1 1,0 1-1,0-1 1,1 1-1,0 0 1,1 0-1,2 15 1,-1-25-122,-1 0 0,1-1 1,-1 1-1,1 0 0,-1-1 0,1 1 1,0-1-1,0 1 0,0-1 0,0 1 1,0-1-1,0 1 0,0-1 0,1 0 1,-1 0-1,0 0 0,1 0 0,-1 0 1,1 0-1,-1 0 0,1 0 0,-1 0 1,1-1-1,0 1 0,-1-1 0,1 1 1,0-1-1,0 0 0,-1 0 0,1 1 1,0-1-1,0 0 0,-1-1 0,1 1 1,2 0-1,-1 0 33,0 0 0,1-1 0,-1 1 0,1-1 0,-1 1-1,0-1 1,1 0 0,-1 0 0,0-1 0,0 1 0,0 0 0,0-1 0,0 0 0,0 0 0,0 0 0,0 0 0,2-3 0,-3 1-43,0 1 1,0-1-1,0 1 1,-1-1-1,0 1 1,0-1-1,0 0 1,0 0-1,0 0 1,-1 0-1,1 0 1,-1 1-1,0-1 1,-1 0-1,1 0 1,-1 0-1,1 0 1,-1 0-1,0 0 1,-1 1-1,1-1 1,-1 0-1,1 1 1,-1-1-1,0 1 1,0 0-1,-1 0 1,1 0-1,-1 0 1,1 0-1,-1 0 1,0 0-1,0 1 1,0 0-1,0-1 1,-1 1-1,1 0 1,-1 1-1,1-1 1,-1 1-1,0-1 1,1 1-1,-1 0 1,0 0-1,0 1 1,0-1-1,0 1 1,0 0-1,0 0 1,1 0-1,-1 1 1,0-1-1,-4 2 1,6-1-195,0 1-1,0-1 1,0 1-1,1-1 1,-1 1 0,0 0-1,1 0 1,-1 0 0,1 0-1,0 0 1,0 0-1,0 0 1,0 0 0,0 0-1,0 1 1,0-1-1,1 0 1,-1 0 0,1 1-1,-1-1 1,1 1 0,0 2-1,-2 7-1074,-2 4-1635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4089,'0'0'5988,"6"-6"-5352,20-16-169,-26 21-458,1 1 0,-1 0 0,1 0 1,-1 0-1,1 0 0,-1 0 0,1 0 1,-1 0-1,1 0 0,-1 0 0,1 0 0,-1 0 1,1 0-1,-1 0 0,1 0 0,-1 0 1,1 1-1,-1-1 0,1 0 0,-1 0 1,1 1-1,-1-1 0,0 0 0,1 1 0,-1-1 1,1 0-1,-1 1 0,0-1 0,1 0 1,-1 1-1,0-1 0,0 1 0,1-1 1,-1 1-1,0-1 0,0 1 0,1-1 0,-1 1 1,0-1-1,0 1 0,11 24 5,-10-22 48,14 35 117,-9-20-46,1-1 1,1 0-1,15 25 1,-23-42-136,1 1 1,0 0 0,-1 0 0,1-1-1,0 1 1,0-1 0,-1 1 0,1 0-1,0-1 1,0 0 0,0 1-1,0-1 1,0 1 0,0-1 0,0 0-1,0 0 1,0 0 0,0 1 0,0-1-1,0 0 1,0 0 0,0 0 0,0 0-1,-1-1 1,1 1 0,0 0-1,0 0 1,0-1 0,0 1 0,0 0-1,0-1 1,0 1 0,0-1 0,0 1-1,-1-1 1,1 1 0,0-1 0,0 0-1,-1 1 1,1-1 0,0 0-1,-1 0 1,1 1 0,-1-1 0,1 0-1,0-1 1,28-42-45,-28 43 48,16-34 136,17-49 0,-31 95-171,1 1 0,0-1 0,1 0 1,1 0-1,0 0 0,0-1 0,1 0 0,0 0 1,1-1-1,0 0 0,13 12 0,-11-17-2463,-3-8-3306,-5-4 2039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4385,'0'0'1528,"-4"100"-5769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4977,'0'0'5191,"0"17"-4511,18 306 3278,-15-293-3844,-2-21-112,0 1 0,0-1 0,0 0 0,1 0 1,1 0-1,5 15 0,-2-54-6050,-6 6 3232,0 2-118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3113,'0'0'5500,"17"5"-4819,54 15-61,-66-20-554,-1 0-1,0-1 1,0 1-1,0-1 1,0 1-1,0-1 1,0-1-1,0 1 1,0 0-1,-1-1 0,1 0 1,0 0-1,-1 0 1,1 0-1,-1-1 1,0 1-1,0-1 1,0 0-1,0 0 1,0 0-1,-1 0 1,1-1-1,-1 1 1,0-1-1,2-3 1,0 1 12,-1 0 17,0 0 1,0 0 0,0-1 0,-1 1 0,1-1 0,-2 1 0,1-1 0,-1 0 0,0 0 0,0 0 0,-1 0 0,-1-11-1,1 17 230,-1 3-322,-1 1 1,1-1-1,0 1 1,-1-1 0,1 1-1,0 0 1,1-1 0,-1 1-1,0 0 1,1-1 0,0 1-1,-1 0 1,1 3 0,1 46-10,0-29 10,-1-8-70,2 27 75,-1-41-83,-1 1 0,1-1 1,-1 0-1,1 0 0,-1 0 0,1 0 1,0 0-1,-1 0 0,1 0 1,0 0-1,0 0 0,0 0 1,0-1-1,0 1 0,0 0 0,0 0 1,0-1-1,0 1 0,0-1 1,0 1-1,0-1 0,0 1 1,1-1-1,-1 0 0,0 0 1,0 1-1,0-1 0,1 0 0,-1 0 1,2 0-1,4-1-356,0 0 0,0 0 0,0 0 0,0-1 1,0 0-1,-1 0 0,1 0 0,0-1 0,-1 0 0,0-1 0,0 1 0,0-1 1,0-1-1,7-6 0,-8 8 131,27-21-2055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4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1864,'0'0'4465,"4"4"-3915,0 2-405,1 1 0,-1 0-1,-1-1 1,1 1 0,-1 1 0,0-1 0,-1 0 0,0 1 0,0-1 0,1 14 0,4 92 802,-3-40-282,-3-59-632,1-4 22,-1 1 0,0-1-1,0 0 1,-1 1 0,-1-1-1,0 1 1,-3 14 0,-5-14-2236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2328,'0'0'5092,"-9"20"-4310,-32 68-49,37-79-537,-1-1-1,0 1 0,0-1 1,-1 0-1,0-1 1,0 1-1,-1-1 1,0-1-1,0 1 0,-1-1 1,0 0-1,0-1 1,0 0-1,0 0 0,-1-1 1,-14 5-1,22-8-183,0-1-1,-1 1 1,1-1-1,-1 1 1,1-1-1,0 0 1,-1 1 0,1-1-1,-1 0 1,1 0-1,-1 0 1,1-1-1,-1 1 1,1 0-1,-1 0 1,1-1-1,-1 1 1,1-1-1,0 1 1,-1-1-1,1 0 1,0 1-1,-1-1 1,1 0-1,0 0 1,0 0 0,0 0-1,0 0 1,0 0-1,0 0 1,0-1-1,0 1 1,0 0-1,1 0 1,-1-1-1,0 1 1,1 0-1,-1-1 1,1 1-1,-1-4 1,-1-4-56,1-1 0,1 1 0,-1-1 0,1 0 0,2-11 0,-1 13 59,-1 7-21,0 0-1,0 1 0,0-1 0,0 0 1,0 1-1,0-1 0,0 0 1,1 1-1,-1-1 0,0 0 0,0 1 1,1-1-1,-1 1 0,0-1 0,1 0 1,-1 1-1,0-1 0,1 1 1,-1-1-1,1 1 0,-1-1 0,1 1 1,-1 0-1,1-1 0,-1 1 0,1-1 1,0 1-1,-1 0 0,1 0 1,0-1-1,-1 1 0,1 0 0,-1 0 1,1 0-1,0 0 0,-1 0 0,1 0 1,0 0-1,0 0 0,-1 0 1,1 0-1,0 0 0,-1 0 0,1 0 1,-1 1-1,2-1 0,0 1-15,1 0-1,-1 0 1,1 0-1,-1 0 0,1 1 1,-1-1-1,0 1 1,0-1-1,0 1 1,2 2-1,25 33 124,-20-24-7,1 0 1,0 0-1,0-2 0,25 22 0,-33-32-296,0-1 1,-1 1-1,1-1 0,0 1 0,0-1 0,0 1 0,0-1 0,0 0 0,0 0 1,0 0-1,0 0 0,0-1 0,0 1 0,0 0 0,0-1 0,0 1 1,0-1-1,0 0 0,-1 0 0,1 1 0,0-1 0,0 0 0,-1-1 0,1 1 1,-1 0-1,1 0 0,-1-1 0,1 1 0,-1-1 0,0 1 0,0-1 0,1 0 1,-1 1-1,1-4 0,8-11-3558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3097,'0'0'5099,"15"3"-4641,10 0-282,66 14 493,-91-17-653,0 0-1,1 0 1,-1 1-1,0-1 1,0 0-1,0 1 1,1-1 0,-1 0-1,0 1 1,0-1-1,0 1 1,0-1-1,1 0 1,-1 1-1,0-1 1,0 1-1,0-1 1,0 0-1,0 1 1,0-1-1,0 1 1,0-1-1,-1 0 1,1 1-1,0-1 1,0 0-1,0 1 1,0-1-1,0 1 1,-1-1-1,1 0 1,0 1-1,0-1 1,0 0 0,-1 1-1,1-1 1,0 0-1,-1 0 1,1 1-1,-15 19 143,12-16-140,-3 5 29,1 1 0,0 0 1,0 0-1,1 0 0,1 0 1,0 1-1,0-1 0,1 1 1,0 0-1,1 0 0,0 16 1,1-27-52,1 1 1,0 0 0,0-1-1,0 1 1,0-1 0,0 1 0,0 0-1,0-1 1,0 0 0,0 1-1,0-1 1,0 0 0,0 0 0,0 1-1,0-1 1,0 0 0,0 0-1,1 0 1,-1 0 0,0 0 0,0-1-1,0 1 1,0 0 0,2-1-1,-2 1 1,12-4-57,0 0-1,0-1 0,0-1 0,-1 0 0,0-1 1,0 0-1,-1 0 0,19-17 0,-2 3-61,-16 13 64,-4 4 53,-1 0-1,0-1 1,-1 0-1,1-1 0,-1 1 1,0-1-1,0 0 1,-1-1-1,0 1 1,6-10-1,-16 14-951,-2 2-2747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4753,'0'0'4590,"9"39"-1436,4-16-2530,0 1 0,9 27 0,-11-25 80,24 42 1,-35-67-666,0-1-1,1 0 1,-1 1 0,0-1-1,0 0 1,1 1-1,-1-1 1,0 0 0,1 1-1,-1-1 1,0 0-1,1 1 1,-1-1 0,1 0-1,-1 0 1,0 0 0,1 0-1,-1 1 1,1-1-1,-1 0 1,1 0 0,-1 0-1,0 0 1,1 0-1,-1 0 1,1 0 0,-1 0-1,1 0 1,-1 0 0,1 0-1,-1 0 1,1 0-1,-1-1 1,0 1 0,1 0-1,-1 0 1,1 0-1,-1-1 1,0 1 0,1 0-1,-1 0 1,0-1 0,1 1-1,-1 0 1,0-1-1,1 1 1,-1-1 0,0 1-1,0 0 1,1-1-1,-1 1 1,0 0 0,0-1-1,0 0 1,15-28 1101,-13 25-1113,50-136 380,-26 63-3438,-24 75 2034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2353,'0'0'6790,"2"-3"-6159,1 2-527,-1-1 1,0 1-1,1 0 1,-1-1-1,1 1 0,-1 0 1,1 0-1,0 1 1,-1-1-1,1 0 0,0 1 1,0 0-1,-1-1 0,1 1 1,5 1-1,52 9 1133,-3-2-746,-54-5-1363,-8 4 523,-8 3 174,7-6 192,1 0 0,0 0 0,1 0 1,-1 1-1,1-1 0,0 1 0,0 0 0,0 0 1,1 0-1,0 1 0,0 0 0,0-1 0,0 1 0,1 0 1,0 0-1,1 0 0,-1 0 0,1 1 0,0-1 1,1 0-1,-1 0 0,1 1 0,0-1 0,1 0 1,0 1-1,2 8 0,-2-13-18,1 0 0,-1 1 0,1-1 1,0 0-1,0 0 0,-1 0 0,1 0 0,1-1 0,-1 1 1,0 0-1,0-1 0,1 0 0,-1 1 0,1-1 0,-1 0 1,1 0-1,-1 0 0,1-1 0,0 1 0,-1-1 0,5 1 1,2 0 30,1 0 0,-1-1 1,0 0-1,0 0 1,11-2-1,-12-1-94,1 0-1,-1 0 1,1-1-1,-1 1 1,0-2-1,-1 1 1,1-1-1,-1-1 1,0 1-1,12-13 1,-9 9 22,-1-1 0,-1 0 0,1-1 0,-1 0 0,-1 0 0,10-20 0,-10 16 430,-6 23-14,-1-5-352,0 0 0,0 0 0,0 0 0,1 0 0,-1 0 0,1 0 0,-1 0 0,1 0 0,0 0 0,1 0 0,0 2 0,1-1 10,0 0 0,0 0 1,0 0-1,0-1 0,1 1 1,-1-1-1,1 0 0,0 0 1,0 0-1,0-1 0,0 1 1,0-1-1,1 0 0,-1 0 1,1-1-1,0 1 0,-1-1 0,1 0 1,0 0-1,0-1 0,-1 1 1,1-1-1,0 0 0,0 0 1,0-1-1,0 0 0,-1 1 1,1-2-1,7-1 0,-7 0-8,0 1-1,0-1 1,0 0-1,0 0 0,-1 0 1,1 0-1,-1-1 0,0 0 1,0 0-1,-1 0 1,1 0-1,-1-1 0,0 1 1,0-1-1,0 0 0,-1 0 1,1 0-1,-1 0 1,0 0-1,-1-1 0,1 1 1,-1 0-1,0-1 1,-1 1-1,1-11 0,0 50 315,2 0-1,2-1 0,0 1 0,3-1 1,1 0-1,1-1 0,24 52 0,-34-84-328,8 23-1464,-8-22 1181,0 0 1,0-1 0,1 1 0,-1-1 0,0 1 0,0 0 0,0-1 0,0 1 0,0 0 0,0-1 0,0 1 0,-1 0 0,1-1 0,0 1 0,0-1 0,0 1 0,-1 0 0,1-1 0,0 1 0,-1-1 0,1 1 0,0-1-1,-1 1 1,1-1 0,-1 1 0,1-1 0,-1 1 0,1-1 0,-1 1 0,1-1 0,-1 0 0,1 1 0,-2-1 0,-11 3-4459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3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1728,'0'0'6474,"18"72"-6458,-22-40-16,-30 21-832,3-8-745,-1-6-2224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41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1 100 816,'0'0'3620,"13"0"-3336,265-3 3190,245-6-1962,-280 7-1490,-83 2 18,221-28 1,-180 10-18,-58 7-77,-48 5-29,101 8-1,-61 0 107,158-10-31,-14-1-427,-108 1-10,-169 7 569,-12 1-4473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0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2024,'0'0'2218,"14"13"-384,-9 0-1415,-1 0-1,0 0 1,-1 1-1,-1-1 1,0 1 0,0-1-1,-2 22 1,0-35-343,4 12 533,28-117-155,-26 90-939,-2 0 2564,-5 14-2050,0 1 1,0-1 0,1 0 0,-1 1 0,0 0 0,0-1 0,0 1-1,0-1 1,0 1 0,0 0 0,0 0 0,0-1 0,0 1 0,0 0-1,0 0 1,0 0 0,-1 0 0,1 0 0,-1 1 0,-6-1-1005,-1 1 0,1 0 0,-1 1 0,1 0 0,0 0 0,-1 0 0,1 1 0,-11 6 0,15-8-1397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1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 3169,'0'0'2279,"-4"-11"5777,0 25-7999,0 0-1,1 0 0,1 0 0,0 0 1,0 19-1,-1 6 60,-21 309 161,24-347-57,2-30-1160,-1 1 109,-3-30-1,2-42-710,7-161 1942,-7 241 482,5 42-646,35 76 340,-26-60-353,27 51-1,-41-86-223,1-1 0,1 0 0,-1 0 0,0 0 0,0-1 0,1 1 0,-1 0 0,1 0 0,-1-1 0,1 1 0,0-1 0,0 1 0,0-1 0,0 0 0,0 0 0,0 0 0,0 0 0,0 0 0,0 0 0,0 0 0,0-1 0,1 1 0,-1-1 0,0 0 0,0 1 0,1-1 0,-1 0 0,0 0 0,1-1 0,-1 1 0,0 0 0,0-1 0,4-1 0,-1 0 27,0 0 0,0-1 0,0 0 0,-1 0 0,1 0 0,-1-1 0,0 1 0,0-1 0,0 0 0,0 0 0,-1-1 0,6-8 0,2-3 12,-2 0-1,0 0 1,-1-1-1,0 0 1,-1 0-1,-2-1 1,1 0-1,-2 0 1,4-35 359,-8 78-554,0 32 536,0 56 523,16 137 0,-14-230-201,1-4-3480,5-42-2555,1-13 770,-5 24 1578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0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1840,'0'0'4545,"38"8"-61,-30 11-4206,-1 1 1,0 0-1,-2 1 1,0-1-1,-2 1 0,0 0 1,0 28-1,25-128-169,-22 58-177,1 1-1,1 0 1,1 0-1,1 1 0,1 0 1,0 1-1,1 0 1,16-18-1,-27 36 62,0 0-1,0 0 1,-1 0-1,1 0 1,0 0 0,-1 0-1,1 0 1,0 0-1,-1 0 1,1 0 0,0 0-1,0 0 1,-1 0-1,1 0 1,0 1 0,-1-1-1,1 0 1,0 0-1,-1 1 1,1-1 0,-1 0-1,1 1 1,0-1-1,-1 1 1,1-1 0,-1 1-1,1-1 1,-1 1-1,0-1 1,1 1 0,-1 0-1,1-1 1,-1 1-1,0 0 1,0-1 0,1 1-1,-1 0 1,0-1-1,0 1 1,0 0 0,0 1-1,12 31 316,-5 5 71,-1 0 0,-3 1 0,-1 0 0,-4 55 0,0-17-676,1-85-5237,-8-32 923,4 21 1765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2953,'0'0'3848,"0"-36"-3680,0 43-200,4 6-328,8 12-744,-2-4-400,-3 2-1489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35 800,'0'0'1706,"-4"-4"-1406,1 1-124,0 0 1,-1 0-1,1 0 1,-1 0-1,0 1 1,0-1-1,0 1 0,-1 0 1,-6-2-1,9 3-156,1 1 1,0-1-1,-1 1 0,1 0 0,0 0 0,-1 0 0,1 0 0,0 0 1,-1 0-1,1 0 0,0 0 0,-1 1 0,1-1 0,0 0 1,-1 1-1,1-1 0,0 1 0,-1-1 0,1 1 0,0 0 0,0 0 1,0-1-1,0 1 0,0 0 0,0 0 0,0 0 0,0 0 1,0 0-1,0 0 0,1 1 0,-1-1 0,0 0 0,1 0 0,-1 0 1,1 1-1,-1-1 0,1 0 0,-1 1 0,1-1 0,0 0 1,0 1-1,0-1 0,0 0 0,0 3 0,-2 12 147,1 1 0,0 0 0,3 21 0,-1-35-151,0-1-1,0 0 0,0 0 0,0 0 1,1 0-1,-1 0 0,1 0 0,-1-1 1,1 1-1,0 0 0,0-1 0,0 1 1,0-1-1,0 0 0,0 1 0,0-1 1,0 0-1,0 0 0,0-1 0,1 1 1,-1 0-1,0-1 0,1 1 0,3-1 1,0 2 1,1-1 1,-1 0 0,1-1-1,-1 1 1,1-1 0,0-1-1,12-1 1,-16 1-4,-1-1 0,1 0 0,-1 0 0,0 0 0,1 0 0,-1 0 0,0 0 0,0 0 1,0 0-1,-1-1 0,1 1 0,-1-1 0,1 0 0,-1 1 0,0-1 0,0 0 0,0 0 0,0 0 0,0 0 0,0-5 0,0 0 16,0 0-1,0 1 1,0-1-1,-1 0 1,0 0-1,-3-15 1,3 22-18,-1 0 1,0 0-1,1 1 1,-1-1-1,0 0 1,0 0-1,0 0 1,0 1-1,0-1 1,0 0-1,0 1 1,0-1-1,0 1 1,0-1-1,0 1 1,0 0-1,-1-1 1,1 1-1,0 0 1,0 0-1,0 0 1,0 0-1,-2 0 1,-36 0 38,29 1 19,6-2-46,1 1-1,-1 1 1,0-1-1,0 0 1,1 1-1,-1 0 1,0 0-1,1 0 1,-1 0-1,1 1 1,-1-1 0,1 1-1,-1 0 1,1 0-1,0 0 1,0 1-1,0-1 1,0 1-1,1-1 1,-1 1-1,1 0 1,-1 0 0,1 0-1,0 0 1,0 1-1,1-1 1,-1 0-1,1 1 1,-1-1-1,1 1 1,-1 5-1,1-4 8,0-1 0,0 1-1,1 0 1,0 0-1,0 0 1,0 0 0,0 0-1,1 0 1,0 0-1,0 0 1,0 0 0,3 5-1,-3-7-26,0-1-1,0 0 0,0 0 1,0 0-1,0 0 1,1 0-1,-1 0 0,1 0 1,-1 0-1,1 0 1,0-1-1,0 1 0,0-1 1,0 1-1,0-1 0,0 0 1,0 0-1,0 0 1,1 0-1,-1 0 0,0 0 1,1-1-1,-1 1 1,0-1-1,1 1 0,3-1 1,-1 0 8,1-1 1,-1 1-1,1-1 1,-1 0-1,0 0 1,1-1-1,-1 0 1,0 0-1,0 0 1,0 0-1,0-1 1,-1 0-1,1 0 1,0 0-1,-1-1 0,0 1 1,0-1-1,0 0 1,-1 0-1,1-1 1,-1 1-1,0-1 1,0 1-1,0-1 1,-1 0-1,0 0 1,0 0-1,0-1 1,0 1-1,-1 0 1,0-1-1,0 1 1,0-8-1,-1 11-7,0 0 1,1 0 0,-1 0-1,-1 0 1,1 0-1,0 0 1,0 0-1,-1 0 1,1 0-1,-1 0 1,0 0-1,1 0 1,-1 0-1,0 1 1,0-1-1,0 0 1,0 0-1,-1 1 1,1-1-1,0 1 1,-4-3-1,2 2-1,-1 1-1,0-1 1,0 1-1,0 0 0,0 0 1,0 1-1,0-1 1,0 1-1,0 0 0,-6 0 1,3 1 2,0 0-1,0 0 1,0 1 0,0 0 0,1 0 0,-1 0 0,0 1 0,1 0 0,0 0 0,0 1-1,0 0 1,-9 7 0,12-9-15,0 1-1,0-1 1,0 0-1,1 1 1,-1 0-1,1-1 1,0 1-1,0 0 1,0 0-1,0 0 1,0 1-1,1-1 1,0 0-1,-1 1 1,1-1-1,0 1 1,1-1-1,-1 1 1,0-1-1,1 1 1,0 0-1,0-1 1,0 1-1,1 0 1,-1-1-1,1 1 1,1 3-1,-2-6 5,0 0 0,1-1 0,-1 1 0,1 0 0,-1-1 0,1 1-1,-1 0 1,1-1 0,-1 1 0,1-1 0,0 1 0,-1-1 0,1 1 0,0-1-1,-1 1 1,1-1 0,0 0 0,0 0 0,0 1 0,-1-1 0,1 0 0,0 0 0,0 0-1,0 0 1,-1 1 0,1-1 0,0 0 0,0-1 0,0 1 0,-1 0 0,1 0-1,0 0 1,0 0 0,0-1 0,-1 1 0,1 0 0,0-1 0,0 1 0,-1-1-1,2 0 1,1 0 19,-1 0-1,1-1 1,-1 0-1,0 1 0,1-1 1,-1 0-1,0 0 0,0 0 1,0 0-1,2-4 1,-3 5-6,-1 1 1,1-1 0,-1 0 0,1 0 0,-1 0 0,1 0 0,-1 0-1,0-1 1,1 1 0,-1 0 0,0 0 0,0 0 0,0 0 0,0 0-1,0 0 1,0 0 0,0-1 0,0 1 0,0 0 0,0 0 0,-1 0-1,1 0 1,0 0 0,-1 0 0,1 0 0,-1 0 0,1 0 0,-1 0-1,0 0 1,1 0 0,-1 1 0,0-1 0,0 0 0,-1-1-1,-2 0-209,0 0-1,0 0 1,-1 0-1,1 0 0,-1 1 1,-8-2-1,-6-2-2004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2096,'0'0'5130,"10"1"-4097,9 1-598,0-1 0,0 0-1,-1-2 1,1 0 0,0-1 0,0-1-1,0-1 1,25-8 0,-20 5-1943,-8 5-2999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2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10 109 280,'0'0'9166,"0"31"-7959,-9 279 761,9-309-2048,5-43-197,0-26 218,-4-95 1,-3 70 106,3 92-50,-1-1 0,1 0 0,0 0 0,-1 1 1,1-1-1,0 1 0,0-1 0,0 1 0,0-1 1,0 1-1,1 0 0,-1-1 0,0 1 1,0 0-1,1 0 0,-1 0 0,3-1 0,31-20-35,-24 16 43,-4 1 4,0 1 1,0 1-1,1-1 1,-1 1-1,1 1 1,-1-1-1,1 1 0,0 1 1,0-1-1,0 1 1,0 1-1,0-1 1,15 3-1,-16-1 13,-1 0 0,0 1-1,0-1 1,-1 2 0,1-1-1,0 1 1,-1-1 0,1 2-1,-1-1 1,0 0 0,0 1-1,0 0 1,0 1 0,-1-1-1,0 1 1,0-1 0,0 1-1,4 7 1,-6-7 21,1-1 0,-1 1 0,-1 0 0,1 0 0,-1 0 0,0 0 1,0 0-1,0 0 0,-1 1 0,1-1 0,-2 9 0,-9 63 657,3-38-549,1 2-115,-4 65 36,10-105-153,10-24-6088,57-74 2073,-43 62 1822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24 2032,'0'0'5000,"1"18"-3945,4 133 1455,-6-139-2287,0-1 0,-1 1 0,-1-1 0,1 0 0,-2 1 0,0-2 1,0 1-1,-1 0 0,0-1 0,-13 20 0,12-22-172,1 0 0,-1 0 0,-1 0 0,0-1 0,0 0 0,0 0 0,-1-1 0,0 0-1,0 0 1,-1-1 0,1 0 0,-1-1 0,-11 5 0,19-9-70,1 0 0,-1 1 0,0-1 0,0 0 0,1 0 0,-1 0 0,0 1 0,0-1 0,0 0 0,1 0 0,-1 0 0,0-1 0,0 1 0,0 0-1,1 0 1,-1 0 0,0 0 0,0-1 0,1 1 0,-1 0 0,0-1 0,0 1 0,1-1 0,-1 1 0,0-1 0,1 1 0,-1-1 0,1 1 0,-1-1 0,1 1 0,-1-2 0,0 0-34,0-1 0,0 1 0,0 0 0,0-1 0,1 1 1,-1-1-1,1 1 0,0-1 0,0 1 0,0-4 1,1-6-137,0 0 1,1 1 0,5-20 0,1 7 6,0 1-1,15-28 0,-20 44 182,1 1 0,-1 0 0,1 0 0,0 0 0,1 0 0,-1 1 0,1 0 0,0 0 0,1 0 0,-1 0 0,1 1 0,10-6 0,-14 9 8,0 0 0,0 0 0,0 1 0,1-1-1,-1 1 1,0-1 0,1 1 0,-1 0 0,1 0 0,-1 0 0,0 0 0,1 0 0,-1 1 0,0-1 0,1 1 0,-1-1 0,0 1 0,0 0 0,1 0 0,-1 0 0,0 0 0,0 0-1,3 2 1,3 4 56,0 0 0,0 1 0,-1 0 0,8 10-1,-9-10-30,1 0 0,-1-1-1,1 1 1,9 5 0,-7-8-72,0 0 1,1-1 0,-1 0 0,1-1 0,0 0-1,0 0 1,0-1 0,19 2 0,-18-3-3,1 0-1,-1 2 1,1-1 0,-1 2 0,0-1 0,12 7-1,9 15 31,-30-23 11,1 1 0,-1-1 1,1 1-1,0-1 0,0 0 0,-1 0 0,1 0 0,1 0 0,-1 0 0,0-1 1,0 0-1,1 1 0,-1-1 0,0 0 0,1-1 0,-1 1 0,8 0 0,-4-1 3,1-1-1,-1 1 1,1-2-1,-1 1 1,0-1-1,0 0 1,1 0-1,-2-1 0,1 1 1,0-2-1,0 1 1,-1-1-1,0 0 1,0 0-1,0-1 1,0 0-1,-1 0 1,1 0-1,-1-1 0,-1 0 1,1 0-1,-1 0 1,7-12-1,-5 4-72,0 0-1,0-1 0,-1 0 1,-1 0-1,-1 0 0,0 0 1,-1 0-1,0-1 0,-1 1 1,-2-26-1,0 38 59,1 0 1,0 0-1,-1 0 1,0 0-1,0 0 1,0 0-1,0 0 0,0 0 1,-1 0-1,1 1 1,-1-1-1,1 1 1,-1-1-1,0 1 1,0 0-1,0-1 0,-1 1 1,1 0-1,0 1 1,-1-1-1,1 0 1,-1 1-1,0-1 1,1 1-1,-6-2 0,-1 0-22,0 1-1,0 0 1,0 0-1,-1 1 1,1 0-1,-1 0 1,-10 2-1,16 0 46,0 0 0,1 0 0,-1 0 0,1 0 0,-1 1 0,1 0 0,-1-1 0,1 1 0,0 1 0,0-1 0,0 0 0,0 1 0,1-1 0,-1 1 0,1 0 0,-1 0 0,1 0 0,0 0 0,-2 5 0,-6 8 172,1 1 1,-9 27-1,10-21 122,1 1 0,1 0 0,1 0 0,2 0 0,0 1 0,1-1 0,4 49 0,2-31 91,2 0 0,2 0 0,23 71 1,-31-112-457,0-1 0,0 1 0,0-1 1,0 0-1,1 1 0,-1-1 0,0 1 1,0-1-1,0 0 0,1 1 0,-1-1 1,0 0-1,0 1 0,1-1 0,-1 0 0,0 1 1,0-1-1,1 0 0,-1 0 0,0 1 1,1-1-1,-1 0 0,0 0 0,1 0 1,-1 1-1,1-1 0,-1 0 0,0 0 0,1 0 1,-1 0-1,1 0 0,-1 0 0,0 0 1,1 0-1,-1 0 0,1 0 0,-1 0 1,0 0-1,1 0 0,-1 0 0,1 0 0,-1-1 1,0 1-1,1 0 0,-1 0 0,0 0 1,1-1-1,-1 1 0,0 0 0,1 0 0,-1-1 1,0 1-1,1 0 0,-1-1 0,0 1 1,0 0-1,1-1 0,-1 1 0,0 0 1,0-1-1,0 1 0,0 0 0,1-1 0,-1 1 1,0-1-1,23-39-1879,-13 21 849,47-80-2608,-29 49 998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1 808,'0'0'6958,"4"10"-6081,1 0-617,-2 0-1,1 1 0,-1 0 1,0-1-1,-1 1 0,-1 0 1,0 0-1,0 0 0,-1 0 1,0 0-1,-1 0 0,0 0 1,-1 0-1,0 0 0,-1 0 1,-6 16-1,-2-7 120,-1 1 0,-17 22 0,25-38-320,1 0-1,-2 0 0,1 0 1,0 0-1,-1-1 0,0 0 1,0 0-1,-1 0 0,1-1 1,-1 0-1,1 0 0,-1 0 1,-7 2-1,12-5-68,1 0 0,-1 0 0,0 0 0,0 0 0,0-1 0,0 1 0,0 0 0,0 0 0,0-1 0,0 1 0,1 0 0,-1-1 0,0 1 0,0-1 0,0 1 1,1-1-1,-1 0 0,0 1 0,1-1 0,-1 0 0,0 1 0,1-1 0,-1 0 0,1 0 0,-1 1 0,1-1 0,0 0 0,-1 0 0,1 0 0,0 0 0,0 0 0,-1 0 0,1 1 0,0-1 0,0 0 0,0 0 0,0 0 0,0 0 0,0-1 1,-1-48-287,2 38 276,-1 5-3,0 0 0,1 0-1,0 0 1,0 0 0,0 0 0,1 0-1,0 0 1,1 0 0,-1 0-1,1 1 1,6-10 0,-7 13 11,1 0 1,-1-1-1,1 1 1,0 1-1,0-1 1,0 0-1,1 1 0,-1-1 1,0 1-1,1 0 1,0 0-1,-1 0 1,1 1-1,0-1 1,0 1-1,0 0 1,0 0-1,0 0 1,0 1-1,0 0 0,6-1 1,-6 2 12,0-1 0,0 1 1,-1 0-1,1 0 0,0 0 0,0 0 0,-1 1 1,1-1-1,-1 1 0,1 0 0,-1 0 1,0 0-1,1 1 0,2 2 0,43 47 505,-13-12-474,-20-22-41,7 8-180,-22-25 73,0 0 1,0 0-1,0 0 0,0 0 1,0-1-1,0 1 0,0 0 1,0-1-1,0 1 0,0-1 1,0 1-1,0-1 0,0 0 1,0 1-1,1-1 0,-1 0 1,0 0-1,0 0 0,0 0 1,3 0-1,-2-1 32,-1 0-1,1-1 1,-1 1 0,1 0 0,-1-1 0,0 1-1,1-1 1,-1 0 0,0 1 0,0-1-1,0 0 1,0 0 0,0 1 0,-1-1 0,2-3-1,9-31-487,-11 36 554,4-22 4,0-1 0,-2 1 0,0 0 0,-2-1 0,-4-40 0,3 57 39,1-17 1093,21 22-204,-7 2-1113,136 0 976,-149-1-679,-3 3-15,1-1 1,-1 1-1,0-1 0,0 0 1,0 0-1,0 0 1,0 0-1,0 0 1,-4 2-1,-5 7-8,5-5-32,1 1 0,0 0-1,0 1 1,1-1 0,0 1-1,0 0 1,1 0 0,0 0-1,0 0 1,1 1 0,0-1-1,0 1 1,1-1 0,0 1-1,1 0 1,0 10 0,1-17-32,0 0 0,-1 0 0,1 0 0,0 0 0,0 0 1,0 0-1,0 0 0,0 0 0,0 0 0,1-1 0,-1 1 0,1 0 1,-1-1-1,1 1 0,0-1 0,-1 0 0,1 0 0,0 1 0,0-1 1,0 0-1,0-1 0,0 1 0,2 1 0,2 0-10,0 1-1,1-1 1,-1-1 0,1 1-1,-1-1 1,10 1 0,-10-2 21,1 0 0,-1-1 1,1 0-1,-1 0 0,1-1 1,-1 1-1,0-1 0,0-1 1,0 1-1,8-5 0,0-3-45,0 0 0,23-21 0,-23 16 3,-1 0 1,0-1-1,-1 0 1,-1-1-1,16-30 1,-24 41 30,15 60 539,0-12-283,-11-29-200,-2-1 1,0 1 0,0 0-1,-1 0 1,-1 0 0,0 1-1,1 14 1,7-47 598,-3-11-894,0 1 1,2 0-1,1 0 1,1 2 0,20-35-1,-31 62 225,0-1 0,-1 0 0,1 1 0,0-1 0,-1 1 0,1-1 1,0 1-1,0 0 0,-1-1 0,1 1 0,0 0 0,0-1 0,0 1 0,0 0 0,-1 0 0,1 0 0,0 0 0,0 0 0,0 0 0,0 0 0,0 0 0,0 0 0,-1 0 0,1 0 0,0 0 0,0 1 0,0-1 1,0 0-1,-1 1 0,1-1 0,0 1 0,0-1 0,-1 1 0,1-1 0,0 1 0,-1-1 0,1 1 0,0 0 0,-1-1 0,1 1 0,-1 0 0,1-1 0,-1 1 0,1 1 0,28 38 438,-27-35-446,4 6 133,0-1 0,-1 1 1,0 0-1,-1 1 0,0-1 0,-1 1 0,4 23 1,-4 2-7,-1 47 0,-2-58-353,13-24-6804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95 186 2016,'0'0'5690,"3"8"-4846,1 0-545,0 0-1,1 0 1,-1-1 0,2 1 0,-1-1 0,12 11-1,-15-16-172,1 1 0,-1-1 0,1 0 0,0 0 0,0 0 0,0 0 0,0-1 0,0 1 0,0-1 0,7 2 0,-8-3-89,-1 0-1,1 0 0,0 0 1,0 0-1,-1 0 0,1 0 1,0 0-1,0-1 0,-1 1 1,1 0-1,0-1 0,-1 0 1,1 1-1,0-1 0,-1 0 1,1 0-1,-1 0 0,1 0 0,-1 0 1,0 0-1,1-1 0,1-2 1,3-3-10,0-1 0,-1 0 0,0-1 0,0 1 0,0-1 0,-2 0 0,1 0 0,-1-1-1,0 1 1,-1-1 0,2-11 0,-3 16-58,-1 0-1,1-1 1,-1 1-1,0 0 0,0-1 1,-1 1-1,1 0 0,-1-1 1,0 1-1,-1 0 1,1 0-1,-1 0 0,0 0 1,0 0-1,-1 1 0,0-1 1,1 0-1,-2 1 1,1 0-1,0 0 0,-6-6 1,5 7 4,0-1-1,-1 1 1,1 0 0,-1 0 0,1 1 0,-1-1 0,0 1 0,0 0 0,0 1 0,0-1-1,0 1 1,0 0 0,0 0 0,-1 0 0,1 1 0,0 0 0,-1 0 0,1 0 0,0 1-1,-1-1 1,1 1 0,-6 2 0,6 0 60,-1-1 0,1 1 1,0 1-1,0-1 0,0 1 0,0-1 0,1 1 1,0 1-1,0-1 0,0 1 0,0-1 0,0 1 0,1 0 1,0 0-1,0 1 0,1-1 0,-1 1 0,1-1 1,-2 10-1,-6 21 422,2 1-1,2 0 1,1 0 0,2 0 0,2 1 0,1-1 0,2 1 0,1-1 0,13 53 0,-13-61-264,-3-22-155,1 0 0,0 0 1,0 0-1,1 0 0,0 0 0,0 0 0,4 8 0,-6-15-139,0 0 0,0 0 1,0 0-1,1 1 0,-1-1 1,0 0-1,0 0 1,1 0-1,-1 0 0,0 0 1,0 0-1,1 1 0,-1-1 1,0 0-1,0 0 0,1 0 1,-1 0-1,0 0 0,1 0 1,-1 0-1,0 0 0,0 0 1,1 0-1,-1-1 0,0 1 1,1 0-1,-1 0 0,0 0 1,0 0-1,1 0 1,-1 0-1,0-1 0,0 1 1,0 0-1,1 0 0,-1 0 1,0 0-1,0-1 0,0 1 1,1 0-1,-1 0 0,0-1 1,0 1-1,0 0 0,0 0 1,0-1-1,11-14-962,-10 14 756,44-64-4869,-21 32 2324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24 101 1920,'0'0'5908,"-3"2"-4937,2-1-935,1-1 1,0 0-1,-1 1 0,1-1 0,-1 0 1,1 0-1,0 1 0,-1-1 0,1 0 1,-1 0-1,1 0 0,-1 0 0,1 1 1,-1-1-1,1 0 0,-1 0 0,1 0 0,-1 0 1,1 0-1,-1 0 0,1 0 0,-1 0 1,1 0-1,-1-1 0,1 1 0,-1 0 1,1 0-1,0 0 0,-1 0 0,1-1 1,-1 1-1,1 0 0,-1 0 0,1-1 0,0 1 1,-1 0-1,1-1 0,0 1 0,-1-1 1,1 1-1,0 0 0,-1-2 0,1 0 18,-1 0 0,1-1 0,0 1 0,-1-1 0,1 1 0,0 0-1,1-1 1,-1 1 0,0-1 0,1 1 0,1-5 0,0 3-42,0 0 1,0 0 0,0 0-1,0 0 1,1 0 0,0 1-1,0-1 1,0 1 0,0 0-1,0-1 1,1 1 0,-1 1-1,6-4 1,-7 4-6,1 0 0,0 1 0,-1-1 0,1 1 0,0 0 0,0 0 0,-1 0 0,1 0 0,0 0 0,0 0 0,0 1 0,0 0 0,0-1 0,0 1 0,0 0 1,0 0-1,1 1 0,-1-1 0,0 1 0,-1-1 0,5 3 0,-5-2 14,0 1 1,-1-1-1,1 1 1,-1 0 0,1 0-1,-1 0 1,0 0-1,0 0 1,0 0-1,0 0 1,0 0 0,0 1-1,0-1 1,-1 0-1,1 4 1,6 35 500,-3 86 773,-4-105-1054,0-21 266,8-39-134,-1 22-428,0 1 0,0-1 0,2 1 0,13-19-1,-17 27 30,0 0-1,1 0 0,0 1 1,0-1-1,1 1 0,0 1 0,0-1 1,0 1-1,0 0 0,10-4 1,-15 8 20,-1 1 0,1-1 0,-1 1 0,0-1 1,1 1-1,-1 0 0,1-1 0,-1 1 1,1 0-1,-1 0 0,1 0 0,-1 0 0,0 0 1,1 1-1,-1-1 0,1 0 0,-1 1 0,1-1 1,-1 1-1,0-1 0,1 1 0,-1 0 0,0 0 1,0-1-1,0 1 0,3 2 0,-2 0 45,1 0 1,-1 1-1,0-1 0,0 0 0,0 1 0,-1 0 1,1-1-1,-1 1 0,2 7 0,1 7 136,-1 0-1,-1 0 1,-1 24-1,0-18-332,-3 36 626,-8-24-3618,10-76-5324,3 17 5477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4297,'0'0'4417,"-25"4"-4617,25 16 200,0 4-744,0 5-281,0 1 57,0 13-264,6-7-280,4-4-825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3257,'0'0'5712,"-19"3"-5118,-65 13 77,78-14-552,0 0-1,0 0 1,0 1-1,1-1 1,-1 1-1,1 1 1,0-1-1,0 1 1,0 0-1,0 0 1,0 0 0,1 0-1,0 1 1,0 0-1,-4 7 1,2-3 45,1 1 0,-1 1 0,2-1 1,0 1-1,0 0 0,-2 13 0,3-12-124,1-1 0,0 1 1,1 0-1,0 0 0,1 0 0,0 0 0,1 0 0,3 17 0,-4-26-36,1 1 0,0-1 0,1 1 0,-1-1 0,1 0 0,-1 1 0,1-1 0,0 0 0,0 0 0,1 0-1,-1-1 1,0 1 0,1 0 0,0-1 0,-1 0 0,1 1 0,0-1 0,0 0 0,1-1 0,-1 1 0,0 0 0,1-1 0,-1 0 0,0 0-1,1 0 1,0 0 0,-1 0 0,1-1 0,-1 0 0,1 0 0,5 0 0,0 0 41,-1 0 0,1 0-1,0-1 1,-1-1 0,1 1 0,-1-1 0,12-4-1,-18 4-29,1 1 0,-1 0-1,0-1 1,1 1-1,-1-1 1,0 1-1,0-1 1,0 0-1,0 0 1,0 0-1,0 0 1,-1-1-1,1 1 1,-1 0-1,1-1 1,-1 1-1,0-1 1,0 1 0,0-1-1,0 1 1,-1-1-1,1 0 1,-1 1-1,0-1 1,1 0-1,-1-4 1,-1 4-28,1 0 0,0-1 0,-1 1 0,1 0 0,-1 0 0,0 0 0,0 0 0,-1 0 0,1 0 0,0 0 0,-1 1 0,0-1 0,1 0 0,-1 1 0,0-1 0,-1 1 0,1 0 0,0 0 0,-1 0 0,1 0 0,-1 0 0,1 0 0,-1 1 0,0-1 0,-6-2 0,6 3-210,0 0 0,-1 0 0,1 1 0,-1-1 1,1 1-1,-1 0 0,1-1 0,0 1 0,-1 1 0,1-1 0,-1 1 1,1-1-1,-1 1 0,1 0 0,-7 3 0,9-4-26,0 1-1,0 0 1,0 0 0,0 0-1,0 0 1,0 0-1,0 0 1,0 0-1,0 0 1,0 0-1,0 0 1,1 0 0,-1 1-1,0-1 1,1 0-1,-1 1 1,1-1-1,-1 0 1,1 1 0,0-1-1,0 1 1,0-1-1,0 0 1,0 1-1,0-1 1,0 1 0,0 1-1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2248,'0'0'6302,"6"15"-3612,-8 38-848,0-32-1546,1 1-1,2-1 1,3 32-1,-4-52-334,0 0 0,0 0 0,1 0 0,-1 0 0,0 0 0,0-1 0,0 1 0,1 0 0,-1 0 0,0 0 0,1-1 0,-1 1 0,1 0 0,-1 0 0,1-1 0,-1 1 0,1 0 0,-1-1 0,1 1 0,0-1 0,-1 1 0,1 0 0,0-1 0,0 0 0,-1 1 0,1-1 0,0 1 0,0-1 0,0 0 0,-1 0 0,3 1 0,-1-1-211,0-1 0,0 1 0,0-1 0,1 0 0,-1 0 0,0 1 0,0-1 0,-1 0 0,1-1 0,0 1 0,0 0-1,2-2 1,41-45-4659,-44 47 4923,15-20-1382,-2 0-550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1184,'0'0'6622,"1"-7"-5437,3-19-298,-3 20-311,-1 35 640,14 265 3686,-15-219-4774,0-57-172,1 1 0,0-1 1,6 35-1,-5-71-6716,5-11 4124,2-18 523,-5 13 551,0 5-444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2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 1808,'0'0'1518,"12"29"817,-11-29-2317,-1 1 0,1 0-1,0-1 1,0 1-1,0-1 1,0 1 0,0-1-1,0 1 1,0-1 0,0 0-1,0 1 1,0-1 0,0 0-1,0 0 1,0 0 0,1 0-1,-1 0 1,0 0 0,0 0-1,0 0 1,0 0 0,0 0-1,0-1 1,0 1 0,0 0-1,0-1 1,0 1 0,0-1-1,0 1 1,0-1 0,0 0-1,0 1 1,-1-1 0,1 0-1,0 1 1,0-1 0,-1 0-1,1 0 1,0 0 0,-1 0-1,1 0 1,-1 0-1,1 0 1,-1 0 0,1 0-1,-1 0 1,0-1 0,2-3 28,0 1-1,-1-1 1,0 0 0,0 0 0,0 1 0,-1-1-1,0 0 1,1 0 0,-2-8 0,0 12-24,1 0-1,-1 0 1,0 1 0,1-1 0,-1 0 0,0 0-1,1 1 1,-1-1 0,0 0 0,0 1 0,1-1-1,-1 1 1,0-1 0,0 1 0,0-1 0,0 1 0,0 0-1,0-1 1,0 1 0,0 0 0,0 0 0,0 0-1,0 0 1,0 0 0,0 0 0,0 0 0,0 0-1,0 0 1,0 0 0,0 1 0,0-1 0,0 0-1,-1 1 1,-1 0-10,0-1 0,0 1 0,1 0 0,-1 0 0,0 0 0,0 0 0,1 0 0,-1 1 0,1-1 0,-5 4 0,5-3-33,1 1 0,0-1 0,-1 0 0,1 0 0,0 1 0,0-1-1,0 1 1,1-1 0,-1 1 0,0-1 0,1 3 0,-3 7-2165,0-8 138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2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2288,'0'0'5131,"-2"7"-4111,-3 11-533,1 0 0,1 0-1,1 1 1,0-1 0,1 1 0,3 21 0,-2-39-485,0 1 1,0-1 0,0 0-1,1 0 1,-1 1 0,1-1 0,-1 0-1,1 0 1,-1 0 0,1 0-1,-1 1 1,1-1 0,0 0 0,0 0-1,0 0 1,-1 0 0,1 0-1,0-1 1,0 1 0,0 0 0,1 0-1,-1-1 1,1 2 0,1-1 21,1 0 1,-1 0 0,0 0 0,1 0-1,-1-1 1,1 1 0,-1-1-1,7 0 1,-2 0 23,0-1-1,0 0 1,1-1 0,-1 1 0,-1-2-1,1 1 1,8-4 0,-4-1-38,0 1 0,0-2 0,-1 0 0,15-13 0,-22 18 55,-1 0 0,0-1 0,0 1 0,0-1 0,-1 0 0,1 1 0,-1-1 1,0-1-1,0 1 0,0 0 0,0 0 0,-1-1 0,0 1 0,0-1 0,0 1 0,0-9 395,-1 42 140,0-18-425,0 1-17,0 1-1,1-1 1,4 22 0,-5-31-175,1 0 1,0 0 0,0 0 0,0 1 0,1-1 0,-1-1 0,1 1 0,0 0-1,0 0 1,0-1 0,0 1 0,0-1 0,0 1 0,1-1 0,-1 0-1,1 0 1,-1 0 0,1 0 0,5 2 0,-7-3-160,1-1 0,0 1 0,0 0-1,0-1 1,0 0 0,0 1 0,0-1 0,0 0 0,0 0 0,0 0 0,0 0 0,0 0 0,0-1-1,0 1 1,0-1 0,0 1 0,0-1 0,0 0 0,0 1 0,-1-1 0,1 0 0,0 0 0,0 0-1,-1-1 1,1 1 0,-1 0 0,3-3 0,3-4-929,-1 1 0,0-1-1,0-1 1,5-11 0,-3 7-329,3-6-1081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2272,'0'0'3600,"1"0"-3441,0 0 0,0 0 1,-1 0-1,1 1 0,0-1 0,0 0 0,0 1 1,-1-1-1,1 1 0,0-1 0,-1 1 1,1-1-1,0 1 0,-1-1 0,1 1 0,-1 0 1,2 0-1,-2 3 139,1 11 199,1-1 0,0 0 0,1 1 0,0-1 0,1-1 0,9 21 0,-13-34-487,1 1 1,-1-1-1,0 1 1,0-1-1,1 0 1,-1 1-1,0-1 1,1 1-1,-1-1 1,0 0-1,1 1 1,-1-1-1,1 0 1,-1 0-1,1 1 1,-1-1-1,0 0 1,1 0-1,-1 0 1,1 0-1,-1 1 0,1-1 1,-1 0-1,1 0 1,-1 0-1,1 0 1,-1 0-1,1 0 1,-1 0-1,1 0 1,-1 0-1,1-1 1,-1 1-1,1 0 1,-1 0-1,1 0 1,-1-1-1,1 1 1,-1 0-1,0 0 1,1-1-1,-1 1 1,1 0-1,-1-1 1,0 1-1,1 0 1,-1-1-1,0 0 1,19-22 161,-16 18-196,18-26-27,-10 13-65,1 1 0,0 1 0,1 0 1,1 0-1,1 1 0,20-16 0,-34 30 119,0 1 0,0-1 1,-1 1-1,1-1 1,0 1-1,0 0 1,0 0-1,-1-1 0,1 1 1,0 0-1,0 0 1,0 0-1,0 0 0,0 0 1,0 0-1,-1 0 1,1 0-1,0 0 1,0 0-1,0 0 0,0 1 1,0-1-1,-1 0 1,1 1-1,0-1 0,0 0 1,-1 1-1,1-1 1,0 1-1,0-1 1,-1 1-1,1 0 0,-1-1 1,2 2-1,17 30 768,-12-19-497,3 3-78,-1 1 0,-1 0 0,0 1 0,-1-1 0,-1 2 0,0-1 0,-2 1-1,5 35 1,-5 39-3958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1184,'0'0'9082,"15"32"-7629,-8-8-1295,-1 0 1,-1 0-1,-1 1 1,-2-1-1,0 1 1,-2 0-1,-2 26 1,-3-27-1225,2-22-1370,1-17 225,4-30-1166,4 23 248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1480,'0'0'5924,"-5"12"-5125,-8 14-374,-2-1 0,-1-1 0,-1 0 0,0-2 0,-34 34 0,47-52-376,-4 3 89,0 1-1,0 0 1,1 1 0,0 0 0,0 0-1,1 0 1,-7 14 0,13-22-133,1 0 0,-1 0 0,0 0 0,0 0-1,0 0 1,1 0 0,-1 0 0,1 1 0,-1-1 0,1 0 0,-1 0 0,1-1 0,-1 1 0,1 0 0,0 0 0,0 0-1,-1 0 1,1 0 0,0-1 0,0 1 0,0 0 0,0-1 0,0 1 0,0-1 0,0 1 0,0-1 0,0 1 0,0-1-1,0 0 1,0 1 0,2-1 0,39 12 305,-42-12-309,23 3 113,0-1-1,0-1 1,36-2-1,-9 0-1690,-47 0 1324,0 0 0,0 0 1,-1 0-1,1-1 0,-1 1 0,1-1 0,-1 0 1,1 1-1,-1-1 0,0 0 0,0 0 0,0-1 1,0 1-1,0 0 0,0-1 0,-1 1 0,3-5 1,2-2-712,8-9-1322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1256,'0'0'5910,"-6"19"-5086,4-13-752,-5 19 348,-1-1 1,-1 0-1,-1-1 0,-19 32 1,17-36-41,-1 0 0,0 0 0,-1-1 0,-1-1 1,-1-1-1,0 0 0,-27 20 0,42-36-362,1 1-1,-1-1 0,0 0 0,1 1 0,-1-1 0,0 1 0,1-1 0,-1 0 0,0 0 0,0 1 0,1-1 0,-1 0 1,0 0-1,0 0 0,1 0 0,-1 0 0,0 0 0,0 0 0,1 0 0,-1 0 0,0 0 0,0 0 0,1 0 0,-1-1 0,0 1 1,0 0-1,1 0 0,-1-1 0,0 0 0,0 0-17,-1 0-1,1-1 1,1 1 0,-1-1 0,0 1-1,0-1 1,0 1 0,1-1 0,-1 1-1,1-1 1,-1 0 0,1 1 0,0-3-1,-1-64-652,1 54 487,1 11 155,-1 0 0,0 1 0,0-1 0,1 1 0,-1-1 1,1 1-1,0-1 0,0 1 0,0 0 0,0-1 0,0 1 0,0 0 1,1 0-1,-1 0 0,1 0 0,-1 0 0,1 0 0,0 0 0,0 0 1,0 1-1,0-1 0,0 1 0,0-1 0,0 1 0,1 0 0,-1 0 1,0 0-1,1 0 0,-1 0 0,1 1 0,2-1 0,-1 0 21,-1 0 0,1 1 0,0 0 0,0 0-1,-1 0 1,1 0 0,0 0 0,0 1 0,-1-1-1,1 1 1,0 0 0,-1 1 0,1-1 0,-1 0 0,1 1-1,-1 0 1,0 0 0,0 0 0,0 0 0,4 4-1,4 6 91,-1 1 0,-1 1 0,15 26 0,-16-24-69,2-1 0,18 24-1,-28-38-134,1 0 0,-1 0-1,1 0 1,0 0-1,-1-1 1,1 1-1,0 0 1,0 0-1,0-1 1,-1 1 0,1-1-1,0 1 1,0-1-1,0 1 1,0-1-1,0 1 1,0-1-1,0 0 1,0 1 0,0-1-1,0 0 1,1 0-1,-1 0 1,0 0-1,0 0 1,2 0-1,-2-1-58,0 0 0,1 0 0,-1 0 0,0 0 0,0 0 0,0 0 0,0 0 0,0-1 0,0 1 0,0 0 0,0-1 0,0 1 0,0 0 0,-1-1 0,2-2 0,2-9-830,-1 1 0,0-1 0,2-17 0,-4 25 691,3-23-2049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2881,'0'0'3811,"8"11"-3324,-3-3-405,0-1-1,0 0 1,0-1 0,1 1 0,1-1-1,-1 0 1,1-1 0,0 0 0,0 0-1,0 0 1,1-1 0,-1 0 0,1 0-1,0-1 1,1 0 0,-1 0 0,0-1-1,1 0 1,11 1 0,1-2 101,-16-1-101,0 1 0,1-1 0,-1 0 0,1 0 0,-1 0 1,0-1-1,10-2 0,-15 3 370,-20 3 216,14 1-669,0 0-1,0 0 0,0 1 0,1 0 1,0 0-1,0 0 0,0 1 0,0-1 1,1 1-1,0 0 0,0 0 0,0 1 1,1-1-1,0 1 0,-3 11 0,1-1 16,1-1-1,0 1 1,1 1 0,1-1-1,0 25 1,3-39-7,0 0 1,-1-1-1,1 1 0,0 0 1,0-1-1,0 1 1,1-1-1,-1 0 1,0 1-1,1-1 1,0 0-1,-1 0 0,1 0 1,0 0-1,0 0 1,0 0-1,1-1 1,-1 1-1,0-1 1,0 1-1,1-1 1,-1 0-1,1 0 0,-1 0 1,4 1-1,3 1 3,1 0 0,-1-1 0,0 0 0,1 0 0,19 1 0,-26-4-21,1 1 0,0-1 0,0 0 0,-1 0 0,1-1 0,0 1 0,-1-1 0,1 0 0,-1 1 0,0-1 0,1-1 0,4-4 0,40-39-822,-27 25 182,70-80-4166,-6 6 3058,-83 92 1889,0 1 0,0 0 0,0 0 0,1 0-1,-1 0 1,1 1 0,-1-1 0,1 1 0,5-3 0,0 10 1950,-5 15-689,-4-10-1077,-1 0 0,0 0 0,0 0 0,-1 0 0,0 0 0,-1-1 0,0 1 0,-1-1 0,0 0 0,-11 15 0,-4 4 459,-1-1 0,-27 27 1,45-51-733,0-1 1,1 1-1,-2-1 1,1 0-1,0 0 1,-1 0 0,1 0-1,-1-1 1,0 1-1,0-1 1,0 0-1,0 0 1,0-1 0,0 1-1,-1-1 1,1 0-1,0 0 1,-1 0-1,1 0 1,-1-1 0,1 0-1,-6 0 1,9-1-59,-1 0 1,1 0 0,-1 0-1,1 0 1,-1 0 0,1-1-1,0 1 1,0-1 0,-1 1-1,1-1 1,0 1 0,0-1-1,0 1 1,1-1 0,-1 0-1,0 1 1,1-1 0,-1 0-1,1 0 1,-1 0 0,1 1-1,0-1 1,0-3 0,-4-44-196,4 40 199,0 3-27,0 0 0,0 0 1,0-1-1,1 1 0,0 0 0,4-11 0,-5 15 31,1 0-1,0 1 0,0-1 1,0 1-1,1-1 0,-1 1 0,0-1 1,1 1-1,-1 0 0,1 0 1,-1-1-1,1 1 0,-1 0 1,1 1-1,0-1 0,-1 0 0,1 0 1,0 1-1,0-1 0,0 1 1,0-1-1,-1 1 0,1 0 1,0 0-1,0 0 0,0 0 1,2 0-1,0 0 24,-1 1 1,1 0 0,-1-1-1,1 1 1,-1 0 0,1 1-1,-1-1 1,0 1 0,0-1-1,1 1 1,-1 0 0,0 0-1,-1 0 1,1 1 0,0-1-1,3 4 1,41 57 479,-39-51-423,1 0-1,0-1 0,10 11 0,-12-16-572,-6-4 157,0-1-1,1 1 1,-1-1 0,1 1 0,-1-1 0,1 0 0,0 1-1,0-1 1,0 0 0,-1 0 0,1 0 0,0-1 0,4 2 0,-6-13-4148,0-1 901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4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2945,'0'0'3688,"-6"-5"-3688,6 28-96,0 9-312,0 2-8,4 18-480,4-10-456,4-6-1041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33 2609,'0'0'8209,"-3"-6"-7410,3 4-730,-1 0 0,0 1 0,0-1 0,0 1 0,0-1 0,0 1 1,0-1-1,0 1 0,-1-1 0,1 1 0,0 0 0,-1 0 0,1 0 0,-1 0 0,1 0 0,-1 0 0,0 0 0,1 0 0,-4 0 0,3 1-21,0 0 1,0 0-1,-1 0 0,1 1 1,0-1-1,0 1 0,0 0 1,0-1-1,0 1 0,0 0 0,0 0 1,0 0-1,0 0 0,0 1 1,1-1-1,-1 0 0,0 1 0,1-1 1,-1 1-1,-1 3 0,-9 8 76,2 1-1,0 0 1,0 1-1,1 0 1,1 0-1,1 1 0,0 0 1,1 1-1,0-1 1,2 1-1,0 0 1,1 0-1,0 1 1,2-1-1,0 33 0,2-46-133,-1 0 0,1 0 0,0 0 0,0-1 0,0 1 0,0 0 0,1 0 0,0-1 0,-1 1 0,1-1 0,0 1 0,1-1 0,-1 0 0,1 0 0,-1 0 0,1 0 0,0-1 0,0 1 0,0-1 0,1 1 0,-1-1 0,0 0-1,1 0 1,0-1 0,-1 1 0,1-1 0,0 1 0,0-1 0,-1-1 0,1 1 0,0 0 0,0-1 0,6 0 0,-1 1-15,-1-1-1,0 0 1,1 0 0,-1-1-1,0 0 1,1 0 0,-1-1-1,0 0 1,0-1 0,0 0-1,-1 0 1,1 0 0,-1-1-1,1 0 1,6-6 0,-10 7 7,-1-1 1,0 1 0,0-1 0,-1 0 0,1 0 0,-1 0-1,0 0 1,0 0 0,0-1 0,-1 1 0,1 0 0,-1-1-1,0 1 1,0-1 0,-1 0 0,1 1 0,-1-1 0,0 1 0,0-1-1,-1 0 1,1 1 0,-1-1 0,0 1 0,0-1 0,-1 1-1,1-1 1,-4-4 0,4 5-93,-1 0 0,0 1 1,0-1-1,0 1 0,-1-1 0,1 1 0,-1 0 0,0 0 0,0 0 0,0 0 1,0 0-1,-1 1 0,1-1 0,-1 1 0,1 0 0,-1 0 0,0 1 1,1-1-1,-1 1 0,0-1 0,0 1 0,0 1 0,-1-1 0,1 0 1,0 1-1,0 0 0,0 0 0,0 0 0,0 1 0,-7 0 0,8 1 14,0 0 0,0-1 0,1 1 0,-1 0 0,0 0 0,1 0 0,-1 1 0,1-1 0,0 1 0,0-1 0,0 1 0,0 0 0,0 0 0,1 0 0,-1-1 0,1 2 0,-1 2 0,0-3-301,1 1-1,-1-1 0,1 1 1,0-1-1,0 1 0,1-1 1,-1 1-1,1 0 0,-1 0 0,1-1 1,0 1-1,1 0 0,-1-1 1,1 1-1,0 4 0,6-2-2361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3169,'0'0'5403,"13"4"-4668,15 5-206,1-2 0,0 0 0,1-2 0,48 2 0,-74-7-556,30-2 571,-34 2-540,1 0 0,-1-1-1,1 1 1,-1 0-1,1 0 1,-1 0 0,0 0-1,1 0 1,-1 0-1,1 0 1,-1-1 0,1 1-1,-1 0 1,0 0-1,1-1 1,-1 1 0,1 0-1,-1-1 1,0 1 0,1 0-1,-1-1 1,0 1-1,0 0 1,1-1 0,-1 1-1,0-1 1,0 1-1,0-1 1,1 1 0,-1 0-1,0-1 1,0 1-1,0-1 1,0 1 0,0-1-1,0 1 1,0-1-1,0 1 1,0-1 0,0 1-1,0-1 1,0 1-1,0-1 1,-1 1 0,1 0-1,0-1 1,0 1 0,0-1-1,-1 1 1,1-1-1,0 1 1,0 0 0,-1-1-1,1 1 1,0 0-1,-1-1 1,1 1 0,0 0-1,-1 0 1,0-1-1,0 0-54,0 0 0,-1 0 0,1 1 0,-1-1 0,1 0 0,0 1 0,-1-1 0,1 1 0,-1-1 0,0 1 0,1 0 0,-1 0 0,1 0 0,-1 0 0,1 0 0,-1 0 1,1 0-1,-1 0 0,0 1 0,1-1 0,-1 0 0,-1 2 0,0-1 26,0 0 0,0 0 0,0 0 0,0 0 1,0 1-1,0-1 0,1 1 0,-1 0 0,1 0 1,-3 3-1,-2 3 105,2 2 1,0-1-1,0 1 1,0 0-1,1 0 1,1 0-1,0 0 0,0 1 1,1 0-1,0-1 1,1 1-1,0 0 1,1 0-1,2 16 1,-2-22-63,1-1 0,0 0 0,0 0 0,0 0 1,1 0-1,-1 0 0,1 0 0,0 0 0,0 0 0,1-1 1,-1 1-1,1-1 0,0 1 0,0-1 0,0 0 1,0 0-1,0-1 0,0 1 0,1-1 0,0 1 0,6 2 1,-6-2-116,1-1 0,-1 0 0,0 0 1,1 0-1,0-1 0,-1 1 0,1-1 1,0 0-1,0 0 0,-1-1 0,1 0 1,0 0-1,0 0 0,0 0 0,0-1 1,-1 1-1,1-1 0,0-1 0,5-1 1,-2-2-437,-1 1 1,0-1-1,0-1 0,-1 0 1,7-7-1,-8 9 141,23-25-2559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3625,'0'0'5160,"-5"19"-4127,4-14-964,-6 25 507,-1-1 0,-1 1 0,-23 45 0,31-72-524,-57 92 1166,53-87-1143,-1 0 0,0-1 0,0 0 0,-1 0 1,0-1-1,-1 1 0,1-2 0,-1 1 0,-13 6 0,20-11-79,0 0 0,-1-1-1,1 1 1,0-1 0,0 0-1,-1 1 1,1-1-1,0 0 1,-1 0 0,1 0-1,0 0 1,-1 0 0,1 0-1,0 0 1,-1 0-1,1 0 1,0-1 0,0 1-1,-1-1 1,1 1 0,0-1-1,0 1 1,0-1 0,-1 0-1,1 1 1,0-1-1,0 0 1,-1-2 0,-1 0-47,0-1 1,1 1-1,0-1 1,0 0-1,0 0 1,0 0-1,0 0 1,1 0-1,-1-6 1,-2-8-212,1-1-1,1 0 1,0-24 0,1 41 257,1 1-1,0-1 1,0 1 0,0-1 0,0 0-1,0 1 1,1-1 0,-1 1 0,0-1-1,1 1 1,-1-1 0,1 1-1,-1-1 1,1 1 0,0-1 0,0 1-1,-1 0 1,1-1 0,0 1 0,0 0-1,1 0 1,-1 0 0,0-1-1,0 1 1,0 0 0,1 1 0,-1-1-1,0 0 1,1 0 0,-1 1-1,1-1 1,-1 0 0,1 1 0,-1 0-1,1-1 1,0 1 0,-1 0 0,1 0-1,-1 0 1,1 0 0,0 0-1,-1 0 1,1 0 0,-1 0 0,1 1-1,-1-1 1,1 1 0,-1-1 0,1 1-1,1 1 1,7 1 113,0 1 1,0 1-1,0 0 0,0 0 1,-1 1-1,11 8 0,114 99 1349,-133-112-1759,1 0-1,-1-1 1,1 1 0,0-1 0,-1 0 0,1 1-1,0-1 1,0 0 0,-1 0 0,1 0 0,0 0-1,0 0 1,-1 0 0,1 0 0,0-1 0,-1 1-1,1-1 1,0 1 0,-1-1 0,1 0 0,-1 0-1,1 1 1,-1-1 0,1 0 0,-1 0 0,1 0-1,-1-1 1,0 1 0,2-3 0,9-8-2317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3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1291 928,'0'0'5032,"-1"-10"-1082,1-2-3299,11 4-292,-1-1-1,-1-1 1,15-18 0,-17 19-301,1 0 1,0 0-1,0 1 1,0 0-1,17-11 1,-1 3 13,-17 11-45,0 1-1,0-1 0,1 1 0,-1 0 0,1 1 0,15-5 1,-15 6-12,-1-1 1,1-1-1,-1 1 1,0-1-1,-1 0 0,1 0 1,-1-1-1,1 0 1,7-9-1,36-23 87,13-15 3,-55 46-61,0 0 0,-1 0-1,0-1 1,0 1 0,-1-2 0,0 1-1,10-16 1,14-16 189,62-59 114,-72 77-299,39-29 1,-11 10 66,-25 19-89,106-89 125,100-55-76,-90 45-26,-109 93-69,-11 12-92,-15 12 119,0 0 0,1 0 0,-2-1 0,1 1 0,0-1 0,-1 0 0,1 0 1,-1 0-1,3-6 0,-6 9-25,-26 7 60,-21 26 10,1 1 1,-73 70 0,94-81-29,-23 14 231,35-28-240,0 1 1,-20 20 0,-15 26-21,-76 112 0,94-122-4,-50 60 17,-19 27-43,79-103 33,-2-2 0,-1 0 0,-1-1 0,-1-2 0,-1-1 0,-34 23 0,20-19-31,-2-1 1,-48 20-1,51-21-5810,-7 2 5313,46-27 581,0 0 0,0 0 0,-1 0 1,1 1-1,0-1 0,0 0 0,0 0 0,-1 0 0,1 0 0,0 0 0,0 0 1,0 0-1,-1 0 0,1 0 0,0 0 0,0 0 0,-1 0 0,1 0 0,0-1 1,0 1-1,0 0 0,-1 0 0,1 0 0,0 0 0,0 0 0,0 0 0,-1 0 0,1-1 1,0 1-1,0 0 0,0 0 0,0 0 0,0 0 0,-1-1 0,1 1 0,0 0 1,0 0-1,0 0 0,0-1 0,0 1 0,0 0 0,0 0 0,0 0 0,0-1 1,0 1-1,0 0 0,0 0 0,0 0 0,0-1 0,0 1 0,0 0 0,0 0 0,0-1 1,0 1-1,0 0 0,0 0 0,0 0 0,0-1 0,0 1 0,0 0 0,1 0 1,-1 0-1,0-1 0,0 1 0,0 0 0,0 0 0,0 0 0,1-1 0,9-17-265,84-68 257,-46 45 161,58-67 0,-32 30 212,15-20-134,115-130 663,-90 125-899,12-13 18,149-146-45,-246 239-22,1 1 1,39-22-1,29-3-21,-110 74-2621,-31 25-511,-31 18 2525,-15 16 1522,26-22 1197,87-100-369,2 9-1552,2 0 0,2 2 0,49-34 0,-77 59-153,-1 0 258,-23 7-126,-31 28-79,52-34-45,24-23-93,40-33 36,-65 62-5066,-6 0 2107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3673,'0'0'6165,"-9"5"-5551,-2 2-340,1 0 0,0 0 0,0 1 0,1 1 0,0 0 0,0 0 0,1 0 1,0 1-1,1 0 0,-8 15 0,2-3 242,0 2 0,-12 32-1,22-49-479,0 0-1,1-1 0,0 1 0,1 0 0,0 1 1,0-1-1,0 0 0,1 0 0,0 0 0,0 1 1,1-1-1,0 0 0,3 13 0,-2-17-35,-1 0-1,1-1 0,0 1 1,0-1-1,0 0 0,0 0 0,1 0 1,-1 0-1,0 0 0,1 0 1,0 0-1,-1-1 0,1 0 0,0 1 1,0-1-1,0 0 0,0 0 1,0 0-1,0-1 0,0 1 1,0-1-1,0 0 0,4 0 0,0 1-25,-1-1 0,0 0 1,0 0-1,0-1 0,0 0 0,0 0 0,0 0 0,0-1 0,0 0 0,11-5 0,-13 4-22,1 0 1,-1-1 0,1 0-1,-1 0 1,0 0 0,-1 0 0,1-1-1,-1 1 1,0-1 0,0 0-1,0 0 1,-1 0 0,1 0-1,-1-1 1,2-8 0,-4 12 14,1-1-1,-1 1 1,0-1 0,0 1 0,0 0 0,0-1 0,0 1-1,0-1 1,-1 1 0,0-1 0,1 1 0,-1 0-1,0-1 1,0 1 0,0 0 0,0 0 0,0 0-1,-1-1 1,1 1 0,-1 1 0,1-1 0,-1 0-1,0 0 1,0 1 0,0-1 0,0 1 0,0-1 0,0 1-1,0 0 1,0 0 0,0 0 0,-1 0 0,1 0-1,0 0 1,-1 1 0,1-1 0,-1 1 0,-2-1-1,-41-4-2156,45 5 2017,0 0-1,-1 0 1,1 0 0,0 0-1,0 0 1,-1 0 0,1 0-1,0 0 1,0 1 0,-1-1-1,1 1 1,0-1 0,0 1-1,0-1 1,0 1 0,0 0-1,0-1 1,0 1-1,0 0 1,0 0 0,0 0-1,0 0 1,0 0 0,0 0-1,1 0 1,-1 0 0,0 0-1,1 0 1,-1 0 0,1 0-1,-1 0 1,1 2-1,-1 3-1987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05:3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2537,'0'0'3350,"15"-3"-2904,5-2-184,-9 3 191,0 0-1,-1 0 1,1 1-1,0 0 1,13 1-1,-23 6-191,0-1-1,0 1 1,0 0-1,-1 0 1,1 0 0,-2 9-1,1-12-100,0 7 70,-1-7-183,1 0 1,0-1 0,0 1 0,0 0 0,1 0 0,-1-1 0,1 1 0,-1 0 0,3 4 0,-2-6-38,-1 0-1,1 0 1,0 0 0,0-1-1,0 1 1,0 0 0,1-1-1,-1 1 1,0-1 0,0 1-1,0-1 1,0 1 0,1-1-1,-1 0 1,0 0 0,0 0-1,1 1 1,-1-1 0,0 0-1,0-1 1,1 1 0,-1 0-1,0 0 1,0 0 0,0-1-1,2 0 1,5-1-3,-1 0 0,1-1 0,-1 0 0,0 0 0,0-1 0,0 0 0,0 0 0,-1-1 0,0 0 0,6-5 0,56-60 211,-67 69-202,1 13 3202,1 41-2489,-1-6-473,7 31 90,3-2-1,28 93 0,-36-146-288,-4-17-53,1-1 1,0 0 0,0 0 0,0 0 0,0 0-1,1 0 1,0 0 0,0 0 0,3 5-1,-5-10-61,1 1 0,-1-1 0,0 0-1,0 0 1,0 0 0,0 0 0,0 0-1,1 0 1,-1 0 0,0 0 0,0 0-1,0 0 1,0 0 0,0 0 0,1 0-1,-1 0 1,0 0 0,0 0 0,0 0-1,0 0 1,1 0 0,-1 0 0,0 0-1,0 0 1,0 0 0,0 0 0,0 0-1,1 0 1,-1 0 0,0 0-1,0-1 1,0 1 0,0 0 0,0 0-1,0 0 1,1 0 0,-1 0 0,0 0-1,0 0 1,0-1 0,0 1 0,0 0-1,0 0 1,0 0 0,0 0 0,0-1-1,0 1 1,0 0 0,0 0 0,0 0-1,0 0 1,0 0 0,0-1 0,0 1-1,0 0 1,0 0 0,0 0 0,0 0-1,0-1 1,0 1 0,0 0-1,0 0 1,0-9-3220,0-1-2484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7:5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8 103 1568,'-6'-5'10102,"4"2"-9391,3-3-678,0 0-1,1 0 1,-1 1-1,1-1 1,0 0-1,1 1 1,-1-1-1,1 1 1,7-10-1,-9 13-24,0 0 1,0 0-1,0 1 0,0-1 0,1 0 1,-1 1-1,0-1 0,1 1 0,-1-1 1,1 1-1,0 0 0,-1 0 0,1-1 1,0 1-1,0 0 0,0 1 1,0-1-1,0 0 0,0 0 0,0 1 1,0-1-1,0 1 0,0 0 0,0 0 1,0 0-1,0 0 0,0 0 0,0 0 1,0 0-1,0 1 0,0-1 1,3 2-1,-3-1-1,0 1 1,0 0 0,-1 0-1,1 0 1,0 0-1,-1 1 1,0-1 0,0 0-1,1 1 1,-2-1-1,1 1 1,0-1 0,0 1-1,-1-1 1,1 3-1,5 42 177,-4 84 590,-2-131-762,64-73 30,-45 50-38,0 1 0,1 1 0,28-24 0,-47 45-14,-1-1 0,1 1-1,0 0 1,-1-1-1,1 1 1,-1 0 0,1-1-1,0 1 1,-1 0-1,1 0 1,0 0 0,-1 0-1,1 0 1,0 0-1,-1 0 1,1 0 0,0 0-1,-1 0 1,1 0-1,0 0 1,-1 0 0,1 1-1,0-1 1,-1 0-1,1 0 1,0 1 0,-1-1-1,1 0 1,-1 1-1,1-1 1,-1 1 0,1-1-1,-1 1 1,1-1-1,-1 1 1,1-1 0,-1 1-1,0-1 1,1 1-1,-1-1 1,0 1 0,1 0-1,-1-1 1,0 1-1,0 0 1,0-1 0,0 1-1,0 0 1,1 0-1,8 41 307,-8-35-262,25 213 1349,-10-63-718,-13-148-2172,2-15-71,4-22-2567,-6 18 1465,5-11-2756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7:5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3137,'0'0'4862,"-5"0"-4192,14-3-593,6-3 208,1 1 1,0 0-1,0 1 0,1 1 0,-1 0 0,1 1 1,30 1-1,-45 1-274,0 1 1,0-1-1,0 1 1,0 0-1,0 0 1,0 0-1,-1 0 1,1 0-1,0 0 1,0 1-1,-1-1 1,1 0 0,-1 1-1,1-1 1,-1 1-1,0 0 1,0-1-1,1 1 1,-1 0-1,0 0 1,-1 0-1,1 0 1,0 0-1,0 0 1,-1 0-1,1 2 1,1 5 76,0 0 0,0 1 0,-1-1 1,0 14-1,-1-12 37,-1 0 0,0 0 1,-1 0-1,-1 1 0,1-2 1,-2 1-1,1 0 0,-1-1 1,-10 17-1,3-8-55,-1-2-1,0 1 0,-2-1 1,-18 17-1,23-22 541,18-14 320,9-2-1044,-4 1 69,15-3-176,-1 2 1,45-2-1,-71-30-9338,-4 25 6387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7:59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2465,'0'0'5823,"16"-6"-5186,-7 3-627,9-5 160,1 1 0,1 1 1,-1 1-1,1 1 0,37-4 1,-13 8-5159,-32 0 2339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34 2849,'0'0'6274,"2"-4"-5404,11-26 4163,-13 71-4931,2 0-1,8 53 1,-9-93-95,-1 1 0,0-1-1,1 0 1,-1 1 0,0-1 0,1 1-1,-1-1 1,0 1 0,0-1-1,0 0 1,-1 1 0,1-1-1,0 1 1,0-1 0,-1 1 0,1-1-1,-1 0 1,1 1 0,-1-1-1,0 0 1,1 1 0,-1-1 0,0 0-1,0 0 1,0 0 0,0 0-1,0 0 1,0 0 0,0 0 0,0 0-1,-1 0 1,0 0 0,-4 1 22,0 0 0,-1-1 1,1 0-1,0-1 0,-1 1 1,-11-1-1,18 0-90,41 0-395,-33 0 506,0 1 0,0 0 0,0 1 0,15 4 0,27 5 349,-49-11-272,-9-20-15472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3017,'0'0'6540,"2"-9"-3996,-13 71-800,0-4-1046,4 46 41,10 145 0,1-232-1600,2-15-3144,9-24-2245,-9 6 2721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1920,'0'0'5999,"0"8"-5269,1 8-286,0 1 1,1-1-1,1 0 1,1 0 0,8 24-1,-11-36-374,0-1-1,0 0 1,1 1-1,-1-1 1,1 0-1,-1 0 1,1 0-1,0 0 1,0 0-1,1-1 1,-1 1-1,1-1 1,-1 1-1,1-1 1,0 0-1,0 0 0,-1 0 1,2 0-1,-1-1 1,0 1-1,0-1 1,0 0-1,1 0 1,-1 0-1,0 0 1,1 0-1,-1-1 1,1 0-1,-1 0 1,1 0-1,-1 0 1,1 0-1,-1-1 1,1 1-1,6-3 1,-7 1-20,0 0 1,0 0 0,0 0 0,0 0 0,0-1 0,-1 1-1,1-1 1,-1 0 0,1 0 0,-1 0 0,0 0 0,0 0 0,0 0-1,-1-1 1,2-3 0,21-55 182,-24 62-231,3-8 92,-1 0 1,0 0-1,-1 0 1,0 0-1,0 0 0,-1 0 1,1-1-1,-2 1 1,-1-11-1,2 16-133,-1 1 0,1 0 0,-1 0 0,0 0 0,0 0 0,0 0 0,0 0 0,0 0 0,0 1 1,-1-1-1,1 0 0,-1 0 0,1 1 0,-1-1 0,1 1 0,-1 0 0,0-1 0,0 1 0,0 0 0,0 0 0,0 0 0,0 0 0,0 0 0,0 1 0,0-1 0,0 1 0,0-1 0,0 1 1,-1 0-1,1-1 0,0 1 0,0 1 0,0-1 0,-1 0 0,1 0 0,0 1 0,0-1 0,-4 2 0,2 0-232,1 0 0,-1-1 0,1 1 0,-1 1 0,1-1 0,0 0 0,0 1 0,0 0 0,0-1 0,0 1 0,1 1 0,-1-1 0,-3 7 0,-25 47-5890,26-44 3657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 3233,'0'0'5810,"0"0"-5780,1 0-1,-1-1 0,0 1 1,1 0-1,-1 0 0,0-1 1,1 1-1,-1 0 0,0 0 1,1 0-1,-1-1 0,0 1 1,1 0-1,-1 0 0,0 0 1,1 0-1,-1 0 0,0 0 1,1 0-1,-1 0 0,1 0 1,-1 0-1,0 0 0,1 0 1,-1 0-1,1 0 0,-1 0 1,0 0-1,1 1 0,-1-1 1,0 0-1,1 0 0,4 14 402,0 1 0,-1-1-1,0 1 1,-2-1-1,3 26 1,-4 81 857,-1-79-800,-1-37-419,1 0 0,-1 0 0,0 0 0,0 0 0,-1 0-1,1-1 1,-1 1 0,0-1 0,-1 1 0,1-1 0,-1 0 0,-4 6 0,-42 42-89,46-48-124,3-4-66,22-3-13811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156 132 3353,'0'0'6036,"-7"1"-5562,2 0-440,0 0-1,0 0 1,0 1-1,1 0 0,-1 0 1,1 0-1,-1 1 1,1-1-1,0 1 0,0 0 1,0 0-1,0 1 1,1-1-1,-1 1 0,1 0 1,0 0-1,0 0 1,0 0-1,1 0 0,-1 1 1,-2 8-1,0-1 72,0 0 0,2 0 1,-1 0-1,1 0 0,1 1 0,0-1 0,1 1 0,1 0 0,0 15 0,0-27-107,0 1 0,0-1 1,0 1-1,0-1 0,1 0 0,-1 1 0,0-1 0,1 0 0,-1 0 1,1 1-1,-1-1 0,1 0 0,-1 0 0,1 1 0,0-1 0,0 0 1,-1 0-1,1 0 0,0 0 0,0 0 0,0 0 0,0-1 1,0 1-1,1 0 0,-1 0 0,0-1 0,0 1 0,0 0 0,1-1 1,-1 0-1,0 1 0,1-1 0,-1 0 0,0 1 0,1-1 0,1 0 1,-1 0-12,1 0 1,-1 0 0,0-1 0,0 1 0,0-1 0,1 1-1,-1-1 1,0 0 0,0 1 0,0-1 0,0 0 0,0-1 0,-1 1-1,1 0 1,0 0 0,0-1 0,-1 1 0,1-1 0,-1 1 0,1-1-1,-1 0 1,3-3 0,-2 0-30,1 0 0,-1 0 0,0-1 0,0 1 0,0 0 0,-1-1 0,0 1 0,0-1 0,0 0 0,-1 1 0,0-1 0,0 0 0,0 1 0,-1-1 0,0 0 0,0 1 0,0-1 0,0 1 0,-5-11 0,-3 1 24,0 0 0,0 1 0,-1 0 0,-1 1 0,-14-14 0,-15-20 394,39 46-322,0 0-1,1 0 1,-1 0 0,0 0 0,1 0-1,-1 0 1,0 0 0,1 0-1,0 0 1,-1 0 0,1-1 0,0 1-1,-1 0 1,1 0 0,0 0-1,0-1 1,0 1 0,0 0 0,0 0-1,0-1 1,1 1 0,-1 0-1,0 0 1,1 0 0,-1-1 0,1-1-1,1 1-21,0-1-1,0 1 1,0-1 0,0 1-1,1 0 1,-1 0-1,1 0 1,-1 0-1,1 1 1,4-3-1,3-1-43,1 0 0,0 1 0,0 0 0,22-3-1,-13 4-196,0 1 0,1 1-1,-1 1 1,33 4-1,-50-2-130,-1 0-1,1-1 0,0 1 0,-1 0 0,1 1 0,-1-1 0,1 0 1,-1 1-1,0-1 0,0 1 0,0 0 0,0 0 0,-1 0 1,1 0-1,-1 0 0,0 0 0,0 0 0,1 3 0,-1-5 259,5 16-2017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419 360 736,'0'0'6924,"-20"5"-5422,18-1-1526,0 0 0,0 0 1,0 0-1,1 0 0,0 0 0,0 0 1,0 1-1,0-1 0,0 0 0,1 5 1,0-9 95,-33 6 196,33-7-267,0 0 0,1 1 0,-1-1 0,1 1 0,-1-1 0,0 1 0,1-1 0,-1 1 0,1-1 0,0 1 0,-1 0 0,1-1 0,-1 1 0,1-1 0,0 1 1,-1 0-1,1 0 0,-1-1 0,1 1 0,0 0 0,0 0 0,-1 0 0,1 0 0,0 0 0,-1 0 0,1 0 0,0 0 0,-1 0 0,1 0 0,0 0 0,-1 0 0,1 1 1,0-1-1,-1 0 0,1 1 0,0-1 0,-1 0 0,1 1 0,-1-1 0,1 0 0,-1 1 0,1-1 0,-1 1 0,1-1 0,-1 1 0,1-1 0,-1 1 0,1 0 0,-1-1 0,0 1 1,0-1-1,1 2 0,-2-3 4,1 1 1,-1 0-1,0-1 1,0 1 0,0 0-1,1-1 1,-1 1-1,0 0 1,0 0 0,0 0-1,0 0 1,1 0-1,-1 0 1,0 0-1,0 0 1,0 0 0,0 0-1,1 1 1,-1-1-1,0 0 1,0 0 0,0 1-1,1-1 1,-1 0-1,0 1 1,1-1-1,-1 1 1,0-1 0,1 1-1,-1 0 1,0-1-1,1 1 1,-1 0 0,1-1-1,-1 1 1,0 1-1,1-4 43,0 1-1,0-1 0,0 0 1,0 1-1,-1-1 0,1 1 1,0-1-1,-1 1 0,1-1 1,-1 1-1,0-1 0,0 1 1,1-1-1,-1 1 1,0 0-1,0-1 0,0 1 1,0 0-1,-1 0 0,1 0 1,0 0-1,0 0 0,-1 0 1,1 0-1,-1 0 0,1 1 1,0-1-1,-1 0 0,1 1 1,-1-1-1,0 1 0,1 0 1,-1-1-1,1 1 0,-3 0 1,4-1 92,0 0 0,0-1 0,0 1 1,0 0-1,0-1 0,-1 1 0,1 0 1,0 0-1,-1-1 0,1 1 0,-1 0 1,1 0-1,-1 0 0,1 0 0,-1-1 0,0 1 1,0 0-1,1 0 0,-1 0 0,0 0 1,0 1-1,-2-3 0,-30-35 326,-50-59-8,64 80-444,1 0 0,1-1 0,0-1 0,-25-37 0,42 54-11,0 1 1,-1 0 1,1-1-1,0 1 1,-1 0-1,1 0 0,-1 0 1,0 0-1,1 0 1,-1 0-1,0 0 1,0 0-1,1 0 0,-1 0 1,0 0-1,0 0 1,0 0-1,0 1 0,-2-2 1,-8-10 75,11 12-97,0 0-33,-1 0 41,0 0 24,-1-1 5,0-1 0,-1 1 0,1-1 0,0 1 0,0-1 0,0 0 0,0 0 0,1 0 0,-1 0 0,0 0 0,1 0 1,-1 0-1,1-1 0,0 1 0,0-1 0,0 1 0,-1-5 0,-1 2-16,2 2-696,-6-11 2039,3 8-3936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2713,'0'0'6833,"-4"0"-6408,3 0-393,-1 0-1,1 0 0,0 0 0,0 0 0,-1 0 1,1 0-1,0 1 0,0-1 0,0 1 0,-1-1 1,1 0-1,0 1 0,0 0 0,0-1 1,0 1-1,0 0 0,0 0 0,0-1 0,0 1 1,0 0-1,0 0 0,1 0 0,-1 0 0,0 0 1,0 2-1,-18 42 614,14-23-414,1 1-1,-1 30 1,4 39 26,2-91-298,0 0 0,0-1 0,-1 1 0,1-1 1,0 1-1,0 0 0,0-1 0,0 0 0,0 1 0,0-1 0,0 1 0,0-1 0,0 0 0,0 0 0,0 0 0,0 0 0,0 1 0,0-1 0,0-1 0,0 1 0,0 0 0,1 0 0,27-2-792,-25 1 472,1-1 0,-1 0 0,0 0-1,0 0 1,0-1 0,0 0 0,0 1 0,-1-1-1,1 0 1,-1-1 0,0 1 0,0-1 0,0 1-1,0-1 1,-1 0 0,1 0 0,-1 0 0,2-6-1,-1-3-2185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1120,'0'0'5447,"2"-3"-4783,-1 1-603,0 0 0,1 1-1,-1-1 1,1 1 0,0 0 0,-1 0 0,1-1 0,0 1 0,-1 0-1,1 0 1,0 0 0,0 1 0,0-1 0,0 0 0,0 1 0,0-1-1,0 1 1,0 0 0,0 0 0,0 0 0,0 0 0,1 0 0,-1 0 0,0 0-1,0 1 1,0-1 0,0 1 0,0-1 0,2 2 0,0 0-33,0-1 1,0 1 0,0 0 0,0 0-1,-1 1 1,1-1 0,-1 1-1,1-1 1,-1 1 0,0 0 0,0 1-1,0-1 1,-1 0 0,4 7-1,6 20 188,-11-25-141,0 0-1,1 0 1,0 0 0,0-1 0,0 1 0,0 0 0,1-1 0,0 0 0,3 5 0,-5-9-3,-1 0 1,0 0 0,1 1-1,-1-1 1,1 0 0,-1 0-1,1 0 1,-1 0 0,0 0 0,1 0-1,-1 0 1,1 0 0,-1 0-1,1 0 1,-1 0 0,0 0-1,1 0 1,-1 0 0,1 0-1,-1 0 1,0-1 0,1 1 0,-1 0-1,1 0 1,-1 0 0,0-1-1,1 1 1,-1 0 0,0 0-1,1-1 1,-1 1 0,0 0 0,1-1-1,-1 1 1,0 0 0,0-1-1,0 1 1,1-1 0,-1 1-1,0 0 1,0-1 0,0 0 0,11-22 103,-9 18-14,11-21-227,-1 0-1,-2-1 1,11-41-1,-14 3-5458,-7 57 2913,-4 0-275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2649,'0'0'5441,"-2"28"-6137,2-5-529,0 2-1343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3065,'0'0'7412,"0"-4"-6843,-1 2-199,0 13 76,-1 36 548,-2 66 521,4-62-1071,10 226 303,-12-373-8383,-4 31 4048,4 35 1314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1288,'0'0'4865,"0"9"-4083,-1 10-345,0-6-64,1 1 1,0-1-1,1 0 0,4 24 1,-5-34-322,1 0 0,-1-1 1,1 1-1,0 0 0,0-1 0,0 0 1,1 1-1,-1-1 0,0 1 1,1-1-1,-1 0 0,1 0 0,0 0 1,0 0-1,0 0 0,0 0 0,0-1 1,0 1-1,1-1 0,-1 1 1,0-1-1,1 0 0,-1 0 0,1 0 1,-1 0-1,1 0 0,0-1 1,-1 1-1,1-1 0,0 0 0,3 0 1,-1 0-19,-1-1-1,1-1 1,-1 1 0,1-1 0,-1 1 0,0-1 0,1-1 0,-1 1-1,0 0 1,-1-1 0,1 0 0,0 0 0,-1 0 0,1-1 0,-1 1 0,0-1-1,0 1 1,-1-1 0,1 0 0,3-8 0,6-10 86,-1 0 0,12-35 0,-23 87 142,1 1 1,2-1 0,6 32-1,-9-61-266,0 1 1,1-1-1,-1 0 0,1 0 0,0 1 0,-1-1 0,1 0 0,0 0 0,0 0 0,0 0 0,0 1 0,0-1 0,0 0 0,0-1 0,0 1 0,0 0 0,0 0 0,0 0 0,1-1 0,-1 1 0,0-1 0,0 1 0,1-1 0,-1 1 0,1-1 0,1 1 1,0-2 15,0 1 1,0 0 0,0-1 0,0 1 0,0-1-1,0 0 1,0 0 0,0 0 0,0-1 0,0 1-1,3-3 1,7-5 26,-1 0 0,-1-1 0,20-20 0,-25 23-25,-1 0 0,1 0-1,-1 0 1,0-1 0,-1 0-1,0 0 1,3-8 0,-5 14-22,-2 2-97,0 41-336,0-16 531,1-14-6,0 0-1,-1 1 1,-1-1-1,0 1 1,0-1 0,-1 0-1,-1 0 1,0 0-1,-8 19 1,11-29 361,0-34 218,0 18-623,0-8-122,5-46 0,-4 62 33,0 0 0,1 0-1,0 1 1,0-1 0,1 0 0,0 1 0,0 0 0,0 0 0,1 0 0,9-11 0,-12 15 37,0 1 0,0 0 1,0 0-1,0 0 0,0 0 1,0 0-1,0 1 0,1-1 1,-1 0-1,0 0 1,1 1-1,-1-1 0,0 1 1,1-1-1,-1 1 0,1 0 1,-1 0-1,1-1 0,-1 1 1,1 0-1,-1 0 0,1 0 1,-1 1-1,1-1 0,-1 0 1,1 0-1,-1 1 0,0-1 1,1 1-1,-1-1 0,0 1 1,1 0-1,-1 0 0,0-1 1,0 1-1,1 0 1,-1 0-1,0 0 0,0 0 1,0 0-1,0 1 0,0-1 1,-1 0-1,1 0 0,0 1 1,0-1-1,0 2 0,2 2 39,1 1-1,-1-1 0,0 1 0,-1 0 0,1 0 1,-1 0-1,0 0 0,-1 1 0,2 10 0,-3 147 430,0-164-488,21-25-5209,17-18 1264,-20 24 1596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7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47 2072,'0'0'5295,"-1"13"-4458,-5 115 1884,5-127-2686,2 0 1,-1 0-1,0 0 1,0 1-1,0-1 1,0 0-1,1 0 1,-1 0-1,1 0 1,-1 0-1,1 1 1,-1-1-1,1 0 1,-1 0-1,1 0 1,0-1-1,0 1 1,0 0-1,-1 0 1,1 0-1,0 0 0,0-1 1,0 1-1,0 0 1,2 0-1,0 0 51,0 0-1,1 0 1,-1 0 0,0 0-1,1-1 1,-1 1-1,1-1 1,-1 0-1,5 0 1,-1-1 41,-1 0 0,1 0 0,-1 0 0,1 0 0,-1-1-1,1 0 1,-1-1 0,0 0 0,8-4 0,-9 2-57,0 0 0,0 0-1,0 0 1,-1-1 0,0 1 0,0-1-1,0 0 1,-1-1 0,0 1-1,0-1 1,-1 1 0,0-1 0,0 0-1,-1 1 1,1-1 0,-1 0-1,-1 0 1,1 0 0,-1 0 0,-1 0-1,-1-11 1,2 15-115,-1 1 0,0-1 0,0 1 1,0-1-1,-1 1 0,1 0 0,-1-1 0,1 1 0,-1 0 0,0 0 1,1 0-1,-1 0 0,0 1 0,-1-1 0,1 0 0,0 1 1,0-1-1,-1 1 0,1 0 0,0 0 0,-1 0 0,0 0 0,1 0 1,-1 0-1,1 1 0,-1-1 0,0 1 0,-5 0 0,3-1-157,0 0 1,0 1-1,0 0 0,0 0 0,-1 0 0,1 0 0,0 1 0,0 0 0,0 0 0,0 1 1,0-1-1,0 1 0,0 0 0,-8 5 0,8-3-244,0 0-1,0 1 1,1 0 0,0 0-1,-1 0 1,2 1 0,-1-1 0,1 1-1,-1 0 1,2 0 0,-1 0-1,1 0 1,0 1 0,-2 7-1,4-5-2339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3313,'0'0'5508,"15"3"-4770,7 3-332,1-1-1,0-1 1,37 1-1,-53-5-347,-1 0 0,1-1-1,-1 1 1,1-1 0,-1 0-1,1-1 1,-1 0 0,0 0 0,0 0-1,0-1 1,0 0 0,9-5 0,-11 5-62,-1 0 0,0 0 0,0-1 1,0 1-1,-1 0 0,1-1 0,-1 0 1,0 1-1,0-1 0,0 0 1,0 0-1,-1 0 0,1-1 0,-1 1 1,0 0-1,0 0 0,-1-1 0,1 1 1,-1 0-1,0-5 0,-1 6-25,1 1 1,0-1-1,-1 1 0,1 0 0,-1-1 0,0 1 1,0 0-1,0 0 0,0-1 0,0 1 0,0 0 0,0 0 1,-1 0-1,1 0 0,-1 1 0,0-1 0,1 0 1,-1 1-1,0-1 0,0 1 0,0-1 0,0 1 1,0 0-1,-1 0 0,1 0 0,0 0 0,0 0 1,-4 0-1,-1-1-16,0 0 0,0 1 1,0 0-1,0 0 0,0 1 1,0 0-1,0 0 0,-13 2 1,16 0 50,1-1-1,0 1 1,-1 0 0,1 0 0,0 0 0,0 0 0,0 1 0,0-1 0,1 1 0,-1 0 0,1 0 0,0 0 0,-1 0 0,1 0 0,0 0 0,-2 7-1,-24 56 569,17-28 153,2 0 0,2 0-1,2 0 1,1 1-1,2 76 1,2-114-786,0 0 0,0-1 0,0 1-1,0-1 1,0 1 0,0-1 0,0 1 0,0 0 0,0-1-1,0 1 1,0-1 0,0 1 0,1-1 0,-1 1 0,0 0-1,0-1 1,1 1 0,-1-1 0,0 1 0,1-1 0,-1 0-1,0 1 1,1-1 0,-1 1 0,1-1 0,-1 0 0,1 1-1,-1-1 1,1 0 0,-1 1 0,1-1 0,-1 0 0,1 0 0,-1 0-1,1 1 1,-1-1 0,1 0 0,0 0 0,-1 0 0,1 0-1,-1 0 1,1 0 0,0 0 0,-1 0 0,1 0 0,-1 0-1,1-1 1,-1 1 0,1 0 0,0 0 0,-1 0 0,1-1-1,-1 1 1,1 0 0,-1-1 0,1 1 0,-1 0 0,0-1-1,1 0 1,30-22-2710,28-36-1784,-31 32 1799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9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12 872,'0'0'9123,"0"-11"-7301,-2 21-1387,-1 1-1,0-1 0,-9 21 1,-7 22 92,16-40-493,0 0 0,2 1 1,-1-1-1,2 0 0,0 1 1,0-1-1,4 19 0,-3-30-69,0 0 0,0 0 0,0 0-1,0 0 1,1 0 0,-1 0 0,1 0-1,-1 0 1,1 0 0,0-1 0,0 1-1,0-1 1,0 0 0,0 1 0,0-1-1,0 0 1,0 0 0,1 0 0,-1 0-1,0-1 1,0 1 0,1-1 0,-1 1-1,1-1 1,-1 0 0,0 0-1,1 0 1,-1 0 0,1 0 0,-1-1-1,0 1 1,5-2 0,-4 2-229,0-1 0,-1 1 0,1-1 1,0 0-1,0 0 0,0 0 0,-1 0 0,1 0 0,0-1 1,-1 1-1,1-1 0,-1 1 0,0-1 0,1 0 0,-1 0 1,0 0-1,0-1 0,0 1 0,-1 0 0,1-1 0,0 1 0,-1-1 1,0 0-1,0 1 0,1-1 0,0-5 0,-2 5-16,0 0-1,1 1 0,-2-1 0,1 1 0,0-1 1,0 0-1,-1 1 0,0-1 0,1 0 0,-1 1 1,0-1-1,0 1 0,0 0 0,-1-1 1,1 1-1,0 0 0,-4-4 0,0 2 355,0-1-1,-1 1 1,1 0 0,-1 0-1,-8-4 1,-3-1 2296,16 3 898,12-1-2192,16-3-1064,-24 10 315,22-9 147,-6 2 229,0 0 0,0 1 0,0 2 0,1 0 0,27-2-1,-41 55-477,-5-40-426,2 21 603,-5-17-3327,4-19-1442,-1-9 2700,0 9 521,-1-4-1536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2985,'0'0'7785,"109"-38"-7353,-97 38-272,0 0-160,-4 0-136,4 2-712,-2 9-1104,0 0-1649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0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2945,'0'0'6222,"1"3"-5416,50 129 3993,-8-18-4562,-43-114-325,0 1 0,0-1 0,1 1 0,-1 0 1,0-1-1,0 1 0,0-1 0,1 0 0,-1 1 1,0-1-1,1 1 0,-1-1 0,0 1 0,1-1 1,-1 0-1,1 1 0,-1-1 0,1 0 0,-1 1 1,1-1-1,-1 0 0,0 0 0,1 1 0,0-1 0,-1 0 1,1 0-1,-1 0 0,1 0 0,-1 0 0,1 0 1,-1 0-1,1 0 0,-1 0 0,1 0 0,0 0 1,-1 0-1,1 0 0,-1 0 0,1 0 0,-1 0 1,1-1-1,-1 1 0,1 0 0,-1 0 0,1-1 1,-1 1-1,0 0 0,1-1 0,-1 1 0,1-1 1,-1 1-1,1-1 0,20-28-2989,6-31-371,-15 34 1210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3745 216,'0'0'2691,"-19"0"-525,19-4-2102,1-1 1,0 0-1,0 1 1,0-1-1,1 1 0,0-1 1,0 1-1,0 0 1,0 0-1,1 0 0,-1 0 1,6-5-1,45-48-116,-32 36 102,718-670 122,-427 418-99,160-124 175,-311 282-250,6 7 0,251-122 0,126-47 17,-293 146-16,562-240-23,-76 72 317,-286 111-80,407-134 631,-441 202 384,-122 39-556,-290 79-455,-14 2-550,-14 5-1190,-1 0-1376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1456,'0'0'5711,"-4"29"-2260,-8 2-2475,-27 50 1,8-16-1541,39-69-4254,30-18 2578,-16 2-140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1544,'0'0'6388,"-2"13"-5454,1-2-620,-1 0 1,-1 0 0,0 0-1,0 0 1,-7 13-1,8-19-143,-1 0 0,0 0 0,0 0 0,0 0 0,-1 0-1,1-1 1,-1 0 0,-1 0 0,1 0 0,0 0 0,-1-1 0,0 1-1,1-1 1,-2 0 0,-5 2 0,10-4-168,1-1-1,-1 1 1,0-1 0,0 1 0,0-1 0,1 1-1,-1-1 1,0 1 0,0-1 0,0 0 0,0 0-1,0 0 1,0 1 0,0-1 0,0 0 0,0 0-1,0 0 1,0 0 0,0 0 0,0-1 0,0 1-1,0 0 1,0 0 0,0-1 0,1 1-1,-1 0 1,0-1 0,0 1 0,0-1 0,0 1-1,1-1 1,-1 0 0,0 1 0,0-1 0,1 0-1,-1 1 1,0-3 0,0 0-54,0-1-1,1 0 1,-1 1 0,1-1 0,0 0-1,0 0 1,0 1 0,1-1-1,1-5 1,-2 7 35,1 0 0,0 0 0,-1 0 1,1 0-1,0 0 0,0 0 0,0 0 0,1 1 0,-1-1 0,0 0 0,1 1 0,-1-1 1,1 1-1,-1 0 0,1-1 0,-1 1 0,1 0 0,0 0 0,0 0 0,0 0 0,0 0 0,0 1 1,0-1-1,0 0 0,0 1 0,0 0 0,0-1 0,0 1 0,0 0 0,0 0 0,0 0 0,0 0 1,0 1-1,0-1 0,0 0 0,0 1 0,0-1 0,0 1 0,0 0 0,0 0 0,0 0 1,0 0-1,-1 0 0,1 0 0,0 0 0,-1 1 0,1-1 0,2 3 0,12 34-104,6 13-1684,-2-28-2196,-13-20 1484,-1-2-953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3481,'0'0'2696,"-2"32"-4384,4-14-1289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 3425,'0'0'4027,"0"9"-3572,-14 177 965,14-185-1410,0 0-1,0 0 0,0-1 0,1 1 0,-1 0 1,0 0-1,0 0 0,0-1 0,1 1 1,-1 0-1,0 0 0,1-1 0,-1 1 0,1 0 1,-1-1-1,1 1 0,-1 0 0,1-1 1,0 1-1,-1-1 0,1 1 0,0-1 0,-1 1 1,1-1-1,0 1 0,1-1 0,27 4 420,-23-4-352,-1-1 0,1 0-1,0 0 1,0 0 0,-1-1 0,1 0 0,9-4 0,-6-1 25,-1 0 1,0-1 0,0 1 0,-1-1 0,0-1 0,-1 1 0,0-1 0,0-1-1,-1 1 1,0-1 0,0 0 0,-1 0 0,0 0 0,-1 0 0,-1-1 0,1 1-1,-2-1 1,1 0 0,-1 0 0,-1 1 0,-1-13 0,5 18-483,4 13 227,6 14 176,-5-1 48,-1-1 0,0 1 0,-2 1 0,0-1 0,-2 1-1,0 0 1,0 40 0,-4-61 567,0-20-318,0 12-325,0-14-66,1 0-1,5-34 0,-5 48 43,1 1-1,0-1 1,0 1 0,0 0-1,1 0 1,0 0-1,0 0 1,0 1 0,1-1-1,0 1 1,0 0 0,9-9-1,-12 13 8,-1 1 1,1-1-1,-1 1 0,1-1 1,0 1-1,-1-1 0,1 1 1,-1-1-1,1 1 0,0 0 0,0-1 1,-1 1-1,1 0 0,0-1 1,0 1-1,-1 0 0,1 0 0,0 0 1,0 0-1,-1 0 0,1 0 1,0 0-1,0 0 0,-1 0 1,1 0-1,0 0 0,0 1 0,-1-1 1,2 1-1,13 20-180,-1 40 271,-13-55-92,2 25-70,-3-23 139,0 0-1,1 1 1,1-1-1,3 15 1,-4-22-121,-1 1-1,1 0 0,0-1 1,-1 1-1,1-1 1,0 0-1,0 1 1,0-1-1,0 0 1,0 1-1,1-1 0,-1 0 1,0 0-1,1 0 1,-1 0-1,0 0 1,1 0-1,-1-1 0,1 1 1,0 0-1,-1-1 1,1 1-1,-1-1 1,1 0-1,0 1 1,-1-1-1,1 0 0,2 0 1,0-1-5,0 0 1,0 0-1,0 0 0,0 0 1,0-1-1,0 1 0,-1-1 0,1 0 1,-1 0-1,1-1 0,-1 1 1,0-1-1,0 0 0,0 1 1,0-1-1,4-6 0,-2 2 159,1 0-1,-2 0 1,1 0-1,-1-1 1,0 0-1,0 0 1,3-9-1,-8 22-7,0 1-1,1-1 1,-1 0 0,1 1-1,1-1 1,-1 0 0,1 1 0,0-1-1,0 0 1,1 0 0,-1 0-1,1 0 1,0 0 0,3 5-1,-3-7-39,-1 1-1,1-1 1,0 0 0,0 0-1,0 0 1,1 0-1,-1-1 1,1 1-1,0-1 1,-1 1-1,1-1 1,0 0 0,0 0-1,0 0 1,1-1-1,-1 1 1,0-1-1,1 1 1,-1-1 0,1 0-1,-1-1 1,1 1-1,4 0 1,-3-1 39,-1-1 0,0 1-1,1-1 1,-1 0 0,0-1 0,1 1 0,-1-1 0,0 1-1,0-1 1,0-1 0,0 1 0,-1 0 0,1-1 0,0 0 0,-1 0-1,0 0 1,0 0 0,0 0 0,0-1 0,0 0 0,-1 1 0,1-1-1,-1 0 1,0 0 0,-1 0 0,3-7 0,0 1-27,-1-1 0,0 1 0,-1-1 0,0 0 0,0 0 0,-1 0 0,-1 0 0,0 0 0,-3-22 0,3 31-97,-1 0-1,0 1 0,1-1 0,-1 0 0,0 0 1,0 1-1,0-1 0,0 1 0,0-1 1,0 1-1,-1-1 0,1 1 0,0 0 1,-1-1-1,1 1 0,-1 0 0,1 0 1,-1 0-1,0 0 0,1 1 0,-1-1 1,0 0-1,0 1 0,1-1 0,-1 1 0,0-1 1,0 1-1,0 0 0,0 0 0,0 0 1,1 0-1,-5 0 0,2 1-219,0-1-1,0 0 1,0 1 0,0 0-1,-1 0 1,1 0 0,0 0-1,0 1 1,1 0 0,-1 0-1,0 0 1,0 0 0,-4 4-1,0 3-402,0 0 0,0 1 0,1 0 0,1 1 0,-7 12 0,8-14 76,-9 16-1728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4 104 2136,'0'0'4548,"18"-14"-3418,3-4-778,-12 9-143,0 1 0,1 1 0,-1 0 0,2 0 0,-1 1 0,21-9 0,-28 13-55,0 0 0,0 1 0,1-1 0,-1 1-1,0 0 1,1 0 0,-1 0 0,0 1 0,1-1 0,-1 1 0,1 0 0,-1 0 0,1 0 0,4 1 0,-7 0-148,1 0 1,0 0-1,-1 1 1,1-1-1,-1 1 0,1-1 1,-1 1-1,1-1 1,-1 1-1,0 0 1,0 0-1,0 0 0,0 0 1,0 0-1,-1 0 1,1 0-1,0 0 0,-1 0 1,0 0-1,1 0 1,-1 0-1,0 0 0,0 3 1,4 54 400,-4 77 0,-2-52-429,2-83-205,1-1 212,-1-1-1,1 1 0,-1 0 0,1 0 0,-1 0 1,1-1-1,-1 1 0,1 0 0,-1 0 1,1-1-1,-1 1 0,1-1 0,-1 1 0,1 0 1,-1-1-1,0 1 0,1-1 0,-1 1 0,0-1 1,1 1-1,-1-1 0,0 1 0,0-1 1,0 1-1,1-1 0,-1 1 0,0-1 0,0-1 1,2-26-792,-10-24-304,6 45 1139,-1 1-1,-1 0 0,1 0 1,-1 0-1,0 1 0,0-1 1,0 1-1,-1 0 0,0 0 1,0 0-1,-1 1 0,-9-7 1,12 9-17,1 1 1,-1-1 0,0 1 0,0 0-1,0 0 1,1 0 0,-1 0-1,0 1 1,0-1 0,0 1 0,0 0-1,0-1 1,0 1 0,0 1 0,0-1-1,0 0 1,0 1 0,0-1 0,0 1-1,0 0 1,0 0 0,0 0-1,1 1 1,-1-1 0,0 1 0,1-1-1,-1 1 1,1 0 0,0 0 0,0 0-1,-3 3 1,-2 2-79,1 1-1,0-1 1,0 1-1,1 0 1,0 1-1,1-1 1,0 1 0,0 0-1,1 0 1,0 0-1,0 1 1,1-1-1,1 1 1,-1-1 0,1 16-1,1-24-22,1-1 1,-1 1-1,0-1 0,0 1 1,1-1-1,-1 0 0,0 1 0,1-1 1,-1 0-1,1 1 0,-1-1 1,0 0-1,1 1 0,-1-1 0,1 0 1,-1 0-1,1 1 0,-1-1 0,1 0 1,-1 0-1,1 0 0,-1 0 1,1 0-1,-1 1 0,1-1 0,-1 0 1,1 0-1,-1 0 0,1-1 1,-1 1-1,1 0 0,-1 0 0,1 0 1,-1 0-1,1 0 0,-1-1 1,1 1-1,-1 0 0,1-1 0,20-6-1426,-2-6-768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2641,'0'0'4455,"1"9"-3900,0-4-467,0-1 0,-1 1 0,2-1 1,-1 1-1,0-1 0,1 1 0,0-1 0,3 7 0,-3-9 3,0-1 0,-1 1-1,1 0 1,0 0 0,0-1-1,0 1 1,0-1 0,1 1 0,-1-1-1,0 0 1,1 0 0,-1 0-1,1 0 1,-1 0 0,1-1-1,-1 1 1,1-1 0,-1 0-1,1 1 1,-1-1 0,4-1 0,1 1 47,0-1 0,-1 0 1,1-1-1,-1 0 0,1 0 1,-1 0-1,0 0 0,0-1 1,0 0-1,0-1 0,0 1 1,-1-1-1,0 0 0,6-5 1,-8 6-124,0 0 0,1 0 1,-1-1-1,-1 1 0,1 0 1,0-1-1,-1 0 0,0 0 1,1 0-1,-2 0 0,1 0 0,0 0 1,-1 0-1,0 0 0,0-1 1,0 1-1,0 0 0,-1-1 1,0 1-1,0-1 0,0 1 0,-1-7 1,0 9-31,0 0 1,-1 0-1,1 0 0,-1 0 1,1 1-1,-1-1 1,0 0-1,1 1 1,-1-1-1,0 1 0,0-1 1,0 1-1,-1 0 1,1 0-1,0 0 1,0 0-1,0 0 0,-1 1 1,1-1-1,0 1 1,-1-1-1,1 1 1,-1 0-1,-2 0 0,-6-1-475,1 1 0,-1 0-1,1 0 1,-16 3-1,23-2 141,-1 1 0,0-1 0,1 1-1,-1 0 1,1 0 0,0 0 0,0 1 0,0-1-1,0 1 1,0 0 0,0 0 0,0 0 0,1 0-1,0 0 1,-3 4 0,3-4-8,-4 6-1827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3361,'0'0'4483,"1"5"-3997,30 112 1737,-18-64-1363,21 57 0,-12-56-494,-10-27-221,-1 2 0,-1-1 0,11 53 0,-20-80-121,-1 0-1,0 0 1,0 0 0,1 0-1,-1 0 1,0 0 0,0 0-1,0 1 1,0-1 0,0 0-1,0 0 1,-1 0 0,1 0-1,0 0 1,0 0 0,-1 0 0,1 0-1,-1 0 1,1 0 0,-1 0-1,1 0 1,-1-1 0,0 1-1,1 0 1,-1 0 0,0 0-1,0-1 1,1 1 0,-1 0-1,0-1 1,0 1 0,0-1 0,-1 1-1,-2 0 14,1 0 0,-1-1 0,0 0 1,1 0-1,-1 0 0,0 0 0,1-1 0,-1 1 0,-4-2 0,3 0-77,-1 0 0,1 0-1,0 0 1,0-1 0,1 0 0,-1 0 0,0 0-1,1 0 1,0-1 0,0 1 0,0-1 0,0 0 0,1-1-1,-1 1 1,1-1 0,0 1 0,0-1 0,1 0-1,-1 0 1,1 0 0,0 0 0,1-1 0,-1 1-1,-1-11 1,1 5 5,1 0 0,-1 0 0,2-1 0,-1 1 0,2 0 0,-1 0 0,2-1 0,-1 1 0,2 0 0,-1 0-1,6-14 1,3 2 117,1-1-1,1 2 0,1 0 1,0 0-1,2 1 1,1 1-1,33-32 0,-48 98 762,6 144-672,-8-189-235,0-1-103,1 0 1,-1 0-1,1 1 0,-1-1 1,1 0-1,0 0 1,-1 0-1,1 0 1,-1 0-1,1 0 0,-1 0 1,1 0-1,0 0 1,-1 0-1,1 0 1,-1 0-1,1-1 0,-1 1 1,1 0-1,-1 0 1,1 0-1,-1-1 1,1 1-1,-1 0 0,1-1 1,-1 1-1,1 0 1,-1-1-1,1 1 1,-1-1-1,0 1 0,1-1 1,-1 0-1,16-14-1664,0-2-507,-2 1-599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1 744,'0'0'7800,"-38"64"-3744,33-52-3899,0 0 0,0 1 0,2 0 0,-1-1 0,2 1 0,-1 0-1,2 0 1,-1 23 0,3-36-146,-1 1 0,0 0-1,1 0 1,-1 0 0,1 0 0,-1-1-1,1 1 1,-1 0 0,1-1-1,-1 1 1,1 0 0,0-1 0,-1 1-1,1 0 1,0-1 0,0 1-1,-1-1 1,1 0 0,0 1-1,0-1 1,0 0 0,0 1 0,-1-1-1,1 0 1,0 0 0,0 0-1,0 1 1,0-1 0,0 0 0,0 0-1,0 0 1,-1-1 0,3 1-1,-2 0 23,0 0 0,1 0-1,-1 0 1,1 0-1,-1 0 1,1-1-1,-1 1 1,0 0 0,1-1-1,-1 1 1,0-1-1,1 1 1,-1-1 0,0 0-1,0 0 1,0 0-1,1 1 1,-1-1 0,0 0-1,0 0 1,0 0-1,1-2 1,-1-1-36,1 1-1,-1-1 1,0 1 0,-1-1-1,1 1 1,-1-1 0,1 1-1,-1-1 1,0 0 0,0 1 0,0-1-1,-1 0 1,0 1 0,1-1-1,-3-5 1,2 7-266,0 0-1,-1 0 1,1 0 0,0 1-1,-1-1 1,1 0 0,-1 1-1,0-1 1,1 1-1,-1-1 1,0 1 0,0 0-1,0 0 1,0 0 0,0 0-1,0 0 1,0 0 0,0 1-1,-1-1 1,1 1 0,0-1-1,0 1 1,0 0-1,-1 0 1,-2 0 0,11 6-4551,3-5 2818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1 1 2809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42 154 2809,'56'83'732,"-45"-66"116,-11-10-201,0 0 0,1-1-1,-1 1 1,1 0 0,1 0 0,0 0 0,4 12-1,-5-16-556,0-1-1,1 0 1,-1 0-1,0 0 1,1 0-1,0 0 1,-1 0-1,1 0 1,0-1-1,0 1 1,0-1-1,0 1 1,0-1-1,0 0 1,0 0-1,0 1 1,1-2-1,-1 1 1,0 0 0,1 0-1,-1-1 1,1 1-1,-1-1 1,1 0-1,3 0 1,-3-1-51,-1 0 0,0 0 0,1 0 0,-1 0 0,0 0 0,0 0 0,0-1 1,0 1-1,0-1 0,0 0 0,-1 0 0,1 1 0,-1-1 0,1 0 1,-1 0-1,1 0 0,-1-1 0,0 1 0,0 0 0,0 0 0,0-1 0,0-4 1,16-56 41,-15 41 3,0 1 0,-1 0 0,-1-1 0,-1 1 0,-5-29 0,5 46-69,0-1 0,0 1 0,0 0-1,0-1 1,-1 1 0,1 0 0,-1 0 0,0 0-1,0 0 1,-1 1 0,1-1 0,-1 0-1,0 1 1,0 0 0,0 0 0,0 0 0,-1 0-1,1 0 1,-1 1 0,0-1 0,1 1 0,-1 0-1,0 0 1,0 0 0,-1 1 0,1-1 0,0 1-1,-1 0 1,1 1 0,0-1 0,-1 1 0,-5-1-1,5 2-65,0-1 0,0 1 0,0 0 0,0 0 0,0 0 0,1 1 0,-1 0-1,0 0 1,1 0 0,-1 0 0,1 1 0,0-1 0,-1 1 0,1 1 0,1-1-1,-1 0 1,0 1 0,1 0 0,0 0 0,0 0 0,0 0 0,0 0 0,1 0 0,-1 1-1,-1 6 1,0-2-62,1 1-1,0-1 1,0 1-1,1 0 0,0 0 1,1 0-1,0 0 0,0 0 1,1 0-1,1 0 1,0 0-1,2 13 0,-2-20 52,0 0 0,0 0 0,0-1-1,1 1 1,-1 0 0,1 0 0,-1-1-1,1 1 1,0-1 0,0 1 0,0-1-1,0 0 1,0 1 0,1-1 0,-1 0-1,1-1 1,-1 1 0,4 1-1,0 0-67,1 0 0,-1-1 0,1 0 0,-1 0-1,1 0 1,0-1 0,13 1 0,-5-2-23,0-1-1,0 0 1,0 0 0,0-2 0,0 1 0,27-11 0,-28 7 221,69-31-70,-78 34 207,0 0 0,0 0 0,0 0 0,0-1 0,-1 0-1,1 0 1,-1 0 0,0 0 0,0-1 0,-1 1 0,0-1 0,5-8 0,-8 12-115,1 1 1,-1-1-1,1 0 1,-1 0-1,1 0 1,-1 0-1,0 0 1,0 0 0,1 0-1,-1 1 1,0-1-1,0 0 1,0 0-1,0 0 1,0 0-1,0 0 1,0 0-1,0 0 1,-1 0 0,1 0-1,-1-1 1,-13 3 570,-21 23-637,28-17 11,1 0 0,0 1 0,0 0-1,0 0 1,1 1 0,1-1 0,-1 1-1,2 0 1,-1 0 0,1 1 0,0-1-1,1 1 1,0 0 0,1-1 0,0 1-1,0 0 1,1 0 0,1 0 0,2 17-1,-2-25-57,0 0-1,-1-1 1,1 1-1,0-1 1,1 1-1,-1-1 0,0 1 1,0-1-1,0 0 1,1 0-1,-1 1 1,1-1-1,-1 0 1,1 0-1,-1-1 1,1 1-1,0 0 1,-1 0-1,1-1 0,0 1 1,0-1-1,0 0 1,-1 1-1,1-1 1,0 0-1,3 0 1,60 0-644,-46-1-168,-18 2 675,0-1 1,0 0 0,0 0-1,1 0 1,-1 0 0,0-1 0,0 1-1,0 0 1,0 0 0,1-1-1,-1 1 1,0 0 0,0-1 0,0 0-1,0 1 1,0-1 0,0 1-1,0-1 1,0 0 0,0 0 0,-1 0-1,1 1 1,0-1 0,0 0 0,-1 0-1,1 0 1,0 0 0,-1 0-1,1 0 1,-1 0 0,0-1 0,1 1-1,-1 0 1,0 0 0,1 0-1,-1 0 1,0 0 0,0-1 0,0 1-1,0 0 1,0 0 0,0 0 0,-1 0-1,1-1 1,0 1 0,0 0-1,-1 0 1,1 0 0,-1 0 0,1 0-1,-1 0 1,0 0 0,1 0-1,-1 0 1,0 0 0,0 0 0,1 0-1,-1 0 1,-1 0 0,-10-9-1275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79 2328,'0'0'3444,"-5"4"-3068,3-2-306,-1 1 1,1 0-1,-1 0 1,1 0-1,0 1 1,0-1-1,1 0 1,-1 1-1,0-1 1,0 5-1,2-7-43,-1 0 0,1 1 0,-1-1 1,1 0-1,0 1 0,0-1 0,0 0 0,0 1 0,0-1 0,0 1 0,0-1 0,0 0 0,1 1 0,-1-1 0,0 0 1,1 0-1,-1 1 0,1-1 0,0 0 0,-1 0 0,1 1 0,0-1 0,0 0 0,0 0 0,-1 0 0,1 0 0,0 0 1,0 0-1,1-1 0,-1 1 0,0 0 0,0 0 0,0-1 0,0 1 0,1-1 0,-1 1 0,2 0 0,5 1 116,0-1-1,0 0 1,-1 0-1,1 0 1,0-1 0,0 0-1,0 0 1,0-1-1,0 0 1,14-5-1,-16 5-97,-1-1 0,0 0 0,0 0 0,0 0 0,0-1 1,0 1-1,0-1 0,0 0 0,-1-1 0,0 1 0,0-1 0,0 0 0,0 0 0,0 0 0,-1 0 0,4-7 0,-6 9-16,0 0 0,0-1 1,0 1-1,0-1 0,-1 0 0,1 1 0,-1-1 0,0 1 0,0-1 0,0 1 0,0-1 1,0 0-1,-1 1 0,1-1 0,-1 1 0,1-1 0,-1 1 0,0-1 0,0 1 0,0 0 1,-1-1-1,1 1 0,0 0 0,-1 0 0,1 0 0,-1 0 0,0 0 0,0 0 0,0 0 1,0 1-1,0-1 0,0 1 0,0-1 0,-4-1 0,1 0-17,0 0-1,-1 0 0,1 1 1,-1-1-1,0 1 1,0 0-1,0 1 1,0-1-1,0 1 0,0 1 1,0-1-1,0 1 1,-12 1-1,15 0-8,0 0 0,0 1 1,-1-1-1,1 1 0,1 0 0,-1 0 0,0 0 0,0 0 0,1 1 0,-1-1 1,1 1-1,0-1 0,0 1 0,0 0 0,-2 3 0,-27 52-10,26-47 7,-1 1-59,0 1 1,1 1-1,0-1 1,1 1-1,-4 21 1,8-30-469,-1 0 0,1 0 0,0 0 1,1 0-1,-1 0 0,3 9 1,5 1-2695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34 408,'0'0'4614,"-3"-4"-4188,-1 1-408,-5-9 605,10 12-571,-1-1-1,0 1 0,1-1 0,-1 0 0,1 1 0,-1-1 0,1 1 0,-1-1 1,1 1-1,-1 0 0,1-1 0,0 1 0,-1-1 0,1 1 0,-1 0 1,1-1-1,0 1 0,-1 0 0,1 0 0,0 0 0,0 0 0,-1 0 1,1-1-1,0 1 0,0 0 0,7-1 554,0-1 0,1 1-1,-1 0 1,0 1 0,16 1 0,-22-1-554,0 0-1,0 0 1,0 1 0,0-1-1,0 1 1,0-1 0,0 1 0,0 0-1,0 0 1,-1 0 0,1 0-1,0 0 1,0 0 0,-1 0 0,1 1-1,-1-1 1,1 1 0,-1-1 0,0 1-1,1-1 1,-1 1 0,0 0-1,0 0 1,0 0 0,0-1 0,0 1-1,0 4 1,0 2 6,0 0 1,0 0-1,-1 1 1,0-1-1,-3 12 1,1 7-5918,3-37 3624,2-3-521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1064,'0'0'7498,"57"-13"-7394,-49 13-104,-2 0-400,-2 0-1305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2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87 168,'-3'4'10150,"-9"17"-9962,11-19-191,1 1-1,0-1 1,0 0-1,0 0 1,0 0-1,0 1 1,0-1-1,0 0 1,1 0-1,-1 0 1,1 1-1,0-1 1,0 0-1,0 0 1,0 0-1,0 0 1,0 0-1,0-1 1,0 1-1,1 0 1,-1 0-1,1-1 1,0 1-1,-1-1 1,3 2-1,-1-1 15,0-1-1,0 0 1,1 0 0,-1 0 0,0 0-1,0-1 1,0 1 0,1-1-1,-1 0 1,0 0 0,0 0-1,1 0 1,-1-1 0,0 1 0,0-1-1,1 0 1,5-2 0,-3 0 40,0 1-1,0-2 1,0 1 0,-1-1 0,1 0 0,-1 0 0,0 0 0,0-1 0,0 0 0,-1 0 0,1 0 0,-1-1 0,-1 1 0,1-1 0,-1 0 0,0 0 0,0 0 0,0 0 0,-1-1-1,0 1 1,0-1 0,-1 1 0,0-1 0,1-13 0,-3 19-35,1 0 1,0 0-1,-1 0 0,1 0 0,-1 0 0,1 0 1,-1 0-1,0 0 0,1 0 0,-1 0 1,0 0-1,0 0 0,0 0 0,1 1 0,-1-1 1,0 0-1,0 0 0,0 1 0,0-1 0,0 1 1,0-1-1,-1 1 0,1-1 0,0 1 1,0 0-1,0 0 0,0-1 0,0 1 0,-1 0 1,0 0-1,-41-2 11,38 2 5,-12-1-42,10 1-13,0-1-1,0 1 0,1 1 1,-1-1-1,0 1 1,-8 3-1,13-4-119,0 1 1,0 0-1,1 0 1,-1 0-1,1 0 1,-1 0-1,0 0 0,1 0 1,0 1-1,-1-1 1,1 0-1,0 1 1,0-1-1,0 1 1,0 0-1,0-1 0,0 1 1,0 0-1,0 0 1,1-1-1,-1 1 1,1 0-1,-1 0 1,1 0-1,0 0 1,0 0-1,0 3 0,-1 44-3692,1-27 682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2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0 200,'0'0'4945,"-6"25"-4897,6-19 24,0-1-32,0 2-40,0-1-80,6-3-240,6 4-192,0-3-160,9 3-176,-5 2-361,0-4-455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2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27 141 2336,'0'0'5352,"-6"0"-5065,-14 1 201,45 3 246,51 5 235,-46-9-789,7 0-224,-30 2 538,-12 1 694,-3 0-1189,1-1 0,0 1 1,0 1-1,0-1 0,1 1 0,-1 0 0,1 1 1,0 0-1,0 0 0,1 0 0,-1 0 1,1 1-1,1 0 0,-1 0 0,1 1 0,0-1 1,0 1-1,0 0 0,1 0 0,0 0 0,1 0 1,0 0-1,0 1 0,0-1 0,1 1 1,0 0-1,1-1 0,0 13 0,1-17 2,-1 0 0,1-1-1,1 1 1,-1-1-1,0 1 1,0-1 0,1 0-1,0 0 1,-1 1 0,1-1-1,0 0 1,0 0 0,0-1-1,0 1 1,0 0 0,1-1-1,-1 1 1,1-1 0,-1 0-1,1 0 1,-1 0 0,1 0-1,-1 0 1,1 0 0,4 0-1,-1 1 6,0-1 0,0 0 0,0 0 0,0-1 0,0 0 0,0 0 0,1 0 0,-1 0-1,0-1 1,0 0 0,6-2 0,-3-2 19,0 0 0,1 0 0,-2-1-1,1 0 1,-1-1 0,0 0 0,11-13-1,-14 16 117,-1-1 0,0 0 0,0 0 0,0 0 0,-1-1 0,0 1 0,0-1 1,0 0-1,-1 0 0,0 0 0,0 0 0,0 0 0,1-12 0,-3 18-27,0 30-436,-2 55 390,2-84-76,1 0 1,-1 0 0,0 0 0,1 0-1,-1 0 1,1 0 0,0 0-1,-1-1 1,1 1 0,0 0-1,-1 0 1,1-1 0,0 1 0,0 0-1,-1-1 1,1 1 0,0-1-1,0 1 1,0-1 0,0 1 0,0-1-1,0 0 1,0 1 0,0-1-1,0 0 1,0 0 0,0 0 0,0 0-1,0 0 1,0 0 0,1 0-1,41 0 54,-36-1-5,1 0-13,-1-1-1,1 0 1,0-1 0,-1 0-1,1 0 1,-1-1 0,0 0-1,0 0 1,0-1 0,0 0-1,-1 0 1,0 0 0,0-1-1,-1 0 1,1 0 0,-1 0-1,0-1 1,-1 0 0,5-9-1,-5 2 1293,-6 28-974,-3 10-386,4-13 43,0 0 0,0 0 0,1 0 0,1 0 0,3 21-1,-3-29-130,-1-1 0,1 1 0,-1 0 0,1-1 0,0 1 0,0-1 0,0 0 0,0 1 0,1-1 0,-1 0 0,1 0 0,-1 0 0,1 0 0,0 0 0,-1 0 0,1 0 0,0 0 0,0-1 0,1 1 0,-1-1 0,0 0 0,0 1 0,1-1 0,-1 0 0,1 0 0,-1 0 0,1-1 0,-1 1 0,1-1 0,-1 1 0,4-1 0,-5 0-37,-1-1 0,1 1 1,0 0-1,-1-1 0,1 1 1,-1-1-1,1 1 0,-1-1 1,0 1-1,1-1 0,-1 1 1,1-1-1,-1 0 0,0 1 0,0-1 1,1 1-1,-1-1 0,0 0 1,0 1-1,0-1 0,1 0 1,-1 1-1,0-1 0,0 0 1,0 1-1,0-1 0,-1-1 1,1-26-1575,0 20 1066,-2-3 298,0 0 1,-1 1 0,0-1-1,-1 0 1,0 1-1,-1 0 1,0 0 0,0 0-1,-1 1 1,-9-11-1,-18-35 340,23 35 282,-2-3 314,1 0 0,0-1 1,2-1-1,1 1 1,-8-38-1,17 66-482,1-1 0,-1 1 0,1 0 1,0-1-1,0 0 0,0 1 0,0-1 0,1 0 0,-1 0 1,5 4-1,43 42-1674,-2-1 899,-34-30 1165,-2 1 1,0 1-1,0 0 1,-2 0-1,9 25 1,-8-19-99,-7-17-61,-3-4-47,1 1 0,0-1 0,1 0 0,-1 0 0,1 0 0,0 0 0,1 0 0,5 6 0,-8-11-67,1 0 0,-1 0 0,0 0 0,0 0-1,0 0 1,0 0 0,0-1 0,0 1 0,0 0 0,0-1 0,0 1 0,0-1 0,0 1 0,0-1 0,0 0-1,0 1 1,-1-1 0,1 0 0,0 0 0,0 0 0,-1 1 0,1-1 0,0 0 0,-1 0 0,1 0-1,0-2 1,20-35-19,-15 27 413,2-4-364,1 1 0,1 0-1,0 0 1,12-12 0,-18 22-501,1 0-1,-1 1 1,1-1-1,0 1 1,-1 0-1,8-3 1,-6 4-860,-1 0 1,0 1 0,1 0-1,-1-1 1,1 2 0,0-1-1,7 0 1,-5 1-2158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4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85 664,'0'0'7139,"-32"5"-5987,-49 22 125,89-66-1164,-1 31-127,0 1 0,1 0 1,0 1-1,0 0 0,1 0 0,-1 1 1,1 0-1,0 0 0,1 1 0,-1 0 1,1 1-1,0 0 0,-1 0 0,1 1 1,1 1-1,-1 0 0,0 0 0,18 1 0,-26 0 19,0 1-1,0-1 0,0 0 0,0 1 0,-1 0 0,1-1 0,0 1 0,0 0 0,0 0 1,-1 0-1,1 0 0,-1 0 0,1 0 0,-1 1 0,1-1 0,-1 0 0,1 1 0,-1-1 1,0 1-1,0-1 0,0 1 0,0 0 0,0 0 0,0-1 0,0 1 0,-1 0 0,1 0 0,-1 0 1,1 0-1,-1 0 0,0 0 0,0 0 0,0 0 0,0-1 0,0 1 0,0 3 0,0 1 51,0 0 1,-1 0-1,1 0 0,-1 0 0,0 0 0,-1 0 0,0 0 0,0 0 0,0 0 0,-5 8 0,-7 8 46,-2-1 0,0-1 0,-1 0 0,-2-2 0,0 0 0,0-1 0,-27 18 0,38-32-80,1 1-1,-1-1 1,0-1 0,0 1 0,-11 0-1,-10 4 18,13 4-299,31-17 41,-8 0 215,0 1 0,1 0-1,-1 0 1,2 0-1,-1 1 1,0 1-1,1-1 1,-1 1-1,1 1 1,0-1 0,10 0-1,13 31 127,-14-10 62,-18-18-183,6 6 94,1-2-1,-1 1 1,1-1-1,0 0 1,12 5 0,-17-8-52,-1-1 1,1 1 0,0-1 0,0 0 0,-1 1 0,1-1 0,0 0 0,0 0 0,0 0-1,-1-1 1,1 1 0,0 0 0,0-1 0,-1 1 0,1-1 0,0 1 0,-1-1-1,1 0 1,0 0 0,-1 0 0,1 0 0,-1 0 0,0 0 0,1 0 0,-1 0 0,0 0-1,1-1 1,-1 1 0,0-1 0,0 1 0,1-2 0,4-7 89,0 0 1,-1 0-1,0-1 1,5-18-1,-5-1-2956,5 31-3796,-6 2 4260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3881,'0'0'5472,"0"8"-4764,0 249 3516,0-84-6090,1-173 1715,0 0 1,0 0 0,0-1 0,1 1-1,-1-1 1,0 1 0,0-1 0,0 1 0,0-1-1,-1 1 1,1-1 0,0 0 0,0 0-1,0 1 1,0-1 0,-1 0 0,1 0-1,0 0 1,0-1 0,23-48-4155,-13 24 1661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2 195 2793,'0'0'3786,"0"12"-3273,-2 41-83,2-50-385,0-1 1,0 1 0,1 0 0,-1 0 0,1 0 0,-1-1 0,1 1-1,0 0 1,0 0 0,0-1 0,0 1 0,1-1 0,-1 1 0,1-1-1,0 0 1,-1 1 0,1-1 0,0 0 0,0 0 0,0 0 0,1-1-1,-1 1 1,0 0 0,1-1 0,-1 0 0,1 1 0,-1-1 0,1 0-1,0 0 1,-1 0 0,1-1 0,0 1 0,0-1 0,0 1 0,5-1-1,-2 0 20,1 0-1,0 0 0,0-1 0,-1 0 1,1 0-1,0 0 0,-1-1 0,1 0 1,-1 0-1,0-1 0,0 0 0,11-6 0,-10 4-57,0-1-1,0 0 1,-1 0-1,1-1 0,-2 1 1,1-1-1,0-1 0,-1 1 1,-1-1-1,1 0 1,-1 0-1,-1 0 0,1 0 1,-1-1-1,-1 1 0,0-1 1,2-11-1,-23 56 170,17-31-146,0 0 0,0 0-1,1 0 1,0 0-1,0 0 1,0 0 0,0 0-1,1 0 1,0 1 0,0-1-1,0 0 1,1 0 0,0 0-1,1 7 1,0-10-22,-1 1 1,1-1-1,0 0 1,0 1-1,0-1 1,0 0-1,0 0 1,0-1-1,1 1 1,-1 0-1,0-1 1,1 1-1,-1-1 1,1 0-1,0 0 0,0 0 1,-1 0-1,1 0 1,0-1-1,0 1 1,0-1-1,0 0 1,-1 0-1,1 0 1,0 0-1,3 0 1,0 0 7,-1 0 0,0 0 1,1-1-1,-1 1 1,0-1-1,1 0 0,-1-1 1,0 1-1,0-1 1,0 0-1,0 0 0,0 0 1,-1-1-1,1 0 0,-1 0 1,1 0-1,-1-1 1,0 1-1,-1-1 0,1 0 1,0 0-1,-1 0 1,0 0-1,0-1 0,0 1 1,-1-1-1,4-8 0,-2 6 14,4-18 20,-8 24-110,-5 42 94,3-36-21,1-1 0,1 1 0,-1 0 0,1 0 1,0-1-1,0 1 0,0 0 0,1 5 0,0-9-12,-1 0 0,1 0-1,-1 1 1,1-1 0,0 0 0,-1 0-1,1 0 1,0 0 0,0 0-1,0 0 1,0 0 0,0 0-1,0 0 1,0-1 0,0 1-1,0 0 1,0-1 0,1 1 0,-1-1-1,0 1 1,0-1 0,1 1-1,-1-1 1,0 0 0,1 0-1,-1 0 1,0 0 0,1 0-1,-1 0 1,3 0 0,7 0 39,1-1 0,0 0-1,-1-1 1,1 0 0,-1-1 0,14-5 0,-21 6-30,0 1 1,0-1-1,0 0 1,0 0-1,0 0 1,0-1-1,0 0 1,-1 1 0,1-1-1,-1 0 1,0-1-1,0 1 1,0 0-1,0-1 1,-1 0-1,1 0 1,-1 0-1,0 0 1,2-5-1,-9 22-33,3-7 38,-1 1 1,1-1 0,1 1 0,-1 0 0,1 0 0,0 8 0,0-14-20,1 0 0,1 0 0,-1 0 0,0 0 0,0-1 0,0 1 0,0 0 0,1 0 0,-1 0-1,0-1 1,1 1 0,-1 0 0,0 0 0,1 0 0,-1-1 0,1 1 0,0 0 0,-1-1 0,1 1 0,-1-1 0,1 1-1,0-1 1,-1 1 0,1-1 0,0 1 0,0-1 0,0 1 0,-1-1 0,1 0 0,0 0 0,1 1 0,2 0 22,-1-1 1,1 0-1,0 1 1,0-1-1,0-1 0,-1 1 1,8-2-1,2-1 33,-1 0 0,0-1 0,-1 0-1,14-7 1,-9 2-3,1-2 1,-1 0-1,18-16 0,-34 26-69,-7 38 20,6-35 4,1 0 0,0 0 0,-1 0 0,1 0-1,0 0 1,0 0 0,0 0 0,0 0 0,0 0 0,1 0 0,-1 0 0,1 0 0,-1 0 0,1-1 0,0 1 0,0 0 0,-1 0 0,1 0 0,0-1 0,1 1 0,-1-1 0,1 3 0,2-3 8,-1 0-1,1 0 1,-1 0 0,1 0 0,0 0 0,-1-1 0,1 0 0,0 0 0,-1 0-1,6 0 1,0 0 47,-4-1-39,1 1 0,-1-1 0,1 0 0,-1 0 0,1-1 0,-1 0 1,0 0-1,0 0 0,0 0 0,0-1 0,6-4 0,-8 5-25,-1 0 0,1 0 1,0 0-1,-1 0 0,1 0 1,-1-1-1,0 1 0,0-1 1,0 0-1,0 1 0,-1-1 1,1 0-1,-1 0 0,1 0 1,-1-1-1,0 1 0,0 0 0,-1 0 1,1 0-1,0-4 0,-2 5-23,1 0 1,-1 0-1,0 0 0,0 0 0,0 0 0,0 1 0,0-1 0,0 0 0,-1 1 0,1-1 0,0 1 0,-1-1 0,0 1 0,1 0 0,-1-1 0,0 1 0,1 0 0,-5-2 0,-44-22-290,33 17 242,-13-6-56,18 9 105,0-1 1,1 0-1,-1 0 1,-19-17-1,30 23 52,0-1 0,1 1-1,-1-1 1,1 0 0,-1 1 0,1-1 0,-1 0 0,1 1-1,-1-1 1,1 0 0,-1 0 0,1 0 0,0 1 0,-1-1 0,1 0-1,0 0 1,0 0 0,0 0 0,0 0 0,0 0 0,0 1-1,0-1 1,0 0 0,0 0 0,0 0 0,0 0 0,1-1-1,17-21 291,34-9-138,-49 30-158,10-3-42,1 0-1,0 0 1,0 1 0,0 1-1,1 1 1,-1 0 0,0 1 0,1 0-1,22 2 1,-21-1-63,-15 0-22,1 1-1,0-1 1,-1 0-1,1 1 1,-1-1-1,1 1 1,0-1-1,-1 1 1,1 0-1,-1 0 1,0 0-1,1-1 1,-1 1-1,0 1 0,1-1 1,-1 0-1,0 0 1,0 0-1,0 1 1,0-1-1,0 0 1,0 1-1,-1-1 1,1 1-1,0-1 1,-1 1-1,1-1 1,-1 1-1,1 0 1,-1-1-1,0 1 0,0 0 1,0 3-1,1 2-440,-1 0-1,0-1 1,0 1-1,-1 0 1,0 0-1,0 0 1,-3 7-1,-5 6-2178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19 3569,'0'0'4135,"-8"2"-3652,3-2-381,0 2 0,1-1 0,-1 1 0,0-1 0,1 1 0,-1 1 0,1-1 0,0 1 0,0-1 0,0 1 0,0 0 0,0 1 0,1-1 0,-1 1 0,1 0 0,0-1 0,0 1 0,0 1 0,1-1 0,-1 0 0,1 1 0,0-1-1,0 1 1,1-1 0,-1 1 0,1 0 0,-1 8 0,2-10-93,-1 0 0,1 0 0,0 0 0,0 0 1,0 0-1,0 0 0,0-1 0,1 1 0,-1 0 0,1 0 0,0 0 0,0 0 0,0 0 0,0 0 0,1-1 0,-1 1 0,1-1 0,-1 1 0,1-1 0,2 3 0,0-3-21,-1 0 0,1 0 0,0 0 0,0 0 0,0-1 0,0 0 0,0 0 0,0 0 0,0 0 0,1 0 0,-1-1 0,0 0 0,8 0 0,-2 0 290,-8 0-495,0 0-1,0 0 1,1 0 0,-1 0-1,0 0 1,0 0 0,1-1-1,-1 1 1,0-1 0,0 1-1,4-3 1,-5 2-20,0 0 1,0-1-1,-1 1 1,1-1-1,0 1 1,0-1-1,-1 1 1,1-1-1,-1 0 1,0 1-1,1-1 1,-1 0-1,0 1 1,0-1-1,0 0 1,0 1-1,-1-4 1,1 2 93,0 0-1,0 0 1,-1 0 0,0 0 0,1 1-1,-1-1 1,0 0 0,-1 0 0,1 1-1,0-1 1,-1 1 0,1-1 0,-1 1-1,0 0 1,0-1 0,0 1 0,0 0-1,0 0 1,-1 0 0,1 1 0,0-1-1,-1 0 1,1 1 0,-1 0 0,0-1-1,-3 0 1,-25-18 4086,37 16-572,29-3-2594,-33 7-532,8-2 40,0 0 0,0 1 0,0 0 0,1 1 0,17 2-1,-22-1-206,-1 0-1,0 1 0,0-1 1,1 1-1,-1 1 0,0-1 1,-1 1-1,1 0 0,0 0 1,-1 0-1,0 0 0,6 6 1,-4-3 29,-3-4-56,1 1 0,-1 0 1,0 0-1,0 0 0,0 1 1,-1-1-1,1 0 0,-1 1 1,1 0-1,-1 0 0,0 0 1,-1 0-1,1 0 0,-1 0 1,2 8-1,-3-12-10,0 0-1,0 0 1,0 0-1,0 0 1,0 1-1,0-1 1,0 0-1,0 0 1,0 0-1,0 0 1,0 1 0,0-1-1,0 0 1,0 0-1,0 0 1,0 1-1,0-1 1,0 0-1,0 0 1,0 0-1,0 0 1,1 0 0,-1 1-1,0-1 1,0 0-1,0 0 1,0 0-1,0 0 1,1 0-1,-1 0 1,0 0-1,0 1 1,0-1 0,0 0-1,0 0 1,1 0-1,-1 0 1,0 0-1,0 0 1,0 0-1,1 0 1,-1 0-1,0 0 1,0 0 0,0 0-1,0 0 1,1 0-1,10-6 865,7-12-321,-1-2-430,7-8-188,-1-1-1,27-46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13 200,'0'0'4114,"5"9"-3580,-1-1-341,-3-5-117,0 0 0,0 0 1,0 0-1,1 0 0,-1 0 1,1 0-1,0-1 0,0 1 0,0-1 1,0 1-1,0-1 0,1 0 1,-1 0-1,5 3 0,-6-4 81,1 0 0,0 0-1,-1 0 1,1 0 0,0 0-1,-1-1 1,1 1-1,0 0 1,0-1 0,0 0-1,-1 1 1,1-1 0,0 0-1,0 0 1,0 0 0,0 0-1,0 0 1,-1-1 0,1 1-1,0-1 1,0 1 0,0-1-1,-1 1 1,1-1-1,0 0 1,1-1 0,-1 0-2,0 0-1,-1 1 1,1-1 0,-1 0 0,1-1 0,-1 1-1,0 0 1,0 0 0,0-1 0,0 1 0,0 0 0,0-1-1,-1 1 1,1-1 0,-1 1 0,0-1 0,0 1-1,0-4 1,0 5-198,0 0-1,0 0 1,1 0 0,-2 0-1,1-1 1,0 1 0,0 0-1,0 0 1,0 0 0,-1 0-1,1 0 1,0 1 0,-1-1-1,1 0 1,-1 0 0,1 0-1,-1 0 1,1 0 0,-1 0-1,0 1 1,1-1 0,-1 0-1,0 1 1,0-1-1,0 0 1,0 0 0,-27-2-4307,18 4 2429,-4-1-1954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14 141 1392,'0'0'4200,"-9"0"-2472,12 1-1690,-1-1-1,1 1 1,0-1-1,0 0 0,0 0 1,0 0-1,0 0 1,-1 0-1,1 0 0,0-1 1,0 1-1,0-1 1,-1 0-1,1 0 1,4-2-1,-3 1-17,-1-1 1,1 1-1,-1-1 1,0 0-1,0 0 1,0 0-1,0 0 1,-1 0-1,1-1 1,-1 1-1,0-1 1,0 0-1,0 0 1,0 0-1,-1 0 0,0 0 1,1 0-1,-1 0 1,-1 0-1,1 0 1,0-8-1,-2 10-12,1 0 0,0-1 0,-1 1 0,0 0 1,1-1-1,-1 1 0,0 0 0,0 0 0,0-1 0,-1 1 0,1 0 0,0 0 0,-1 0 0,1 1 0,-1-1 0,0 0 0,1 0 0,-1 1 0,0-1 0,0 1 0,0 0 0,0-1 0,-1 1 0,1 0 1,0 0-1,0 1 0,-1-1 0,1 0 0,0 1 0,-1-1 0,1 1 0,-1 0 0,1 0 0,0 0 0,-1 0 0,1 0 0,-5 1 0,5 0-6,0-1-1,1 1 1,-1-1 0,1 1-1,-1-1 1,1 1-1,0 0 1,-1 0 0,1 0-1,0 0 1,-1 0 0,1 0-1,0 0 1,0 0-1,0 0 1,0 1 0,0-1-1,0 0 1,0 1-1,0-1 1,1 1 0,-1-1-1,0 1 1,1-1 0,0 1-1,-1-1 1,1 1-1,0-1 1,-1 1 0,1 1-1,-1 57-11,1-52 10,0-4-2,0-1 0,0 1-1,1-1 1,0 1 0,-1-1-1,1 1 1,0-1 0,1 1-1,-1-1 1,1 0 0,-1 0 0,1 0-1,0 0 1,0 0 0,0 0-1,1 0 1,-1-1 0,1 1-1,-1-1 1,1 0 0,0 0-1,0 1 1,0-2 0,4 3 0,1-1-4,0 0 0,0 0 1,0-1-1,0 0 1,0-1-1,0 0 1,1 0-1,-1-1 0,12 0 1,-19 0 18,1-1 1,-1 1-1,1 0 1,-1-1-1,1 1 1,-1-1-1,1 1 1,-1-1-1,0 0 1,1 1-1,-1-1 1,0 0-1,1 0 1,-1 0-1,0 0 1,0 0-1,0 0 1,0-1-1,0 1 0,0 0 1,0 0-1,-1-1 1,1 1-1,0-1 1,-1 1-1,1 0 1,-1-1-1,1 1 1,-1-1-1,0 1 1,1-1-1,-1 0 1,0-1-1,0 1 5,0 0 0,0 1-1,0-1 1,0 0-1,0 0 1,-1 0 0,1 0-1,0 0 1,-1 0 0,0 1-1,1-1 1,-1 0 0,0 0-1,0 1 1,0-1 0,0 0-1,0 1 1,0-1 0,-1 1-1,1 0 1,0-1-1,-1 1 1,1 0 0,-1 0-1,0 0 1,-2-2 0,-3 1-80,0 0 0,0 0-1,0 1 1,0 0 0,-1 0 0,1 1 0,0-1 0,-10 3 0,16-2-56,0 1-1,0-1 1,0 1-1,1 0 1,-1-1 0,0 1-1,1 0 1,-1 0-1,1 0 1,-1-1 0,1 1-1,-1 0 1,1 0-1,0 0 1,-1 0 0,1 0-1,0 0 1,0 0-1,0 0 1,0 0 0,-1 1-1,-2 30-1706,2-25 904,-1 22-1442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18 3369,'0'0'3843,"-15"-4"-3587,-53-10 96,63 15-267,0-1 1,0 1-1,0 0 0,1 0 0,-1 0 0,0 1 0,1-1 0,-1 1 0,1 0 1,0 1-1,0-1 0,-1 1 0,1 0 0,1 0 0,-1 0 0,0 0 0,1 1 1,-6 6-1,0 0 163,0-1-92,0 0 0,1 1 1,0 0-1,1 0 0,0 1 0,-9 18 0,13-24-109,1 1-1,0-1 1,0 1-1,1 0 1,-1 0 0,1 0-1,1 0 1,-1 0-1,1 0 1,0 0-1,0 0 1,1 0-1,-1 0 1,1 0-1,1-1 1,1 8-1,-1-10-113,-1 0 0,1 0 0,0 0-1,-1-1 1,1 1 0,1 0 0,-1 0 0,0-1-1,1 0 1,-1 1 0,1-1 0,0 0-1,-1 0 1,1 0 0,0-1 0,0 1-1,0-1 1,1 0 0,-1 0 0,0 0-1,0 0 1,1 0 0,-1-1 0,0 1-1,1-1 1,-1 0 0,1 0 0,-1 0-1,1 0 1,-1-1 0,5-1 0,-4 2-38,0-1 0,0 0 1,-1 0-1,1 0 0,0-1 0,-1 1 1,1-1-1,-1 0 0,1 0 1,-1 0-1,0 0 0,0-1 0,0 1 1,0-1-1,-1 0 0,1 0 1,-1 0-1,1 0 0,-1 0 0,0 0 1,0-1-1,-1 1 0,1-1 1,-1 1-1,1-1 0,-1 0 0,1-4 1,-2-13-1634,0 1-691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6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2272,'0'0'4360,"20"-3"-3876,-16 2-424,38-8 901,1 3 0,48-1-1,-90 7-909,0 1-1,0-1 1,0 1 0,0-1 0,0 1-1,0 0 1,0-1 0,0 1-1,0 0 1,-1 0 0,1-1-1,0 1 1,0 0 0,-1 0-1,1 0 1,-1 0 0,1 0-1,-1 0 1,1 0 0,-1 0-1,1 1 1,-1-1 0,0 2-1,8 30 369,-7-29-313,8 66 383,-8-39-2895,-1-31 2239,-1 1 1,1 0-1,-1-1 0,0 1 0,1 0 1,-1-1-1,0 1 0,1-1 1,-1 1-1,0-1 0,0 1 0,1-1 1,-1 0-1,0 1 0,0-1 0,0 0 1,1 0-1,-1 1 0,0-1 1,0 0-1,0 0 0,0 0 0,0 0 1,0 0-1,1 0 0,-1 0 0,0 0 1,0-1-1,0 1 0,-1-1 0,-3 1-1191,-5 0-1797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3193,'0'0'4673,"33"-13"-4673,-31 26 8,-2 3 0,0 2 16,0 3-24,0 2-728,-6 4-313,-2-2-231,4 11-64,0-8-273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13 744,'0'0'7574,"1"0"-7505,-1-1 0,0 1 0,1 0 0,-1-1 0,0 1 0,0 0 0,1-1 0,-1 1 0,0 0 0,0-1 0,1 1 0,-1 0 0,0-1 0,0 1 0,0-1 0,0 1 0,0 0 0,0-1 0,1 1 0,-1-1 0,0 1 0,0-1 0,0 1 0,0 0 0,-1-1 0,1 1 0,0-1 0,0 1 0,0-1 0,0 0 0,-7 2 1,1 0 1,0 0-1,0 1 0,0-1 0,0 1 1,0 1-1,0-1 0,0 1 1,1 0-1,0 0 0,-1 1 1,1-1-1,0 1 0,1 1 0,-1-1 1,1 0-1,-1 1 0,2 0 1,-1 0-1,0 0 0,1 1 1,0-1-1,0 1 0,1 0 1,-1-1-1,1 1 0,1 0 0,-1 1 1,1-1-1,0 0 0,0 12 1,0-15-76,1 1 1,0 0 0,0 0-1,0-1 1,1 1-1,0 0 1,-1 0 0,1-1-1,1 1 1,-1-1 0,0 1-1,3 3 1,-2-5 2,0 0 0,0-1 0,0 1 0,0-1 0,0 0 0,0 1 0,0-1 0,0 0 0,1 0 0,-1 0 0,1-1 0,-1 1-1,0-1 1,1 1 0,-1-1 0,1 0 0,-1 0 0,1 0 0,3 0 0,0 0 48,0 0-1,0 0 1,-1-1-1,1 1 1,0-1 0,-1 0-1,1-1 1,0 1-1,-1-1 1,0 0-1,6-4 1,-9 5-51,1-2 0,-1 1 1,0 0-1,0 0 0,0-1 0,0 1 1,0-1-1,0 0 0,-1 0 1,1 1-1,-1-1 0,0 0 1,0 0-1,0 0 0,0 0 0,-1 0 1,1-1-1,-1 1 0,0 0 1,0 0-1,0-6 0,0 7-64,-1-1 0,1 0-1,-1 1 1,1-1 0,-1 1-1,0-1 1,0 1 0,0-1-1,0 1 1,0 0 0,-1-1 0,1 1-1,-1 0 1,1 0 0,-1 0-1,0 0 1,0 0 0,0 0-1,0 1 1,0-1 0,0 1 0,-1-1-1,1 1 1,0 0 0,-1 0-1,1 0 1,-1 0 0,1 0 0,-4 0-1,0 0-217,0-1 0,0 2 0,0-1 0,0 0 0,-1 1 0,1 0 0,0 1 0,0-1 0,0 1 0,0 0 0,0 1 0,-8 2 0,13-3 109,-1 0 1,1 0-1,-1 0 1,1 0 0,-1 0-1,1 0 1,-1 1 0,1-1-1,0 0 1,0 1-1,0 0 1,0-1 0,0 1-1,0-1 1,0 1 0,1 0-1,-1 0 1,1-1-1,-1 1 1,1 0 0,-1 0-1,1 0 1,0-1 0,0 1-1,0 0 1,1 4 0,-1-2-1340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58 101 3649,'0'0'3771,"0"6"-2977,-1 7-647,1-9 99,0 0 1,0 1 0,0-1 0,0 0 0,1 0 0,-1 1-1,3 5 1,-3-9-191,1 1 0,0-1 0,0 1 0,0-1 0,0 0 0,0 1 0,0-1 0,0 0 0,0 0 0,1 0 0,-1 0 0,0 0 0,1 0 0,-1 0 0,0 0 0,1-1 0,-1 1 0,1-1 0,0 1 0,-1-1 0,1 1 0,-1-1 0,1 0 0,0 0 0,-1 0 0,3 0 0,0 1 59,1-1 0,-1 0 0,1 0 0,-1 0 0,1 0 0,-1-1 0,1 0 0,-1 0 0,1 0 0,-1 0 0,5-3 0,-7 3-46,0-1 1,0 1-1,-1-1 1,1 0-1,-1 0 1,1 0-1,-1 0 1,1 0-1,-1 0 1,0 0-1,0 0 0,0 0 1,0 0-1,0-1 1,-1 1-1,1 0 1,-1-1-1,1 1 1,-1 0-1,0-1 0,0 1 1,0-1-1,0-2 1,1-21-24,-1 18-6,1 0-1,-1 1 0,0-1 0,-1 0 0,0 1 1,-2-11-1,2 16-105,1 0-1,-1 0 1,0 1 0,0-1 0,0 0 0,0 1 0,-1-1 0,1 1 0,0-1-1,-1 1 1,1-1 0,-1 1 0,1 0 0,-1 0 0,0 0 0,1 0 0,-1 0-1,0 0 1,0 0 0,0 1 0,0-1 0,1 1 0,-1-1 0,0 1-1,0 0 1,0-1 0,0 1 0,0 0 0,-3 1 0,-3-1-538,-1 1 1,1 0-1,0 0 1,0 1-1,0 0 1,0 1-1,0 0 1,1 0-1,-13 7 1,5-3-637,-5 1-1611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 3745,'0'0'3849,"-4"-9"-5042,-4 23 857,-2 11-912,2 0-992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61 241 2272,'0'0'5063,"-6"9"-4498,-28 54 711,31-57-1108,1 0 0,0-1 0,1 1 0,-1 0 1,1 0-1,0 1 0,0-1 0,1 0 1,0 0-1,0 0 0,2 12 0,-1-16-150,0 0 0,0-1 0,0 1 0,1-1 0,-1 1 0,0-1-1,1 1 1,-1-1 0,1 0 0,-1 0 0,1 0 0,0 0 0,-1 0 0,1 0-1,0 0 1,0 0 0,0-1 0,-1 1 0,1-1 0,0 1 0,0-1 0,0 0-1,0 0 1,4 0 0,54 0 177,-54 0-159,-4-1-68,0 0 0,0 1 1,0-1-1,0 0 0,0 0 0,0 0 0,-1 0 1,1-1-1,0 1 0,-1 0 0,1-1 1,-1 1-1,1-1 0,-1 1 0,0-1 0,0 0 1,0 1-1,0-1 0,0 0 0,0 0 1,0 0-1,0 0 0,-1 0 0,1 0 0,-1 0 1,1 0-1,-1 0 0,0 0 0,0 0 1,0 0-1,0-3 0,0-5-314,1-1 0,-2 1 0,0 0 0,0-1 0,-3-11 0,-1 9-55,0 0-1,-1 1 0,0 0 1,-1 0-1,-1 0 0,0 1 1,0 0-1,-1 0 0,-16-14 1,-30-41 832,54 65-262,0-1-1,0 1 0,0-1 1,0 0-1,1 0 0,-1 1 0,1-1 1,-1 0-1,1 0 0,-1 0 1,1 0-1,0 0 0,0 1 0,0-1 1,0 0-1,0 0 0,1 0 1,-1 0-1,1 0 0,-1 0 0,1 1 1,-1-1-1,1 0 0,0 0 1,0 1-1,0-1 0,0 1 1,0-1-1,0 1 0,0-1 0,1 1 1,-1-1-1,1 1 0,-1 0 1,1 0-1,-1 0 0,1 0 0,-1 0 1,4-1-1,2-2-15,1 0 0,-1 0 0,1 1 0,0 0 0,0 0 1,0 1-1,12-2 0,-18 4-148,6-2 0,-1 1 0,0 1-1,0 0 1,0 0 0,0 0 0,0 1 0,12 2-1,-17-2-149,0 0-1,0 0 1,0 0 0,-1 0-1,1 1 1,0-1-1,-1 1 1,1-1-1,-1 1 1,1 0-1,-1 0 1,0-1 0,1 1-1,-1 0 1,0 0-1,0 0 1,-1 0-1,1 0 1,0 0 0,-1 1-1,1-1 1,-1 0-1,0 0 1,1 0-1,-1 1 1,0-1-1,-1 0 1,1 4 0,0-1-306,-1 1 0,1-1 0,-1 1 1,0 0-1,0-1 0,0 0 0,-3 6 0,-7 11-2550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50 1152,'0'0'6690,"-3"13"-6202,-1 0-407,-14 57 732,16-64-689,1 1 0,0 0 1,1-1-1,0 1 0,0-1 0,0 1 0,0 0 0,1-1 0,2 9 0,-2-14-94,1 0 0,-1 0 1,1 0-1,-1 1 0,1-2 0,-1 1 1,1 0-1,0 0 0,-1 0 0,1-1 1,0 1-1,0-1 0,-1 1 1,1-1-1,0 0 0,0 0 0,0 0 1,-1 0-1,1 0 0,3-1 0,39-3 446,-41 2-471,1 1 1,-1-1 0,0 1-1,0-1 1,0 0-1,0 0 1,-1 0-1,1 0 1,0-1 0,-1 1-1,0-1 1,1 0-1,-1 1 1,0-1 0,0 0-1,-1 0 1,1-1-1,-1 1 1,1 0 0,-1 0-1,0-1 1,0 1-1,-1 0 1,1-1-1,-1 1 1,1-1 0,-1-6-1,0 5-84,0 0-1,0 0 1,-1 0-1,0 0 0,1 1 1,-1-1-1,-1 0 1,1 0-1,-1 1 1,0-1-1,0 1 0,0-1 1,-1 1-1,1 0 1,-1 0-1,0 0 1,0 0-1,-1 1 0,-4-5 1,2 4-53,-1-1 1,0 2-1,0-1 1,0 1-1,0 0 1,-1 1-1,-9-3 1,68 4-594,-42-1 796,0 1-1,0 0 0,0 1 1,-1 0-1,1 1 0,14 2 1,-21-2-78,0-1 1,-1 1 0,1 0 0,-1 0-1,1 0 1,-1 1 0,1-1 0,-1 0 0,0 0-1,0 1 1,1-1 0,-1 1 0,0-1 0,0 1-1,0 0 1,-1-1 0,1 1 0,0 0-1,0 2 1,10 45 207,-3-10-24,-6-36-95,-1 0 0,1 0 0,0 0 0,0 0 0,0 0 0,0-1 0,1 1 0,-1-1 0,1 1 0,-1-1 0,1 0 0,0 0 0,0 0 0,0 0 0,0-1 0,0 1 0,0-1 0,1 0 0,-1 1 0,6 0 0,-7-2-4,1 0 0,-1 1-1,0-1 1,1 0-1,-1-1 1,0 1 0,0 0-1,1-1 1,-1 1 0,0-1-1,0 1 1,0-1-1,0 0 1,0 0 0,0 0-1,0 0 1,0-1-1,0 1 1,0 0 0,0-1-1,-1 1 1,1-1-1,-1 0 1,1 0 0,-1 1-1,0-1 1,1 0-1,-1 0 1,0 0 0,0 0-1,0 0 1,0-4 0,3-9-362,-1 1 0,0-1 0,-1 0 1,-1 0-1,0 0 0,-2-24 1,0 37 114,0 1 0,1 0 0,-1 0-1,0 0 1,1 0 0,-1 0 0,0 0 0,0 0 0,0 0 0,0 1 0,0-1 0,0 0 0,0 0 0,0 1 0,0-1 0,0 1 0,0-1-1,0 1 1,-1-1 0,1 1 0,0 0 0,0-1 0,-1 1 0,1 0 0,0 0 0,0 0 0,-1 0 0,1 0 0,0 0 0,0 0 0,-1 1-1,1-1 1,0 0 0,0 1 0,-2 0 0,-9 2-2151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2505,'0'0'2509,"-15"21"-1768,-1 3-526,-15 20 1007,-51 60 0,78-100-1093,0 1 0,-1-1 1,1 0-1,-1 0 0,1-1 1,-1 1-1,-1-1 0,1 0 0,0 0 1,-1-1-1,1 0 0,-1 0 1,0 0-1,1 0 0,-1-1 1,0 0-1,0 0 0,0-1 0,0 0 1,-11-1-1,15 1-132,1-1-1,-1 0 0,1 0 1,-1 0-1,1 0 1,0 0-1,-1-1 1,1 1-1,0 0 1,0 0-1,0-1 1,0 1-1,0-1 0,0 1 1,1-1-1,-1 1 1,0-1-1,1 0 1,-1 1-1,1-1 1,0 0-1,-1 1 1,1-1-1,0 0 0,0 0 1,0 1-1,0-1 1,1-2-1,1-52-348,0 49 295,0 0 0,0 0 0,0 0 0,1 0 0,0 0 0,1 1 0,0-1 0,0 1 0,0 0 0,0 0 0,1 1 0,7-7 0,-10 10 60,-1 0 0,1 0 0,0 0 0,0 0 0,0 1 0,0-1 0,0 1 0,0-1 0,0 1 0,0 0 0,1 0 0,-1 0-1,0 0 1,1 0 0,-1 1 0,1-1 0,-1 1 0,1-1 0,-1 1 0,1 0 0,-1 0 0,1 0 0,-1 0 0,1 1 0,-1-1-1,1 1 1,-1-1 0,1 1 0,-1 0 0,0 0 0,1 0 0,-1 0 0,0 1 0,0-1 0,0 0 0,0 1 0,0 0 0,2 1-1,8 12 84,0 0-1,-1 0 1,-1 1-1,0 0 0,-2 1 1,0 0-1,0 1 0,6 24 1,-11-30-560,0 1 1,-1 0-1,0 0 1,0 16-1,-11-26-2973,0-2 1079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3097,'0'0'3104,"0"-27"-3224,0 29-56,0 12-40,0 9-672,0-2-464,0 3-689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48 105 896,'1'-6'355,"0"1"-1,0 0 1,0 0-1,0-1 1,1 1 0,0 0-1,0 0 1,0 0-1,1 1 1,-1-1-1,1 0 1,1 1 0,-1 0-1,0 0 1,7-6-1,-7 6-118,2-9 682,-4 8-206,-3 11-294,-1 1-315,0 1 0,0-1 0,-1 0 1,0-1-1,-1 1 0,1-1 0,-1 1 0,-6 4 0,5-5 0,1 0 0,0 1 0,0-1 0,0 1 1,1 0-1,0 0 0,0 0 0,-4 15 0,5-9-61,1 0-1,1 0 1,0 0 0,1 0-1,0 0 1,1 0 0,0 0-1,1 0 1,1 0 0,0-1-1,0 1 1,2-1-1,-1 0 1,2 0 0,-1 0-1,2 0 1,-1-1 0,2 0-1,-1-1 1,19 19 0,-2-3-514,-18-19 365,0 0 1,1-1 0,0 0 0,0 0 0,15 10-1,-13-11 49,3 2-1575,3-3-3289,-6-1 1317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15 445 4057,'0'0'2989,"-3"-18"-2728,0 5-208,1 7-34,0 0 0,0 1 0,1-1 0,0 0 1,1 0-1,-1 0 0,1 0 0,0 0 1,0 0-1,1 0 0,0 0 0,0 0 1,0 0-1,1 1 0,0-1 0,0 0 0,6-9 1,1-1 95,2 2 1,-1-1-1,2 1 1,14-13-1,-21 22-71,0 1 0,0 0 0,0 0 0,0 1 0,0 0 0,1 0 0,0 0 0,0 0 0,0 1 0,0 0 0,0 0 0,0 1 0,0-1 0,0 1 0,8 0 0,-11 2-30,0 0 0,0-1 0,0 1-1,0 1 1,0-1 0,-1 0 0,1 1-1,0-1 1,-1 1 0,1 0 0,-1 0-1,1 0 1,-1 0 0,0 0 0,0 1-1,0-1 1,0 1 0,0-1 0,-1 1 0,1 0-1,-1 0 1,0-1 0,0 1 0,0 0-1,0 0 1,1 4 0,2 8 67,0-1 0,-1 1 0,-1 0 0,1 17-1,-2-18-51,0 0 0,-2 1-1,0-1 1,0 0 0,-1 0-1,-1-1 1,-1 1 0,0 0-1,0-1 1,-1 0-1,-1 0 1,0 0 0,-1-1-1,0 0 1,-1 0 0,-1-1-1,1 0 1,-2 0 0,1-1-1,-15 11 1,24-20-30,-1-1 1,1 1-1,-1-1 1,1 1-1,-1-1 1,1 1-1,-1-1 1,1 1-1,-1-1 1,1 0-1,-1 1 0,0-1 1,1 0-1,-1 0 1,1 1-1,-1-1 1,0 0-1,1 0 1,-1 0-1,0 0 1,1 0-1,-1 0 1,0 0-1,1 0 1,-1 0-1,0 0 0,1 0 1,-1 0-1,0 0 1,1-1-1,-1 1 1,1 0-1,-1-1 1,0 1-1,1 0 1,-1-1-1,0 0 1,0-1-35,0 0 1,0 0-1,1 0 1,-1 0-1,1 0 0,0-1 1,0 1-1,-1 0 1,1 0-1,1 0 1,-1-4-1,16-64-1217,11 10 163,2 1-1,59-89 1,-44 80 1384,34-76 0,-70 122 606,-15 24 463,-17 33-555,15-13-630,2 0 0,0 0 1,2 1-1,1 0 0,0 0 0,2 0 0,0 1 0,2-1 1,1 0-1,3 27 0,-2-42-116,0 0 0,0 0 0,0 0 0,1 0 0,1-1 0,-1 1 1,1-1-1,0 0 0,1 0 0,0-1 0,0 1 0,0-1 0,1 0 0,-1 0 0,2-1 0,11 9 0,-12-9 5,0-2-1,0 1 1,1-1 0,-1 0-1,1 0 1,-1-1-1,1 0 1,0 0-1,0 0 1,0-1 0,0 0-1,0-1 1,0 1-1,1-1 1,-1-1-1,0 1 1,0-1 0,0-1-1,0 1 1,7-3-1,-12 3-41,1-1 0,-1 1 0,0 0 0,1-1 0,-1 1 0,0-1 0,0 0 0,0 0 0,0 0 0,0 0 0,0 0 0,-1 0 0,1 0 0,-1-1 1,0 1-1,1 0 0,-1-1 0,0 1 0,0-1 0,-1 0 0,1 1 0,0-1 0,-1 0 0,0 1 0,1-1 0,-1 0 0,0 0 0,0 1 0,-1-5 0,1 3-156,0-1 0,0 0 0,1 1 0,-1-1 1,1 1-1,1-1 0,-1 0 0,3-6 0,4 11-6621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35 800,'0'0'7452,"2"-4"-6779,7-7-421,-4 13 291,0 28 580,-2-8-976,-1 3 119,-2-19-208,1 1 0,-1-1 0,1 1 1,1-1-1,-1 0 0,1 1 0,3 5 0,-5-21 54,2 0 0,-1-1 0,1 1 0,1 0 0,0 1 0,0-1 0,0 0 0,7-10 0,-6 14-149,1-1-1,-1 1 0,1 1 0,0-1 0,0 1 1,0 0-1,1 0 0,-1 0 0,1 1 1,0-1-1,0 1 0,0 1 0,1-1 0,-1 1 1,1 1-1,-1-1 0,1 1 0,-1 0 0,1 0 1,7 1-1,-13 0 30,0 1 0,0 0 1,0-1-1,0 1 0,-1 0 0,1-1 0,0 1 1,0 0-1,0 0 0,-1 0 0,1 0 1,-1 0-1,1 0 0,-1 0 0,1 0 0,-1 0 1,1 0-1,-1 0 0,0 0 0,0 0 1,1 0-1,-1 0 0,0 0 0,0 0 1,0 2-1,3 37 116,-3-34-109,0 6 14,1 4-28,0 0 0,1 0 0,0-1 1,7 25-1,-9-39-55,0-1 0,0 0 1,1 1-1,-1-1 0,0 0 1,0 0-1,0 1 0,0-1 1,0 0-1,0 0 0,1 1 0,-1-1 1,0 0-1,0 0 0,0 0 1,0 1-1,1-1 0,-1 0 1,0 0-1,0 0 0,1 0 0,-1 1 1,0-1-1,0 0 0,1 0 1,-1 0-1,0 0 0,0 0 1,1 0-1,-1 0 0,0 0 0,1 0 1,-1 0-1,0 0 0,0 0 1,1 0-1,-1 0 0,0 0 1,0 0-1,1 0 0,-1 0 0,1 0 1,11-12-1649,6-17-499,-18 29 2183,21-40-2721,-10 20 1400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34 105 136,'0'0'5058,"4"-11"-3937,-4 21-681,0-1 0,1 1 1,0-1-1,1 1 0,5 16 1,-7-24-384,1 0 1,0 0-1,0 0 1,0 0-1,0 0 1,0 0-1,0 0 1,1 0-1,-1 0 1,1 0-1,-1-1 0,1 1 1,0-1-1,-1 1 1,1-1-1,0 0 1,0 1-1,0-1 1,0 0-1,0 0 1,0 0-1,1-1 1,-1 1-1,0 0 1,0-1-1,1 0 1,-1 1-1,0-1 1,0 0-1,1 0 1,-1 0-1,0-1 1,1 1-1,-1 0 1,0-1-1,0 0 1,0 1-1,1-1 1,-1 0-1,3-2 1,1 1 36,0-1 0,0 0 1,0-1-1,-1 1 0,1-1 0,-1 0 1,0-1-1,0 1 0,-1-1 0,1 0 1,-1 0-1,0 0 0,4-8 0,-6 10-30,0 0 0,-1-1-1,1 1 1,-1-1-1,0 1 1,0-1-1,0 0 1,-1 1 0,1-1-1,-1 0 1,0 1-1,0-1 1,0 0 0,0 0-1,-1 1 1,1-1-1,-1 0 1,0 1-1,0-1 1,-1 1 0,1-1-1,-1 1 1,1-1-1,-1 1 1,-4-6 0,2 6-154,0-1-1,0 1 1,-1 0 0,1 0 0,-1 0 0,0 0 0,1 1 0,-1 0 0,0 0 0,0 0 0,0 0 0,-1 1 0,1 0 0,0 0 0,0 1 0,-1-1-1,-6 1 1,8 0-300,0 0 0,-1 1 1,1-1-1,0 1 0,0 0 0,0 0 0,0 0 0,0 1 0,0 0 0,0-1 0,1 1 0,-1 0 0,0 1 0,1-1 0,0 1 0,-1-1 0,1 1 0,-5 7 0,-6 2-1721,4-4-906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8:1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 3921,'0'0'3601,"0"-2"-3993,-4 23-313,-8-3-815,0-2-1569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1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38 1736,'0'0'5822,"-20"20"-4626,-41 41-785,43-42-242,0 0 0,-41 31 0,51-45-152,0 0 1,0 0-1,0-1 0,-1 0 1,1-1-1,-1 0 1,0 0-1,0-1 0,0 0 1,0-1-1,0 1 1,-12-1-1,19-1-15,1 0 0,0 0 0,0 0 0,-1 0 0,1 0 0,0 0-1,-1 0 1,1-1 0,0 1 0,0 0 0,-1-1 0,1 1 0,0-1 0,0 1 0,0-1 0,0 1 0,0-1-1,0 0 1,0 0 0,0 0 0,0 1 0,0-1 0,0 0 0,0 0 0,0-2 0,-4-32-230,5 30 175,0-3-5,0 0-1,0-1 0,1 1 0,0 0 0,0 0 0,1 0 0,0 0 1,1 1-1,-1-1 0,1 1 0,1-1 0,-1 1 0,1 0 0,1 0 1,-1 0-1,1 1 0,1 0 0,-1 0 0,1 0 0,0 0 0,0 1 1,12-8-1,-9 6 63,17-7 15,-25 14-13,0 0 0,0 0 0,0 1 0,0-1 0,0 0 1,0 1-1,0-1 0,0 1 0,0-1 0,0 1 0,0 0 0,0-1 0,-1 1 0,1 0 0,0 0 1,-1-1-1,1 1 0,0 0 0,-1 0 0,1 0 0,-1 0 0,1 0 0,-1 0 0,0 0 0,1 0 1,-1 0-1,0 0 0,1 1 0,3 12 82,-1 0 0,0 0 1,1 17-1,-3-22-54,-1 0 0,2 0 0,-1 0 1,2 0-1,-1 0 0,1 0 0,0 0 0,1-1 0,7 12 1,-11-19-36,1 0 1,-1-1 0,1 1-1,0-1 1,0 1-1,-1-1 1,1 0 0,0 1-1,0-1 1,0 0 0,-1 1-1,1-1 1,0 0 0,0 0-1,0 0 1,0 0 0,0 0-1,0 0 1,-1 0-1,1 0 1,0 0 0,0 0-1,0 0 1,0 0 0,0-1-1,-1 1 1,1 0 0,0-1-1,0 1 1,-1-1-1,1 1 1,0-1 0,0 1-1,-1-1 1,1 1 0,0-1-1,-1 0 1,1 1 0,0-2-1,28-31 2,-26 28-117,24-28-404,-10 13 333,0-1 0,17-29 0,-34 49 392,0 31 249,2 125 1507,-8-189-2021,6 26-2,1 0-1,0 1 0,1-1 1,0 0-1,0 1 0,0-1 1,1 1-1,0-1 1,0 1-1,1 0 0,0 1 1,8-11-1,-9 12 46,1 1-1,-1 0 1,1 0 0,0 0-1,0 0 1,1 1-1,-1 0 1,1 0 0,0 0-1,-1 0 1,1 1 0,0 0-1,1 0 1,-1 0-1,0 0 1,1 1 0,-1 0-1,11-1 1,-15 3 17,0-1 1,1 0-1,-1 1 0,0 0 1,0-1-1,0 1 0,0 0 1,0-1-1,0 1 0,0 0 1,0 0-1,0 0 0,0 0 1,0 0-1,-1 0 0,1 0 1,0 0-1,-1 0 0,1 0 1,-1 0-1,1 1 0,-1-1 1,1 0-1,-1 0 0,0 1 1,0-1-1,0 0 0,0 3 1,4 43 258,-3-39-201,-1 23 132,-1-23-159,0 0 0,1 0 0,1 1 0,-1-1 0,1 0 0,1 0 0,-1 0 0,1 0 0,4 9 0,-5-16-29,0 0 0,0 0 1,0 0-1,1 0 0,-1 0 0,0 0 0,0-1 1,0 1-1,1 0 0,-1-1 0,0 0 1,1 1-1,-1-1 0,1 1 0,-1-1 0,0 0 1,1 0-1,-1 0 0,1 0 0,-1 0 1,1 0-1,-1 0 0,0-1 0,1 1 1,-1 0-1,0-1 0,1 1 0,1-2 0,36-15 151,-29 11-128,0 0 0,0 0 0,-1-1 0,-1 0 0,1-1 0,-1 1-1,0-2 1,11-15 0,-18 23-1,-1 0-89,-1 7-16,1-1 110,0 0 0,1 1 0,0-1 0,-1 0 0,2 0-1,-1 0 1,0 0 0,1 0 0,5 10 0,-6-13 29,1 0 1,0-1 0,-1 1-1,1 0 1,0-1 0,0 1-1,0-1 1,0 0 0,0 1 0,1-1-1,-1 0 1,0 0 0,0 0-1,1-1 1,-1 1 0,1-1-1,-1 1 1,0-1 0,1 0-1,-1 0 1,1 0 0,-1 0 0,1 0-1,-1 0 1,5-2 0,-4 1 14,1 0 0,-1-1 0,1 1 0,-1-1 0,0 0 0,0 0 0,0 0 0,0 0 0,0-1 0,0 1 0,-1-1 0,1 1 0,-1-1 1,1 0-1,-1 0 0,0 0 0,-1-1 0,1 1 0,0 0 0,-1-1 0,2-6 0,1-1 59,0 0 1,-2 0-1,1-1 1,-1 1-1,0-21 0,-1 30-147,-1-1 0,0 1 0,0-1 0,0 1 0,0 0 0,0-1 0,0 1 0,-1-1 0,1 1 0,-1-1 0,0 1 0,1 0 0,-1 0 0,0-1 0,0 1 0,-1 0 0,1 0 0,0 0 0,-1 0 0,1 0 0,-1 0 0,0 0 0,0 1 0,1-1 0,-1 1 0,0-1 0,0 1 0,-1 0 0,1 0 0,0-1 0,0 1 0,-1 1 0,1-1 0,0 0 0,-1 1 0,1-1 0,-1 1 0,1 0 0,0 0 0,-1 0 0,1 0 0,-1 0 0,-4 1 0,3-1-302,-1 1 0,1-1 0,-1 1 0,1 0 0,-1 1 0,1-1 0,0 1 0,-1 0 0,1 0 0,0 0 0,0 0 0,1 1 0,-1 0-1,0-1 1,-4 6 0,-29 18-5287,31-23 3093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1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2649,'0'0'5153,"8"-38"-5489,-8 47-321,0 9-263,-10 14-272,4-3-224,1-4-1241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3249,'0'0'5426,"2"6"-4763,7 21-168,-3 0 0,0 0 0,-1 1 0,-2-1 0,0 34 0,-3-61-718,19-25-4140,-6 6 2709,1 0 0,0 1 0,24-22 0,23-17 5569,-74 80-1325,-13 3-1513,-38 29 0,6-8-698,58-46-359,1 1-31,0-1 0,-1 1 0,1 0 0,0 0 0,1 0 0,-1-1 0,0 1 0,0-1 1,1 1-1,-1-1 0,1 1 0,-1-1 0,1 0 0,-1 0 0,1 0 0,0 0 1,0 0-1,-1 0 0,4 1 0,44 15-48,-37-14 102,10 3 93,0-1 0,1-2 0,37 2 0,-20-2-56,6 8-46,-37-9-29,-1 1 0,1-1 0,0-1 0,15 1 0,-19-1-3,-1-1 1,1 0-1,-1 0 1,0-1-1,1 1 0,-1-1 1,1 0-1,-1 0 1,0 0-1,0-1 0,0 1 1,5-4-1,-7 3-7,0 0 0,0-1 1,0 1-1,0-1 0,-1 1 0,1-1 0,-1 0 0,0 1 0,0-1 0,0 0 0,0 0 0,0 0 1,-1 0-1,1 0 0,-1 0 0,0 0 0,1 0 0,-2 0 0,1-4 0,0 1-245,0 0 0,0 0 0,-1 0 0,0 0 0,0 0 0,0 0 0,-1 0 0,-2-7 0,2 11 199,1 0 0,0 0 0,0 0 0,-1 0 0,1 0 0,-1 1 0,1-1 0,-1 1 0,0-1 0,0 1 0,0 0 0,0 0 0,0 0 0,0 0 0,0 0 0,0 0 0,0 0 0,0 0 0,0 1 0,0 0 0,-1-1 0,1 1 0,0 0 0,0 0 0,-4 0-1,1 0 120,0 1 0,0 0 0,0 0-1,0 1 1,0-1 0,1 1-1,-1 0 1,0 0 0,1 0-1,-1 1 1,1 0 0,0 0-1,0 0 1,0 0 0,0 0-1,0 1 1,1 0 0,0 0-1,0 0 1,0 0 0,0 0-1,0 1 1,1-1 0,-4 10-1,-4 12 542,1 0 0,1 0 0,-7 38 0,12-48-432,-1 9 160,2 0 0,0 49 0,2-56-365,2-18-123,0 0-1,0 0 1,0 0-1,0 0 1,0 0-1,0 0 0,0-1 1,0 1-1,0-1 1,0 1-1,0-1 1,-1 0-1,4-1 1,13-15-760,0-1 1,-1 0-1,-1-1 1,-1-1 0,-1 0-1,14-26 1,-10 17-183,8-13-1097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 1784,'0'0'7286,"0"-8"-6168,-4 20-402,1 0 0,1 1 0,-2 19 0,3-27-504,-1 10-216,1 1-1,0 0 0,1-1 1,1 1-1,0 0 1,5 20-1,4-30-5165,15-6 1698,-18-1 1933,7 1-1144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1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0 816,'0'0'6896,"-8"3"-6180,-2 2-423,0-1 0,1 1 0,0 1 0,0 0 0,1 0 0,-12 10 0,16-11-163,-1-1 0,0 1 0,1 0 0,0 0 0,0 0 0,1 1 0,-1 0 0,1-1 0,1 1 0,-1 0 0,1 0 0,0 0 0,-3 12 0,3 71 55,3-88-194,0 0 0,0 0 0,-1 0-1,1 0 1,0 0 0,0 0 0,0 0 0,0 0 0,0 0 0,0 0-1,0 0 1,1-1 0,-1 1 0,0 0 0,0-1 0,0 1-1,1-1 1,-1 1 0,0-1 0,1 0 0,-1 0 0,0 1 0,1-1-1,-1 0 1,1 0 0,-1 0 0,0-1 0,3 1 0,44-2 131,-42 0-90,0 0-1,0 0 0,0 0 1,-1 0-1,1-1 0,-1 0 1,1 0-1,-1-1 0,8-7 1,-11 10-25,-1 0 0,1 0 0,0 0 0,-1 0 0,0-1 1,1 1-1,-1-1 0,0 1 0,0-1 0,1 1 1,-1-1-1,-1 0 0,1 1 0,0-1 0,0 0 1,-1 0-1,1 0 0,-1 1 0,1-1 0,-1 0 1,0 0-1,1 0 0,-1 0 0,0 0 0,-1 0 1,1 0-1,0 0 0,0 0 0,-1 0 0,1 1 0,-1-1 1,0 0-1,1 0 0,-1 0 0,-2-2 0,-1 1-52,1 0 0,-1 1 0,0 0-1,0 0 1,0 0 0,-1 0 0,1 0-1,0 1 1,-1 0 0,1 0-1,-1 0 1,1 0 0,-1 1 0,-5 0-1,2-1-183,0 1-1,0 0 1,-1 1-1,1-1 1,0 2-1,0-1 1,-10 4-1,12-2-18,0 0-1,0 1 1,1 0-1,0 0 1,0 0-1,0 1 0,0-1 1,1 1-1,0 1 1,-7 8-1,10-11-200,-1-1-1,1 1 1,0-1 0,0 1-1,0 0 1,0-1-1,1 1 1,-1 0-1,0 5 1,1-3-1569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2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40 184,'0'0'6575,"16"14"-5006,-15-11-1516,1 1-1,-1-1 0,1 0 0,0 1 0,0-1 0,0 0 0,1 0 0,-1 0 0,1-1 0,0 1 1,0-1-1,-1 1 0,2-1 0,-1 0 0,0 0 0,0 0 0,1 0 0,-1-1 0,1 0 0,-1 1 1,1-1-1,0 0 0,-1-1 0,1 1 0,0-1 0,0 0 0,-1 1 0,1-2 0,0 1 0,0 0 1,-1-1-1,1 0 0,0 0 0,-1 0 0,1 0 0,0 0 0,4-3 0,3-2-9,-1 0-1,1 0 1,-1-1 0,0 0-1,-1-1 1,0 0 0,0 0-1,0-1 1,-1-1-1,10-14 1,-16 24 1338,0 9-435,0 29-46,-2 63-882,0-71 192,2-2-183,-1 15-2163,-5-18-3132,-1-16 2294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151 169 1176,'0'0'5080,"-10"-7"-4237,9 6-761,-32-24 513,8 3 2066,25 22-2623,-1 0 1,1 0-1,0 0 0,-1-1 1,1 1-1,0 0 1,-1 0-1,1 0 0,0 0 1,-1 0-1,1 0 1,0 0-1,-1 0 0,1 0 1,0 1-1,-1-1 1,1 0-1,0 0 0,-1 0 1,1 0-1,0 0 1,0 1-1,-1-1 0,1 0 1,0 0-1,-1 0 0,1 1 1,0-1-1,0 0 1,0 0-1,-1 1 0,1-1 1,0 0-1,0 1 1,0-1-1,0 0 0,-1 0 1,1 1-1,0-1 1,0 0-1,0 1 0,0-1 1,0 0-1,0 1 1,0-1-1,0 1 0,-5 17-309,5-17 384,-4 17-118,2-1 0,0 1 1,1 0-1,1 0 0,4 34 1,-4-50-6,0-1 1,0 0 0,0 1-1,0-1 1,0 0 0,1 1-1,-1-1 1,1 0 0,-1 0-1,1 1 1,-1-1 0,1 0-1,0 0 1,-1 0 0,1 0 0,0 0-1,0 0 1,0 0 0,0 0-1,0 0 1,0 0 0,0 0-1,0-1 1,0 1 0,1 0-1,-1-1 1,0 1 0,0-1-1,1 0 1,-1 1 0,0-1-1,1 0 1,-1 1 0,0-1 0,1 0-1,-1 0 1,0 0 0,1 0-1,-1-1 1,0 1 0,0 0-1,1-1 1,1 1 0,1-2 28,1 1 1,-1-1-1,1 0 1,-1 0-1,0-1 1,1 1 0,-1-1-1,-1 0 1,1 0-1,6-6 1,7-11-143,0-2 1,-1 0 0,-2 0-1,0-2 1,-2 1-1,0-2 1,-2 0 0,12-39-1,-19 32-34,-20 46 101,3 9 90,2 2 0,0 0-1,1 0 1,1 1 0,2 0 0,0 0 0,2 1-1,1 0 1,1 1 0,2-1 0,0 0 0,2 1-1,1 0 1,1-1 0,2 0 0,11 47 0,-7-39 35,-1 1 1,-2 0 0,0 63-1,-5-96-53,-1 1 0,1-1 0,-1 0 0,0 0 0,0 1 0,0-1 0,0 0 0,-1 0 0,1 0 0,-1 0 0,0-1 0,0 1 0,0 0 0,0-1 0,0 1 0,0-1 0,-1 0 0,1 1 0,-1-1 0,0 0 0,0-1 0,0 1 0,1 0 0,-2-1 0,1 0 0,-4 2 0,-1 0 54,-1-1 0,1 0 0,0 0 0,-1 0 0,1-1 0,-1 0 0,0-1 0,1 0 1,-12-2-1,18 2-62,0-1 1,0 0-1,0 0 1,0 0-1,0 0 0,0-1 1,0 1-1,0-1 1,1 1-1,-1-1 1,0 1-1,1-1 1,-1 0-1,1 0 1,0 0-1,0 0 1,-1 0-1,1 0 0,1 0 1,-2-2-1,-17-55-941,12 37-1,-8-11-3787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3729,'0'0'4386,"-15"17"-3632,-46 60-96,59-73-612,0 0 0,0 0 0,0 0 0,0 0 0,0 0 0,1 1 0,0-1 0,0 0 0,0 1 0,0-1 0,1 1 0,0 0 0,0-1 0,0 1-1,1 7 1,0 5 78,0 0-17,0-1 1,1 1-1,1-1 0,0 1 1,1-1-1,1 0 0,7 16 0,-8-22-501,1 0 0,0 0 1,1 0-1,0-1 0,0 1 0,1-2 0,0 1 0,1-1 0,0 0 0,0 0 0,15 9 0,4-6-2161,-15-11 970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 3265,'0'0'4858,"73"-14"-2835,-71 13-2019,0 1 0,0-1 0,1 0 0,-1 1 0,0 0 0,1-1 0,-1 1 0,0 0 0,1 0 0,-1 0 0,0 1 0,1-1 0,-1 1 0,0-1 0,1 1 0,-1 0-1,2 1 1,-2-1 13,-1 1 0,0 0-1,0 0 1,0 0-1,0 0 1,0 1 0,0-1-1,-1 0 1,1 0-1,-1 0 1,1 1 0,-1-1-1,0 0 1,0 0-1,0 1 1,-1 3 0,2 4 39,-1 0 1,0-1 0,0 1 0,-1-1 0,0 1 0,-1-1 0,0 1 0,-1-1-1,0 0 1,0 0 0,-1 0 0,0 0 0,-1-1 0,1 0 0,-2 1 0,-9 10-1,-2 2-13,-11 14 19,-46 44 0,73-78 536,1-2-600,0 0 1,0 0 0,0 0 0,0 0 0,1 0-1,-1 0 1,0 0 0,1 0 0,-1 0 0,0 0-1,1 0 1,-1 0 0,1 0 0,-1 0 0,1 1 0,0-1-1,-1 0 1,2-1 0,6-3 16,0 0 0,0 0 0,0 1-1,0 0 1,1 0 0,-1 1 0,1 0 0,0 0 0,0 1 0,11-1-1,13 0 11,51 1-1,-58 2-221,-26 0 134,1 0 1,-1 0 0,0 0 0,1 0 0,-1 0-1,0 0 1,0 0 0,1 0 0,-1 0 0,0 0 0,1 0-1,-1 0 1,0 0 0,0-1 0,1 1 0,-1 0-1,0 0 1,0 0 0,0-1 0,1 1 0,-1 0 0,0 0-1,0 0 1,0-1 0,1 1 0,-1 0 0,0 0-1,0-1 1,0 1 0,0 0 0,0-1 0,0 1-1,0 0 1,0 0 0,0-1 0,0 1 0,0 0 0,0-1-1,0 1 1,0 0 0,0 0 0,0-1 0,0 1-1,0 0 1,0-1 0,-7-13-3631,-2 4 1025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2897,'0'0'6242,"28"0"-3848,79 0-2076,-72 0-3127,1 0-3432,-28 0 3536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80,'0'0'5660,"1"13"-4912,-1 24-260,-1 6 1509,9 71 0,-8-148-8277,0 15 4628,0-4-890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2769,'0'0'4867,"2"7"-4413,-1-5-390,-1 0 0,0 1 0,1-1 0,0 0 0,-1 0 0,1 0 0,0 0 0,0-1 0,0 1 0,1 0 0,-1 0 0,0-1 0,1 1 0,-1 0 0,1-1 0,-1 1 1,1-1-1,0 0 0,-1 0 0,1 1 0,0-1 0,0 0 0,0-1 0,0 1 0,0 0 0,0 0 0,0-1 0,0 0 0,0 1 0,0-1 0,1 0 0,-1 0 0,0 0 0,0 0 0,0 0 0,0 0 0,0-1 1,1 1-1,2-2 0,-4 1-34,0 1 1,1-1 0,-1 0-1,0 1 1,1-1 0,-1 0-1,0 0 1,0 0 0,0 0-1,0 0 1,0-1 0,0 1-1,0 0 1,0 0 0,0-1 0,0 1-1,-1-1 1,1 1 0,0 0-1,-1-1 1,0 1 0,1-1-1,-1 1 1,0-1 0,0 1-1,1-1 1,-1 0 0,-1 1-1,1-1 1,0 1 0,0-1-1,-1-2 1,1 2-29,-1 1 1,1-1-1,-1 0 0,1 1 0,-1-1 1,1 0-1,-1 1 0,0-1 0,0 1 1,0-1-1,0 1 0,0-1 0,0 1 1,0 0-1,0 0 0,-1-1 0,1 1 1,-1 0-1,1 0 0,0 0 1,-1 0-1,0 1 0,1-1 0,-1 0 1,1 1-1,-1-1 0,0 1 0,1-1 1,-4 1-1,3 0-96,0 0 0,0 0 0,0 1 0,0-1 0,0 1 0,0-1 0,0 1 0,0 0 1,0 0-1,0 0 0,1 0 0,-1 0 0,0 0 0,1 0 0,-1 0 0,1 1 0,-1-1 0,1 1 0,-1-1 0,1 1 0,0 0 1,0-1-1,0 1 0,-1 2 0,-1 2-465,1 0 1,0 0-1,0 1 1,0-1-1,0 1 1,0 8 0,2 2-1868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37 2192,'0'0'6196,"-3"-5"-5331,1 2-669,1 1-122,1 0 0,-1 0 0,0 0 0,0 0 0,0 0 0,-1 0 0,1 1 0,0-1 0,-1 0 0,1 1 0,-1-1 0,1 1 0,-1 0 0,0-1 0,-3-1 0,3 3 12,-1 0-1,0 1 1,1-1 0,-1 0-1,1 1 1,-1 0 0,1 0 0,-1-1-1,1 1 1,-1 1 0,1-1-1,-1 0 1,1 0 0,0 1-1,0 0 1,0-1 0,0 1-1,0 0 1,0 0 0,1 0 0,-1 0-1,0 0 1,1 0 0,-2 4-1,-33 60-104,35-63 84,-5 17-39,0 0-1,1 0 0,1 0 1,1 1-1,1 0 0,1-1 1,1 1-1,3 34 0,-3-52-85,0-1-1,1 1 1,-1 0-1,1 0 1,-1 0-1,1-1 1,0 1-1,0 0 1,0-1-1,0 1 1,0 0-1,1-1 1,-1 0-1,1 1 1,0-1-1,-1 0 1,1 0-1,0 0 1,5 4-1,-4-4-476,1 0 0,0 0 0,0-1 0,1 1-1,-1-1 1,0 1 0,0-2 0,1 1 0,-1 0 0,0-1-1,9 0 1,-7-1-1298,0-7-1123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3361,'0'0'4961,"-2"13"-4360,-2 12-368,-8 44 890,-5 100 0,17-138-8683,0-41 4310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2833,'0'0'4769,"12"0"-4265,103-14 836,-98 10-1932,1 0-1,-1 0 1,0-2 0,0 0-1,23-12 1,-24 8-2059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2264,'0'0'5639,"5"3"-4816,-2-1-684,0 1 1,0-1-1,-1 1 0,1 0 1,-1 0-1,0 0 1,1 0-1,-1 1 0,-1-1 1,1 1-1,0-1 1,-1 1-1,0-1 0,0 1 1,0 0-1,0 0 1,-1 0-1,1-1 0,-1 1 1,0 0-1,0 0 0,-1 5 1,1 4-10,-1 0 0,0 0 1,-1 0-1,0 0 0,-1-1 1,0 1-1,-1-1 0,-1 1 0,0-1 1,0 0-1,-2-1 0,-11 18 1,9-16-204,5-8-214,0 0 0,1 1 0,-1-1 0,1 1 0,0-1 0,1 1 0,-1 0 0,-1 8 0,15-21-3553,4-7 1910,0-4-485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3425,'0'0'6801,"9"1"-5858,105 2 248,-114-3-1369,1 0 0,-1 1 0,0-1-1,1 0 1,-1 0 0,0 1 0,0-1 0,1 0 0,-1 1 0,0-1-1,0 1 1,1-1 0,-1 0 0,0 1 0,0-1 0,0 1 0,0-1-1,0 1 1,1-1 0,-1 0 0,0 1 0,0-1 0,0 1 0,0-1-1,0 1 1,0-1 0,-1 1 0,1-1 0,0 0 0,0 1 0,0-1-1,0 1 1,0-1 0,-1 1 0,1-1 0,0 0 0,-1 1 0,-7 5-2588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38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3609,'0'0'5508,"9"0"-4934,71 0 535,-43 0-4249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2913,'0'0'5037,"1"10"-4309,8 324 3663,-9-278-4263,0-52-122,0 0-1,0 0 1,0 0-1,0 0 1,1 0-1,0 0 1,0 0 0,0 0-1,0 0 1,0 0-1,1-1 1,0 1-1,0 0 1,0-1-1,0 0 1,0 1-1,4 3 1,-2-4-9,-1-1 0,1 0 0,-1 0 1,1 0-1,0-1 0,0 1 1,0-1-1,-1 0 0,1 0 1,0 0-1,1-1 0,-1 1 1,0-1-1,0 0 0,0 0 1,8-2-1,-5 1-126,-1-1-1,1-1 1,0 1 0,-1-1 0,1 0-1,-1 0 1,0-1 0,0 0 0,-1 0-1,1 0 1,6-7 0,0 0-525,0-1 1,-1 0-1,-1 0 1,10-15-1,6-25-2126,-20 29 681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82 2985,'0'0'3231,"-9"4"459,18-2-3494,-1 1 0,1-2 0,0 1 0,0-1 0,0 0 0,0-1 0,0 0 0,13-2 0,-16 1-129,1 0-1,-1 0 0,0 0 0,0-1 1,0 0-1,-1 0 0,1-1 1,0 1-1,-1-1 0,1-1 0,-1 1 1,9-8-1,-13 10-76,0 0 1,0 1-1,0-1 0,0 0 1,0 0-1,0 0 0,0 0 1,0 0-1,-1 0 0,1 0 1,0 0-1,-1 0 0,1-1 1,-1 1-1,1 0 0,-1 0 1,1-1-1,-1 1 0,0 0 1,0 0-1,0-1 0,0 1 0,0 0 1,0-1-1,0 1 0,0 0 1,0-1-1,0 1 0,-1 0 1,1 0-1,0-1 0,-1 1 1,0 0-1,1 0 0,-2-2 1,0 2-81,0-1 1,0 0 0,0 1 0,-1 0-1,1-1 1,0 1 0,-1 0 0,0 0-1,1 0 1,-1 1 0,1-1 0,-1 1-1,0-1 1,1 1 0,-1 0 0,-3 0-1,-2 1 84,0 0-1,1 0 1,-1 1-1,0 0 0,1 1 1,0-1-1,-1 1 1,1 1-1,0-1 1,1 1-1,-1 0 0,1 1 1,0 0-1,0 0 1,-6 6-1,4-3 46,0 1-1,0-1 0,1 1 1,1 1-1,-1-1 0,1 1 1,1 0-1,0 1 1,-6 18-1,9-25 6,1 1 0,0 0 0,0-1 0,1 1 0,-1 0 0,1 0 0,0-1 0,1 1 0,-1 0 0,1-1 0,1 8 0,-1-10 2,0 0 1,0 1 0,0-1-1,0 0 1,1 0 0,-1 0 0,1 0-1,-1 0 1,1 0 0,0 0-1,0 0 1,0-1 0,0 1-1,0-1 1,0 1 0,0-1 0,0 0-1,1 0 1,-1 0 0,0 0-1,5 1 1,13 2 148,-1 0 0,1-1 0,0-1 0,-1 0-1,1-2 1,0 0 0,24-4 0,-38 2-157,0 0 0,0 0 0,0-1 0,0 0 1,-1 0-1,1 0 0,-1-1 0,1 1 0,-1-1 0,0 0 0,-1-1 0,1 1 1,-1-1-1,0 0 0,0 0 0,0-1 0,-1 1 0,3-7 0,9-29-2811,-11 1-4451,-6 29 4174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16 103 2681,'0'0'2493,"28"0"-1622,-23 0-707,0 1 0,0-2-1,0 1 1,-1-1 0,1 1-1,0-1 1,0-1 0,-1 1-1,1-1 1,0 0 0,-1 0-1,0 0 1,7-5 0,-8 5-100,0-1 1,-1 0 0,0 1 0,0-1-1,0 0 1,0-1 0,0 1-1,0 0 1,-1-1 0,0 1-1,0 0 1,0-1 0,0 0 0,0 1-1,0-1 1,-1 1 0,0-1-1,0-7 1,-1 10-73,0 0 0,0 0 0,0 0 0,-1 0 0,1 0 0,0 0 0,0 0 0,-1 0 0,1 0 0,0 1 0,-1-1 0,1 0 1,-1 1-1,1 0 0,-1-1 0,1 1 0,-1 0 0,1 0 0,-1-1 0,1 1 0,-1 0 0,1 1 0,-1-1 0,1 0 0,-3 1 0,-1-1-17,-1 0 1,1 0-1,0 1 0,0 0 1,-1 0-1,1 0 1,-7 4-1,6-1 26,0 0 0,1 1 0,-1 0-1,1 0 1,0 0 0,-5 7 0,9-10 1,-1 0 0,1 0 0,0-1 0,0 1 0,0 0 0,0 0 0,0 0 0,0 1 0,0-1 0,1 0 0,-1 0 0,1 0 0,-1 0 0,1 1 0,0-1 0,0 0 0,0 0 0,0 1 0,1-1 0,-1 0 0,1 0 0,-1 0 0,1 1 0,1 2 0,0-4 7,0 0 0,0 0 0,0 0 0,0 0-1,0 0 1,0-1 0,0 1 0,1-1 0,-1 1 0,0-1 0,0 0 0,1 0 0,-1 0-1,0 0 1,4-1 0,36-5 138,-32 1-137,0-1-1,0 1 0,-1-1 1,16-14-1,-22 18-19,0-1 0,0 0 0,0 0 0,-1 0 0,1 0 0,-1 0 0,0 0 0,0-1 0,0 1 0,0-1 0,0 0-1,-1 1 1,1-1 0,-1 0 0,0 0 0,0-6 0,-1 10 9,0 0 0,0 0 0,-1-1 0,1 1 0,0 0 0,-1 0 0,1 0 0,0 0 0,-1 0 0,1-1 0,0 1 0,-1 0 0,1 0 0,0 0 0,-1 0 0,1 0 0,-1 0 0,1 0 0,0 0 0,-1 0 1,1 0-1,0 0 0,-1 0 0,1 0 0,0 1 0,-1-1 0,1 0 0,0 0 0,-1 0 0,1 0 0,0 1 0,-1-1 0,1 0 0,0 0 0,-1 1 0,1-1 0,0 0 0,0 0 0,0 1 0,-1-1 0,-13 11-20,11-8 55,1 1 0,0 0 1,0-1-1,0 1 0,1 0 0,-1 0 0,1 0 1,0 0-1,0 0 0,0 1 0,1-1 0,-1 0 1,1 0-1,0 7 0,2 3 184,0-1-1,1 1 1,5 14 0,3 15 65,-10-42-248,-1 1-1,1 0 1,-1 0-1,0 0 1,1 0-1,-1 0 1,0 0-1,0 0 1,-1 0-1,1 0 1,0 0-1,-1 0 1,1 0-1,-1 0 1,0 0 0,1 0-1,-1 0 1,0 0-1,0-1 1,0 1-1,0 0 1,-1-1-1,1 1 1,0-1-1,-1 1 1,1-1-1,-1 0 1,1 0-1,-1 1 1,0-1 0,1 0-1,-1 0 1,0-1-1,0 1 1,0 0-1,-3 0 1,-7 2 81,0-2 0,0 0 1,0 0-1,0-1 0,-14-1 0,-2 0-207,13-21-2897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2929,'0'0'4654,"18"8"-2079,-17 6-2259,0 1 0,-1 0 0,-1-1 0,0 1 0,-1 0 0,-1-1 0,0 0 0,0 0 0,-10 22 0,12-32-306,0 0 1,0-1 0,0 1 0,1 0 0,-1-1 0,1 1-1,0 0 1,0 0 0,0-1 0,2 7 0,-2-9-8,0 1 0,1 0 0,-1 0 0,1-1-1,-1 1 1,1 0 0,0-1 0,0 1 0,0-1 0,0 1 0,0-1 0,0 0 0,0 1 0,0-1 0,1 0 0,-1 0-1,0 0 1,1 0 0,-1 0 0,1 0 0,-1 0 0,1 0 0,1 0 0,2 1-28,0 0 1,-1 0-1,1-1 1,0 1-1,0-1 1,0-1-1,0 1 1,0-1 0,0 1-1,0-1 1,0-1-1,1 1 1,-1-1-1,0 0 1,-1 0-1,1 0 1,0-1-1,0 0 1,0 0-1,-1 0 1,1 0-1,-1-1 1,0 0-1,5-3 1,15-18-3161,-24 23 2971,1 0 1,0 0 0,-1 0-1,1 0 1,0 0-1,-1-1 1,0 1-1,1 0 1,-1 0 0,0 0-1,1 0 1,-1 0-1,0-1 1,0 1-1,0 0 1,0 0 0,0 0-1,0-1 1,0 1-1,-1 0 1,1 0 0,0 0-1,-1-1 1,1 1-1,-2-2 1,-6-4-2516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24 768,'0'0'6348,"21"-1"-5265,36-7-120,23-3-214,-26 8-5396,-44 3 1551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3385,'0'0'3973,"8"-5"-3844,-1 1-156,10-7 334,0 1 0,1 1 0,0 0 0,1 1 0,0 2 0,0-1-1,0 2 1,1 1 0,36-4 0,-55 11-279,0 1 1,0 0-1,0-1 0,0 1 1,-1 0-1,0-1 0,1 1 1,-1 0-1,-1-1 1,0 6-1,1-4 76,-1 5-7,0 0 0,-1 0 1,-1 0-1,0-1 0,0 1 0,0-1 0,-1 0 0,-1 0 1,0 0-1,0 0 0,0-1 0,-14 15 0,-8 8 44,-52 46-1,65-66 49,4-3-533,27-5 167,39-4 572,-32-1-247,0 2 0,1 0 0,41 7 0,-59-10-5011,-7-12 1743,0 10 1871,-2-8-1999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1216,'0'0'6564,"5"-1"-5834,135-15 3559,-78 14-12543,-55 2 5957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32 2769,'0'0'5957,"-17"-7"-3767,18 6-2180,-1-1-1,1 1 1,0 0 0,1 0 0,-1 0 0,0 0 0,0 0 0,0 0 0,1 0 0,-1 0 0,1 0 0,-1 0-1,0 1 1,1-1 0,-1 1 0,1-1 0,-1 1 0,1-1 0,0 1 0,1 0 0,35-7 76,-37 7-86,0 0-1,0 0 1,0 0 0,0 0-1,1 0 1,-1 0-1,0 1 1,0-1-1,0 1 1,0-1-1,0 1 1,0-1-1,0 1 1,0-1-1,0 1 1,0 0-1,0-1 1,0 1 0,-1 0-1,1 0 1,0 0-1,0 0 1,-1 0-1,1 0 1,-1 0-1,1 0 1,-1 0-1,1 0 1,-1 0-1,0 0 1,1 0 0,-1 0-1,0 0 1,0 0-1,0 1 1,0-1-1,0 0 1,0 0-1,0 0 1,0 0-1,-1 2 1,1 1 40,0 0 0,-1-1 0,1 1 0,-1 0 0,0-1 0,0 1 0,0-1 0,-1 0 1,1 1-1,-1-1 0,0 0 0,0 0 0,-3 4 0,-103 93 1293,298-104-115,-183 5-3904,-6-1 2470,-1 0-1,1 0 1,-1 0-1,1 0 1,0 0-1,-1 0 1,1 0-1,-1 0 0,1 0 1,0 0-1,-1 0 1,1-1-1,-1 1 1,1 0-1,-1 0 0,1 0 1,-1-1-1,1 1 1,-1 0-1,1-1 1,-1 1-1,1 0 0,-1-1 1,1 1-1,-1-1 1,1 1-1,-1-1 1,0 1-1,1-1 1,-1 1-1,0-1 0,0 1 1,1-2-1,5-8-2701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2769,'0'0'4882,"-6"4"-4461,-2 3-174,0-1 0,1 2 0,0-1 0,0 1 0,1 0 0,0 1 0,0 0 0,1-1 0,0 2-1,1-1 1,0 0 0,-5 19 0,4-9 33,1 1 0,1-1-1,0 0 1,2 1 0,0 0-1,3 24 1,0-38-354,0 0 0,1-1 0,0 1 0,0-1 0,0 0 0,0 0-1,1 0 1,0 0 0,0-1 0,0 1 0,1-1 0,-1 0 0,1-1 0,0 1 0,10 5 0,-9-8-4609,12-3 1252,-10-2 922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66 2705,'0'0'6317,"-5"9"-5777,4-9-539,-3 6 164,0 0 0,1 1 0,-1-1 0,1 1 1,1-1-1,-1 1 0,1 0 0,0 0 0,1 0 0,-1 0 0,1 1 0,1-1 1,0 0-1,0 8 0,1-14-128,0 0 1,0 0 0,0 1-1,1-1 1,-1 0-1,0-1 1,1 1 0,-1 0-1,1 0 1,-1 0-1,1-1 1,-1 1 0,1-1-1,-1 1 1,1-1-1,-1 0 1,1 0-1,0 1 1,1-1 0,34 3 355,-31-3-351,0 0-1,0-1 0,0 1 1,-1-1-1,1 0 0,0 0 0,0-1 1,0 0-1,-1 0 0,1 0 0,9-6 1,-12 5-25,0 1 1,0-1-1,0 0 1,-1 0 0,1 0-1,-1 0 1,0 0-1,0 0 1,0-1-1,0 1 1,-1-1 0,1 1-1,-1-1 1,0 0-1,0 1 1,0-1 0,0 0-1,-1 0 1,0-6-1,1 5-10,-1 0 0,0 0 0,-1 0 0,1 0 0,-1 0 0,0 0 0,0 0-1,0 0 1,-1 0 0,0 0 0,0 1 0,0-1 0,-5-7 0,4 9-28,1 0 1,-1 1-1,1-1 0,-1 1 1,0-1-1,0 1 1,0 0-1,0 0 0,0 1 1,0-1-1,-1 0 1,1 1-1,-1 0 0,1 0 1,-1 0-1,1 0 1,-1 1-1,0-1 0,1 1 1,-5 0-1,2 1-265,-1-1 0,1 1 0,0 0 0,0 1 0,0 0 0,1 0 0,-1 0 0,0 0-1,1 1 1,-1 0 0,1 0 0,0 1 0,0-1 0,0 1 0,1 0 0,-1 0 0,1 1 0,0-1-1,0 1 1,-4 6 0,-12 10-3086,13-13 616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19:5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1224,'0'0'4583,"18"5"-2803,-9 7-1493,-1 1 0,0 0 0,-1 1 1,0-1-1,-1 2 0,0-1 0,-1 0 0,-1 1 0,-1 0 0,0 0 1,-1 0-1,0 1 0,-1-1 0,-1 0 0,-3 31 0,0-35-129,0 1 0,0-1 0,-10 20-1,12-27-132,-1 0-1,0 0 1,-1 0-1,1 0 1,-1 0-1,0 0 1,0 0-1,0-1 1,0 0-1,0 1 1,-1-1-1,-4 3 1,-5-2 286,5-1-1183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2737,'0'0'5921,"61"-48"-5617,-37 32-216,-2 2-88,0 3-328,-3 1-584,7 4-897,-6 4-775,-4 1-201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3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155 238 2024,'0'0'2581,"-3"-21"-1139,2 16 2332,-3 7-3765,1 1 1,0 0 0,0 0 0,0 0-1,0 0 1,1 0 0,-1 0-1,1 1 1,0 0 0,0-1-1,-2 8 1,-2-1 14,-20 43 26,23-43-43,-1-1 0,0 0 1,0-1-1,-1 1 0,0-1 0,-1 0 1,0 0-1,0 0 0,0-1 1,-1 0-1,-14 11 0,21-18-16,0 0 0,0 0 0,-1 0 0,1 1 0,0-1 0,0 0 0,0 0 0,-1 0 0,1 0 0,0 0 0,0 0 0,-1 0-1,1 0 1,0 0 0,0 0 0,0 0 0,-1 0 0,1 0 0,0 0 0,0 0 0,-1-1 0,1 1 0,0 0 0,0 0 0,0 0 0,-1 0 0,1 0 0,0 0 0,0-1 0,0 1 0,0 0 0,-1 0-1,1 0 1,0 0 0,0-1 0,0 1 0,0 0 0,0 0 0,0 0 0,-1-1 0,1 1 0,0 0 0,0 0 0,0 0 0,0-1 0,0 1 0,0 0 0,0 0 0,0-1 0,0 1 0,0 0-1,0 0 1,0-1 0,0 1 0,0 0 0,0 0 0,1 0 0,-1-1 0,0 1 0,0 0 0,0 0 0,0 0 0,0-1 0,7-30-315,15-34-28,87-260-812,-111 332 1368,1 0 1,1 0-1,-1 0 1,1 0-1,0 0 0,1 0 1,0 0-1,0 0 1,0 0-1,3 8 0,30 75 357,-13-36-300,-13-33-162,-1 1 0,-1-1 0,0 1 0,3 45 0,-9-66 22,-3-33-5814,-6 23 3118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3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2585,'0'0'5217,"32"-1"-2795,5 9-1616,0 0-1010,-10-5-4045,-21-3 1633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3745,'0'0'6294,"-2"-11"-4038,6 212-1245,-4-191-1708,5-30-6695,-5 11 5016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2361,'0'0'4151,"5"-7"-3694,0 2-347,1 0-1,-1 0 1,1 0-1,0 1 0,1 0 1,-1 0-1,1 1 0,0 0 1,0 0-1,0 0 0,0 1 1,0 0-1,0 0 0,1 1 1,-1 0-1,1 0 1,12 1-1,-19 0-91,0 0 1,1 0-1,-1 1 0,0-1 1,0 1-1,0-1 1,0 1-1,1-1 0,-1 1 1,0 0-1,0 0 0,0-1 1,0 1-1,-1 0 1,1 0-1,0 0 0,0 0 1,0 0-1,-1 0 0,1 0 1,-1 0-1,1 1 0,0-1 1,-1 0-1,0 0 1,1 0-1,-1 1 0,0-1 1,0 0-1,0 0 0,1 1 1,-1-1-1,-1 2 1,1 0-5,1-1 1,-1 0-1,0 1 1,-1-1-1,1 1 1,0-1 0,-1 0-1,1 1 1,-1-1-1,0 0 1,0 1-1,0-1 1,0 0 0,0 0-1,0 0 1,-1 0-1,1 0 1,-3 2-1,-88 57 248,99-64-281,-1 0 0,1 1 1,0-1-1,0 1 0,0 1 1,0-1-1,0 1 0,10 0 1,66 1 44,-44 1-144,-37-1 130,0 0 1,1 1-1,-1-1 1,0 1-1,1 0 0,-1 0 1,0-1-1,0 1 1,0 1-1,0-1 1,0 0-1,0 0 0,0 1 1,0-1-1,0 1 1,-1 0-1,1-1 1,0 1-1,-1 0 0,0 0 1,1 0-1,-1 0 1,0 0-1,0 0 1,0 1-1,0-1 0,-1 0 1,1 0-1,-1 1 1,1 2-1,0-2 35,0 1-1,-1-1 1,0 0 0,1 1-1,-1-1 1,0 1-1,-1-1 1,1 0 0,0 1-1,-1-1 1,0 0 0,0 1-1,0-1 1,0 0-1,-1 0 1,1 0 0,-1 0-1,0 0 1,1 0-1,-5 4 1,-2 0 262,-1-1 0,0 0 0,0 0 1,0-1-1,0 0 0,-1-1 0,0 0 0,0 0 0,0-1 0,-1 0 1,1-1-1,-1 0 0,1-1 0,-22 0 0,29-3-515,1 0 0,0 0 0,0 1 0,0-2 0,0 1 0,1 0 0,-1 0 0,0-1 0,1 1 0,0-1 0,-1 1 0,1-1 0,0 1 0,0-1 0,-1-5 0,-6-10-5294,1 7-1378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38 392,'0'0'7471,"-11"-6"-6854,10 5-607,-6-3 175,-1 0 0,0 0 0,0 0 0,-1 1 0,1 0 0,-1 1 0,1 0 0,-1 0 0,-16-1 0,17 3-128,0 0 1,1 1-1,-1 0 1,0 0-1,1 1 1,-1 0-1,1 0 1,-1 1-1,1-1 1,0 2-1,0-1 1,0 1-1,0 0 1,1 0-1,0 1 1,0 0-1,0 0 1,0 1-1,1-1 1,0 1-1,0 0 1,-6 11-1,7-12-41,1 0-1,0 0 1,0 0-1,0 0 0,1 1 1,0-1-1,0 1 1,0-1-1,0 1 0,1 0 1,0 0-1,0 0 1,1 0-1,0 0 0,0-1 1,0 1-1,2 9 0,0-8-6,1-1-1,-1 1 0,1-1 0,0 0 0,1 1 0,0-1 0,0-1 0,0 1 1,0 0-1,1-1 0,0 0 0,0 0 0,0-1 0,8 6 0,-6-6 47,0 1 0,0-1 0,1-1 1,0 1-1,-1-1 0,1 0 0,0-1 0,0 0 0,1 0 0,-1-1 0,0 0 0,0-1 0,1 1 0,-1-2 0,0 1 0,14-3 0,12-19 510,-26 15-5804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3057,'0'0'7373,"0"30"-6967,10 79 209,-2-63-969,-6-36-743,0-14-901,-1-16-305,-1-1-203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3457,'0'0'2780,"5"0"-2254,116-15 1850,-78 7-1994,77-2 0,-114 10-355,7-1 74,0 1-1,0 1 1,0 1-1,19 3 1,-28-4-76,-1 1 0,1-1 0,-1 0 1,1 1-1,-1 0 0,0 0 0,1 0 0,-1 0 0,0 0 0,-1 1 1,1-1-1,0 1 0,-1 0 0,1 0 0,-1 0 0,0 0 0,0 0 1,0 0-1,0 1 0,1 5 0,-2-6 4,0 1 0,0-1 0,-1 1 0,1-1 0,-1 1 0,0-1 0,0 1 0,0 0 1,-1-1-1,1 1 0,-1-1 0,0 1 0,0-1 0,0 1 0,-1-1 0,1 0 0,-1 0 0,1 1 0,-1-1 0,0 0 0,0-1 0,-1 1 0,1 0 0,-1-1 1,1 1-1,-1-1 0,0 1 0,-5 2 0,-10 7 167,0 0 0,-1-1 0,-32 13 0,32-16 24,-66 27 427,78-33-702,0 1-1,0-2 1,-1 1 0,1-1 0,0 0-1,-1 0 1,1-1 0,-1 0-1,0-1 1,-8-1 0,-37-21-5213,49 21 3660,0-3-938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1400,'0'2'10402,"0"15"-10381,0 39 458,-1 55 359,21 177 1,-13-255-721,-4-34-551,-3-20-1135,0-18-2974,0 19 1597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4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2441,'0'0'5427,"1"-5"-1540,8-8-3137,72-14-617,-56 17-75,1 1 0,0 1 0,0 1 1,0 1-1,55-3 0,-80 12-43,0 1-1,0-1 1,0 1 0,0-1-1,0 1 1,-1-1 0,1 1 0,-1 6-1,0-5-5,3 26 318,-1-1 1,-5 57-1,1-82-229,0 0 0,-1-1 0,1 1 1,-1-1-1,0 1 0,-1-1 0,1 0 1,-1 0-1,1-1 0,-1 1 0,0-1 1,-1 0-1,1 0 0,0 0 0,-8 3 0,-18 16 171,22-18 65,0 0 0,0 0 0,-1-1 1,-16 5-1,19-7-178,4 0 750,34 24-1269,136 101 1274,-150-113-531,-6-4-847,-25-24-4322,-4-3-2877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5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2441,'0'0'8261,"-2"33"-5811,-2 287-1254,4-201-1158,-12-256-6912,13 105 5493,-3-51-2933,-7 43 4460,-10 7 3502,18 31-3450,0 1 0,0 0 1,0 0-1,1 0 1,-1-1-1,0 1 1,1 0-1,-1-1 0,1 1 1,-1-1-1,1 1 1,0-1-1,-1 1 1,1 0-1,0-1 0,0 1 1,0-1-1,0 1 1,1-1-1,-1 1 0,0-1 1,0 1-1,2-3 1,0 0-103,0 0 1,0 1-1,0-1 1,1 0-1,-1 1 1,1 0-1,0 0 0,5-4 1,7-5-257,1 0 1,30-16-1,-42 26 415,0-1-218,0 1 1,1 0-1,-1 0 1,1 1-1,-1-1 1,1 1-1,-1 0 0,1 0 1,0 1-1,0-1 1,-1 1-1,1 0 1,0 0-1,0 1 0,-1 0 1,1-1-1,0 1 1,-1 1-1,1-1 0,-1 1 1,1 0-1,6 4 1,-2-1 18,0 2-1,0-1 1,-1 1 0,0 1 0,0 0 0,-1 0-1,0 0 1,10 16 0,-15-22-2,-1 1 0,-1 0-1,1-1 1,0 1 0,0 0 0,-1 0-1,0 0 1,1-1 0,-1 1 0,0 0-1,-1 0 1,1 0 0,0 0 0,-1-1 0,1 1-1,-1 0 1,0 0 0,-1 2 0,-24 45 410,15-38-231,0-1 0,0 0 0,-1-1 0,0 0 0,-1-1 0,0 0 0,-1-1 1,0 0-1,-16 5 0,26-12-235,-1 0-1,1 0 1,-1 0 0,0-1-1,1 0 1,-1 0 0,0 0 0,1 0-1,-1-1 1,-7-2 0,-11 0-267,23 3 219,16 3 93,-1-1 0,0 2 0,0 0 0,0 1 0,0 1 0,-1 0 0,1 0 0,-2 2 0,17 10 0,-29-17-36,3 2 32,0 0 0,0 1 0,0 0 0,-1-1 0,1 1-1,-1 0 1,0 1 0,-1-1 0,1 0 0,2 7 0,-3-7-25,0 0 1,0 0-1,0 0 1,0-1-1,1 1 1,-1-1-1,1 0 1,0 0-1,0 0 1,0 0-1,1 0 1,4 3-1,-4-2-900,-15-13-1054,-19-27-3622,13 18 2317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96 2168,'0'0'6116,"17"6"-5111,51 15-197,-67-20-755,1 0 0,-1-1 0,1 1 0,-1-1 0,1 1 1,-1-1-1,1 0 0,-1 1 0,1-1 0,-1 0 0,1 0 0,0 0 1,-1 0-1,1 0 0,-1-1 0,1 1 0,-1 0 0,1-1 0,-1 1 1,1-1-1,-1 1 0,1-1 0,-1 0 0,1 0 0,-1 0 0,0 0 0,0 0 1,1 0-1,-1 0 0,0 0 0,0 0 0,0 0 0,0-1 0,0 1 1,-1 0-1,1-1 0,0 1 0,0-1 0,-1 1 0,1-1 0,-1 1 0,0-1 1,1 1-1,-1-3 0,1 0 24,-1 1 1,0 0-1,0 0 0,0 0 1,-1 0-1,1 0 0,-1-1 1,1 1-1,-1 0 0,0 0 1,0 0-1,-1 1 1,1-1-1,0 0 0,-1 0 1,0 1-1,-3-5 0,-3 2-78,-1 0 0,1 1 0,-1 0 0,0 0 0,0 1 0,-1 0 0,1 1 0,-1 0 0,1 0 0,-1 1 0,1 0-1,-1 1 1,0 0 0,-14 3 0,21-2-263,0 0-1,1 0 0,-1 0 1,1 1-1,0-1 0,-1 1 1,1 0-1,0 0 1,0 0-1,0 0 0,0 0 1,0 0-1,1 1 0,-1-1 1,1 0-1,-3 6 0,-4 4-1453,-8 8-1280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5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3017,'0'0'3824,"-2"35"-1898,2 225 1562,1-263-3915,0 1 21,0 0 0,-1 0 0,1 0 1,-1 0-1,1-1 0,-1 1 1,0 0-1,0 0 0,0 0 1,-1-3-1,1 3-470,0-16-4725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5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1552,'0'0'11585,"0"22"-11311,-10 271 2528,6-231-2455,-10-152-11160,6 58 6826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0:5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3033,'0'0'4285,"7"-11"-3999,2-1-169,0 0 0,0 0 0,16-14 0,-21 23-35,1-1 0,-1 0 0,1 1 0,-1 0 0,1 0 0,0 0 0,0 1 1,1-1-1,-1 1 0,0 1 0,1-1 0,-1 1 0,1 0 0,11-1 0,16 1 312,-22 0-293,-1 0-1,0 1 1,0 0-1,0 0 0,0 1 1,1 1-1,-1 0 1,0 0-1,-1 1 1,1 0-1,0 0 0,-1 1 1,0 1-1,13 7 1,-10-3 43,-5-4-79,1 0 0,-2 1 0,1-1 1,-1 1-1,0 1 0,10 11 1,-15-15-13,0-1 0,0 0 0,0 1 0,0-1 0,-1 1 0,1-1 0,-1 1 0,1-1 0,-1 1 0,0-1 0,0 1 0,0 0 0,0-1 0,0 1 0,-1-1 0,1 1 0,-1-1 0,0 1 0,0-1 0,0 1 0,0-1 0,0 0 0,0 1 0,0-1 0,-1 0 0,1 0 0,-1 0 0,-2 2 0,-18 21 298,-1-1 0,-1-1 1,-1-1-1,-1-1 1,-45 27-1,50-45 212,16-4 40,13 0-509,3 2-23,1 0 0,0 0 0,-1 1 0,1 1 1,-1 0-1,1 0 0,-1 1 0,0 0 0,12 8 0,9 7 207,47 36 1,-48-32 5,43 24 1,-69-42-218,-17-7-1973,2 0-1931,0 2-2017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0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3473,'0'-5'11178,"-1"69"-10094,0-1-493,2 1-1,11 64 0,-6-67 165,-3-27-1018,-2-30-2044,-1-13-2302,-2-30-1641,-2 31 4107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0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2601,'0'0'5478,"0"-5"-4954,0 3-464,0-1 0,1 1 0,-1-1 0,1 1 0,-1 0-1,1-1 1,0 1 0,0-1 0,0 1 0,0 0 0,1 0 0,-1 0-1,0-1 1,1 1 0,0 1 0,-1-1 0,1 0 0,0 0 0,4-2 0,1-1 99,-1 1 0,1 0 0,0 1 0,1 0 0,-1 0 1,12-3-1,5 1 220,0 1 1,0 0 0,39 1-1,-57 4-350,0 0 0,0 0 0,1 1 0,-1 0 0,0 0-1,0 0 1,-1 1 0,1 0 0,0 0 0,-1 1 0,0-1 0,0 1-1,9 8 1,-8-7 16,0 1-1,-1-1 0,0 1 1,0 0-1,-1 1 0,1-1 1,-1 1-1,-1 0 0,1 0 1,-1 0-1,2 7 1,-4-10 27,-1 0 1,0 1 0,0-1-1,-1 0 1,1 0 0,-1 0 0,0 0-1,0-1 1,0 1 0,0 0-1,-1 0 1,0 0 0,1-1 0,-1 1-1,-1-1 1,1 0 0,0 1-1,-1-1 1,0 0 0,1 0 0,-1-1-1,-4 4 1,-10 8 182,0-1 0,-35 20 0,41-27-104,0 1-93,1-1 1,-1 0-1,0-1 0,0 0 1,-1-1-1,0 0 0,0-1 1,0 0-1,0-1 1,0 0-1,-18-1 0,29-1-100,47 1-2,-39 0 380,2 0-36,0 0-1,0 1 1,0 0-1,0 0 0,0 1 1,0 0-1,-1 1 0,1 0 1,-1 0-1,0 1 1,0 0-1,10 9 0,32 36 131,-30-30-262,0 0 0,24 17 0,-38-32-152,-2-2 149,-4-14-806,-1 6-244,0 0 0,-1 0 0,1 0 0,-1-1 0,0 2 0,0-1 0,-5-9 0,-10-9-6796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0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0 176,'0'0'3581,"4"0"-3294,7 2 614,0 7 4868,-4 9-1271,-3-3-5856,4 32 2103,-2 1 0,-3-1 0,-3 72 0,0-55 1386,0-83-12991,0 10 7863,0 0-2063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3865,'0'0'4166,"15"-14"-3388,43-42-85,-53 52-582,-1 1 0,1 0-1,0 0 1,0 0 0,0 0 0,0 1-1,0-1 1,1 2 0,-1-1 0,1 0-1,-1 1 1,1 0 0,-1 0 0,1 1 0,0 0-1,-1 0 1,1 0 0,0 0 0,10 3-1,13-1 54,-19-1-86,0-1 0,1 1 0,-1 1 0,0 0 0,1 1 0,-1 0 0,-1 0 0,1 1 0,0 0 0,-1 1 0,0 0 0,0 0 0,0 1 0,9 9 0,-1-4 139,-13-9-102,0 0 1,-1 0-1,0 1 1,1-1-1,-1 1 1,0 0-1,5 5 1,-8-7-72,1 1 0,0-1 0,-1 1 0,1-1 0,-1 1 0,1-1 0,-1 1 0,0-1 0,0 1 0,0-1 1,0 1-1,0 0 0,0-1 0,0 1 0,0-1 0,0 1 0,-1-1 0,1 1 0,-1-1 0,1 1 0,-1-1 1,0 1-1,1-1 0,-1 0 0,-2 3 0,-8 11 205,-1-1 0,-1 0 0,0-1 0,-1 0 0,-1-1 0,-17 11 1,3-1-3,24-18-160,-1 0 0,-1 0 0,1 0 0,0-1 0,-1 0 0,0 0 1,1-1-1,-1 0 0,-12 2 0,-67 1-90,74-5-183,11 0 178,39 8 241,1 9 396,51 30 1,4 1-290,-85-44-310,-4-2-7,-1 0 1,1 0 0,-1 0 0,1 0 0,-1 1 0,0 0-1,0 0 1,6 6 0,-14-16-954,2 3 228,0 1 0,0-1 0,0 1-1,0 0 1,-1-1 0,1 1 0,-1 0 0,-4-3-1,-37-21-6833,24 15 2291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1488,'0'0'9400,"0"7"-9106,10 116 1512,-9-112-1722,1 4 118,-1 4 238,0-15-157,-1-8 30,-1-9-2686,-6-1-2450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0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4 360,'4'-3'12470,"-4"3"-12321,10 111 2372,-4-40-1774,17 88 0,-15-66-159,-7-55-600,-1-30-556,0-11-560,0-60-6874,0 44 4883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0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4329,'0'0'2348,"17"-12"-1606,-4 2-585,0-1 177,1 0 0,0 1 0,1 1 0,0 0 0,1 1 1,-1 1-1,23-7 0,-31 12-237,0 1 0,0 0 1,0 0-1,1 1 0,-1 0 1,0 0-1,0 1 0,1-1 0,-1 2 1,0-1-1,0 1 0,0 0 1,0 1-1,0-1 0,-1 1 1,1 1-1,11 7 0,-9-4-11,-1 0 0,1 1 0,-2 0-1,1 1 1,-1 0 0,0 0 0,-1 0 0,0 1-1,0 0 1,5 16 0,-9-24-3,-1 1 0,0 0-1,0 0 1,-1 0 0,1 0 0,0-1 0,-1 1-1,0 0 1,0 0 0,0 0 0,0 0-1,0 0 1,-1 0 0,1 0 0,-1 0 0,1 0-1,-1 0 1,0-1 0,-1 1 0,1 0-1,0-1 1,-1 1 0,1 0 0,-5 3 0,-2 3 115,0-1 0,-1 0 0,-1-1 0,1 0 0,-12 6 0,15-9-194,-2 2 80,0 0-1,0-1 1,-1 0-1,0-1 1,0 0 0,0 0-1,0-1 1,-1-1-1,1 1 1,-1-1-1,-17 1 1,27-3-84,-1 0-1,1 0 1,0 0 0,0 0 0,0 0-1,0 0 1,-1 0 0,1 0 0,0 0-1,0 0 1,0 0 0,0 0 0,-1 0-1,1 0 1,0 0 0,0-1-1,0 1 1,0 0 0,0 0 0,-1 0-1,1 0 1,0 0 0,0 0 0,0 0-1,0-1 1,0 1 0,0 0 0,0 0-1,-1 0 1,1 0 0,0-1-1,0 1 1,0 0 0,0 0 0,0 0-1,0 0 1,0-1 0,0 1 0,0 0-1,0 0 1,0 0 0,0 0 0,0-1-1,0 1 1,0 0 0,0 0-1,0 0 1,0 0 0,1-1 0,-1 1-1,0 0 1,0 0 0,0 0 0,0 0-1,0-1 1,0 1-9,1-1-1,-1 0 1,0 0 0,0 1-1,0-1 1,0 0 0,0 0-1,0 1 1,0-1 0,0 0-1,0 0 1,0 1 0,0-1-1,0 0 1,-1 1 0,1-1 0,0 0-1,-1 1 1,1-1 0,0 0-1,-1 1 1,1-1 0,-1 0-1,0 0 1,6 0 97,-1 0-1,1 1 1,0 0-1,0-1 1,-1 2-1,1-1 1,6 1-1,1 0 187,0 0-70,0 0 1,0 1 0,0 1 0,-1 0-1,1 0 1,15 8 0,64 33 93,-82-38-244,-1 0 1,0 0 0,0 1-1,-1 0 1,0 0 0,0 0-1,0 1 1,10 17 0,-17-24 141,-4-13-2517,-23-19-3873,10 15 324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2008,'0'0'0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2969,'0'0'6097,"2"9"-5341,29 151 2499,-25-90-6738,4-111-613,-4 25 2642,0-6-1310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2801,'0'0'3968,"-2"4"-3415,-5 9-211,0-1 0,-1 0 0,-1 0 0,-9 10 0,8-11 46,1 1-1,0 0 0,1 0 1,-12 22-1,20-33-343,0-1 0,0 1 0,1 0 0,-1 0 0,0-1 0,0 1 0,0 0 0,0-1 0,1 1 0,-1 0 0,0-1 0,1 1 0,-1 0 0,0-1 0,1 1 0,-1-1 0,1 1 0,-1-1 0,1 1 0,-1-1 0,1 1 0,-1-1-1,1 1 1,0-1 0,-1 0 0,1 1 0,0-1 0,-1 0 0,1 1 0,0-1 0,-1 0 0,1 0 0,0 0 0,0 0 0,-1 0 0,2 0 0,38 8 203,-27-6 15,35 11 238,11 2-73,-19-11-3153,-40-5 2358,1-1-1,0 1 1,0-1-1,-1 0 1,1 1-1,-1-1 1,1 0-1,-1 0 1,0 1-1,0-1 1,0 0-1,0 0 1,0 0-1,0 1 1,-1-4-1,1 2-953,0-12-2718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1432,'0'0'6359,"5"1"-5181,8 1-691,-1 0 0,1-1 1,-1 0-1,1-1 0,16-2 1,-25 1-377,0 1 1,0-1-1,0 0 1,0-1 0,0 1-1,0-1 1,0 1-1,0-1 1,0-1-1,-1 1 1,1 0-1,-1-1 1,0 1-1,1-1 1,-1 0-1,0 0 1,-1-1-1,1 1 1,-1 0 0,5-8-1,-7 10-123,1 0 0,-1 1 0,1-1 1,-1 0-1,1 1 0,-1-1 0,0 0 0,1 0 0,-1 0 0,0 0 1,0 1-1,0-1 0,0 0 0,1 0 0,-1 0 0,0 0 0,0 1 0,0-1 1,-1 0-1,1 0 0,0 0 0,0 0 0,0 0 0,-1 1 0,1-1 1,0 0-1,-1 0 0,1 1 0,-1-1 0,1 0 0,-1 0 0,1 1 0,-1-1 1,1 1-1,-1-1 0,0 0 0,1 1 0,-1-1 0,0 1 0,0-1 1,1 1-1,-1 0 0,0-1 0,0 1 0,1 0 0,-1 0 0,0-1 0,0 1 1,0 0-1,0 0 0,0 0 0,1 0 0,-1 0 0,0 0 0,-1 0 1,-2 0-46,0 0 0,0 1 1,1-1-1,-1 1 1,0-1-1,0 1 1,1 0-1,-1 1 1,1-1-1,-1 1 1,-5 2-1,5 1 77,-1-1-1,0 1 1,1 0-1,0 0 1,1 0-1,-1 0 1,1 1-1,0-1 1,0 1-1,0 0 1,-3 12-1,5-15 23,0 0 1,1 1-1,-1-1 0,1 0 0,0 1 0,0-1 1,0 0-1,0 1 0,0-1 0,1 0 0,0 1 1,-1-1-1,1 0 0,0 0 0,1 1 0,-1-1 1,0 0-1,1 0 0,0-1 0,0 1 0,0 0 1,0 0-1,4 3 0,-1-2-36,0 0 0,1 0 0,-1-1 0,1 0 0,-1 0 1,1-1-1,0 1 0,0-1 0,0 0 0,0-1 0,0 0 0,1 0 0,-1 0 0,0-1 0,1 1 1,-1-2-1,0 1 0,1-1 0,-1 0 0,0 0 0,0 0 0,0-1 0,0 0 0,0 0 0,0-1 0,0 0 1,-1 0-1,7-4 0,-3 2-39,-1-1 0,1 0 0,-1 0-1,-1-1 1,1 0 0,-1 0 0,0-1 0,0 0 0,-1 0 0,-1 0 0,1-1 0,-1 0 0,0 0 0,-1-1 0,0 1 0,4-18 0,-4-10 142,-4 37 319,0 25-555,0-2 248,-1-2 161,1 1-1,1-1 0,1 0 0,1 1 0,10 39 1,-13-62-202,-17-63 806,16 61-904,0-1-1,1 1 1,0-1-1,0 1 1,0-1-1,0 1 1,0-1 0,1 1-1,0-1 1,0 1-1,0 0 1,0-1-1,0 1 1,1 0-1,-1 0 1,1 0 0,0 0-1,0 0 1,2-3-1,0 2 10,0 1 0,0 0 1,0 0-1,0 1 0,0-1 0,0 1 0,1 0 0,-1 0 0,1 0 0,-1 1 1,1 0-1,0 0 0,0 0 0,0 0 0,5 0 0,27 0-3922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3537,'0'0'7596,"1"3"-6826,3 15-638,11 56 1650,4-1-1,41 104 1,-57-238-8350,-16 8 1580,5 30 1997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2857,'0'0'4391,"20"-12"-3523,64-35 75,-79 43-757,1 1 0,0 0 0,0 0 0,0 1 0,0 0 0,0 0 0,0 0 0,1 1 0,-1 0 0,1 0 0,-1 0 0,0 1 0,1 0 0,-1 1 0,1-1 0,-1 1 0,9 2 0,-13-1-150,1-1 1,0 1-1,-1 0 1,1 0-1,-1 1 1,0-1-1,0 0 1,0 1-1,0-1 1,0 1-1,0-1 1,-1 1-1,1 0 1,-1 0-1,0 0 1,0 0-1,0 0 1,0 0-1,-1 0 1,1 0-1,-1 0 1,1 1-1,-1 3 1,0 1 45,1-1 0,-1 0 1,-1 1-1,1-1 0,-1 0 1,-1 1-1,1-1 0,-1 0 0,-4 8 1,-1 0 107,-2-2 0,0 1 0,-12 13 1,17-22-124,0 0 1,0-1-1,0 1 1,-1-1 0,1-1-1,-1 1 1,0 0 0,-1-1-1,1 0 1,0 0-1,-10 3 1,30-7 371,0 1 0,0 1-1,24 4 1,-29-4-354,0 0-1,-1 1 1,1 1-1,-1 0 1,1 0-1,-1 1 1,0 0-1,-1 0 1,16 10 0,-20-11-1136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4049,'0'0'7835,"28"5"-4152,-23-2-3535,1-1 0,-1 0 0,1 0 0,0 0 0,-1-1-1,1 0 1,0 0 0,0 0 0,0 0 0,0-1 0,0 0 0,7-2 0,6 2-606,-29 1-7257,-4 2 3319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1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0 1 4881</inkml:trace>
  <inkml:trace contextRef="#ctx0" brushRef="#br0" timeOffset="1">0 1 4881,'0'75'1197,"0"-33"2187,10-42 363,17 0-2453,-22 0-650,46 0-764,-1 0-9239,-40 0 5627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2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0 744,'0'0'9986,"-8"22"-9708,0 8-169,1 0 1,1 0-1,2 0 1,1 1-1,2 0 1,1-1-1,6 52 1,9-20-65,-15-62 13,2 0-1193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2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75 1856,'0'0'3815,"-1"10"-3382,0 2-355,0-2 216,-1 1 0,2 0-1,0 0 1,0 0 0,3 16-1,1-26-209,-1 0-1,1 0 1,0 0-1,0-1 1,-1 1-1,1-1 1,0 0-1,0 0 1,0-1-1,0 1 0,3-2 1,-2 0-55,1 0 0,-1-1 0,0 1 1,0-1-1,0 0 0,-1-1 0,1 1 0,-1-1 1,0 0-1,0 0 0,0 0 0,0 0 0,-1-1 0,0 0 1,0 0-1,0 0 0,0 0 0,-1 0 0,0 0 1,0 0-1,0-1 0,-1 1 0,0-1 0,1-10 0,-1 13-17,-1 1-1,0-1 0,0 0 1,0 0-1,0 1 0,-1-1 1,1 0-1,-1 0 0,0 1 1,1-1-1,-1 0 0,0 1 1,-1-1-1,1 1 0,0-1 1,-1 1-1,1 0 0,-1-1 1,-2-1-1,0 2-22,1 1 1,-1-1-1,1 1 0,-1 0 0,1 0 1,-1 0-1,0 0 0,0 1 0,0-1 1,1 1-1,-1 0 0,0 0 0,0 1 1,-4 0-1,4 0-19,0 1 0,0-1 0,0 1 0,0 0 0,0 0 0,1 0 1,-1 1-1,1-1 0,-1 1 0,1 0 0,0 0 0,0 0 0,0 0 0,-2 5 1,-1-2-128,1 1 1,0 0-1,1 1 1,0-1 0,0 1-1,-4 10 1,3 13-1068,5-30 1055,0 1 0,0-1 0,-1 0 0,1 0 0,0 0 0,0 1 0,0-1 0,0 0 0,0 0 0,1 1 1,-1-1-1,0 0 0,0 0 0,1 0 0,-1 0 0,1 1 0,-1-1 0,1 0 0,-1 0 0,2 1 0,2-2-1737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2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1656,'0'0'4081,"0"3"-3491,-14 149 2264,14-111-2586,-1-20-135,0-1-1,2 1 1,1 0 0,0 0-1,10 36 1,-8-44-87,-1 1 1,0 0-1,-1 0 1,0 1-1,-1 23 1,-1-38-149,0-29-5158,2 10 3123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2320,'0'0'2201,"89"-105"-5514</inkml:trace>
  <inkml:trace contextRef="#ctx0" brushRef="#br0" timeOffset="1">288 0 1280,'0'0'1040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2505,'0'0'4581,"0"13"-3697,0 184 1543,0-197-2568,-12-8-2985,10 4 2760,0-1 0,1 0 0,-1 0 0,1 0 0,0 0 1,1 0-1,-1 0 0,1 0 0,0-6 0,0-9-1857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0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28 145 2096</inkml:trace>
  <inkml:trace contextRef="#ctx0" brushRef="#br0" timeOffset="1">28 145 2096,'-26'-134'905,"26"127"39,0 6-120,0-1-112,-2 2-192,2 10-1544,0 8-216,0 2-2281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1776,'0'0'4056,"9"20"-2694,-8-10-1184,2 1 1,-1-1 0,2 1 0,-1-1 0,1 0 0,6 9 0,14 44 222,-15-39-317,-9-23-78,0-1-1,0 0 1,1 0 0,-1 0 0,0 0 0,0 0 0,0 0 0,0 0 0,0 0 0,1 1 0,-1-1 0,0 0 0,0 0-1,0 0 1,0 0 0,1 0 0,-1 0 0,0 0 0,0 0 0,0 0 0,0 0 0,1 0 0,-1 0 0,0 0-1,0 0 1,0 0 0,0 0 0,1 0 0,-1-1 0,0 1 0,0 0 0,0 0 0,0 0 0,0 0 0,1 0-1,-1 0 1,0 0 0,0 0 0,0-1 0,0 1 0,0 0 0,0 0 0,0 0 0,1 0 0,-1 0 0,0-1 0,0 1-1,0 0 1,0 0 0,0 0 0,0 0 0,0-1 0,0 1 0,0 0 0,0 0 0,10-47 582,-6 24-753,2-14 100,1 1 94,-5 29-49,-2 14-56,0 11 211,-1-13-101,0 1 0,1-1 0,0 1 0,0-1 0,0 1 0,1-1 0,0 1 0,0-1 0,0 0 0,0 1 0,1-1 0,0 0 0,0 0 0,1 0 0,-1 0 0,5 5 0,-7-10-36,1 1 0,0-1-1,0 1 1,0-1 0,0 1-1,0-1 1,0 0 0,0 0-1,0 1 1,0-1 0,0 0-1,0 0 1,0 0 0,0 0-1,0 0 1,0 0 0,0 0-1,0-1 1,0 1 0,0 0-1,0 0 1,-1-1 0,1 1-1,0-1 1,0 1 0,0-1-1,0 1 1,0-1 0,-1 1-1,1-1 1,0 0 0,0 1-1,-1-1 1,1 0 0,0 0-1,-1 1 1,1-1 0,-1 0-1,1 0 1,-1-1 0,20-36-44,-16 24 37,0 1 0,-1-1 1,-1 1-1,0-1 0,-1 0 0,-1-22 0,0 36 28,0 36 55,6 179 878,-6-215-1192,-1-9-4720,-4-3 2509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1552,'0'0'4844,"0"21"-3977,-2 14-152,-9 52 1,6-51-247,-3 53-1,7-30-288,0-21-86,1 1 1,7 48 0,-6-77-94,1 1 0,0-1 0,1 0 0,1 0 0,-1 0 0,1 0 0,1 0 0,0-1 0,0 0 0,1 0 0,0 0 0,15 14-1,-20-21-150,1 0 0,-1-1 0,1 0-1,0 1 1,0-1 0,0 0-1,-1 0 1,1 0 0,0 0-1,1-1 1,-1 1 0,0 0-1,0-1 1,0 1 0,0-1-1,0 0 1,1 0 0,-1 0-1,0 0 1,0 0 0,0 0-1,0-1 1,1 1 0,-1-1-1,0 1 1,0-1 0,0 0-1,2-1 1,3-10-2493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5 272,'0'0'4738,"0"-5"-2162,1 19-2455,2 0 0,-1-1 1,1 1-1,1-1 1,1 0-1,10 22 0,11 38-114,-16-24 29,-1 1 0,-3 0 0,-1 93 0,-21-101-44,12-44-1356,0-8 263,4-2-351,0 1-800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93 912,'0'0'6438,"20"-20"-4729,2-23-847,-8 14-562,-11 29-841,0 11 309,2 30 281,-1-1-31,9 6 33,-9-36-28,0 2 0,-1-1 0,0 0 1,-1 1-1,0-1 0,-1 1 0,-1-1 0,0 22 0,-6-31 2,0 0 0,1 0-1,-1 0 1,0-1 0,0 1 0,0-1-1,0-1 1,-8 1 0,14-1 411,63-1-449,12-5 446,-83 4-4726,-8 2 1262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1:3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5 272,'0'0'3885,"12"-4"643,-3 21-4259,-2 1 1,0 0 0,-1 0 0,0 0 0,-2 1-1,4 37 1,-1 119 666,-7-158-920,-1-14 37,1-1-1,-1 1 0,0-1 1,1 1-1,-1-1 1,0 0-1,-1 1 1,1-1-1,0 0 1,-1 0-1,1 0 0,-1 0 1,0 0-1,1 0 1,-1 0-1,0-1 1,0 1-1,0-1 1,-3 2-1,-6 7 121,10-8-80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8:1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84 2497,'0'0'2564,"-2"-9"-2126,-2-25 44,3 31-62,1 0 0,-1-1 1,1 1-1,-1 0 0,0 0 0,0 0 1,-1 0-1,1 0 0,0 0 0,-1 0 0,-2-4 1,3 7-320,0 1 0,1-1 1,-1 0-1,1 0 1,-1 1-1,1-1 0,-1 0 1,1 1-1,-1-1 0,1 1 1,-1-1-1,1 0 1,-1 1-1,1-1 0,-1 1 1,1-1-1,0 1 0,-1-1 1,1 1-1,0 0 1,0-1-1,-1 1 0,1-1 1,0 1-1,0 0 0,0-1 1,0 1-1,0-1 1,0 1-1,0 0 0,0-1 1,0 1-1,0 0 1,0-1-1,0 1 0,0-1 1,1 2-1,-2 36-787,2-30 1016,-1 424 1064,2-500-10707,-2 48 6273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8:1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3457,'0'0'4383,"10"-16"-3871,37-51 39,-43 62-467,0 1 1,1-1-1,0 1 0,-1 0 0,1 1 1,1-1-1,-1 1 0,0 0 0,1 0 0,0 0 1,0 1-1,0 0 0,0 0 0,0 1 0,11-2 1,0 2 144,-1 0 1,1 1-1,31 5 1,-41-5-173,0 1 1,0 0-1,-1 1 1,1 0-1,-1 0 0,1 0 1,-1 1-1,0 0 1,0 0-1,0 0 0,0 1 1,-1 0-1,8 6 1,-10-6 2,1 1 0,-1-1 0,0 1 1,0-1-1,0 1 0,0 0 1,-1 0-1,0 0 0,0 1 0,-1-1 1,1 0-1,-1 1 0,0-1 1,0 1-1,-1-1 0,0 9 0,-1-3 103,0-1-1,0 0 1,-2 1-1,1-1 1,-1 0-1,0 0 1,-1 0-1,0-1 1,-1 1-1,0-1 1,-1 0-1,1 0 1,-2-1-1,1 0 1,-1 0-1,-1 0 1,1-1-1,-1 0 1,-14 10-1,12-7 1631,22-2-2475,-4-4 906,97 45 339,46 24 179,-137-64 585,-8-2-4407,-6-7 2815,0 0 0,0 1 0,0-1 1,-1 1-1,1-1 0,0 1 0,0-1 0,-1 0 0,1 1 1,0-1-1,-1 0 0,1 1 0,0-1 0,-1 0 1,1 1-1,0-1 0,-1 0 0,1 0 0,-1 0 0,1 1 1,-1-1-1,1 0 0,-1 0 0,1 0 0,0 0 0,-1 0 1,1 0-1,-1 0 0,1 0 0,-1 0 0,1 0 0,-1 0 1,1 0-1,-1 0 0,1 0 0,-1 0 0,1 0 0,-1-1 1,1 1-1,-1 0 0,-14 0-4819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8:1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10 144,'0'0'5266,"-3"-2"-4872,-15-5 335,18 26 1112,2 19-923,2 0 0,2 0 1,17 60-1,-11-52 161,10 84 1,-19-111-532,-1-26-1937,1-30-5023,-3 26 3620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1 150 728,'0'0'0</inkml:trace>
  <inkml:trace contextRef="#ctx0" brushRef="#br0" timeOffset="1">399 0 1400,'0'0'0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8:58:1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2096,'0'0'4079,"16"-15"-3659,55-43 59,-65 53-353,0 1 0,0 0 0,0 0 1,1 1-1,-1-1 0,1 2 0,0-1 1,0 1-1,0 0 0,1 0 0,-1 1 1,0 0-1,1 0 0,-1 1 1,0 0-1,1 0 0,-1 1 0,1 0 1,-1 0-1,0 1 0,9 2 0,-13-3-88,0 0-1,0 0 0,0 1 0,0-1 0,0 1 0,-1-1 0,1 1 0,-1 0 0,1 0 0,-1 0 0,1 0 1,-1 0-1,0 1 0,0-1 0,0 1 0,-1-1 0,1 1 0,0 0 0,-1 0 0,0 0 0,0 0 1,0 0-1,0 0 0,0 0 0,0 0 0,-1 0 0,1 0 0,-1 0 0,0 6 0,0-3 51,0 0-1,-1 0 1,1 0 0,-1 0-1,0-1 1,-1 1-1,1 0 1,-1 0-1,0-1 1,-1 1-1,1-1 1,-1 1 0,0-1-1,-1 0 1,-3 5-1,4-7-36,-1 1 42,0 1 0,0-1 0,0 0 0,0 0-1,-1-1 1,0 1 0,1-1 0,-1 0 0,-1 0 0,1 0 0,-9 2 0,-6 6-72,20-11-26,3 2-33,1 0 27,0 0 0,0 0 0,-1 0 0,1-1 0,0 0 0,1 0 0,-1 0 0,4 0 0,-3 0 64,10 3 274,0 0 0,0 0 0,24 12-1,-33-12-292,0-1 0,0 1 0,0 0 0,-1 1 0,1-1 0,-1 1 0,-1 0 0,1 0-1,-1 1 1,7 10 0,-3-5-409,6 14 1099,-10-6-6645,-9-17 5976,0-1 0,0 0 0,0-1-1,0 1 1,-1-1 0,1 0 0,-8-1-1,8 1 231,-1 0-119,0 0 0,-1 0 0,1 0-1,0-1 1,-1 0 0,1-1 0,-8-2-1,12 3-63,-1-1 0,1 1 0,-1-1 0,1 0-1,0 0 1,-1 0 0,1 0 0,0 0-1,0 0 1,1-1 0,-1 1 0,0-1-1,1 1 1,-1-1 0,1 0 0,0 0-1,-1-3 1,-7-7 147,9 13-242,0 0 0,0 0 0,0 1 0,0-1 0,0 0 0,0 0 0,0 0 0,0 0 0,0 0 0,0 1 0,-1-1 0,1 0 0,0 0 0,0 0 0,0 0 0,0 0 0,0 0 0,0 0 0,-1 0 0,1 1 0,0-1 0,0 0 0,0 0 0,0 0 0,-1 0 0,1 0-1,0 0 1,0 0 0,0 0 0,0 0 0,-1 0 0,1 0 0,0 0 0,0 0 0,0 0 0,0 0 0,0 0 0,-1-1 0,1 1 0,0 0 0,0 0 0,0 0 0,0 0 0,0 0 0,-1 0 0,1 0 0,0 0 0,0 0 0,0-1 0,0 1 0,0 0 0,0 0 0,0 0 0,-1 0 0,1 0 0,0-1 0,0 1 0,0 0 0,0 0 0,0 0 0,0 0 0,0-1-1,0 1 1,0 0 0,0 0 0,0 0 0,2 2-10,1 1 0,-1-1 0,1 1 0,-1-1 0,1 0 0,0 0 1,0 0-1,0 0 0,0 0 0,0-1 0,6 3 0,4 2 16,7 8 166,0 1 0,34 33 0,-26-22 301,-24-22-285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2:1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 1448,'0'0'2533,"5"-1"1574,20-5-3904,-17 6-130,0 0-17,0 0 0,1 0 0,-1 1 0,0 0 0,12 3 0,-17-3-55,1 1 0,-1 0 0,0 0 0,1 0-1,-1 0 1,0 0 0,0 0 0,-1 1 0,1 0-1,0-1 1,-1 1 0,1 0 0,-1 0 0,3 6 0,0 1 11,1 0 0,-2 1 0,1 0 0,-1 0 0,-1 0 0,0 1 0,-1-1 0,2 21 0,-2 7 92,-4 50 0,1-80-100,-1 5 23,-1 1 1,-1 0 0,-1-1 0,0 0 0,0 0 0,-1-1 0,-1 1 0,-11 15 0,-16 35 162,15-13-152,2 0-1,2 1 1,-10 73 0,20-77-32,2 0 0,4 71 0,1-32 10,0-69-18,1 0-1,1 0 0,0 0 1,1-1-1,1 0 0,1 0 1,0-1-1,1 1 0,1-1 1,0-1-1,22 27 0,-28-39-5,0 0 0,0-1 0,-1 1-1,2-1 1,-1 0 0,0 0 0,0 0 0,1 0-1,-1 0 1,1-1 0,5 2 0,-9-3 2,-1 6 2,0-1 0,-1 1 0,0-1 0,0 1-1,0-1 1,-1 0 0,1 0 0,-1 0 0,0 0 0,-1-1-1,-3 5 1,1-2 19,1 1-1,0-1 1,1 1-1,-7 15 1,5 4 37,1-1-1,2 0 1,1 1 0,1 0-1,3 32 1,-1-8 6,-1-10-35,2 1 1,2-1-1,11 51 0,-3-38 35,58 315 183,-61-305-144,-4-35 6,-1 1 0,-1 0 0,-1 0 0,-2 0 0,-1 0 0,-5 34 0,4-59-73,0 1 0,1-1 0,-1 0 0,-1 0 0,1 0 0,-1 0 0,0-1 0,0 1 0,0-1 0,-1 0 0,0 0 0,0 0 0,0 0 0,0-1 0,0 1 0,-1-1 0,-7 4 0,-6 2 135,0-1 0,0-1 0,-28 8 0,33-11 19,-7-3-26,18-1-160,0-1-1,0 1 1,0 0-1,-1 0 1,1 0-1,0 1 0,0-1 1,0 0-1,0 1 1,0-1-1,0 1 1,0 0-1,0 0 0,0-1 1,-3 3-1,5-2 2,19-1-8385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2:44.61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73 1136,'20'-18'4504,"186"12"-4212,-42 4-108,3-16 185,71 13-151,-152 7-201,92-11-1,-69 1-7,138 7 0,-4 1 13,-174-4-13,-11 1-37,62 3 0,106 7 28,-99-5-13,74 5-14,-84 5 35,-84-8-9,53-2-1,-55-3 0,-1 2 1,40 6-1,-17-1 10,1-2 0,97-6 0,-44 0-1,533-7 28,-427-2 11,1 0-15,565 8-22,-626 10-9,-4 2 0,615-7 162,-551 4 86,-76-1-185,-79-5 177,85 12 0,-43-2 264,0-4 0,119-7 0,-68-2-457,-23 1 36,-37-1-4,134 14 0,-155-2-84,72-1 1,-100-9-45,-22 0 4,1 1 1,36 4-1,-2 8 38,34 5-19,87-14-659,-127-3 804,30-16-511,-79 16 399,44-3 129,-10 3-4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3:52:51.62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59 48,'13'-3'5138,"43"-5"-5178,-11 4 91,88 4-1,-51 2 55,41 2 88,-77 0-92,1-3 0,0-1 0,-1-3 0,54-9 1,-55 5 4,0 2 0,1 2 0,79 6 0,-27-1 26,125-6-70,191 5 114,-141 27-20,-177-18-108,166 9 137,-93-17-165,180-5 32,-251-7-56,50-1 1,-37 10 22,136-19-1,-178 14 13,88 2-1,-5 1 23,-21 1-42,-74 2-17,78-8 1,-83 3 6,64 1 0,13 1 90,158-3 84,-178 8-141,216 6 289,-70-5-132,-7 0-17,14-6 89,-92-1-3,331-3 123,-446 6-340,1 4-1,67 11 1,-78-8-23,82 0 0,220-1 2341,-302 6-2320,318-6 39,-21-1 133,-342-4-217,0 0 10,2 0 47,61 0-617,-84 0-1275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97 248,'0'0'756,"0"0"-164,0 0-28,0 0-138,0 0-141,0 0-119,0 0-162,0 0-150,0 0 13,0 0 56,0 0-26,0 0 140,0 0 97,0 0 82,0 0 49,0 0 7,0 0-29,0 0-26,0-8 5303,3 3-5897,7-6 382,3 2 1,-1 0 0,0-1 0,1 2 0,1 2 0,-1-2-1,26-8 1,-36 14-8,1 1 0,-1 1-1,0-1 1,1 1 0,-2-2-1,2 2 1,-1 0-1,0-1 1,1 1 0,-2 0-1,2 1 1,-1-1 0,1 0-1,-1 2 1,1-1 0,-1-1-1,-1 1 1,8 3 0,-8-1 28,0-2 0,0 2 1,0 0-1,-1-1 1,2 1-1,-2 0 1,1-1-1,-1 1 1,0 0-1,-1-1 0,2 1 1,-1 0-1,-1-1 1,1 2-1,-1-1 1,0 0-1,0-1 1,0 2-1,0 4 0,0 7 61,0-2 0,-1 2 0,0 0 0,-2-1 0,0 0 0,-1 1-1,0-2 1,-1 0 0,-1 1 0,1-1 0,-2 0 0,1-1-1,-3 2 1,1-4 0,-16 20 0,17-26-402,-1-2 0,0 1 0,0 0 0,0-1 0,-1 0-1,0-1 1,1 0 0,-1 1 0,1-2 0,-14-2 0,22 2-94,0 0-118,0-14-1898,2-2 247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0 912,'0'0'1116,"0"0"-331,0 0-51,0 0 56,0 0-113,0 0-166,-9 60 3026,-2-29-3101,2-1 0,2 1 0,1 1-1,2-2 1,-3 46 0,8-73-417,-1 0 0,2 1 0,-1-2 0,-1 1 0,1 1 0,1-1-1,0-1 1,0 1 0,-1 0 0,0-1 0,2 1 0,0 0 0,-2-1 0,2 1 0,-1-2 0,1 2 0,0-2-1,-1 2 1,1-2 0,0 1 0,-1-1 0,1 0 0,0 1 0,1-1 0,4 2 0,1-1 33,-1 1 0,0 0 0,0-2 1,1 0-1,-1 1 0,2-2 0,-2 1 0,17-2 1,-21-1-139,-1 1 1,1-2-1,-2 2 1,1 0 0,1-2-1,-1 2 1,-1-2-1,1 0 1,0 1 0,-1-1-1,1 0 1,0 1-1,-2-1 1,2 0 0,-2-1-1,2 2 1,-2-2-1,0 1 1,1-1 0,-1 1-1,0-1 1,1 2-1,-1-8 1,2 1-746,-2 0 1,0-1-1,1 1 0,-1 0 1,-1-1-1,0 1 0,-3-19 1,-3 15-1690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20 1280,'0'0'960,"0"0"-367,0 0-167,0 0-88,0 0-92,0 0-7,-6 0 15,-15 8 220,24-9 3660,-3-1-3571,1 2-564,-1 0 0,1 0 0,-1 0 0,2 0 0,-1-1-1,-1 1 1,1 0 0,-1 0 0,2-1 0,-2 1-1,1 0 1,-1-2 0,0 2 0,1-1 0,-1 1 0,2-1-1,-2 1 1,0-2 0,1 2 0,-1-1 0,0 1 0,0-2-1,1 2 1,-1-1 0,0 1 0,0-1 0,0-1 0,0 2-1,0-1 1,0 0 0,-21-6 793,-11 11-1614,31-4 590,-1 1 0,1-1 0,1 0 0,-1 0-1,-1 2 1,1-2 0,0 1 0,1-1 0,-2 1 0,1-1 0,1 2 0,-1-2-1,-1 1 1,2 0 0,-1-1 0,1 2 0,-1-1 0,1-1 0,-2 2-1,1 0 1,1 8-2278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2296,'0'0'1355,"0"0"-238,0 0 96,0 0 37,0 0-247,0 0-300,0 0-162,0 0-62,0 0-108,0 0-115,40 0 905,-19-1-885,2-2 0,-2 0 0,35-10 0,-22 5-353,-37 11-6998,-6 3 6345,3 0-167,-10 7-1205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1 912,'39'117'1131,"-31"-94"-429,-8-23-25,0 0 223,48-12 3449,-26 6-3300,0 0-639,0 0-1,0 2 0,0 0 0,28 0 1,-50 4-553,0 0-229,0 0-263,0 0-349,0 0-233,17 0-3653,-10-1 2092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4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1 344,'0'0'1224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24 214 1936,'0'0'2110,"0"0"-1128,0 0-345,0 0 165,0 0 25,0 0-131,0 0-135,0 114 2298,0 143-1676,0-257-1197,0 0-26,0 0 24,0 0-2,-16-34-1106,12-16 778,1-2 1,2 1-1,4-1 0,1 2 1,2-1-1,2 0 0,3 1 0,33-94 1,-16 243 2873,3-8-2070,2 0-1,6-2 1,59 102-1,-98-189-6518,-7-6 5023,-5-1-1106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2721,'0'0'1000,"0"0"-197,0 0 313,0 0 171,0 0-55,0 0-194,23-8-254,-10 2-905,106-34 1188,-102 34-1649,2 4-1,-1-1 1,29-1 0,-16 4-2213,-19 0 665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4057,'0'0'1240,"0"0"-374,0 0 394,0 0-84,0 0-518,0 0-230,23-35 961,-11 26-1359,0 1-1,0 0 0,0 2 1,14-8-1,-22 13-15,0-2 0,0 2 0,0 0 0,0-1 0,0 1 0,0 0 0,0-1 0,0 2 0,0 0 0,0-1 0,0 1 1,1 0-1,-1 1 0,0-1 0,0 0 0,0 2 0,0-1 0,7 2 0,-8 1 35,-1-2 0,1 2 0,0-1 0,-1 1 0,1 0 0,-2-1 1,2 1-1,-2 0 0,2-1 0,-2 1 0,1 0 0,-2 0 0,1 2 0,0-2 1,-1 0-1,0 0 0,0 9 0,2-1 37,-2 1 1,-2-1-1,1 1 1,0-1-1,-5 15 1,1-12-65,-3 1 1,1-2 0,-1 1 0,-1-2-1,-16 22 1,-2 2-1157,27-36 1072,0-1-1,-1 0 0,1 1 1,0-1-1,0 0 0,0 0 1,0 2-1,0-2 0,0 0 1,-2 1-1,2-1 0,0 0 1,0 0-1,0 0 1,-1 1-1,1-1 0,0 0 1,0 0-1,-1 0 0,1 2 1,0-2-1,-2 0 0,2 0 1,0 0-1,-1 0 0,1 0 1,0 0-1,0 0 1,-1 1-1,1-1 0,0 0 1,-1 0-1,1 0 0,0 0 1,-2-1-1,2 1 0,0 0 1,-1 0-1,1 0 0,0 0 1,-1 0-1,1 0 1,0 0-1,0-2 0,-2 2 1,2 0-1,0 0 0,0 0 1,-1 0-1,1-1 0,0 1 1,0 0-1,-1 0 0,1-1 1,0 1-1,0 0 1,0-2-1,0 2 0,0 0 1,-2 0-1,2-1 0,0 1 1,0 0-1,0-1 0,-6-27-2478,6 26 2459,0-4-269,0 1-1,0-1 1,0 0 0,1 0 0,-1 1 0,1-2-1,1 2 1,0 0 0,4-11 0,5-5-975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9 784,'0'0'972,"0"0"-38,0 0 25,0 0 4,0 0-42,0 0-126,0-9 868,-9 18-1295,-1 2 0,2-2 0,0 2-1,1 0 1,1 1 0,-1-2 0,0 2 0,2 0 0,1 0-1,0 0 1,0 2 0,0-2 0,1 1 0,2 1 0,-1-2 0,1 16-1,1-27-355,1 2-1,-1-2 1,2 2-1,-2-2 0,1 2 1,0-2-1,1 0 1,-1 1-1,0 0 0,1 0 1,-1-1-1,0 0 1,1 1-1,1-1 0,-2 0 1,0 1-1,2-1 1,-2 0-1,2-1 0,-2 2 1,1-2-1,0 1 1,0-1-1,0 1 0,1-1 1,-2 0-1,2 0 1,-2 2-1,5-2 0,68 4-1160,-71-4 937,6 0-302,33-6-2384,-22-14-1818,-15 8 1531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3329,'0'0'1460,"0"0"-410,0 0-1,0 0 117,0 0 25,0 0-88,17-6-183,22-3-351,1-1 1,0 4-1,69-5 1,-99 12-5790,-24-2 477,6-3 1424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2905,'0'0'1092,"0"0"-277,0 0 138,0 0-13,0 0-94,0 0 49,3 44 3187,23 65-2451,-2-5-3334,-24-102 1522,2-1 0,-2-1 1,0 1-1,1 1 0,-1-2 0,1 1 1,-1 0-1,2-1 0,-2 2 0,1-1 1,-1-1-1,1 1 0,1-1 0,-2 2 0,1-2 1,0 0-1,-1 1 0,2-1 0,-1 0 1,1 1-1,-2-1 0,1 0 0,0 0 0,1 2 1,-1-2-1,-1 0 0,1 0 0,1 0 1,-1 0-1,0 0 0,-1 0 0,2-2 1,-1 2-1,1 0 0,-1 0 0,-1 0 0,1-1 1,1 1-1,0-1 0,9-10-2395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2617,'0'0'1080,"0"0"-168,0 0 155,0 0-39,0 0-217,0 0-176,5 28 1349,15 119 636,15 59-944,-31-194-699,1-2-3614,-3-9-1610,-8-12 394,-2-3-145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0 133 248,'0'0'2238,"0"0"-1346,0 0-250,0 0 160,0 0-176,0 0-134,12-12 63,0 0-243,3-1 1,-2 2 0,2-1-1,1 3 1,0-2 0,0 3-1,0-1 1,30-10 0,-35 15-149,1 2 0,-1-1 1,1 0-1,-2 1 0,24-1 0,-30 4-147,-2-1 0,1 0 0,1 2-1,-1-2 1,-1 1 0,1-1 0,1 1 0,-1 1-1,-1-1 1,1 0 0,0 1 0,-1 0-1,1 0 1,0 0 0,-1 0 0,1 0-1,-2 0 1,2 0 0,-2 1 0,2 0-1,-2-1 1,1 1 0,0 0 0,0-1 0,0 5-1,6 10 3,-2-5 33,0 2 0,-2-1 0,8 26 0,-12-37-29,2 1-1,-2 1 1,0-1 0,0 1 0,0-1 0,0 1-1,0-2 1,0 2 0,-2-1 0,2 0 0,-1 1-1,1-2 1,-1 1 0,-1 1 0,1-1 0,0-1-1,-2 1 1,2 0 0,-1-1 0,0 1 0,-4 4-1,-7 5 44,-2-2 0,1 0 0,-25 14 0,-33 24-1003,68-52 535,13-7 389,2 6 40,1 1-1,0 0 1,1 0-1,-1 1 1,0 0-1,2 2 1,-2 0-1,1 1 1,-1 0-1,1 0 1,-1 1-1,2 0 0,-2 1 1,1 0-1,-1 2 1,0 0-1,0 0 1,0 0-1,0 2 1,-1 0-1,-1 0 1,1 0-1,0 2 1,-1 0-1,0 0 1,-1 0-1,10 11 1,-17-16-10,0-1 0,0 1 0,0 0 1,-1-2-1,0 2 0,1-1 0,-1 1 1,0 1-1,1-1 0,-1-1 0,-1 1 1,1 0-1,-1 1 0,0-2 0,2 1 1,-2 0-1,0 1 0,0-2 0,-2 1 1,2 0-1,0 1 0,-1-1 0,0 3 1,-3 0 51,1-1 0,0 0 0,-1 1 0,2-2 0,-2 1 0,0-1-1,0 0 1,-2 0 0,2 0 0,-1 0 0,-6 4 0,-7 3 128,-1-1-1,-1 0 0,0-1 0,0-1 1,-35 8-1,31-12-579,0-1 0,0-1 0,-28 0 0,52-2 300,0 0 0,-1-2 0,1 2 1,-1 0-1,1 0 0,0 0 0,-2-1 1,2 1-1,-1 0 0,1-1 1,0 1-1,-1 0 0,1-2 0,0 2 1,0-1-1,-2 1 0,2 0 0,0-1 1,0 1-1,0-2 0,-1 2 1,1-1-1,0 1 0,0-1 0,0 1 1,0 0-1,0-2 0,0 2 0,0-1 1,0 1-1,0-1 0,0 1 1,0-2-1,0 2 0,1-1 0,-1 1 1,0-1-1,0 1 0,2-2 0,7-23-3757,0 14 1271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7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2200,'0'0'1037,"0"0"-116,0 0 182,0 0-57,0 0-174,0 0-17,12-10 14,37-29-222,-49 39-603,0-1 1,2 1-1,-2 0 0,1-1 1,-1 1-1,1-2 0,-1 2 1,2 0-1,-2 0 0,1-1 1,-1 1-1,1 0 0,1 0 1,-2-1-1,1 1 0,0 0 1,-1 0-1,2 0 0,-2 0 1,1 0-1,0 0 0,-1 0 1,2 0-1,-2 0 0,1 0 1,0 1-1,-1-1 0,2 0 0,-2 0 1,1 1-1,0-1 0,-1 0 1,2 0-1,-2 2 0,1-2 1,-1 1-1,1-1 0,-1 0 1,0 1-1,2-1 0,-2 2 1,1-2-1,-1 1 0,0-1 1,1 2-1,-1-1 0,0-1 1,0 1-1,0-1 0,2 2 1,-2-1-1,0-1 0,0 1 1,0-1-1,0 2 0,0-1 1,0 0-1,2 57 428,-2-53-233,0 1-228,0-1 0,0 2-1,0-2 1,2 1 0,-1 0 0,0 0-1,1-1 1,-1 1 0,2-1 0,3 10 0,-4-14-27,-1 0 1,0 2-1,1-2 1,-1 1 0,2-1-1,-2 1 1,0-1-1,2 0 1,-2 1 0,1-2-1,0 1 1,0 0-1,0-1 1,0 2 0,0-2-1,1 1 1,-2-1 0,2 0-1,0 0 1,-2 0-1,2 0 1,-2 0 0,2 0-1,-1 0 1,0 0-1,0-1 1,1 1 0,-2-2-1,2 2 1,-2-1-1,2 1 1,1-3 0,8-5-58,0-1 0,-1 1 1,-1-3-1,1 1 0,-1 0 1,0-1-1,-1-1 0,-1 0 1,0 0-1,0 0 0,11-26 0,-10 11 361,-13 36 356,-11 52 397,15-56-1022,0-1 0,0 2 0,0-2 0,0 1 0,2 1 0,-2-2 0,1 1 0,0-1 0,1 1 0,-1-1 0,2 2 0,-2-2 0,2 0 0,-1 0 0,1 1 0,0-1 1,-1-1-1,1 1 0,1 0 0,4 4 0,-3-5-425,2 1 1,-2 0 0,2-1 0,0-1-1,-1 1 1,1-2 0,0 2 0,-1-2-1,9 1 1,4 0-3252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3953,'0'0'1328,"0"0"-221,0 0 287,0 0-147,0 0-618,0 0-376,0 4-107,-1 27-96,1-1 239,0 0 0,5 29 0,-3-49-518,0-2 0,0 1 0,0 0 0,1-1-1,1 2 1,0-2 0,0 0 0,0 0 0,0 0 0,1 0 0,7 8-1,-11-16 15,2 1 0,-2-1 0,1 1-1,-1-1 1,2 0 0,-2 0 0,0 2-1,1-2 1,0 0 0,0 0-1,-1 0 1,2 0 0,-2-2 0,0 2-1,1 0 1,0 0 0,0-1-1,2 0 1,8-11-1446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95 728,'0'0'2849,"12"38"-2114,-12-37-709,1 0 0,0 0-1,0 0 1,0 0 0,-1-1 0,1 1 0,0 0 0,0 0 0,0-1 0,0 1 0,0-1 0,0 1 0,0-1 0,0 1 0,1-1 0,-1 1 0,0-1 0,0 0 0,0 0 0,0 0 0,1 1 0,-1-1 0,0 0 0,0 0 0,0-1 0,0 1 0,2 0 0,0-1 8,0-1 0,0 1 0,0 0 0,0-1 1,0 0-1,-1 0 0,1 0 0,0 0 0,-1 0 1,3-3-1,-1 1-13,1-1 1,-1 0-1,0 0 1,-1 0-1,1-1 0,-1 1 1,0-1-1,-1 0 1,1 0-1,1-9 1,-3 13-16,-1-1 0,-1 1 0,1 0 0,0 0 0,0-1 0,-1 1 0,1 0 1,-1 0-1,0 0 0,0 0 0,0 0 0,0 0 0,0 0 0,0 0 0,0 0 0,-1 1 1,1-1-1,-1 0 0,1 1 0,-1-1 0,0 1 0,1-1 0,-1 1 0,0 0 1,0 0-1,0 0 0,0 0 0,0 0 0,0 0 0,0 1 0,0-1 0,-1 1 1,1-1-1,0 1 0,0 0 0,0 0 0,-1 0 0,-2 0 0,4 1-3,-1-1 0,1 1-1,0 0 1,-1 0 0,1 0-1,0 0 1,0 0 0,-1 0-1,1 0 1,0 0 0,0 0-1,0 0 1,1 1 0,-1-1-1,0 0 1,0 1 0,1-1-1,-1 1 1,1-1 0,-1 0 0,1 1-1,-1 0 1,1-1 0,0 1-1,0-1 1,0 1 0,0 1-1,-3 46 411,4-48-393,0 0-1,-1 0 0,2 0 0,-1 0 1,0-1-1,0 1 0,0 0 0,0-1 1,0 1-1,1-1 0,-1 1 0,0-1 1,0 1-1,1-1 0,-1 0 0,0 0 1,1 0-1,-1 1 0,0-1 0,1-1 1,-1 1-1,2 0 0,33-2 317,-32 0-304,1 0 1,-2-1-1,1 0 0,0 1 1,0-1-1,-1-1 0,5-4 0,-7 7-20,1-1-1,-1 1 1,0-1 0,1 1-1,-1-1 1,0 1-1,0-1 1,0 0 0,0 0-1,0 1 1,-1-1-1,1 0 1,0 0 0,-1 0-1,1 0 1,-1 0-1,0 0 1,0 0-1,0 0 1,0-2 0,-3 3-24,0 0 0,-1 0 0,1 0 1,-1 1-1,1-1 0,-1 1 0,1 0 1,-1 0-1,1 0 0,-1 0 1,1 1-1,-1 0 0,1-1 0,-4 2 1,4 2 11,0 1 1,1-1 0,0 0-1,-1 1 1,1-1 0,1 1-1,-1-1 1,1 1 0,0 0-1,0 0 1,0 0 0,0 0-1,1 0 1,0 0-1,0-1 1,1 8 0,-1-8 2,1-4-1,-1 1 0,1 0 0,-1-1 0,1 1 0,-1-1 0,1 1 0,-1-1 0,1 1 0,-1-1 0,1 0 0,0 1-1,-1-1 1,1 0 0,0 1 0,-1-1 0,1 0 0,0 0 0,-1 0 0,1 1 0,0-1 0,0 0 0,-1 0 0,1 0 0,0 0 0,-1 0 0,1 0 0,0-1-1,0 1 1,-1 0 0,1 0 0,0 0 0,-1-1 0,2 0 0,26-10 156,-26 9-144,0 0 0,0 0-1,0 0 1,-1 0-1,1 0 1,-1 0 0,0 0-1,1 0 1,-1-1 0,0 1-1,0-1 1,0 1-1,-1-1 1,1 1 0,-1-1-1,1 1 1,-1-1 0,0 0-1,0 1 1,0-1-1,0 1 1,-1-1 0,1 1-1,-1-4 1,-1 4-9,1 0-1,-1 0 1,1 0 0,-1 0 0,1 1-1,-1-1 1,0 0 0,0 1 0,0 0-1,0-1 1,0 1 0,0 0-1,-1 0 1,1 0 0,0 0 0,0 0-1,-1 1 1,1-1 0,0 1-1,-1-1 1,1 1 0,-1 0 0,1 0-1,-5 0 1,6 0-6,-1 0-1,1 0 0,-1 1 1,1-1-1,-1 0 1,1 0-1,-1 1 1,1-1-1,-1 1 1,1-1-1,0 1 1,-1 0-1,1-1 1,0 1-1,-1 0 0,1 0 1,0 0-1,0 0 1,0 0-1,0 0 1,0 1-1,0-1 1,0 0-1,0 0 1,0 1-1,1-1 1,-2 2-1,1 2-6,-1 0 1,1 1-1,0-1 1,0 0-1,1 0 1,0 11-1,0-16 2,1 1 0,-1-1 0,1 1-1,0 0 1,-1-1 0,1 1 0,0-1 0,-1 1-1,1-1 1,0 0 0,0 1 0,0-1 0,-1 0-1,1 0 1,0 1 0,0-1 0,0 0 0,0 0 0,0 0-1,0 0 1,0 0 30,0 0 0,-1 0 0,1 0-1,-1 0 1,1 0 0,0 0 0,-1 0 0,1 0-1,-1 0 1,1 0 0,0-1 0,-1 1-1,1 0 1,-1 0 0,1 0 0,-1-1 0,1 1-1,-1 0 1,1-1 0,-1 1 0,1-1 0,-1 1-1,1 0 1,-1-1 0,0 1 0,1-1 0,-1 1-1,0-1 1,1 1 0,-1-1 0,0 0-1,0 1 1,1-1 0,-1 1 0,0-1 0,0 1-1,0-1 1,0 0 0,0 1 0,0-2 0,0-8-2918,0 7-188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0 1760,'0'0'986,"0"0"-266,0 0-48,0 0-194,0 0-168,0 0-68,-16 19 1289,16 1-790,-2 12-201,2 0-1,2 0 1,2 0-1,0 0 1,1-2-1,12 37 1,-3-28-345,26 82 331,-38-110-454,0-1 0,-1 0 0,0 0 0,1 1 0,-2 0 0,0-1 0,-2 1 1,1 0-1,-3 15 0,3-22-16,-2 2 1,2-2 0,-2 1 0,2-1 0,-2 0-1,0 0 1,-1 0 0,2 0 0,-1 0-1,-1 0 1,0-1 0,1 1 0,-1-2-1,0 1 1,0 0 0,0-1 0,-1 1-1,1 0 1,0-2 0,-1 2 0,1-2 0,-2 0-1,2 1 1,-1-1 0,-10 0 0,6 1-30,1-2 1,-1 0-1,-1 0 0,2-2 1,-1 2-1,0-1 1,1-2-1,-2 2 1,2-2-1,-1-1 1,1 2-1,0-2 1,-9-6-1,-70-50-1719,87 60 1583,0 0 1,0 0-1,-1 0 0,1 0 1,0 0-1,0 0 1,-2 0-1,2 0 1,0 0-1,0 0 1,0 0-1,-1 0 0,1 0 1,0 0-1,0 0 1,0-1-1,-1 1 1,1 0-1,0 0 0,0 0 1,0 0-1,0 0 1,-2-1-1,2 1 1,0 0-1,0 0 0,0 0 1,0 0-1,0-2 1,0 2-1,-1 0 1,1 0-1,0-1 0,0 1 1,0 0-1,0 0 1,0 0-1,0-1 1,0 1-1,0 0 1,0 0-1,0 0 0,0-2 1,0 2-1,0 0 1,0 0-1,0-1 1,0 1-1,0 0 0,1 0 1,-1 0-1,0-1 1,0 1-1,0 0 1,0 0-1,0 0 0,0 0 1,2-2-1,18-6-2763,-20 8 2885,20-6-1703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2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2320,'0'0'1590,"0"0"-376,0 0 41,0 0 253,0 0-72,0 0-210,13 0 2505,46 0-2821,97 0-2089,-156 0 88,0 0-275,-6 1-2493,-23 11 474,6-2-253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0 1 1440</inkml:trace>
  <inkml:trace contextRef="#ctx0" brushRef="#br0" timeOffset="1">0 1 1440,'0'105'844,"0"-46"2897,63-59 1434,67-16-2184,-130 16-3112,0 0-146,0 0-253,0 0-350,0 0-182,4 0-2664,1-1 2488,-3-1 287,6 1-1566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20 2296,'0'0'521,"0"0"-75,0 0 201,0 0 109,0 0-8,0 0-125,0 0-136,-8-3-167,0 0-157,1-1 0,-1 3 0,0-2 1,-1 2-1,1 0 0,0-1 0,0 1 0,0 1 0,-2 0 0,2 0 0,0 1 0,0 1 1,-1-1-1,1 0 0,0 2 0,0 0 0,0-1 0,1 1 0,-1 1 0,0 0 0,2 0 0,-1 0 1,0 1-1,-10 10 0,8-7-59,1 0 0,0 0 0,0 1 0,0 1 0,1 0 0,0 0 0,2 0 0,-2 1 0,3 0 0,-1-1 0,1 2 0,0-1 0,1 1 1,1 0-1,-1 0 0,2 0 0,-2 16 0,3-24-70,0 1 0,0-1 1,0 0-1,0 0 0,1 0 1,-1 0-1,2 2 0,-1-2 1,0 0-1,1 0 0,-1-2 0,2 2 1,-2 0-1,2 0 0,-2 0 1,2-1-1,-1 1 0,1-1 1,0-1-1,1 2 0,-2-1 1,2 0-1,-1-1 0,1 0 1,-1 0-1,1 1 0,0-2 1,0 2-1,0-2 0,0 1 0,0-1 1,0-1-1,0 1 0,0 1 1,0-2-1,6 0 0,1 2 54,0 0 0,-1-2-1,1 0 1,0 0-1,-1-2 1,1 2-1,1-2 1,-3 0 0,21-6-1,-6-2-146,0-2 0,37-23 0,-52 30-44,-6 2 137,-2 2-2374,1 1-5656,-6 0 3670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69 168,'0'0'3382,"0"0"-1784,0 0-443,0 0 104,0 0-379,0 0-305,-4-2-135,3 0-427,0 2 0,-1-1 1,1 1-1,0-1 0,1-1 1,-2 2-1,1-1 0,1 0 1,-1 1-1,-1-2 0,2 1 1,-1 0-1,1-1 0,-1 2 1,1-1-1,-2 0 0,2-1 1,0 1-1,-1 0 0,1-1 1,0 1-1,0 0 0,0-1 1,0 1-1,0 0 0,0-1 1,0 1-1,0 0 0,0-1 1,0 1-1,1-2 0,1 2-13,-1-2-1,0 2 0,1 0 1,-1-1-1,0 0 0,1 0 0,-1 1 1,2 0-1,-2-1 0,0 1 1,2 1-1,-2-1 0,2-1 1,-2 2-1,2-1 0,-2 0 1,2 1-1,-2 0 0,2-2 1,0 2-1,-2 0 0,6 0 0,2-1 23,3 0 186,0-1 0,0 1-1,0 1 1,0 1 0,0-1 0,0 2-1,0 0 1,0 0 0,18 6 0,-30-7-171,1 0 1,0 1 0,1-1 0,-1 0 0,-1 1 0,1-1 0,1 2 0,-2-2 0,1 0 0,-1 1 0,1-1 0,-1 2 0,0-2-1,2 0 1,-2 1 0,0 0 0,0 0 0,0-1 0,0 2 0,0-2 0,0 0 0,0 1 0,-2 0 0,2 0 0,0-1-1,-1 0 1,1 2 0,-1-2 0,1 1 0,-2-1 0,0 3 0,-29 49 362,28-50-362,-6 13-87,-23 29 330,30-42-371,1-2 0,0 2 1,-1-2-1,0 2 0,0-2 0,1 1 0,-2 0 0,2 0 0,-2-1 0,2 0 0,-2 1 1,2-1-1,-2-1 0,1 1 0,-5 2 0,7-3-297,0 0-22,0 0-198,-1-3 321,1 1-1,0 0 1,-2 0 0,2-1 0,0 2-1,0-2 1,0 0 0,0 2-1,0-2 1,0 1 0,2 0 0,-2 0-1,1-1 1,-1 2 0,1-2-1,-1 2 1,2-2 0,-1 2 0,0-2-1,1 2 1,-1-2 0,0 2-1,1-1 1,-1 1 0,3-3 0,52-44-1697,-41 36 1124,50-44 1464,-22 19 4922,-43 37-4269,0 0-146,0 0-248,-4 1-742,0 0-1,0 1 1,1-1-1,-1 0 1,0 2-1,0-2 1,2 2-1,-2 0 1,1-1-1,-1 1 1,1 0-1,1-1 1,-1 1-1,0 0 1,-2 5-1,-35 53 1111,39-60-1164,-1 2 1,2 0-1,-1-1 1,0 1 0,1 0-1,-2-1 1,2 1 0,0 0-1,-1-1 1,1 1 0,0 0-1,0-1 1,0 1 0,1 0-1,-1-1 1,0 1 0,2-2-1,-2 2 1,1 0 0,0-1-1,1 1 1,-2 0-1,4 2 1,-2-2 7,1-2-1,0 2 1,-1-1-1,1 0 1,1 0-1,-1 0 1,1-1-1,-2 0 1,2 1-1,-1-1 1,1 0-1,0 1 1,-1-2-1,7 1 1,10 0 30,-1 1 0,1-4 0,-1 1 0,1 0 0,22-7 0,16-7-11,2 0-1034,-33 11-7744,-38 4 5529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1136,'0'0'1182,"0"0"-435,0 0-94,0 0 146,0 0-98,0 0-162,4-32 1243,8 13-1542,0 2 1,1 0-1,2 1 0,0 0 1,1 0-1,0 2 1,28-20-1,-30 131 916,-12-65-1020,0 1 0,4-1 0,0 1-1,20 59 1,-26-91-134,0 0-1,1 1 1,-1-2 0,0 1-1,0 0 1,1 1-1,-1-2 1,2 1 0,-2 0-1,1 1 1,-1-2 0,1 1-1,1-1 1,-2 1 0,1 1-1,0-2 1,-1 1-1,2-1 1,-1 1 0,0-1-1,-1 0 1,2 2 0,-1-2-1,0 0 1,1 0-1,-2 1 1,1-1 0,0 0-1,1 0 1,-1 0 0,0 0-1,1 0 1,-2 0 0,1 0-1,0 0 1,1-1-1,-1 1 1,0 0 0,-1 0-1,2-2 1,-1 2 0,0-1-1,-1 1 1,2 0-1,-1-1 1,0 1 0,-1-2-1,2 1 1,-2 1 0,1-1-1,0-1 1,-1 2 0,2-1-1,-1 0 1,40-57 75,-38 54-84,10-18 1,-1-1 1,0-1-1,-2 0 0,-1 0 0,0-2 1,-2 1-1,0 0 0,-3-2 1,2-32-1,-6 58 48,0 1-16,0 0-93,0 25-117,-10 38 890,3 1 1,2 111-1,6-170-724,0 1 0,1-1-1,-1 0 1,0 1 0,2-1 0,0 0-1,-2 1 1,2-2 0,1 1 0,-2-1-1,1 1 1,1-1 0,0 0 0,0 0-1,0 0 1,0 0 0,8 6 0,-11-9-78,1 0-1,0 1 1,0-1 0,0-1 0,1 1 0,-2 1 0,2-2 0,0 1 0,-2-1-1,2 1 1,-1-1 0,1 0 0,-2 2 0,2-2 0,0 0 0,-1 0-1,0-2 1,0 2 0,1 0 0,0-1 0,-2 1 0,2 0 0,-1-1 0,0-1-1,0 1 1,1 1 0,-2-1 0,2-1 0,-2 1 0,2 0 0,-2-1-1,1 0 1,0 0 0,0 1 0,-1-2 0,0 2 0,1 0 0,-1-2 0,0 2-1,1-2 1,-2 0 0,1 2 0,0-4 0,31-81-4542,-22 48 1218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3009,'0'0'493,"0"0"151,0 0 367,0 0-77,0 0-133,-4 25 111,2-22-899,-8 66 1387,-5 104-1,15-149-1227,5 84 623,-5-103-845,2 0-1,-1 2 0,0-2 0,1 1 0,-1-1 0,2 0 1,-1 1-1,1-1 0,0 0 0,-1 1 0,1-1 1,1-1-1,0 1 0,0-1 0,5 6 0,-9-9-37,2-1 0,-2 0 0,1 1 0,-1-1 0,2 0 0,-2 0 0,1 2 0,-1-2-1,1 0 1,-1 0 0,2 0 0,-2 0 0,1 0 0,-1 0 0,1 0 0,1 0 0,-2 0 0,1 0-1,-1 0 1,1 0 0,-1 0 0,2 0 0,-2 0 0,1 0 0,-1-2 0,1 2 0,-1 0 0,2 0-1,-2-1 1,1 1 0,-1 0 0,1-1 0,-1 1 0,0 0 0,2-2 0,-2 2 0,1-1 0,-1 1 0,1-1-1,14-30-2345,-14 26 1836,9-21-2680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1 736,'0'0'2377,"0"0"-1599,0 0-237,0 0 570,0 0-1,0 0-69,1 15 0,-1 93 821,4 123 1332,-2-223-3190,-2-1 0,1 1 0,0 0 0,2-2 1,-2 2-1,2-1 0,0 0 0,-1-1 0,2 1 0,6 9 0,-9-15-58,0-1 1,1 2-1,0-1 0,0-1 0,-1 1 0,0-1 0,2 0 0,-2 2 1,1-2-1,0 0 0,0 0 0,-1 0 0,2 0 0,-2 0 0,0 0 1,2 0-1,-2-2 0,1 2 0,0 0 0,0-1 0,-1 1 0,0-1 1,1 1-1,2-3 0,35-22-1255,-35 21 823,-2 0-1,1 1 1,1-1 0,-3 0-1,2 0 1,0-1 0,-1 1-1,0 0 1,-1-2-1,2 2 1,-2 0 0,2-10-1,-3-1-2155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1088,'0'0'2121,"0"0"-1221,0 0-372,0 0 251,0 0 136,0 0 54,15-7-10,42-14-447,79-30 1998,-60 9-8407,-61 27 3362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1504,'0'0'1475,"0"0"-764,0 0-27,0 0 312,0 0 126,0 0 72,19 20-91,57 67-283,-68-78-669,-2 0-1,1 2 1,-2 0 0,1 0 0,-1-1 0,0 1 0,-1 0 0,0 1 0,-1 0-1,4 17 1,-5-2-3,0 1 0,-5 50-1,2-19-342,-2 27-3999,0-66 1297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2688,'0'0'36,"0"0"1,0 0-1,0 0 0,-1 1 1,1-1-1,0 0 1,0 0-1,0 0 0,0 0 1,0 0-1,-1 0 0,1 1 1,0-1-1,0 0 0,0 0 1,0 0-1,-1 0 1,1 0-1,0 0 0,0 0 1,0 0-1,0 0 0,-1 0 1,1 0-1,0 0 1,0 0-1,0 0 0,-1 0 1,1 0-1,0 0 0,0 0 1,0 0-1,0 0 0,-1 0 1,1 0-1,0 0 1,0 0-1,0-1 0,0 1 1,-1 0-1,1 0 0,0 0 1,0 0-1,0 0 1,0 0-1,0-1 0,0 1 1,-1 0-1,1 0 0,0 0 1,0 0-1,0-1 1,0 1-1,0 0 0,0 0 1,0 0-1,0-1 0,0 1 1,0 0-1,0 0 0,0 0 1,0 0-1,0-1 1,0 1-1,0 0 0,0 0 1,0 0-1,0-1 0,-2-17 2852,23 17-1992,-20 2-859,1 1-1,-1-1 0,0 0 1,1 1-1,-1-1 1,0 1-1,0-1 1,0 1-1,0-1 1,-1 1-1,1 0 1,0-1-1,-1 1 1,1 0-1,-1 0 1,1 0-1,-1-1 1,0 1-1,0 2 0,0 42 11,-1-28 52,0 4-5,-2-1 0,-7 38 0,6-44-43,1 0 0,0 1 0,1-1 0,1 1 0,0 0 1,4 30-1,-2-38-11,1 0 0,0-1 0,1 1 0,0-1 0,0 0 0,0 1 0,8 10 0,-9-15-25,0-1 0,0 1 0,0-1 1,1 1-1,-1-1 0,0 0 0,1 0 1,-1 0-1,1 0 0,0 0 0,0-1 1,0 1-1,0-1 0,0 0 0,0 1 0,0-2 1,0 1-1,0 0 0,1-1 0,4 1 1,0-2-42,1 0 0,0 0 0,0-1 1,14-5-1,-12 4-16,-10 0-106,1 0 1,0 1-1,-1-1 0,1 0 0,-1 0 1,0 0-1,0 0 0,0 0 0,-1 0 1,1 0-1,0-5 0,0-8-6420,-1 13 5245,0 2 150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22 328,'0'0'1616,"46"-21"-2888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2625,'0'0'1170,"0"0"-269,0 0 80,0 0 7,0 0-238,0 0-262,0 47 3034,0-46-3523,-1 12-120,1-1-1,0 0 0,0 2 0,1-2 0,2 0 0,-2 0 0,2 0 0,1 0 0,0 0 0,0 0 0,7 10 0,-10-20-82,1-1 1,-1-1 0,0 0-1,1 1 1,-1-1 0,0 0-1,1 2 1,-1-2 0,0 0 0,1 0-1,-1 0 1,0 0 0,1 0-1,-1 0 1,0 0 0,1 0-1,-1 0 1,0 0 0,1-2-1,-1 2 1,0 0 0,1-1-1,-2 1 1,1-1 0,1 1-1,-1-2 1,2 1 0,13-15-1384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1480,'0'0'921,"0"0"-111,0 0 131,0 0-153,0 0-350,0 0-244,-23 19 973,18-7-868,1-2 1,0 2-1,0 2 1,1-2-1,0 0 1,2 0-1,0 1 1,1-1-1,0 1 1,0-1-1,2 18 1,6 18-287,23 73 1,-20-78 155,1 0-44,-4-1 0,0 1 0,-3 1 0,-2 0 1,-2 47-1,-1-89-99,0 0 1,-1 0 0,1 1 0,0 0-1,-2-1 1,2 1 0,-1-2 0,0 2-1,1 0 1,-2-2 0,1 2 0,0-1-1,-1 0 1,1 0 0,-2 0 0,2 0-1,0 0 1,-2-1 0,2 0 0,-1 1-1,0 0 1,-1 0 0,2-1 0,-2-1-1,2 1 1,-2 1 0,0-1 0,1-1-1,-1 1 1,2-1 0,-2 0 0,0 2-1,1-2 1,-1 0 0,-4 0 0,2 0-31,0 0 0,-2-2 0,2 2 0,-1-1 1,1 0-1,-2-1 0,2 1 0,0-2 0,-1 2 0,1-2 1,1 1-1,-1-1 0,-1 0 0,-5-6 0,1 0-196,4 2 85,0 0 0,0 1 0,-1-1 0,0 2 0,-1-1 0,2 1 0,-2 0 0,0 1 0,0 0 0,0 0 0,0 0 0,-2 1 0,2 0 0,-12-2 0,19 5-695,1 0-544,0 0-366,12-4-989,1-3 1362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4121,'0'0'1269,"0"0"-579,0 0-81,0 0 152,0 0-37,0 0-80,-9 19-83,-31 64-25,34-71-365,2 1-1,0-1 0,2 0 0,-1 2 1,2-1-1,-1-1 0,1 2 0,1-1 0,0 0 1,4 17-1,-3 17 45,-1-36-235,4 70 220,-2-75-300,-2-1 0,1 0-1,0 1 1,1-1 0,0 0 0,0 1 0,0-1 0,0 1 0,0-2-1,2 1 1,-1-1 0,4 5 0,-6-7 8,-1-2 0,1 1 1,1-1-1,-2 1 0,1-1 0,0 2 0,-1-2 1,2 1-1,-1-1 0,-1 0 0,1 1 0,1-1 1,-1 0-1,0 0 0,-1 0 0,2 0 0,-1 0 1,0 0-1,1 0 0,-2 0 0,1 0 0,0 0 1,1 0-1,-1 0 0,-1 0 0,2-1 1,-1 1-1,0 0 0,-1-1 0,2 1 0,-1 0 1,0-2-1,-1 2 0,2-1 0,-2 1 0,1-1 1,0 1-1,-1-2 0,2 1 0,-2 1 0,1-3 1,27-41-1837,-25 40 1507,13-29-2040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1392,'0'0'1037,"0"0"-288,0 0 166,0 0 226,0 0-66,0 0-12,0 15 4,0 370 5257,0-382-6359,0-2-1,1 2 1,-1 0-1,2-1 1,-2 0 0,1 0-1,0 1 1,1-2-1,-1 2 1,0-2-1,1 2 1,-1-2-1,0 2 1,1-2 0,0 1-1,0-1 1,-1 0-1,2 2 1,-2-2-1,2 1 1,-2-2 0,2 1-1,-1 0 1,0 1-1,0-2 1,1 1-1,0-1 1,-2 1 0,2-1-1,-1 0 1,1 0-1,0 0 1,-2 0-1,7 0 1,-1 0-103,-1 0 0,1 0 0,1-1 0,-1 1 0,-1-1 0,1-1 0,0 0 0,-1 0 0,1 0 0,0-1 0,5-2 0,-10 2-186,1 0 0,0 2 1,-1-2-1,1 1 0,-2-1 1,2 0-1,-2 1 0,2-1 1,-2-1-1,1 1 0,-1 0 1,0 1-1,1-2 0,-2 1 1,1-1-1,0 1 0,-1-1 1,0 2-1,2-2 0,-2 1 1,0-1-1,-2-5 0,2-13-2330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2617,'0'0'1224,"0"0"-504,0 0 144,0 0-136,0 0-352,0 0-56,0 0 25,60-11-137,-44 7-136,0-4-32,0 1-40,3-1-336,0-3-233,10-5-311,-1 2-608,-5-1-1401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1688,'0'0'1053,"0"0"-303,0 0 85,0 0 132,0 0-40,0 0 15,13 13-32,-6-6-825,1 1 98,0 1-1,0-1 0,-2 2 1,2-1-1,-2 0 0,0 2 1,0-2-1,-1 2 1,0 0-1,-1-1 0,0 2 1,-1-1-1,2 14 0,-3-10 6,-2 1-1,0-1 1,-2-1 0,0 1-1,0 0 1,-2-1-1,2 0 1,-4 0-1,2 0 1,-12 20 0,10-22-1016,-2 2 1,0-2 0,0 0 0,-1 0 0,-1 0 0,-15 12 0,13-16-2516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2008,'0'0'951,"0"0"-321,0 0 73,0 0 65,0 0-191,0 0-161,5-15-36,13-17 616,1 1 0,36-43 0,-53 76-766,1 1 1,0 0-1,-1-1 0,0 2 1,0-1-1,1 0 1,-2 1-1,1-2 0,0 2 1,0-1-1,-1 1 1,0 0-1,-1-1 1,2 1-1,-1 5 0,27 83 25,-26-84-204,12 54 52,-12-61-96,-2 2 0,0-2 1,1 2-1,-1-2 0,1 2 1,-1-2-1,2 2 0,-1-2 0,0 0 1,-1 2-1,2-2 0,-1 1 0,0 0 1,1 0-1,-1-1 0,2 0 0,-2 1 1,0-1-1,1 0 0,0 1 0,0-2 1,2 2-1,-2-3 12,0 1 1,1-1-1,-2-1 1,2 1-1,-2 1 0,0-1 1,2-1-1,-2 1 0,1 0 1,-1-2-1,0 2 1,1-1-1,-1 1 0,0-2 1,1 2-1,-1 0 1,0-2-1,1-2 0,22-47-99,-19 37 61,6-6-37,-2-2-1,1 1 0,-4-2 0,1 2 0,0-2 1,1-30-1,-8 53 162,0 1 49,0 0-9,0 0-122,0 0-93,0 44 132,-2 3 553,4 60 213,-2-102-870,1 2 0,0-2 0,1 2-1,-1-2 1,1 0 0,0 2 0,1-2 0,-2 1 0,3-1-1,-1 0 1,0 1 0,1-1 0,0-1 0,5 7-1,-8-10-171,1-1-1,-1 0 0,-1 1 1,1-1-1,1 0 0,-1 2 1,0-2-1,1 0 0,-1 0 1,0 0-1,1 0 0,-1 0 1,0 0-1,1 0 0,-1 0 1,0 0-1,1 0 0,-1-2 1,1 2-1,-1 0 0,0-1 1,1 1-1,-1 0 0,-1-1 1,1 1-1,1-2 0,-1 1 1,0 1-1,-1-1 0,2-1 1,-1 2-1,-1-1 0,1 0 0,-1-1 1,2 1-1,-1 1 0,-1-3 1,9-10-2796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2617,'0'0'1021,"0"0"-350,0 0 78,0 0 61,0 0 85,0 0 158,0 49 2353,-8 212 2144,9-259-5621,-1-1 1,2 0 0,-1 1-1,-1 0 1,1 0 0,1-1-1,-1 0 1,0 1 0,1-1-1,-1 0 1,0 1 0,1-2-1,-1 1 1,0 0 0,1 1 0,0-2-1,0 1 1,-1-1 0,0 1-1,2-1 1,-2 0 0,1 2-1,-1-2 1,2 0 0,-2 0-1,2 0 1,-2 0 0,0 0-1,3 0 1,-1 0-81,0 0 0,1 1 0,-2-1-1,1 0 1,0 0 0,-1-1 0,1 1 0,0 0-1,-1-2 1,1 2 0,0-1 0,-1 0 0,1-1 0,0 1-1,-1 0 1,1-1 0,0 1 0,-2 0 0,4-3-1,13-58-7187,-14 49 5893,0-7-1407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2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1736,'0'0'975,"0"0"-203,0 0 46,0 0-15,0 0-94,0 0 50,0 44 3501,-12 74-286,8-95-3732,1 1-1,0-1 1,2 1-1,1-2 1,5 43-1,-3-62-245,-1 0 0,-1-1 0,1 0 0,1 0 0,0 0 0,0 0-1,-1 0 1,0 0 0,2 0 0,-2-1 0,2 2 0,-2-2 0,2 0-1,-2 1 1,2-1 0,0 0 0,-2 1 0,2-2 0,-1 1-1,1-1 1,0 1 0,0-1 0,-1 2 0,0-2 0,0 0 0,1 0-1,0 0 1,-1 0 0,1 0 0,0 0 0,-1-2 0,1 2 0,0-1-1,-2 1 1,4-3 0,48-17-1681,-51 18 1318,0 0 0,0 1 1,1 0-1,0-2 0,-2 2 0,2-2 0,-2 0 0,2 2 0,-2-2 0,0 1 0,1-1 0,-1 0 1,3-3-1,-1-21-4080,-3 18 1873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0 114 216,'0'0'2012,"0"0"-927,0 0-390,0 0 50,0 0 43,0 0-30,15-5 6,23-9-411,85-32 399,-48 8-5491,-62 27 2430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16,'0'0'2120,"20"-6"-2120,-10-6-392,2-2-568</inkml:trace>
  <inkml:trace contextRef="#ctx0" brushRef="#br0" timeOffset="1">0 122 808,'113'-116'1232,"-107"111"-2328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2393,'0'0'960,"0"0"-152,0 0 464,0 0-280,0 0 49,0 0-121,0 0-136,80 129-216,-77-98-80,-3-5-96,0 1-128,0 3-152,-6-8-112,-4 1-120,-5 0-472,-4 2-504,2-2-664,2-7-1025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1800,'0'0'779,"0"0"-365,0 0 120,0 0 296,0 0 69,0 0-55,8-18 327,-7 15 1816,1 67-2448,2-1 0,2 2 0,2-2-1,4-1 1,3 1 0,23 59 0,-41-139-7488,2-7 4384,-2 4-159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2168,'0'0'753,"0"0"-308,0 0 130,0 0 176,0 0-35,0 0-64,0 0 84,0 0 116,0 0-37,0 0-143,0 0-152,0 0-118,0 0-90,0 0 5,0 0 105,0 0-24,0 0-100,0 0 3,0 0 85,0 8 274,1 97 629,6-1 1,32 174 0,-28-242-1249,-7-28-427,-10-24-623,-34-76-5318,17 44 2166,10 18 847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82 2585,'0'0'742,"0"0"-35,0 0 224,0 0-31,0 0-250,0 0-248,-5 2-76,1-1-155,1 0 0,0 1-1,1 0 1,-2 0 0,1 0 0,0 0 0,1 1 0,-1-1 0,0 0 0,2 0-1,-2 1 1,1 0 0,0 1 0,1-2 0,-2 1 0,2 0 0,0 1 0,-1-1-1,1-1 1,0 2 0,1-1 0,-2 1 0,1 4 0,46-8 541,-9-2-306,0-4 0,-1-1 0,0-1-1,63-24 1,-17 6 236,-19 6-242,-14 5 6,96-19 0,-136 34-1307,-6 0-7796,-2 0 5053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7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0 320,'0'0'2385,"0"0"-1571,0 0-287,0 0 400,0 0-77,-11 23-194,-86 193 2443,95-213-3077,-3 10 219,-2 0 0,0 1-1,-15 22 1,20-34-226,1 0 1,0-1 0,-1 2-1,1-2 1,0 0-1,-1 2 1,0-2-1,0 1 1,1-1-1,-2 0 1,2 1-1,-2-1 1,2 0-1,-2-1 1,2 2-1,-2-1 1,1-1-1,0 1 1,0-1-1,-1 0 1,2 0 0,-2 2-1,0-2 1,2 0-1,-2 0 1,1 0-1,0-2 1,0 2-1,-1 0 1,2-1-1,-2 1 1,0-1-1,2 1 1,-4-3-1,1-1-98,0 0 1,0 1-1,1-1 0,-1 0 0,1 0 0,1-1 0,-1 1 0,0 0 0,1-1 0,0 1 0,0-2 0,0 1 0,1 1 1,0-1-1,-2-9 0,-5-78-80,9 88 158,1 0 1,-1 0 0,0 0-1,2 0 1,0 0 0,-2 0-1,2 1 1,-1-1 0,1 2-1,1-2 1,-1 1 0,-1 0-1,2 1 1,0-1 0,-1 0-1,1 1 1,4-2 0,-5 1 93,1 0 0,0 1 0,0 0 1,0 0-1,0 0 0,0 1 1,0-2-1,0 3 0,1-1 1,-1 0-1,0-1 0,0 2 1,1 0-1,-1 0 0,0 0 1,2 0-1,4 2 0,-4 3 12,-1 0 0,-1 1 0,2 0 0,-2 0 0,0 0 0,0 1 0,0 0 0,-2-1 0,1 1 0,2 9 0,7 11 211,14 32 60,-21-46-442,0 0 0,1 1 0,0-1 0,1-1 0,14 20 0,-19-32-71,-2 1 0,0-1 0,1 0-1,-1 0 1,0 0 0,1 0 0,-1 2 0,0-2-1,2 0 1,-2 0 0,1 0 0,-1 0-1,0 0 1,1 0 0,-1 0 0,2 0 0,-2 0-1,0 0 1,1 0 0,-1 0 0,0-2-1,1 2 1,-1 0 0,2 0 0,-2 0 0,0 0-1,1-1 1,-1 1 0,0 0 0,1 0-1,-1-1 1,0 1 0,0 0 0,2 0 0,-2-2-1,0 2 1,0 0 0,0-1 0,1 1-1,-1 0 1,0-1 0,0 1 0,0 0 0,0-2-1,0 2 1,0-1 0,1 1 0,-1 0-1,0-1 1,0 1 0,0-2 0,0 2 0,0 0-1,-1-1 1,1 1 0,0-1 0,3-14-3787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8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2937,'0'0'652,"0"0"105,0 0 343,0 0 13,0 0-70,0 0-161,21 1-48,63 10-114,-77-11-646,-2 0 0,2 0 0,-2 0 0,2-1 0,0-1 0,-2 1 0,0 0 0,2-1 0,-2 1 0,1-2 0,0 1 0,0-1 0,-1 0 0,0-1 0,1 2 0,-2-2 0,1 0 0,-1 0 0,1 0 0,5-7 0,-8 7-108,2 1 1,-1-1-1,0 0 0,-2 0 0,2 0 0,-1 0 1,0 0-1,0 0 0,0-1 0,-1 1 0,0 0 1,-1-1-1,2 1 0,-2-2 0,1 2 0,-1-1 1,0 1-1,0-1 0,-1 1 0,1-2 0,-2 2 1,1 0-1,-2-9 0,1 10 3,-1-1 1,0 2-1,2-1 1,-2 0-1,1-1 0,-2 2 1,1-1-1,0 2 0,-1-2 1,2 0-1,-2 2 1,1-2-1,-1 2 0,0 0 1,0-1-1,1 1 1,-1 0-1,0 1 0,0-2 1,0 2-1,0-1 1,0 1-1,0 0 0,0 0 1,0 1-1,0-1 1,0 0-1,0 2 0,0-1 1,2 0-1,-2 1 0,0-1 1,0 0-1,1 1 1,-1 0-1,1 1 0,-1-2 1,2 2-1,-1 0 1,-1-1-1,-3 5 0,-3 9 370,-1 0-1,2 1 0,1-1 0,0 2 0,0 0 1,1 0-1,2 0 0,-1 1 0,2 0 0,2-1 1,-1 1-1,2 1 0,-1-1 0,5 34 0,17-8 113,-17-41-618,-1 0-1,0 0 0,0 0 0,1 0 0,-2 0 1,1 0-1,-1 2 0,0-2 0,1 0 0,-1 8 0,4-15-3381,13-16 1987,-4-6-731,2-4 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 3257,'0'0'1216,"0"0"-485,0 0 438,0 0 425,0 0-319,0 0-207,-8 24-90,-7 20-322,-1-1 1,-3-1-1,-27 49 1,46-91-655,-14 23 150,1-1 0,-2 0-1,-1-1 1,-1-1 0,0-1-1,-33 29 1,49-48-195,1 1 1,-1-1-1,-1 1 1,2-1-1,-1 2 0,0-2 1,1 1-1,-2-1 1,1 0-1,1 1 1,-1-1-1,-1 0 0,1 0 1,1 2-1,-1-2 1,-1 0-1,1 0 0,0 0 1,1 0-1,-2 0 1,1 0-1,0 0 1,1 0-1,-2 0 0,1-2 1,0 2-1,1 0 1,-2 0-1,1-1 1,0 1-1,1-1 0,-2 1 1,1 0-1,1-2 1,-3 1-1,2-2-76,0 1-1,-1-2 1,0 1-1,0 0 1,2-1-1,-1 2 1,0-2-1,1 1 1,-2-1-1,2 1 1,-1-5-1,1-4-55,0 2 0,0-2 0,1 0 0,-1 1 0,3-1 0,4-15 0,-6 22 179,2 0 0,-2 1 0,2-2 0,-1 2 0,2-1 0,-1 1 0,0 0 0,1 0 0,0 0 0,0 1 0,0-1 0,0 0 0,0 2 0,0-1 0,1 0 0,-1 1-1,1-1 1,-1 0 0,2 2 0,-1 0 0,0-1 0,-1 1 0,2 0 0,-1-1 0,8 1 0,-10 2 49,-2 1-1,1-1 1,-1 0-1,2-1 1,-2 2-1,0 0 1,1 0-1,-1-1 1,0 0-1,1 1 1,-1-1-1,0 2 1,1-2-1,-2 0 1,1 2-1,0-2 1,-1 2-1,2 2 1,14 45 387,-14-40-326,6 28 124,12 30-940,-13-67-3892,-7-2 1876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3201,'0'0'789,"0"0"-133,0 0 221,0 0 47,0 0 12,0 0-23,13 1-119,19 5-498,-18-2-93,0-2 0,1 1 0,0 0 0,-1-2 0,1-1-1,0 0 1,17-1 0,-35-1-185,2 2 0,-2 0 0,2 0-1,-2 0 1,2 0 0,-2 0 0,2 0 0,0 0 0,-2 2 0,2-2-1,-2 0 1,1 1 0,1-1 0,-2 1 0,2 1 0,0-2 0,-1 1-1,0 0 1,0 1 0,1-1 0,0 0 0,-3 3 0,-7 8 193,2 3 0,-2-2 0,-10 26 0,19-36-131,0 1 1,0-2-1,1 2 1,0 0 0,-1-1-1,1 1 1,1 0-1,-1 0 1,1 0-1,0 0 1,-2 0-1,2-1 1,2 1-1,-2 0 1,0 0 0,1 0-1,-1 0 1,1 0-1,1-2 1,-1 2-1,0 0 1,3 4-1,-1-5-23,0 0-1,-1-1 0,1 0 0,0 0 0,-1 1 0,1-2 1,1 2-1,-1-2 0,1 1 0,-2-1 0,2 0 1,-1 1-1,1-1 0,0-1 0,-1 1 0,1-1 0,0 0 1,-2 2-1,2-2 0,0 0 0,0-2 0,-1 2 1,1 0-1,0-1 0,4-2 0,11-2-221,1 0 1,-1-2-1,22-12 0,-32 15-270,-7 4 200,0-1-1,0 0 1,-1 1 0,0-2-1,2 1 1,-2 0-1,1 1 1,-1-2 0,0 1-1,1 0 1,-1-1 0,0 0-1,1 0 1,-1 1-1,-1 0 1,1-1 0,1 0-1,-2 0 1,1 1 0,-1-2-1,1 2 1,-1 0-1,0-2 1,2 2 0,-2-2-1,0 2 1,0-1 0,0 0-1,0 0 1,0 0-1,-2 0 1,2-2 0,0-4-590,0-6-1897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49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2673,'0'0'1182,"0"0"-217,0 0 100,0 0 49,0 0 79,0 0-6,3 7-117,1 6-524,0 0-1,-2 1 1,1-1-1,-2 2 1,1-2 0,-2 0-1,-2 19 1,2-11-187,0-3 0,2 1 1,-1 0-1,7 23 0,33-114-1631,-34 59 1133,1 1 1,0 0 0,0 0-1,1 1 1,1 0-1,0 1 1,1 0-1,0 1 1,1 0-1,-1 1 1,15-8-1,-24 20 332,-1 0 0,0 1-1,1-1 1,-1 1 0,-1 1 0,1-2-1,-1 1 1,0 7 0,2-1 179,2 49 543,-4-47-1088,0 1 0,1-1 0,0-1 0,2 1 0,0 1 0,-1-2 1,2 1-1,8 18 0,-6-31-4690,0-19 877,0 2-699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0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21 140 2753,'0'0'934,"0"0"251,0 0 103,0 0-293,0 0-184,0 0 6,6 11-33,-4-4-519,2-1-1,0 0 0,0 0 1,0 0-1,0 0 0,2 0 0,-1-1 1,0 0-1,1-1 0,8 7 1,-11-10-208,-2 2 0,2-2 0,0 1 1,-1-1-1,1-1 0,0 1 1,1 1-1,-1-2 0,-1 1 0,1-1 1,0 0-1,-1 1 0,2-1 0,-1 0 1,0-1-1,-1 1 0,1 0 1,1 0-1,-1-1 0,-1-1 0,1 2 1,0-1-1,-1 0 0,1-1 0,0 1 1,-1 0-1,1-1 0,0 0 0,-2 0 1,2 1-1,-1-2 0,0 1 1,0 0-1,2-4 0,2-1-328,-2-1-1,1 0 1,-1 0 0,-1-1-1,1 1 1,-2 0-1,1-2 1,-2 2 0,2-1-1,-2-1 1,1 1-1,-2 1 1,0-1 0,0-1-1,-2 1 1,2 1-1,-5-16 1,4 21 268,-1 2-1,0-2 0,0 1 1,0 0-1,0 0 1,0 0-1,-1 0 1,0 0-1,1 1 1,-1-2-1,0 2 1,1 0-1,-1 1 1,0-2-1,1 1 1,-1 0-1,-1 1 1,1 0-1,1-2 1,-1 2-1,-1 0 1,-1 0-1,-1 0 34,1-1 1,0 1-1,-1 0 0,1 0 1,0 1-1,-1-1 0,2 2 1,-1-1-1,-1 0 0,1 1 1,1-1-1,-7 4 0,3 3 283,2 0 0,-1 0 0,0 2 0,1-2 0,0 1 0,1 0-1,1 1 1,-1 0 0,1 0 0,1 0 0,-1 0 0,1 0-1,2 1 1,-2 0 0,2 14 0,-3 23 1393,5 94 0,15-49-1003,-12-73-654,2 0 1,-4 0-1,2 27 0,-4-44-3827,3-19 1636,1-27-2461,3 7 222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1104,'0'0'2713,"4"9"-2713,4-9-528,-2-3-633,0-4-967</inkml:trace>
  <inkml:trace contextRef="#ctx0" brushRef="#br0" timeOffset="1">0 89 1736,'107'-78'721,"-107"80"-305,0-1-136,0 1-112,8-2-1577,0-5 889,2-6-536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0 744,'0'0'1331,"0"0"-357,0 0-121,0 0 95,0 0 1,0 0 5,0 0 92,0 0-26,0 0-164,0 0-69,0 0-27,0 0-47,0 0-145,0 0-160,0 35 1231,25 163 252,7-262-3494,-30 60 1539,6-11-109,-2 1 1,2-1-1,2 0 1,-1 2-1,2 0 1,0 0-1,-1 1 1,18-15-1,-26 27 194,-1 1 0,0-1 0,1 2 0,-1-2 0,-1 1-1,1 0 1,1-1 0,-1 2 0,-1-1 0,1 0 0,1-1-1,-2 2 1,1-1 0,-1 0 0,1 1 0,-1-1-1,2 0 1,-2 1 0,1-1 0,-1 0 0,0 1 0,0-1-1,0 0 1,1 1 0,-1 0 0,10 41 1310,-10 39 240,-3-63-1417,3 1 0,0 0-1,4 28 1,-1-47-5255,-2-16 2111,2-19-1711,-3 16 733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2801,'0'0'1000,"0"0"104,0 0 286,0 0 1,0 0-132,0 0-91,13 0-116,21-2-198,-1-4 0,-1-1 0,1 0 0,-1-2 0,51-23 0,-79 31-1451,8-5 1346,-12 5-3993,-6 1-5337,-4 0 5269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1192,'0'0'2413,"0"0"-1046,0 0-90,0 0 261,0 0-191,0 0-229,-1 8-16,-1 0-916,1 0 316,0 0 0,-1 0 0,2 0 0,-1 0 1,2 0-1,1 13 0,-2-20-437,1 2 0,-1-2 0,1 2 0,1-2 1,-2 2-1,1-2 0,0 2 0,1-2 0,-1 1 0,0 0 1,1 0-1,-1-1 0,0 0 0,1 1 0,-1-1 0,2 0 0,-2 1 1,0-1-1,2 0 0,-2 1 0,2-1 0,-2-1 0,2 1 1,-2-1-1,2 2 0,0-2 0,-2 0 0,2 0 0,-1 1 1,0-1-1,0 0 0,4-1 0,6 1-81,-2-2 0,1 1 0,1-2-1,-1 1 1,-1-1 0,1-1 0,10-5 0,-14 6-304,0 0 0,-1 1 0,0-2 0,0 0 0,0 0 0,-1 0 0,0 0 0,1-2 0,-1 1 0,-1 0 0,1 0 0,6-10 0,-7-14-5939,-4 22 3227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2144,'0'0'1473,"0"0"-240,0 0 24,0 0 51,0 0-134,0 0-94,0 0-45,0 52 3844,-3 13-3744,2-35-1038,1 1 0,4 45 0,-3-75-107,-1 0 0,2 1-1,-2-1 1,1-1 0,0 1 0,-1 1-1,2-1 1,-1-1 0,-1 1 0,1-1-1,1 2 1,-1-2 0,0 1 0,1-1 0,-2 1-1,1-1 1,0 0 0,1 0 0,-1 2-1,0-2 1,1 0 0,-1 0 0,0 0 0,1 0-1,-1 0 1,0 0 0,1 0 0,-1 0-1,0 0 1,-1-2 0,2 2 0,-1 0-1,0-1 1,1 1 0,-1 0 0,0-1 0,1 1-1,-1-3 1,48-20-50,-35 11-160,-2 0 0,0-1 0,-2 0 1,0-2-1,0 2 0,0-2 0,-2-1 0,0 1 0,-2-1 0,8-20 0,-20 57 735,2 1 1,0-1-1,2 1 0,-1 27 1,4-48-507,1 1 0,-1-2 0,0 1 0,2 0 0,-2 1 1,1-1-1,-1-1 0,0 1 0,2-1 0,-2 2 0,1-2 0,0 1 1,0-1-1,-1 0 0,2 1 0,-2-1 0,0 0 0,2 0 1,-2 0-1,2 0 0,-2-1 0,5 1 0,46-5 29,-41 1-75,-1-2 1,0 1 0,0 0-1,0-2 1,0 0 0,-2-1-1,2 2 1,-1-2 0,-1 0 0,0-2-1,-1 1 1,-1-1 0,1 1-1,6-12 1,-2 3 93,1 2 0,1 0 0,18-17 1,-30 33-31,1 0 0,-1 0 0,0 0 1,1 0-1,-1 0 0,-1 0 0,1 0 1,1 0-1,-1 0 0,0 1 0,1-1 1,-1 0-1,0 0 0,-1 2 0,2-2 1,-1 1-1,0-1 0,1 1 0,-2-1 1,1 2-1,0-2 0,-1 1 0,2 0 1,-1-1-1,-1 2 0,1-1 0,-1 0 1,2 1-1,-2-2 0,0 1 0,1 0 1,0 2-1,22 37 874,-22-36-834,2 0 0,0 0 0,-2 0 1,0 1-1,1-1 0,-1 0 0,0 0 0,-1 2 0,2-2 0,-2 1 1,0-1-1,0 1 0,0 6 0,-3-6-77,0 1 0,2-1-1,-2 1 1,-1-1 0,2 0-1,-1-1 1,-1 2 0,0-2 0,-7 8-1,2-2-509,0 0-1,-1-1 0,1-1 0,-16 11 0,22-17-22,-1 0-1,0 0 1,0 0-1,0-1 1,0 0-1,0 1 1,0-1-1,0 0 1,0-1-1,0 0 1,0 2-1,0-2 1,0 0-1,0 0 1,0-2-1,0 2 1,0-1-1,-5-2 1,-7-5-2283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89 1160,'0'0'4137,"0"0"-3257,0 0 393,0 0 583,0 0-840,0 0-464,0 0-136,-9-88-264,1 88-152,1 0-664,-6 20 184,-15 24-328,2-6-1024,1 0-1553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2 191 3537,'0'0'796,"0"0"-180,0 0 347,0 0 216,0 0-236,0 0-206,-1-6-118,1 4-561,0-3 0,0 3 0,0-2 0,0 1-1,0-1 1,0 1 0,1-1 0,-1 2 0,2-2 0,-2 1 0,1 0 0,0-1-1,1 2 1,-1-1 0,0 0 0,2 1 0,-2-1 0,2 0 0,2-3 0,2-1-15,1-1 0,-1 1 1,2 2-1,-1-2 1,0 2-1,15-7 0,5-1 172,2-1 1,0 4-1,44-12 0,-54 20 385,-1-2 0,1 2 0,29 1 0,-48 1-564,1 1 0,-1-1 0,0 2 0,-1-2 0,2 1 0,-1-1-1,0 1 1,-1 1 0,2-2 0,-1 1 0,-1 0 0,1 1 0,-1-2-1,2 1 1,-2 0 0,1 1 0,-1-1 0,0 0 0,1 1 0,-1-1-1,0 0 1,0 1 0,0-1 0,0-1 0,0 1 0,0 1 0,0-1-1,0 3 1,0 48 198,0-41-143,-1 6-14,0 0 1,-1-1-1,0 2 1,-2-2-1,0 1 0,-12 29 1,12-38-149,1 0 0,-1 0 1,0-2-1,0 2 0,-1-1 0,-1 0 0,1-1 0,0 1 1,-1 0-1,0-2 0,-1 2 0,0-2 0,1 0 0,-1-1 1,-12 7-1,17-10-83,0 1 1,0-2-1,-1 1 1,2-1-1,-2 1 1,2-1-1,-2 0 1,0 0-1,2 2 1,-2-2-1,1 0 1,0-2-1,-4 2 1,6 0 62,-2-1 0,2 1 0,-1 0 0,1 0 0,-1-1 0,1 1 0,-2 0 0,2-2 0,0 2 0,-1 0 0,1-1 0,-1 1 0,1-1 0,0 1 0,-2-2 0,2 2 0,0-1 0,0 1 0,-1-1-1,1 1 1,0-2 0,0 2 0,0-1 0,0 1 0,0-1 0,0-1 0,0-2-79,0 2-1,0-2 0,1 0 0,1 1 0,-2-1 1,1 1-1,0-1 0,1 2 0,-1-1 1,2-1-1,-2 1 0,0 1 0,2-1 0,0 0 1,3-3-1,158-140-2728,-46 58 5299,-149 123 5220,26-27-7510,-1 1 0,1-1 0,1 1 0,0 1 1,0-1-1,0 0 0,1 1 0,1 0 0,0 0 0,1-1 1,0 2-1,-1-2 0,2 14 0,2-20-82,-1-1-1,-1 1 1,1-2-1,1 2 1,-1 0-1,0-2 1,1 2-1,0-2 1,0 2-1,-1-2 0,2 0 1,-2 2-1,2-2 1,-2 1-1,2-1 1,-1 0-1,0 1 1,0-1-1,1 0 1,0-1-1,-2 2 1,2-2-1,-1 1 1,1-1-1,0 0 1,3 1-1,76 5 901,-73-6-878,3-3-34,1 2-1,-1-2 0,0 0 0,0-1 0,0 0 0,0-1 0,-1 0 0,1-1 0,-2 0 0,1-1 0,0 0 1,-1-1-1,0 0 0,-1 0 0,8-10 0,-15 16-55,-1 1 0,0-1 1,-1 1-1,2 0 0,-2-1 0,1 0 0,-1 0 1,1 1-1,-1 0 0,0-2 0,2 2 0,-2-1 1,0 1-1,0-2 0,0-1 0,-2 2-579,2 0-1,-1 0 0,0 0 1,-1 1-1,1 0 1,1-1-1,-1 0 0,-1 0 1,0 1-1,0 0 0,1-1 1,0 1-1,-1 1 1,1-1-1,-2-1 0,2 1 1,0 1-1,-5-1 1,-4-5-2727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3393,'0'0'1139,"0"0"-210,0 0 249,0 0 217,0 0-130,0 0-264,21-11-263,-13 7-693,14-5 180,-2-2 0,0 0 0,0-1 0,-2-1 0,1 0 0,-2-2 0,1 1 0,17-22 0,-33 33-156,4-4 144,-2 1-1,1-2 0,-1 1 0,0-1 1,0 1-1,4-14 0,-8 18-223,0 2 51,0 1 84,0 0 27,0 0-41,3 1-46,-1-1 0,1 2 0,0-2 0,-2 1 1,2 0-1,-1 1 0,1-1 0,-2 0 0,2 1 0,-2-1 1,2 0-1,-2 1 0,2 0 0,-2 0 0,1 0 1,0 2-1,34 43 607,-17-19-274,-4-12-1268,37 52 2972,-40-46-5701,-8 0-5158,-4-22 4698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 1736,'0'0'778,"0"0"-135,0 0 37,0 0-11,0 0-57,0 0 19,-18-9 3234,14 10-3839,-1 2-1,1 0 0,0-1 1,0 1-1,-2 0 1,2-1-1,2 1 1,-2 1-1,0 0 1,1-1-1,-1 1 0,1 0 1,1 0-1,-1 0 1,0 1-1,-2 6 1,1-3-162,0 0 0,1 1-1,0-1 1,1 1 0,-1 1 0,2-2 0,-1 1 0,1 10 0,9-15-4290,0-4 470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 2232,'0'0'1053,"0"0"-274,0 0 14,0 0-157,0 0-292,0 0-101,0 0-138,0-2 0,0 2 1,0 0-1,0 0 0,-2-1 0,2 1 0,0 0 1,0 0-1,0 0 0,0-1 0,0 1 1,0 0-1,-1 0 0,1 0 0,0-2 0,0 2 1,0 0-1,0 0 0,-1 0 0,1 0 1,0-1-1,0 1 0,0 0 0,-2 0 0,2 0 1,0 0-1,0 0 0,-1 0 0,1 0 1,0 0-1,0 0 0,-1 0 0,1 0 0,0 0 1,0 0-1,-2 0 0,2 0 0,0 0 1,-8 15 712,0-1 0,2 1 0,-1 0 0,2 1 0,-6 29 0,6-20-540,2 1-1,0-1 0,2-1 0,1 2 0,5 46 1,-1-59-623,-1 0 0,1-1 0,1 0 0,1 0 0,8 18 0,-7-32-6133,-4-6 2487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4689,'0'0'1302,"0"0"-157,0 0 477,0 0 25,0 0-183,0 0-144,3 19-273,2 41 247,-1 1-1,-8 83 0,3-141-1282,1 0 0,-2-1-1,2 2 1,0-1 0,0 0 0,0 1 0,0-2-1,0 1 1,0 0 0,0 1 0,2-2 0,-2 1 0,1 0-1,0-1 1,1 1 0,-1 0 0,0-1 0,1 1-1,-1 0 1,0-1 0,2 1 0,-2 0 0,2-2 0,-2 2-1,2-1 1,0 0 0,2 2 0,4-2 19,-1 1 1,2 0-1,-1-2 0,0 0 1,1 1-1,-1-2 0,18 0 1,-22 0-25,7 0 485,44-6-3040,-56 6 2305,2-1 1,-1 1-1,0-1 1,1 1-1,-2-2 1,1 2-1,0-1 0,-1 1 1,2-1-1,-1-1 1,-1 1-1,1 1 1,-1-1-1,2-1 1,-2 1-1,1 1 1,-1-1-1,0-1 0,1 1 1,-1 0-1,0-1 1,0 1-1,2 1 1,-2-1-1,0-1 1,0 1-1,0 0 1,0-1-1,0 1 0,0 0 1,-2-1-1,2 1 1,0 0-1,0 1 1,-1-2-1,1 1 1,0 0-1,-1-1 0,1 1 1,-2 1-1,2-1 1,-2-2-1,-8-9-2876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1192,'0'0'2233,"14"23"-2457,-6-23-584,0-11-1561</inkml:trace>
  <inkml:trace contextRef="#ctx0" brushRef="#br0" timeOffset="1">0 72 1616,'135'-56'496,"-131"49"-1992,4-2 896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2336,'0'0'1441,"0"0"-729,0 0 16,0 0 520,0 0-15,0 0-257,0 0-224,120-16-144,-93 9-136,1 3-232,-3 0-120,-2-3-72,-5-1-48,-2 4-8,0-2-504,6-2-1000,-2 0-1081,-4 1 25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8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3209,'0'0'1393,"0"0"-206,0 0 263,0 0 136,0 0-191,11 24 1,-4-8-1232,12 24 844,-2 1 0,-1 1 0,11 54 1,-22-78-805,-3 1 0,1 0 0,-2-1 0,-1 2 0,0-1 0,0 0 0,-5 19 0,4-30-352,-2-1-1,1 0 1,0-1-1,-2 1 0,1-2 1,0 2-1,-1 0 1,-9 10-1,7-12-458,1 1 0,-1-1 0,0 0 0,0-1 0,0 2 0,-1-2 0,0 0 0,0-2 0,-10 6 0,-1-2-3614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0:59:59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2545,'0'0'528,"0"0"-288,0 0 400,0 0 56,0 0 56,0 0-112,0 0-56,0 56-31,0-41-209,0 1-256,0 2-88,-16 16-697,-1-9-991,4-2-2793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1832,'0'0'3470,"42"-13"-1673,-29 10-1985,0 0 0,0-2-1,-1 1 1,0-1 0,16-10 0,21-7-2085,-23 13-512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2745,'0'0'1024,"93"-18"-2529,-67 9 673,-5 2-400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22 320,'0'0'4401,"91"6"-3897,-73-6-152,0 0-176,2 0-176,0-4-432,5-5-464,-3 0-232,-4 4-401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2473,'0'0'1352</inkml:trace>
  <inkml:trace contextRef="#ctx0" brushRef="#br0" timeOffset="1">75 261 2689,'0'0'1584,"-2"102"-3392,2-88 375</inkml:trace>
  <inkml:trace contextRef="#ctx0" brushRef="#br0" timeOffset="2">97 705 1608,'0'0'480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4201,'0'0'728,"-20"102"-720,20-83-8,0-3 0,0 2-472,0-6-488,0-1-705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1536,'0'0'3025,"-4"43"-3025,2-43-952,0 0 24,2-3-457</inkml:trace>
  <inkml:trace contextRef="#ctx0" brushRef="#br0" timeOffset="1">226 0 1432,'-105'29'832,"91"-29"-455,-2 2-89,-4-2-72,-7 0-216,3 0-288,4 0-1769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3041,'0'0'1104,"-71"2"-1024,65-2-80,-4 0-224,-8 2-360,-2 1-633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1480,'0'0'1137,"6"18"-1185,4-25-249,0-5-1751</inkml:trace>
  <inkml:trace contextRef="#ctx0" brushRef="#br0" timeOffset="1">0 89 1664,'103'-89'656,"-103"98"-239,0-3 7,2 2 24,2-2-72,0-3-208,0-1-80,2-2-48,2 0-40,4 0-288,-2-7-648,-2-4-1209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59 1320,'0'0'3801,"-14"-2"-3689,-44-4-97,55 6-70,0-1 0,0 0 0,1 1 0,-1-1 0,0-1 0,1 1 0,-1 0 0,1 0 1,0-1-1,-1 0 0,1 1 0,0-1 0,0 0 0,0 0 0,0 0 0,-2-3 0,-12-9-1198,12 12 1169,0 0 0,0 1 0,-1-1 0,1 1 1,0 0-1,-1 0 0,1 1 0,-1-1 0,1 1 0,-1 0 1,1 0-1,-1 1 0,1-1 0,-1 1 0,-4 2 1,-8 2 558,0 1 1,-26 14 0,-24 8 256,48-23-690,0 2 0,-25 12-1,24-10 991,20-8-1067,0-1 1,0 0 0,0 0 0,-1 0-1,1 0 1,0 0 0,0 0 0,0 0-1,0 0 1,-1 0 0,1 1 0,0-1-1,0 0 1,0 0 0,-1 0 0,1 0-1,0 0 1,0 0 0,-1 0 0,1 0-1,0 0 1,0 0 0,0-1 0,-1 1-1,1 0 1,0 0 0,0 0 0,0 0-1,0 0 1,-1 0 0,1 0 0,0 0-1,0-1 1,0 1 0,0 0 0,-1 0-1,1 0 1,0 0 0,0 0 0,0-1-1,0 1 1,0 0 0,0 0-1,0 0 1,0-1 0,0 1 0,-1 0-1,1 0 1,0 0 0,0-1 0,0-4-2063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1036 2168,'0'0'1377,"-8"-117"-2033,8 85 87,-2-18 57,-2 5-56</inkml:trace>
  <inkml:trace contextRef="#ctx0" brushRef="#br0" timeOffset="1">38 184 3337,'0'0'1520,"-29"-105"-2728,25 62 664,0 8-521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6:34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56 332 288,'0'0'4377,"-16"-121"-4017,12 83-360,2 5-304,0-1-1176</inkml:trace>
  <inkml:trace contextRef="#ctx0" brushRef="#br0" timeOffset="1">1 1 400,'0'0'0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2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11 331 2192,'0'0'3977,"-10"-4"1969,11-13-5942,1 1 0,0 0 0,1-1 0,1 1 1,1 1-1,0-1 0,1 1 0,0 0 0,1 0 1,1 0-1,1 1 0,16-21 0,-14 18-5,-1 3 19,0-1 0,1 1 0,18-17 0,-29 31-29,1-1 0,-1 1-1,1 0 1,-1 0 0,1 0 0,0 0 0,-1 0-1,1 0 1,-1 0 0,1 0 0,-1 0 0,1 0 0,-1 0-1,1 0 1,-1 0 0,1 0 0,-1 0 0,1 0-1,-1 1 1,1-1 0,-1 0 0,1 0 0,-1 1-1,0-1 1,1 0 0,-1 1 0,1-1 0,-1 0 0,0 1-1,1-1 1,-1 0 0,0 1 0,1-1 0,-1 1-1,0-1 1,0 1 0,1-1 0,-1 1 0,0-1-1,0 1 1,0-1 0,0 1 0,0-1 0,0 1 0,0-1-1,0 1 1,9 28 148,-3 7-6,1 43 0,-7-58-85,1 0 0,1 0 1,2 0-1,-1 0 0,2 0 0,1-1 0,16 37 1,-22-56-53,0 0-1,1 0 1,-1 0 0,1 0 0,-1 0 0,1-1 0,-1 1 0,1 0 0,0 0 0,0 0 0,-1 0-1,1-1 1,0 1 0,0 0 0,0-1 0,0 1 0,0-1 0,-1 1 0,1-1 0,0 1 0,0-1-1,1 0 1,-1 1 0,0-1 0,0 0 0,0 0 0,0 0 0,0 0 0,0 0 0,0 0 0,0 0-1,0 0 1,0 0 0,0-1 0,0 1 0,0 0 0,0-1 0,0 1 0,0-1 0,0 1 0,0-1-1,0 1 1,0-1 0,0 1 0,0-1 0,-1 0 0,1 0 0,0 1 0,0-1 0,-1 0 0,1 0-1,-1 0 1,1-1 0,7-8 65,0-1 0,-1 0 0,9-19-1,-9 17 31,5-9-23,-1 0 0,-1 0 0,0-1 0,-2-1 0,-1 0 0,-1 0 0,-1 0 0,-1-1 0,-1 1 0,0-40 0,-3 63 346,0 13-568,-14 236 851,14-222-585,1 0 0,7 41 0,-6-58-94,0-1 0,0-1 1,0 1-1,1 0 0,0 0 0,1-1 1,0 0-1,0 0 0,0 0 0,1 0 1,0-1-1,9 10 0,-13-16-184,-1 0-1,1 0 1,-1 0-1,1 0 1,-1 0-1,1 0 1,0 0-1,-1 0 1,1 0-1,-1 0 1,1 0-1,-1 0 1,1-1-1,-1 1 1,1 0-1,-1 0 1,1-1-1,-1 1 1,1 0-1,-1-1 1,1 1-1,-1 0 1,1-1-1,-1 1 1,0-1-1,1 1 1,-1-1-1,0 1 1,1-1-1,-1 1 1,0-1-1,0 1 1,0-1-1,1 1 1,-1-1-1,0 1 1,0-1-1,0 0 1,0 1-1,0-1 1,11-30-2939,-10 27 2069,5-15-2220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2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2953,'0'0'5805,"0"9"-5146,-2 56 699,0-22-362,6 83 0,-3-115-1036,0-1 0,1 1 0,1 0 1,-1-1-1,2 0 0,-1 1 0,2-1 0,-1-1 0,1 1 0,1-1 0,0 1 0,14 15 0,-20-24-70,1 0-1,-1 0 1,1-1 0,-1 1-1,1 0 1,0-1 0,-1 1-1,1-1 1,0 1 0,0-1 0,0 1-1,-1-1 1,1 1 0,0-1-1,0 0 1,0 1 0,0-1-1,0 0 1,0 0 0,0 0-1,-1 0 1,1 0 0,0 0 0,0 0-1,0 0 1,0 0 0,0 0-1,0 0 1,0 0 0,0-1-1,0 1 1,1-1 0,0-1-247,0 0-1,0 0 1,0 0 0,0-1 0,-1 1 0,1 0-1,-1-1 1,1 1 0,1-6 0,7-16-2359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2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3457,'0'0'4042,"2"17"-3341,9 335 4378,-11-349-5092,0 0-1,0-1 1,0 1 0,0 0-1,0 0 1,1 0 0,-1 0-1,1 0 1,0 0 0,0 0-1,0 0 1,0-1 0,0 1-1,1 0 1,-1-1 0,1 1-1,0-1 1,0 0 0,0 1-1,0-1 1,0 0 0,0 0-1,0 0 1,1-1 0,-1 1-1,1 0 1,-1-1 0,1 0-1,0 1 1,0-1 0,-1 0-1,6 1 1,-2-2-128,-1 0-1,0 0 1,0 0-1,0 0 0,0-1 1,1 0-1,-1 0 1,0 0-1,0-1 1,-1 0-1,1 1 1,0-2-1,-1 1 1,1-1-1,-1 1 1,1-1-1,-1 0 1,6-6-1,-5 4-263,0-1-1,0 1 0,0-1 1,0 0-1,-1 0 0,0-1 1,0 1-1,-1-1 0,0 0 1,2-8-1,2-14-1873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2905,'0'0'6193,"44"-16"-5801,-23 9-384,3-4 112,2-1-120,0 1-384,-3 0-552,11-5-665,-6 4 9,-6-1-1185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2609,'0'0'6148,"9"20"-5512,28 62-88,-32-68-364,-1 1 0,0-1 1,0 1-1,-2-1 0,0 1 0,-1 0 1,0 0-1,-1 0 0,-1 0 0,-3 24 1,3-31-129,-1 4 3,-1 0 1,0-1-1,0 0 1,-7 13-1,-9 39 71,19-89-7649,5 12 4707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2569,'0'0'7530,"11"0"-6728,210 14 2852,-191-14-4634,-24-1 541,0 1-1,0 0 1,-1 0-1,1 1 0,0 0 1,9 2-1,-14-3 263,-1 1-1,0-1 1,0 1-1,0-1 0,0 1 1,0-1-1,0 1 1,0-1-1,0 1 1,0-1-1,-1 1 1,1-1-1,0 0 0,0 1 1,0-1-1,0 1 1,-1-1-1,1 1 1,0-1-1,-1 0 0,1 1 1,0-1-1,-1 0 1,1 1-1,0-1 1,-1 0-1,1 1 1,0-1-1,-1 0 0,1 0 1,-1 1-1,1-1 1,-1 0-1,0 0 1,-12 4-3299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3209,'0'0'6130,"6"0"-5245,129 0 3893,-75 0-12228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1864,'0'0'1193,"7"18"-2514,1-25-183</inkml:trace>
  <inkml:trace contextRef="#ctx0" brushRef="#br0" timeOffset="1">145 1 160,'0'0'2521,"20"53"-2657,-12-53-24,0 0-25,4-3-255,-2-12-408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0 472,'0'0'3375,"-9"0"404,-7 0 6453,312 2-9867,-296-2-331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1 288,'0'0'5788,"0"13"-5271,22 519 4060,1-385-3960,-23-202 1951,2 4-2704,-10-25-27,-4 0 0,-28-99 0,2 9 371,35 117 605,6 47-775,0 1-1,0-1 0,0 1 1,0-1-1,0 1 1,1 0-1,-1 0 0,0 0 1,7 0-1,-7 0-5,35-4 211,1 1 1,0 1-1,70 6 1,-23-1-86,-25 5-75,-49-5-395,-1 0 0,0-1 0,1 0 0,21-2 0,-44 12-5276,-1 2 3181,-5-1-673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39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2224,'0'0'6607,"35"1"-3366,43 7 605,40-4-3051,-141 9-7825,7-9 3700,0-2-735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92 112 2857,'0'0'6081,"-12"2"-5336,-3 2-458,8-2 68,0 0 1,-1-1 0,1 0-1,0 0 1,-12-1 0,19-1-315,-1 1-1,0 0 1,1-1 0,-1 1 0,0-1-1,1 1 1,-1-1 0,1 0 0,-1 1-1,1-1 1,-1 1 0,1-1 0,-1 0-1,1 0 1,0 1 0,-1-1 0,1 0-1,0 1 1,0-1 0,-1 0 0,1 0-1,0 0 1,0 1 0,0-1 0,0 0-1,0 0 1,0 0 0,0 1 0,0-1-1,1 0 1,-1 0 0,0 0 0,1 0-1,-1-2-42,0 1-1,1-1 1,-1 0-1,1 1 1,-1-1-1,1 1 1,0-1-1,0 1 1,1-1-1,0-1 1,7-4 1,0 1 1,1 0 0,-1 0 0,1 1 0,1 1-1,-1-1 1,18-5 0,-20 8-52,0 1 1,0-1-1,1 1 0,-1 1 1,0 0-1,1 0 0,-1 1 1,1-1-1,-1 2 0,1 0 1,10 2-1,-15-2 51,-1 0 0,0 1-1,0 0 1,0-1 0,0 1 0,0 0-1,-1 1 1,1-1 0,-1 0-1,1 1 1,-1 0 0,0-1 0,0 1-1,0 0 1,0 0 0,0 0 0,-1 0-1,0 1 1,1-1 0,-1 0 0,0 1-1,0-1 1,-1 0 0,1 8 0,0-6 1,0 0 1,-1 0 0,0 1 0,0-1 0,0 0 0,-1 1 0,0-1 0,0 0 0,0 0 0,-1 0 0,1 0 0,-1 0 0,0 0 0,-1 0 0,-4 7 0,-6 5-6,-1 0 0,-1 0 0,-1-2 0,-1 0 0,1-1-1,-2 0 1,0-2 0,-1 0 0,0-1 0,-1-1 0,-25 10 0,46-25-4390,24-27 2070,25-18-489,-26 25 649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2777,'0'0'4056,"-14"6"-2894,4 3-943,0-1 1,1 1-1,1 1 1,-1-1-1,2 2 1,-1-1-1,1 1 0,1 0 1,0 0-1,0 1 1,2 0-1,-1 0 0,1 0 1,1 0-1,0 1 1,1-1-1,0 1 1,0 19-1,3-29-176,-1-1 0,0 1 1,1 0-1,0 0 0,0 0 0,0-1 1,0 1-1,0-1 0,0 1 0,0-1 0,1 1 1,0-1-1,-1 0 0,1 1 0,0-1 1,0 0-1,0 0 0,0 0 0,1-1 1,-1 1-1,0 0 0,1-1 0,-1 0 0,1 1 1,-1-1-1,1 0 0,0 0 0,0-1 1,-1 1-1,1-1 0,5 1 0,12 2-123,1-1 0,0 0 0,29-3-1,-24 0-1336,1-6-2525,-15 2 956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1152,'0'0'7426,"-19"60"-5046,9-12-1958,2 1-1,2 0 1,3-1-1,2 51 0,1-96-565,0-1 0,1 1 0,-1 0 0,1 0 0,-1 0-1,1-1 1,0 1 0,0 0 0,3 3 0,9 10-6936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3641,'0'0'4931,"0"8"-4292,4 231 2496,-4-120-3046,32-117-51,28 0-214,-57-2 25,0 0 1,0 0-1,1 0 0,-1-1 1,0 0-1,0 1 0,0-1 1,0 0-1,0-1 0,-1 1 1,1 0-1,0-1 0,0 0 0,3-2 1,-5 3-81,-1-1-1,1 0 1,0 1 0,0-1 0,0 0 0,-1 1 0,1-1-1,-1 0 1,0 0 0,1 1 0,-1-1 0,0 0-1,0 0 1,0 0 0,-1-3 0,1-2-1198,0-4-2168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2457,'0'0'3656,"105"-6"-3064,-83 3-167,-2 1-201,-3 2-96,1 0-56,-2 0-72,0 0-40,0 0-537,2 0-95,5 0-288,-3 0-272,-4 0-1425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7:4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4017,'0'0'4846,"11"1"-4156,-1 0-547,-1 1 0,0 0 0,-1 0 0,1 1 0,0 0 0,-1 1 0,1 0 1,-1 0-1,0 1 0,0 0 0,-1 0 0,8 7 0,-4-2-13,-1 0 0,0 1 0,-1 0 0,0 1 0,0 0 0,-2 0 0,10 19 0,-14-23-88,0 0 1,0 0-1,0 0 1,-1 1-1,0-1 0,-1 1 1,0-1-1,0 1 1,-1 0-1,0-1 1,0 1-1,-1 0 0,-3 15 1,0-15-44,0 0 1,0 0-1,-1 0 1,0-1 0,-1 0-1,0 0 1,0 0-1,-12 11 1,18-18 39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0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13 400,'0'0'7019,"38"0"-6900,197-8 920,-234 8-967,-5-1-1194,1 0 725,-1 0-1,0 1 1,0-1 0,1 1 0,-1 0-1,0 0 1,0 0 0,-3 1-1,3-1 2,-14 0-729,2 2-337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0 176 1152,'141'-72'688,"-141"76"-151,0 1-41,0 2-88,0-3-144,0 0-80,6-4-144,2 0 0,3 0-40,7-8-128,0-6-720,-2-2-841</inkml:trace>
  <inkml:trace contextRef="#ctx0" brushRef="#br0" timeOffset="1">307 19 1376,'0'0'2209,"-4"32"-2241,10-34-48,14-14-616,-4 0-537,0 0-311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0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1 144,'0'0'4966,"30"3"-3448,108-3 483,-138 0-2040,-10 0-4081,-5 0-238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0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98 144,'0'0'1036,"-18"-8"-696,3 1-314,-134-54 1437,125 55-1364,1 0 1,-1 2 0,-1 1 0,1 1 0,0 1 0,-1 1 0,-30 4-1,42 0-372,1 0-1,1 1 0,-1 0 1,0 1-1,1 0 0,0 1 1,1 0-1,0 1 0,-18 16 1,24-20 108,-10 8-717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06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48,'0'0'951,"15"11"-662,3 4-181,-9-7-41,0-1 1,0 0 0,1-1-1,-1 0 1,13 5 0,-6-5 107,1 0 1,0-1-1,1-1 1,-1-1-1,25 1 1,13 4-341,-31-5 132,0-1 1,0-1 0,0 0-1,0-2 1,0-1-1,29-7 1,138-40-334,-187 48 367,35-15-1559,-25 9 1018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0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1189 64,'0'0'1058,"9"-20"-994,-3 5-54,9-18-6,-2 0 0,-1-1 0,8-40 0,-14 22 386,-3-1 0,-6-97 0,3 142-469,-13-189-41,11 172 225,-1 0 0,-2 0 0,0 0-1,-2 0 1,0 1 0,-2 0 0,0 0 0,-2 1-1,0 1 1,-2 0 0,-25-34 0,9 26 55,-2 2 0,-1 1 0,-1 2 0,-63-38 0,89 59-261,-1 0 0,0 1 0,1 0 0,-1 0 1,0 1-1,0 0 0,-1 0 0,1 0 0,0 1 0,-1 1 0,-15 0 1,-3 3-702,1 0 1,-35 10 0,58-12 714,-18 3-245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1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1192,'0'0'2852,"10"-34"-1833,-8 26 2360,4 330-2864,-4-358-5670,-2 18 2257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1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28 1824,'0'0'3577,"-3"4"-3335,-11 11-56,1 1 1,0 1 0,2 0-1,0 1 1,1 0 0,0 1-1,2 0 1,-9 27 0,23-72-296,-4 15 34,0 0-1,1 0 1,0 0-1,1 1 0,0 0 1,5-10-1,64-87-430,-72 108 525,0-1 0,0 1 1,0-1-1,0 1 0,0-1 1,0 1-1,0 0 1,-1 0-1,1-1 0,0 1 1,0 0-1,0 0 0,-1 0 1,1 0-1,-1 0 0,1 0 1,0 0-1,-1 0 0,0 0 1,1 0-1,-1 0 1,0 0-1,1 0 0,-1 2 1,17 36 305,2 17-68,-12-33-204,1-1 0,15 30 0,-27-54-50,0-1 0,0 1 0,0 0 0,0 0 0,-1 0 0,1 1 0,-1-1 0,1 1 0,-1 0 1,1 1-1,-1-1 0,-7 1 0,-36-11 96,95 4-83,19 7-1043,-59 0-376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1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252 133 2617,'0'0'3750,"-1"-17"-2755,-2-55-107,3 70-818,0 0 1,0 0 0,-1 0 0,1 1-1,0-1 1,-1 0 0,0 0 0,1 0-1,-1 0 1,0 1 0,0-1-1,0 0 1,0 1 0,0-1 0,-1 1-1,1-1 1,0 1 0,-1 0-1,1-1 1,-1 1 0,1 0 0,-1 0-1,0 0 1,1 0 0,-1 0-1,0 1 1,0-1 0,1 0 0,-1 1-1,0-1 1,0 1 0,0 0-1,-4-1 1,2 1-39,0 0 1,-1 1-1,1-1 0,-1 1 0,1 0 1,0 0-1,-1 0 0,1 0 0,0 1 1,-8 4-1,1 1 0,1 1 0,0 1 1,0 0-1,1 0 0,0 1 0,0 0 0,1 1 1,1-1-1,0 1 0,0 1 0,1 0 1,-8 22-1,6-10 11,2-1 0,0 1 0,2 0 0,1 0 0,0 1 0,2 24 0,1-45-74,1 1 0,0-1 1,0 0-1,0 1 0,0-1 0,1 0 0,-1 0 0,1 0 0,0 0 0,1-1 1,-1 1-1,0 0 0,1-1 0,0 1 0,0-1 0,0 0 0,0 0 0,1 0 1,-1-1-1,1 1 0,-1-1 0,1 0 0,7 3 0,-8-3-119,1 0 0,-1-1-1,1 0 1,-1 0 0,1 0-1,-1 0 1,1 0 0,0-1-1,-1 0 1,1 0 0,0 0 0,-1 0-1,1 0 1,0-1 0,-1 1-1,1-1 1,0 0 0,-1 0-1,0-1 1,1 1 0,-1-1 0,0 0-1,1 1 1,-1-1 0,0-1-1,0 1 1,-1 0 0,5-5-1,-1-1-412,0 0-1,-1 0 0,0 0 0,4-11 0,-2-5-1782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0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1296,'0'0'4929,"93"2"-4633,-67-2 48,2-5-159,1-6-177,-1-3 24,-2-2-32,-5 0-233,-1-4-551,-2-12-288,-4 5-384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0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2969,'0'0'2232,"0"34"-2232,0-7 0,0 8 0,0 5-280,-4 15-288,0-12-544,0-8-425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3385,'0'0'2568,"13"27"-2544,-13 5-24,0 5-88,0 4-392,0 9-376,0-9-376,0-11-417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0 150 880,'117'-48'1296,"-115"48"-263,0 3-745,0 1-152,2-4-96,2 0-40,2 0-96,2 0-472,7-9-209,-3-2-367</inkml:trace>
  <inkml:trace contextRef="#ctx0" brushRef="#br0" timeOffset="1">311 7 1192,'0'0'1112,"38"-7"-2744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46 385 1408,'0'0'5355,"0"-21"-5014,0 1-264,-1 4-25,1 0-1,0 0 1,2 0-1,0 1 1,0-1-1,8-23 1,29-71 447,-34 98-370,1 1-1,-1 0 1,2 0 0,0 1-1,0 0 1,1 0-1,12-12 1,-20 22-122,0-1 0,1 1 0,-1 0 1,0 0-1,1 0 0,-1-1 0,0 1 0,1 0 1,-1 0-1,1 0 0,-1 0 0,0 0 0,1 0 0,-1 0 1,0-1-1,1 1 0,-1 0 0,1 1 0,-1-1 1,0 0-1,1 0 0,-1 0 0,0 0 0,1 0 1,-1 0-1,0 0 0,1 0 0,-1 1 0,0-1 0,1 0 1,-1 0-1,0 0 0,1 1 0,-1-1 0,0 0 1,1 1-1,-1-1 0,0 0 0,0 0 0,0 1 0,1-1 1,-1 0-1,0 1 0,0-1 0,0 1 0,0-1 1,0 0-1,0 1 0,1 0 0,6 22 78,-7-19-50,62 347 694,-58-322-913,-5-33-74,-1-1 0,1 1 0,-1 0 0,0 0 0,0 0 0,0 0 0,0 0 0,-1 0 0,1 1 0,-1-1 0,0 1 0,0 0-1,-6-5 1,3 3 252,-1-1 0,0 1-1,-1 0 1,1 1 0,-1 0-1,0 0 1,-13-4 0,16 7 109,0-1 1,-1 1-1,1 0 1,-1 0-1,1 1 1,0-1-1,-1 1 1,1 0-1,-1 1 1,1-1-1,-1 1 1,-8 3-1,11-3-74,-1 1 0,1-1 0,0 1-1,-1 0 1,1 1 0,0-1 0,0 0 0,0 1-1,0 0 1,1 0 0,-1-1 0,1 2 0,0-1 0,-1 0-1,1 0 1,1 1 0,-1-1 0,0 1 0,-1 6-1,1-3-147,0-1 0,0 1 0,0 0-1,1 0 1,0 0 0,1 0-1,0 0 1,0 0 0,0 0-1,2 10 1,0-17-58,-1 0 0,1 1 0,0-1 0,-1 0 0,1 0 0,0 0 0,-1 0 0,1 0 0,0 0 0,-1 0 0,1-1 0,0 1-1,-1 0 1,1-1 0,0 0 0,-1 1 0,1-1 0,-1 0 0,0 0 0,2-1 0,13-11-1977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1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3529,'0'0'4850,"-6"17"-4426,-7 16-5,1-8-152,2 2 0,1 0-1,0 0 1,3 1 0,0 0-1,-4 55 1,10-82-289,1 0 0,-1 0 0,1 0-1,-1 0 1,0 0 0,1 0 0,0 0 0,-1-1 0,1 1 0,0 0 0,-1 0-1,1-1 1,0 1 0,0 0 0,-1-1 0,1 1 0,0-1 0,0 1-1,0-1 1,0 1 0,0-1 0,0 0 0,0 0 0,0 1 0,0-1-1,0 0 1,0 0 0,0 0 0,0 0 0,0 0 0,0 0 0,0 0-1,0 0 1,0-1 0,0 1 0,0 0 0,0 0 0,0-1 0,1 0-1,3 0-171,0 0 0,0 0 0,0-1-1,0 0 1,0 0 0,9-5-1,-1-3-936,0-2 0,-1 0 0,16-19 1,-14 10-1206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1952,'0'0'3469,"27"8"-2739,-25-8-714,1-1 0,0 0 1,0 1-1,0-1 1,-1-1-1,1 1 0,0 0 1,-1-1-1,1 1 1,-1-1-1,1 0 0,-1 1 1,0-1-1,0-1 1,0 1-1,0 0 0,0 0 1,-1-1-1,1 1 0,0-1 1,-1 1-1,2-6 1,0 1 10,0 0 0,-1-1 0,0 1 1,0-1-1,-1 0 0,0 1 0,1-12 0,-2 19 1,9 37 281,17 56 364,-5 1 1,-4 1 0,9 180 0,-26-274-646,0 1 1,0-1 0,0 1-1,0-1 1,0 1-1,0-1 1,0 1 0,0-1-1,-1 0 1,1 1-1,-1-1 1,1 1 0,-1-1-1,1 0 1,-1 1-1,0-1 1,1 0 0,-1 1-1,0-1 1,0 0 0,-1 1-1,0-2-11,1 0 0,0 0 1,-1 0-1,1 0 0,0 0 0,0-1 0,-1 1 0,1 0 0,0-1 0,0 1 1,0-1-1,0 1 0,0-1 0,-1 0 0,1 1 0,0-1 0,0 0 1,1 0-1,-1 0 0,0 0 0,0 0 0,0 0 0,1 0 0,-1 0 1,0-1-1,-10-11-39,1-1 0,1 0-1,0 0 1,1-1 0,1 0 0,0 0 0,1 0 0,1-1 0,0 0 0,-2-17 0,5 21 5,1 0 0,0 1 0,0-1 0,2 0 0,-1 1 0,1-1-1,1 0 1,0 1 0,1-1 0,0 1 0,1 0 0,0 0 0,1 0 0,0 1 0,7-11 0,-2 4 5,2 1 1,0 1 0,1 0-1,0 1 1,2 0 0,-1 1 0,1 1-1,1 0 1,0 1 0,27-14 0,-43 25 11,1 0 0,0-1 1,-1 1-1,1 0 0,-1 0 1,1 0-1,-1 0 0,1-1 1,0 1-1,-1 0 0,1 0 1,-1 0-1,1 0 0,0 0 1,-1 0-1,1 0 0,-1 0 1,1 1-1,0-1 0,-1 0 1,1 0-1,-1 0 1,1 1-1,-1-1 0,1 0 1,-1 1-1,1-1 0,-1 0 1,1 1-1,7 20 57,-8 37 74,-1-43-115,1-7 19,0 1 0,-1-1 0,0 0 0,0 0 0,-4 9 0,4-14-187,1 0 0,-2-1 0,1 1 0,0 0 1,0-1-1,-1 1 0,0-1 0,1 1 0,-1-1 1,0 0-1,0 1 0,0-1 0,-1 0 0,1-1 0,0 1 1,-1 0-1,-3 1 0,7-37-4161,24-19 1908,-16 36 1835,3-7-45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41 280,'0'0'3345,"2"-6"-2892,4-18-142,-4 18 125,-2 43 672,-4 122 741,4-158-1849,0 0 1,0 0 0,0 0 0,0 0-1,1-1 1,-1 1 0,0 0 0,0 0-1,1 0 1,-1 0 0,1-1-1,-1 1 1,0 0 0,1 0 0,0-1-1,-1 1 1,1 0 0,-1-1 0,1 1-1,0-1 1,-1 1 0,1-1-1,0 1 1,0-1 0,-1 1 0,2 0-1,29 3 21,-26-4-7,0-1 0,1 1 0,-1-1 0,0 0 0,-1-1 0,1 1 0,0-1 0,0 0 0,8-5 0,-9 4 18,0 0 0,0 0 0,-1-1 0,1 0 0,-1 0 0,0 0 0,0 0 0,-1 0 0,1-1 0,-1 1 0,0-1 0,0 1 0,0-1 0,-1 0 0,1 0 0,-1 0 0,-1 0 0,2-7 0,-2 12 37,2 35-314,0-34 265,0 1 1,-1-1 0,1 1-1,0-1 1,0 1-1,0-1 1,0 0-1,0 0 1,0 0 0,0 0-1,0 0 1,0 0-1,0-1 1,1 1-1,-1-1 1,0 0 0,1 1-1,-1-1 1,0 0-1,0 0 1,1 0-1,-1-1 1,0 1 0,0-1-1,1 1 1,-1-1-1,0 0 1,4-1-1,1-1 69,0 0 0,0 0 0,0-1 0,-1 0 0,1 0 0,-1 0 0,8-7 0,-12 8-60,1 0 1,-1 0-1,1-1 1,-1 1-1,0 0 1,0-1-1,0 1 0,-1-1 1,1 0-1,-1 1 1,0-1-1,0 0 0,0 0 1,0 0-1,-1 0 1,0 0-1,1 0 0,-2 0 1,1 0-1,-1-5 1,0 6-43,1 1 1,-1 0-1,0-1 1,1 1-1,-1-1 1,0 1 0,-1 0-1,1 0 1,0 0-1,-1-1 1,1 1 0,-1 1-1,0-1 1,0 0-1,1 0 1,-1 1-1,0-1 1,0 1 0,-1-1-1,1 1 1,0 0-1,0 0 1,-1 0-1,1 0 1,-1 0 0,1 1-1,0-1 1,-1 1-1,1-1 1,-1 1 0,-3 0-1,2 0-164,1 0 0,-1 1 0,1-1-1,-1 1 1,1 0 0,0 0 0,-1 0 0,1 1 0,0-1 0,0 1-1,0-1 1,0 1 0,0 0 0,0 0 0,0 1 0,1-1-1,-1 0 1,1 1 0,-1 0 0,1-1 0,0 1 0,0 0 0,0 0-1,1 0 1,-1 0 0,1 1 0,0-1 0,-1 0 0,2 1-1,-1-1 1,0 1 0,1-1 0,-1 1 0,1-1 0,0 1 0,0 3-1,26-9-1441,-3-7 1139,0-6-252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8 1440,'0'0'5052,"0"-2"-4724,0-2-196,0 2-135,0 6 58,0-1-1,1 0 0,0 1 1,0-1-1,0 0 0,0 0 1,0 0-1,1 0 0,-1 0 1,1 0-1,0 0 1,0-1-1,0 1 0,3 3 1,42 37 701,-14-13-358,-30-28-334,0 1-1,-1 0 0,0 0 0,1 1 1,-1-1-1,0 0 0,-1 1 1,1-1-1,0 1 0,-1 0 1,0-1-1,0 1 0,0 0 0,0 0 1,-1 0-1,0 0 0,0-1 1,0 1-1,0 0 0,0 0 0,-1 0 1,1 0-1,-3 7 0,1-7-8,0 0 0,0 1 0,-1-1-1,1 0 1,-1-1 0,0 1 0,0 0-1,0-1 1,-1 1 0,1-1-1,-1 0 1,0 0 0,0-1 0,0 1-1,0-1 1,0 0 0,-1 0 0,1 0-1,-7 2 1,-3-2-180,0 0-1,-1-1 1,1-1 0,0 0-1,0-1 1,-1 0 0,1-1-1,-25-8 1,38 10 31,1 0 1,0 0-1,-1 0 1,1 0-1,0 0 1,-1 0 0,1 0-1,0 0 1,-1 0-1,1 0 1,0 0-1,-1 0 1,1 0-1,0 0 1,-1-1-1,1 1 1,0 0-1,0 0 1,-1 0-1,1-1 1,0 1-1,0 0 1,-1 0-1,1-1 1,0 1-1,0 0 1,0 0-1,0-1 1,-1 1-1,1 0 1,0-1-1,0 1 1,0 0-1,0 0 1,0-1 0,0 1-1,0 0 1,0-1-1,0 1 1,0 0-1,0-1 1,0 1-1,0 0 1,0-1-1,0 1 1,0 0-1,0-1 1,0 1-1,0 0 1,1-1-1,-1 1 1,0 0-1,0 0 1,0-1-1,0 1 1,1 0-1,-1-1 1,0 1-1,0 0 1,1 0-1,-1-1 1,11-2-2188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46 4089,'0'0'3421,"6"0"-3087,-2 0-485,25-7 1451,-28 6-1295,0 1 0,0-1-1,0 0 1,0 1 0,-1-1 0,1 0 0,0 0-1,0 0 1,-1 1 0,1-1 0,-1 0-1,1 0 1,-1 0 0,1 0 0,-1 0 0,1 0-1,-1 0 1,0 0 0,0 0 0,1 0 0,-1 0-1,0 0 1,0 0 0,0 0 0,0 0 0,0 0-1,-1-1 1,1 1 0,0 0 0,0 0 0,-1 0-1,1-1 1,-4 1-354,1 0-1,0 0 1,0 0 0,-1 0-1,1 0 1,-1 1-1,1-1 1,0 1 0,-1 0-1,1 0 1,-1 1-1,1-1 1,-4 1 0,-6 2-1575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8:24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43 880,'0'0'5363,"13"1"-4387,37 4-52,-35-9 1527,-18-6-1350,-12-7-691,11 14-523,0 1 0,0 0-1,-1 0 1,1 0 0,0 1 0,-1-1-1,1 1 1,-8-1 0,7 2-364,1-1 0,0 1 0,-1 0 0,1 1 0,0-1 0,-1 1 0,1 0 0,0 0 0,-6 2 0,-6 6-2734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89 808,'0'0'3458,"9"-9"-2935,27-30-63,-35 37-363,1 1 0,-1-1 0,1 0 0,0 1 0,0-1 0,0 1 0,0-1 0,0 1 0,0 0 1,0 0-1,0 0 0,1 0 0,2-1 0,-5 2-73,1 1 0,-1-1 0,1 0 1,0 0-1,-1 0 0,1 0 1,-1 0-1,1 1 0,-1-1 0,1 0 1,-1 0-1,1 1 0,-1-1 0,1 1 1,-1-1-1,1 0 0,-1 1 1,1-1-1,-1 1 0,0-1 0,1 1 1,-1-1-1,0 1 0,1-1 0,-1 1 1,0-1-1,0 1 0,1-1 1,-1 1-1,0 0 0,0 0 0,1 8 76,0-1-1,0 1 0,-1 0 0,-1 0 0,0 9 1,0-1 48,1 226 830,-1-242-977,1 0 0,0-1-1,0 1 1,-1 0 0,1-1 0,0 1 0,0 0 0,0 0 0,0-1-1,0 1 1,0 0 0,0 0 0,0-1 0,1 1 0,-1 0-1,0-1 1,0 1 0,1 0 0,-1-1 0,0 1 0,1 0-1,-1-1 1,0 1 0,1 0 0,-1-1 0,1 1 0,-1-1 0,1 1-1,0-1 1,-1 1 0,1-1 0,-1 0 0,1 1 0,0-1-1,-1 0 1,1 1 0,0-1 0,-1 0 0,1 0 0,0 1-1,0-1 1,-1 0 0,1 0 0,0 0 0,0 0 0,-1 0 0,1 0-1,0 0 1,0 0 0,-1-1 0,1 1 0,0 0 0,-1 0-1,1-1 1,0 1 0,-1 0 0,1-1 0,0 1 0,-1 0 0,2-2-1,3-1 23,-1 0 1,0 0-1,1-1 0,-1 1 0,0-1 0,6-8 0,6-15 117,-1-2-1,0 1 1,-3-2-1,0 0 1,-2-1 0,-1 0-1,9-59 1,-16 43 2775,-2 78-3022,2 3 418,1 0 0,2-1 0,15 56 0,-3-16-261,-15-63-156,3 14-215,-4-8-3036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1888,'0'0'7265,"-1"6"-6803,-42 159 2221,39-139-2532,0 0 0,2 0-1,1 0 1,4 46 0,-2-67-177,0 1 0,0-1-1,0 0 1,1 0 0,0 0 0,0 0-1,1-1 1,-1 1 0,1 0 0,0-1-1,6 7 1,-7-9-129,-1 0-1,1-1 1,-1 1-1,1-1 1,0 1 0,0-1-1,0 0 1,0 0-1,0 0 1,0 0-1,0 0 1,0 0 0,0-1-1,0 1 1,0-1-1,1 1 1,-1-1 0,0 0-1,0 0 1,1 0-1,-1 0 1,0 0-1,0 0 1,0-1 0,1 1-1,-1-1 1,0 0-1,0 1 1,0-1-1,4-2 1,1-3-497,1 0 0,-1 0 0,-1-1-1,0 0 1,10-12 0,4-10-2746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4041,'0'0'4626,"0"18"-3738,-16 299 3385,16-179-4647,0-138 302,0 0 1,0 0 0,0 0 0,0 0 0,0-1 0,1 1-1,-1 0 1,0 0 0,0 0 0,0 0 0,0 0 0,0-1-1,0 1 1,0 0 0,0 0 0,1 0 0,-1 0 0,0 0-1,0 0 1,0 0 0,0-1 0,0 1 0,1 0 0,-1 0-1,0 0 1,0 0 0,0 0 0,0 0 0,1 0 0,-1 0-1,0 0 1,0 0 0,0 0 0,1 0 0,-1 0 0,0 0-1,0 0 1,0 0 0,0 0 0,1 0 0,-1 0 0,0 0-1,0 0 1,0 1 0,0-1 0,1 0 0,-1 0 0,0 0-1,0 0 1,0 0 0,0 0 0,0 0 0,0 1 0,1-1-1,-1 0 1,0 0 0,0 0 0,0 0 0,0 1 0,0-1-1,0 0 1,9-14-1616,-2-10-1042,-1-1-944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63 296,'119'-62'3073,"-117"62"-2553,0 0-112,0 5-264,2-1-144,0-1-400,2 3-824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2072,'0'0'6111,"22"-1"-5344,69-3-110,-79 2-581,0 0-1,0-1 1,0 0 0,0-1-1,0 0 1,0-1-1,-1-1 1,0 1-1,0-2 1,-1 0-1,0 0 1,15-14-1,-4 5-104,1-2-162,-14 11 145,0 0 1,1 1 0,-1 0 0,1 1 0,17-9-1,-23 13 79,0 0 0,0 1 0,0-1 0,0 1 0,0-1-1,0 1 1,0 0 0,0 0 0,0 0 0,0 0 0,0 1-1,0-1 1,0 1 0,0 0 0,0 0 0,0 0 0,0 0-1,-1 1 1,1-1 0,0 1 0,-1-1 0,1 1 0,-1 0-1,4 4 1,-2-3 101,-1 0-1,1 0 0,-1 0 1,0 0-1,0 1 0,-1 0 0,1 0 1,-1-1-1,0 1 0,0 1 1,0-1-1,0 0 0,-1 0 1,1 1-1,-1-1 0,0 1 0,-1-1 1,1 1-1,-1-1 0,0 1 1,0-1-1,0 1 0,-1-1 1,1 1-1,-1-1 0,-2 7 0,-4 5 103,0 0-1,-1-1 1,-1 0-1,0 0 1,-17 21-1,-6 9-571,40-61-7430,21-36 3589,-13 29 750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3561,'0'0'5408,"18"1"-4009,142 3 1711,-134-8-3139,8-1 283,-29 7-2861,-15 5-3455,-9 4 2612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3025,'0'0'8730,"46"5"-7674,-29-5-144,1 0-392,0 0-272,-2 2-240,-2-1-8,-2 7-632,-2-1-904,-3 0-1801,-1 0-1040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32,'2'0'15456,"17"0"-14946,16-2 226,0-1 1,55-13-1,-55 9-1490,0 1-1,58-2 0,-100 20-8811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2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58 179 4881,'0'0'4076,"0"21"-3352,4 84 831,22 119 0,-21-185-1475,3 12 493,-7-47-448,-1-7-38,-1-28-83,-6-17-619,-1-1 1,-27-82-1,23 94 522,2 0 1,1 0-1,2-1 0,1 0 0,0-72 1,6 107 97,1 1-1,0-1 1,-1 1 0,1-1 0,0 1-1,1-1 1,-1 1 0,0 0 0,1 0-1,-1-1 1,1 1 0,0 0 0,-1 0 0,1 0-1,0 1 1,0-1 0,0 0 0,1 1-1,-1 0 1,0-1 0,1 1 0,-1 0 0,0 0-1,1 0 1,0 0 0,-1 1 0,5-1-1,9-3 46,1 1 0,-1 1 0,20 0 0,-24 2 11,235-2 858,-257 29-7539,-5-12 4265,-1 0-1219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2032,'0'0'6006,"12"6"-4921,-1-1-716,-1-1-1,1 0 0,0 0 0,0-1 1,1-1-1,-1 0 0,1 0 1,-1-1-1,1 0 0,-1-1 0,1-1 1,20-2-1,45-24 1779,-76 27-2287,-1 14-10838,0-5 7238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40 208 3769,'0'0'5189,"-7"-11"-4982,-23-36-121,30 45-82,-1 0-1,0 1 1,1-1-1,0 0 1,-1 1-1,1-1 1,0 0-1,0 1 1,0-1-1,0 0 1,0 0-1,1 1 1,-1-1-1,0 0 1,1 1-1,-1-1 1,1 0-1,0 1 1,0-1-1,-1 1 1,1-1-1,0 1 1,0-1-1,3-2 1,29-26 22,-27 26-17,8-5 75,1 0-1,0 0 1,1 2-1,0 0 1,0 0-1,1 2 1,0 0-1,0 1 1,0 0-1,0 2 1,0 0 0,1 1-1,20 1 1,-36 0-72,1 1 0,-1-1 0,1 1 1,-1-1-1,1 1 0,-1 0 0,0 0 0,1 0 1,-1 1-1,0-1 0,0 0 0,0 1 1,0-1-1,0 1 0,0 0 0,0 0 0,-1 0 1,1 0-1,-1 0 0,1 0 0,-1 0 1,0 0-1,0 1 0,1-1 0,-2 0 1,1 1-1,0-1 0,0 1 0,-1-1 0,0 1 1,1 4-1,0-2 30,-1 0 0,1 1 1,-1-1-1,0 0 0,0 0 0,-1 0 0,1 1 0,-1-1 1,-1 0-1,1 0 0,-1 0 0,1 0 0,-1 0 1,-5 7-1,-22 22 17,-62 53 0,85-81-137,5-6-74,2-5-585,0 0 422,0 1 1,0-1-1,1 0 0,-1 1 0,1-1 0,0 1 0,0 0 0,1-1 0,-1 1 0,1 0 0,0 1 0,0-1 0,4-4 0,56-49-2035,-44 41 1403,10-10-594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47 1056,'0'0'4232,"4"-8"-3471,12-23 110,-12 24 2502,-6 11-3217,1 0 1,-1 1-1,0-1 1,0 0-1,0 0 0,-1 0 1,1 0-1,-5 5 1,-2 4 261,3-2-184,0 1 1,0 0-1,2 0 1,0 1-1,0-1 1,1 1-1,0 0 1,1 0-1,1 0 1,0 0-1,2 21 1,-1-33-228,0 1 1,1 0-1,-1-1 1,1 1 0,-1 0-1,1-1 1,0 1 0,0-1-1,0 1 1,0-1 0,0 1-1,0-1 1,0 0 0,0 0-1,1 1 1,-1-1-1,0 0 1,1 0 0,-1 0-1,1 0 1,-1-1 0,1 1-1,0 0 1,-1-1 0,1 1-1,0-1 1,-1 1 0,1-1-1,0 0 1,3 1-1,60 2 400,-55-3-356,59-4-263,-64 3-426,0-1 0,0 1 0,0-1 0,-1 0 0,1 0 0,-1 0 1,1-1-1,-1 0 0,0 1 0,0-1 0,6-7 0,-3 3-2465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4041,'0'0'4406,"11"1"310,16-2-2778,-15-7-1714,-1-1 0,0 0 0,-1-1 0,1 0 1,-2 0-1,17-24 0,42-78-42,-57 91 46,-10 21-225,0 0-1,0 1 1,0-1 0,0 0 0,0 1 0,0-1 0,-1 1 0,1-1 0,0 1 0,0-1 0,-1 1 0,1 0 0,0-1-1,-1 1 1,1 0 0,-1-1 0,1 1 0,-1 0 0,1 0 0,-1 0 0,1-1 0,-1 2 0,19 26 299,-17-25-235,13 18 237,1-1 0,1 0 0,1-1 0,24 21 0,-38-35-1026,-4 12-8486,-6-12 4639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5089,'0'0'4865,"-14"4"-4321,-43 17 26,54-19-509,0 0 0,0 1 1,0-1-1,0 1 0,1 0 1,-1 0-1,1 0 0,-1 0 1,1 0-1,0 0 0,1 1 1,-1-1-1,0 1 0,1-1 0,0 1 1,0 0-1,0 0 0,0-1 1,0 7-1,-2 5 197,-5 22 101,2 0 0,2 0 0,1 1 0,2-1 0,5 48 0,-4-83-424,0 1 0,1-1 0,-1 1 1,1-1-1,0 1 0,-1-1 0,1 1 0,0-1 0,0 0 1,1 0-1,-1 1 0,0-1 0,1 0 0,-1 0 1,1 0-1,0 0 0,0-1 0,0 1 0,0 0 1,0-1-1,0 1 0,0-1 0,0 0 0,0 0 0,3 2 1,-2-3-225,-1 1 1,1 0 0,-1-1 0,1 1 0,-1-1 0,1 0 0,-1 0 0,1 0-1,0 0 1,-1 0 0,1-1 0,-1 1 0,1-1 0,-1 1 0,1-1 0,-1 0-1,0 0 1,1 0 0,-1-1 0,0 1 0,0 0 0,0-1 0,0 1-1,0-1 1,2-2 0,7-8-2368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3089 496,'0'0'1596,"18"-19"-1279,124-133 464,132-149 571,-211 236-1282,4 4 0,133-94-1,14-12 4,362-309 307,-405 343-318,292-174 1,-243 186-77,174-107-53,-80 43-167,-130 82 222,-68 36 7,4 4-1,196-72 0,-20 20 33,-101 38-177,-73 30 468,252-61-1,-344 106-243,-29 2-61,-10 0-1882,-2-2-1174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3553,'0'0'5936,"3"6"-5336,2 3-265,-1 1-1,-1 0 1,1 0 0,-2 0 0,1 0 0,-1 1-1,-1-1 1,0 1 0,0 11 0,-10 106 1645,1-18-1723,9-109-298,1 0 0,-1-1-1,1 1 1,0 0 0,-1-1 0,1 1 0,0-1 0,-1 1-1,1-1 1,0 0 0,0 1 0,-1-1 0,1 0-1,0 0 1,0-1 0,1 1 0,34-2-1410,-34 1 1138,1 0 1,-1 0 0,0-1-1,0 1 1,0-1-1,0 0 1,0 0 0,0 0-1,0 0 1,-1-1-1,1 1 1,-1-1 0,1 1-1,-1-1 1,0 0-1,0 0 1,0 0-1,-1 0 1,1 0 0,-1 0-1,1 0 1,-1-1-1,0 1 1,0-1 0,-1 1-1,1-6 1,0-6-2095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2296,'0'0'6146,"52"0"-5698,-35 0-240,1 0-120,0 0-88,0 0 0,2 0-408,-1 0-424,9 0-369,-4-3-407,-2-6-1441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3241,'0'0'4630,"9"17"-3578,-6-12-990,6 10 260,-1 1 0,-1 0 1,0 0-1,-1 0 1,-1 1-1,0 0 1,-1 0-1,2 24 1,-5-16 74,-1 0 0,-5 35 1,3-51-476,1-1 1,-2 1-1,1-1 0,-1 1 1,0-1-1,-1 0 1,0 0-1,0 0 0,-1-1 1,-7 11-1,11-18-201,1 1 0,-1 0 0,0-1 0,1 1 0,-1-1 0,0 1 0,1-1-1,-1 1 1,0-1 0,0 1 0,0-1 0,1 0 0,-1 1 0,0-1 0,0 0 0,0 0-1,0 0 1,0 0 0,0 0 0,-1 0 0,-4 0-3500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3545,'0'0'3308,"18"-1"-2902,136-14 694,-72 9-1002,102 5 1,-113 3-3926,-87-2 1987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9:09:3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2353,'0'0'5202,"13"2"-4550,34 3-318,58 5 999,-39-7-4588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 1320,'-2'1'8712,"-20"17"-8506,-15 26 115,3 1-1,1 2 0,3 2 1,1 1-1,3 1 1,2 1-1,-28 88 0,35-95-263,-2-2 0,-26 44 0,50-104-4295,8-18 2089,26-33-877,-21 36 1083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0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14 1400,'0'0'6204,"1"-4"-5498,-1 4-670,0-1 1,0 1-1,0 0 1,0-1-1,0 1 0,0 0 1,0-1-1,0 1 1,0-1-1,0 1 1,1 0-1,-1-1 0,0 1 1,0 0-1,0-1 1,0 1-1,1 0 1,-1-1-1,0 1 1,0 0-1,1 0 0,-1-1 1,0 1-1,1 0 1,-1 0-1,0-1 1,1 1-1,-1 0 0,0 0 1,1 0-1,-1 0 1,0-1-1,1 1 1,-1 0-1,0 0 1,1 0-1,-1 0 0,1 0 1,-1 0-1,0 0 1,1 0-1,-1 0 1,1 0-1,-1 0 1,0 0-1,1 1 0,13 20 544,10 50-351,-20-57 160,12 45 275,8 60 0,-17-75-514,2 0 0,2-1 0,25 67 0,-36-110-126,1 0 0,-1 1 1,0-1-1,0 1 0,0-1 0,0 0 0,0 1 0,0-1 0,0 1 1,0-1-1,0 0 0,0 1 0,0-1 0,0 1 0,0-1 0,0 0 1,0 1-1,0-1 0,0 1 0,0-1 0,-1 0 0,1 1 1,0-1-1,0 0 0,0 1 0,-1-1 0,1 0 0,0 1 0,0-1 1,-1 0-1,1 1 0,0-1 0,-1 0 0,0 1 0,-20 5 324,-43-5-386,31 0 90,2 5 65,1 1-1,0 2 1,1 1-1,-48 22 1,76-30-132,0-2-74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3417,'0'0'6049,"4"-7"-5414,-4 7-633,0 0 0,0 0 0,0 0 1,0 0-1,0 0 0,0 1 0,0-1 0,0 0 0,0 0 0,1 0 0,-1 0 0,0 0 0,0 0 1,0 0-1,0 0 0,0 0 0,0 0 0,0 0 0,0 0 0,0 0 0,0 0 0,1 0 0,-1 0 1,0 0-1,0 0 0,0 0 0,0 0 0,0 0 0,0 0 0,0 0 0,0 0 0,0 0 1,1 0-1,-1 0 0,0 0 0,0 0 0,0 0 0,0 0 0,0 0 0,0 0 0,0 0 0,0 0 1,0 0-1,0-1 0,0 1 0,1 0 0,-1 0 0,0 0 0,0 0 0,0 0 0,0 0 1,0 0-1,0 0 0,0 0 0,0 29 347,-1 3 164,2 1-1,7 47 0,-6-70-471,0 0 0,1 0 0,0 0 1,1-1-1,0 1 0,0-1 0,1 0 0,0 0 0,0 0 0,1-1 0,1 0 0,8 9 0,-14-15 9,1-1-1,0 1 0,-1 0 1,1-1-1,0 1 0,0-1 0,1 1 1,-1-1-1,0 0 0,0 0 1,1 0-1,-1 0 0,4 1 1,-5-3 22,1 1 1,-1 0 0,1 0 0,0-1 0,-1 1 0,1-1 0,-1 1 0,1-1 0,-1 0 0,1 1 0,-1-1 0,0 0 0,1 0 0,-1 0 0,0 0-1,0 0 1,0-1 0,0 1 0,1 0 0,0-3 0,10-12 204,0 0 0,-2-1 0,0-1 1,0 0-1,-2 0 0,0-1 0,-2 0 0,6-22 0,-4-2-3896,-5 0-4327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442 129 3873,'0'0'2480,"-18"15"-1829,7-6-539,-21 18 369,1 0-1,-37 44 1,-101 157 1771,168-226-2188,-1-1 0,1 1 0,-1-1 0,1 0 0,-1 0 0,0 1 0,0-1 0,0-1 0,1 1 0,-1 0 0,0 0 0,0-1 0,0 1 0,0-1 0,0 1 0,-1-1 0,1 0 0,0 0 0,0 0 0,0 0 0,0 0 0,0 0 0,0-1 0,0 1 0,0-1 0,0 1 0,0-1 0,0 0 0,0 0 0,0 0 0,1 0 0,-1 0 0,0 0 0,-1-2 0,-1 1-76,1-1-1,-1 1 0,1-1 0,0 0 1,0 0-1,0 0 0,0 0 1,0 0-1,1-1 0,0 1 1,-1-1-1,1 1 0,1-1 1,-1 0-1,0 0 0,0-5 1,1 1-125,1 0 0,1 0 0,0 0 0,0 0 0,0 0 0,1 0 0,0 0 0,1 1 0,0-1 0,0 1 0,0-1 1,1 1-1,0 0 0,0 1 0,1-1 0,0 1 0,7-8 0,-6 8 141,0 0 0,0 0 0,1 0 0,0 1 0,0 0 0,0 0 0,0 1-1,1 0 1,-1 0 0,1 1 0,0 0 0,0 1 0,1-1 0,-1 1 0,0 1 0,13-1 0,-18 2 1,-1 1 1,1-1-1,0 1 1,-1 0-1,1 0 1,-1 1-1,1-1 1,-1 0-1,0 1 1,0-1 0,1 1-1,-1 0 1,0 0-1,0 0 1,-1 0-1,1 0 1,0 0-1,-1 0 1,1 1-1,-1-1 1,0 0-1,0 1 1,0-1-1,1 4 1,5 12 120,-1 1 0,5 24 1,-7-29 39,2 13-83,-3-12-24,0 1-1,1-1 0,1 0 1,0 0-1,1 0 0,1-1 1,0 0-1,1 0 0,10 14 1,-16-26-70,1 0 0,-1 0 0,1 0 0,-1 0 0,1 0 0,-1-1 0,1 1 0,0-1 1,0 1-1,0-1 0,0 0 0,0 0 0,0-1 0,0 1 0,0-1 0,0 1 0,0-1 1,0 0-1,0 0 0,1 0 0,-1 0 0,0-1 0,0 0 0,0 1 0,0-1 0,0 0 1,0 0-1,0-1 0,0 1 0,-1 0 0,4-3 0,4-2-32,-1-1 0,0 1-1,0-1 1,-1-1 0,0 0-1,0 0 1,8-12 0,-15 19 48,6-7 27,-1 1-1,0-1 0,-1-1 1,0 1-1,0-1 1,-1 0-1,0 0 0,-1 0 1,0 0-1,2-11 0,-5 19 125,2 10-176,-2 1-1,1 0 0,-1-1 1,-1 1-1,1-1 0,-4 15 1,-2 24 88,39-49-198,-25-3 121,-1 0-1,0 0 1,0-1 0,0 0 0,0-1-1,0 1 1,-1-1 0,0-1 0,-1 1 0,1-1-1,8-14 1,-12 18-5,0 0 0,0 0 0,0-1 0,-1 1 0,1 0 0,-1-1 0,0 1 0,0-1 0,0 1 0,0-1 0,0 1 0,-1-1 0,0 0-1,0 0 1,0 1 0,0-1 0,0 0 0,-1 1 0,0-1 0,1 1 0,-1-1 0,-1 1 0,1-1 0,0 1 0,-1-1 0,0 1 0,0 0 0,0 0 0,-4-5 0,-11-6 55,1 2 0,-2 0 0,0 1 0,0 1 0,-1 0 0,-34-11 0,-29-16 1077,81 37-1075,1-1-1,-1 1 1,0 0-1,0-1 0,0 1 1,0-1-1,0 1 1,1-1-1,-1 1 0,0-1 1,0 0-1,1 1 1,-1-1-1,0 0 0,1 1 1,-1-1-1,1 0 1,-1 0-1,1 0 1,-1 0-1,1 1 0,0-1 1,-1 0-1,1 0 1,0 0-1,0 0 0,-1 0 1,1 0-1,0 0 1,0 0-1,0 0 0,0 0 1,1 0-1,-1 0 1,0 0-1,0 0 1,0 0-1,1 0 0,-1 1 1,0-1-1,1 0 1,-1 0-1,1 0 0,-1 0 1,1 1-1,0-1 1,-1 0-1,1 0 1,0 1-1,1-2 0,5-4 21,0 0 0,1 0 0,0 1 0,10-6 0,-6 4 61,14-10 4,2-2-126,0 1 0,1 1 1,1 2-1,0 1 0,45-15 1,-73 29-160,0-1 0,0 0 1,1 0-1,-1 1 0,0-1 1,1 1-1,-1 0 0,0 0 1,1-1-1,-1 2 0,0-1 1,1 0-1,-1 0 0,0 1 1,0-1-1,1 1 0,-1 0 1,0 0-1,0 0 0,0 0 1,0 0-1,0 0 0,0 0 1,0 1-1,3 2 0,-3 0-354,0 0 0,0 0 0,-1 0-1,1 1 1,-1-1 0,0 1 0,-1-1 0,1 1 0,-1-1-1,1 1 1,-2 8 0,1 11-2962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5425,'0'0'4633,"-1"19"-4041,-8 151 1565,9-92-884,14-85-5749,4-19 2445,-10 13 803,30-41-2255,-18 24 1813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90 1920,'-32'17'2283,"30"-16"-1515,2-1-235,0 0-43,0 0-63,14-7 1066,27-17-1119,51-21 0,-77 38-894,1 2 0,-1 0 0,1 1-1,0 1 1,1 0 0,-1 1 0,18 0 0,-33 2 397,0 0 22,-1 0 0,1 0 1,0 0-1,-1 0 0,1 0 0,-1 0 1,1 0-1,0 0 0,-1 0 0,1 0 1,-1 0-1,1 1 0,-1-1 1,1 0-1,0 0 0,-1 1 0,1-1 1,-1 0-1,1 1 0,-1-1 0,0 1 1,1-1-1,-1 0 0,1 1 0,-1-1 1,0 1-1,1 0 0,4 10-1200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5:5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3074 344,'0'0'1466,"15"-20"-1172,118-146 475,-8 20-193,150-161 552,-2 67-1091,-178 161-34,835-632-99,-295 323-183,-316 234 273,-55 29 191,-40 22-197,37-20 83,658-328-62,-890 439 72,-11 3 117,1 1 0,1 1 0,36-8 0,-11 6 607,-44 9-979,-2 1 29,0 0 0,1 0-1,-1 0 1,1 0 0,-1 0 0,0-1-1,0 1 1,1 0 0,-1 0-1,0-1 1,0 1 0,0 0 0,0-1-1,0 1 1,0-1 0,0 1-1,-2 0 1,-12 4-2889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4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0 352,'124'33'1216,"-101"-33"-952,-7-8 8060,-16 18-8311,1 110 3669,0 1-5829,13-131-3097,13-16 2453,44-57 0,-11 4 4422,-43 56 449,-24 31-719,-1 0 0,-1 0-1,0-1 1,-18 13 0,17-14-1113,0 1 0,1 1 0,-1-1 0,2 2 0,-1-1 0,-8 13 0,16-21-234,0 1-1,1 0 0,-1 0 1,1 0-1,-1 0 0,1 0 1,-1 0-1,1 0 0,0 0 0,-1 0 1,1 0-1,0 0 0,0 0 1,0 0-1,0 0 0,0 0 0,0 0 1,0 1-1,0-1 0,0 0 1,1 0-1,-1 0 0,0 0 1,1 0-1,-1 0 0,0 0 0,1 0 1,0-1-1,0 3 0,2-1 57,-1 1 0,1-1 1,0 0-1,-1 0 0,1 0 0,0 0 0,0-1 0,1 1 0,4 1 0,10 3 218,0-1 0,30 4 0,-45-9-311,35 4-382,75-2-1,-63-2-2587,-47-1 2807,1-1 1,0 1-1,-1-1 0,1 0 0,-1 0 0,1 0 0,-1 0 0,0-1 0,0 1 0,0-1 0,0 0 0,4-5 0,30-40-179,-36 101 4038,0-18-2933,-1-32-660,0 0-1,0 1 1,0-1-1,0 1 0,0-1 1,1 1-1,0-1 1,-1 1-1,1-1 0,1 0 1,-1 0-1,0 1 1,1-1-1,0 0 0,-1 0 1,5 4-1,-3-5 28,0 0-1,0 0 1,1 0 0,-1 0-1,1-1 1,-1 0-1,1 1 1,0-1 0,-1-1-1,1 1 1,0 0-1,0-1 1,0 0 0,-1 0-1,6-1 1,-2 1-18,0 0 1,0 0-1,-1-1 1,1-1-1,0 1 0,-1-1 1,1 0-1,-1 0 1,0-1-1,1 0 1,-1 0-1,0-1 1,-1 1-1,1-1 1,-1 0-1,1-1 1,-1 1-1,-1-1 0,1 0 1,-1-1-1,0 1 1,5-8-1,-3 1-40,0 0 1,0 0-1,-1-1 0,-1 1 0,0-1 0,-1 0 0,0 0 0,-1 0 0,-1-1 1,1-19-1,-2 31-58,0 0 1,0 0-1,-1 1 1,1-1-1,0 0 1,0 1-1,-1-1 1,1 0 0,-1 1-1,0-1 1,1 1-1,-1-1 1,0 1-1,0-1 1,0 1-1,0-1 1,0 1-1,0 0 1,-1 0 0,1-1-1,0 1 1,0 0-1,-1 0 1,-1-1-1,-1 1-109,0-1 1,0 1-1,0 0 0,0 0 1,0 0-1,0 0 0,0 1 0,-1-1 1,-7 2-1,1 0-313,0 0-1,0 1 1,0 0 0,0 1 0,0 0-1,-19 9 1,-43 38-4129,19-11-1436,40-32 2761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3753,'0'0'9162,"10"-36"-9162,-8 44-520,-2 15 24,0 5-441,0 8-663,0 21-608,0-7-497,4-7-624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3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1528,'0'0'7279,"5"0"-6669,101-2 1751,-63 3-1995,0-3 0,0-1 0,60-12-1,-108 15 540,0 0-917,0 0 0,0 0 0,0 0 0,0 0 0,0 1 0,0 0 0,0 0 0,0 1 0,0-1 0,0 1 0,0 0 0,1 0 0,-1 1 0,1-1 0,-7 6 0,2 2 10,1 0 1,0 0-1,0 1 1,-10 20-1,16-27 16,-1 1-1,1 0 1,0 0 0,0 0-1,1 0 1,0 0-1,0 0 1,0 0-1,0 0 1,1 0-1,-1 1 1,1-1 0,1 0-1,1 9 1,-1-11-9,1-1 0,-1 0 1,1 0-1,0 0 0,-1-1 1,1 1-1,0 0 0,0-1 0,1 1 1,-1-1-1,0 1 0,0-1 1,1 0-1,-1 0 0,1 0 1,4 1-1,43 11 28,-48-13-32,9 2-7,1 0 1,0-1-1,-1 0 1,1-1-1,0 0 1,0-1-1,-1 0 1,1-1-1,-1 0 1,1-1-1,-1 0 1,0-1-1,11-5 1,-14 5 65,0-1 0,-1 0 0,1 0 0,-1 0 1,0-1-1,-1 0 0,1 0 0,-1-1 0,-1 0 0,1 0 0,-1 0 0,0-1 1,-1 0-1,0 0 0,0 0 0,0 0 0,3-15 0,-8 56 36,1-1 0,4 34 0,-3-63-77,0 1 0,0 0-1,0-1 1,0 0-1,1 1 1,-1-1-1,1 0 1,0 0 0,0 0-1,0 0 1,1 0-1,-1 0 1,1-1 0,-1 1-1,1-1 1,0 0-1,0 1 1,0-1 0,0-1-1,0 1 1,1 0-1,-1-1 1,0 0 0,1 1-1,-1-1 1,7 0-1,-4 1 9,0-1 0,-1 0 0,1 0 0,0-1-1,0 0 1,0 0 0,0 0 0,0-1 0,-1 0-1,1 0 1,0 0 0,-1-1 0,1 0-1,0 0 1,-1 0 0,6-3 0,1-4 7,0 1-1,-1-2 1,0 1 0,0-2 0,-1 1 0,-1-2-1,0 1 1,0-1 0,-1 0 0,0-1-1,-1 0 1,-1 0 0,0-1 0,5-15 0,-12 39-731,0 18 803,0 0 0,5 41 0,-3-67-94,0 0 0,0 0 1,0 1-1,0-1 0,0 0 1,0 0-1,1 0 0,-1 0 1,1 0-1,-1-1 0,1 1 0,0 0 1,-1-1-1,1 1 0,0-1 1,0 0-1,0 0 0,0 1 1,1-1-1,-1-1 0,0 1 0,0 0 1,5 0-1,3 2-326,1-2 0,-1 0 0,21 0-1,-30-1 234,0-1 0,0 1 0,0-1 0,0 0-1,0 1 1,0-1 0,0 0 0,0 0-1,-1 0 1,1 0 0,0 0 0,0 0 0,-1 0-1,1 0 1,0 0 0,-1 0 0,1 0 0,-1 0-1,0 0 1,1 0 0,-1-1 0,0 1 0,0 0-1,0 0 1,0 0 0,0-1 0,0-1 0,2-41-1072,-2 39 943,0-109 335,46 114 263,190 18 1527,-214-19-1243,-27 2-630,0-1 1,1 0-1,-1 1 1,0 0-1,1 0 1,-1 1-1,1-1 1,-1 1-1,1 0 1,0 0-1,-6 4 1,3 3-37,1 1 1,0 0-1,0 0 1,1 1 0,0-1-1,1 1 1,1 0-1,-1 0 1,2 1-1,-1-1 1,2 1 0,0-1-1,0 1 1,1 13-1,1-23-14,0 0-1,-1 0 1,1 0-1,1 1 1,-1-1-1,0 0 1,0 0-1,1-1 1,-1 1-1,1 0 1,0 0-1,-1-1 1,1 1-1,0-1 1,0 1-1,0-1 1,0 0-1,0 0 1,0 0-1,1 0 1,-1 0-1,0 0 1,0-1-1,1 1 1,3 0-1,67 12-953,-69-12 836,13 1-269,-1 0-1,1-1 1,-1-1 0,1 0 0,0-1 0,-1-1 0,1-1-1,-1 0 1,0-1 0,0 0 0,0-2 0,29-14 0,-8-1-735,0-2 1,46-38-1,-40 24 1894,52-58 0,-95 95-695,0-1-1,0 1 0,1-1 1,-1 1-1,0 0 0,1-1 1,-1 1-1,0-1 1,0 1-1,1 0 0,-1-1 1,1 1-1,-1 0 0,0 0 1,1-1-1,-1 1 0,1 0 1,-1 0-1,1 0 1,-1-1-1,0 1 0,1 0 1,-1 0-1,1 0 0,-1 0 1,1 0-1,-1 0 0,1 0 1,-1 0-1,1 0 1,-1 0-1,1 0 0,0 1 1,3 15 943,-11 25 471,3-30-1163,-1 0 0,-1-1 0,0 0 0,-1-1 0,0 1 0,0-1-1,-1 0 1,0-1 0,0 0 0,-19 14 0,5-6-71,0-1-1,-2-1 0,-40 18 1,61-31-247,0 1 0,0-1 1,0 1-1,0-1 0,-1 0 0,1 0 1,0 0-1,-1-1 0,1 1 0,0-1 1,-1 0-1,1 0 0,0 0 0,-1 0 1,1-1-1,-4 0 0,5 0-37,0-1-1,1 0 0,-1 1 1,1-1-1,-1 0 0,1 0 1,0 0-1,0 0 0,0 0 1,0 0-1,0 0 0,0 0 1,0-1-1,1 1 0,-1 0 1,1 0-1,0-1 0,-1 1 1,1 0-1,0-1 0,0 1 1,1 0-1,-1-3 0,1-6-121,-1 1 0,1-1 0,1 0 0,0 1 0,0 0 0,1 0 0,7-18 0,-8 25 113,-1-1-1,1 1 1,0 0 0,0 0 0,0-1-1,0 1 1,1 1 0,-1-1 0,1 0-1,0 0 1,-1 1 0,1 0 0,0-1-1,1 1 1,-1 1 0,0-1 0,1 0-1,-1 1 1,1-1 0,-1 1 0,1 0-1,-1 0 1,1 1 0,0-1-1,4 0 1,-6 2 45,1 0 0,-1-1 0,0 1 0,1 0 0,-1 0 0,0 0-1,0 0 1,1 1 0,-1-1 0,0 0 0,0 1 0,0 0 0,-1-1 0,1 1-1,0 0 1,1 3 0,30 40 454,-22-29-211,22 37 540,-25-37-655,1-1-1,1-1 1,1 1 0,21 21 0,-31-35-252,0 0-43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72 256,'0'0'4260,"-18"-7"-3256,-55-20 28,38 11 1406,27 9-482,40 6-101,-8 2-2301,42-1 681,270-11 673,-318 8-3645,-46 6-1384,3 2 906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 2489,'0'0'5018,"-14"-5"-1780,-27 566-1598,21-193-1661,52-368-464,-19-2 582,0-1 0,-1 0 1,1 0-1,-1-1 1,0-1-1,0 0 0,13-7 1,11-5 129,-13 8-129,6-5 64,0 3 1,0 0-1,1 2 0,0 1 0,1 1 1,51-4-1,-82 11-239,-9-2-4542,-31-25-184,18 10 983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3929,'0'0'4081,"105"-8"-2977,-79 7-192,0-3-184,-1 2-112,1-3-207,-2 3-305,-2 0-104,-1 2-120,3 0-633,2 0-631,15 0-688,-7 2-377,-2 7-7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40 206 3665,'0'0'7863,"-8"-1"-6639,2 1-1027,-16-5 487,22 5-671,-1-1 1,1 1 0,0-1 0,-1 1-1,1-1 1,0 1 0,0-1-1,-1 1 1,1-1 0,0 1 0,0-1-1,0 1 1,-1-1 0,1 0-1,0 1 1,0-1 0,0 1-1,0-1 1,0 0 0,0 1 0,1-1-1,-1 1 1,0-1 0,0 0-1,0 1 1,0-1 0,1 1-1,-1-1 1,0 1 0,0-1 0,1 1-1,-1-1 1,1 1 0,-1-1-1,0 1 1,1-1 0,-1 1 0,1 0-1,-1-1 1,1 1 0,0-1-1,15-19 40,0 1 0,2 1 0,0 0-1,1 1 1,0 1 0,1 1 0,1 1-1,40-21 1,-59 34-72,0 0 0,0 0 0,0 1 0,1-1 0,-1 0 1,0 1-1,1 0 0,-1-1 0,0 1 0,1 0 0,-1 0 0,0 0 0,1 1 0,-1-1 0,0 0 0,1 1 0,-1 0 0,0-1 0,0 1 1,0 0-1,0 0 0,1 0 0,-1 1 0,0-1 0,-1 0 0,1 1 0,0-1 0,0 1 0,-1 0 0,1-1 0,-1 1 0,1 0 0,-1 0 0,0 0 1,0 0-1,0 0 0,0 0 0,1 4 0,4 9 63,-2 0 0,0 0 1,-1 0-1,3 27 0,-5-29 16,7 80 288,-8 139 1,-3-94-1428,3-137 107,0-31-2010,0 12 2032,1-15-348,-2-1-1,-7-38 0,7 64 1286,0 0-1,-1 0 0,0 0 1,-1 0-1,0 0 0,0 1 1,0-1-1,-1 1 1,0 0-1,-1 0 0,0 0 1,0 1-1,0 0 0,-10-9 1,13 13 118,0 1 0,0-1 0,0 1 1,0-1-1,-1 1 0,1 0 0,-1 0 0,1 0 1,-1 0-1,1 0 0,-1 1 0,1-1 0,-1 1 1,0 0-1,1 0 0,-1 0 0,0 0 0,1 0 1,-5 1-1,2 1 17,1-1-1,-1 1 1,1 0-1,0 0 1,0 1 0,0-1-1,0 1 1,0 0-1,1 0 1,-5 5 0,-7 8 182,2 1 1,0 0-1,-19 36 0,25-41-210,1-2-69,-2 1-34,1 1 0,0 0 0,1 0 0,0 1 0,1-1 0,1 1 0,0 0 0,1 1-1,-3 13 1,8-26-194,0 0-1,0-1 0,0 0 1,0 0-1,0 1 0,0-1 1,0 0-1,0-1 0,0 1 1,0 0-1,0 0 0,0-1 1,2 0-1,13-5-355,-1-1 1,0 0-1,24-14 0,4-9-1505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4721,'0'0'5436,"-15"17"-5148,13-16-278,-11 13 110,1-1 0,0 2 1,1-1-1,1 1 0,0 1 0,1 0 1,1 1-1,-12 33 0,3 36 826,16-78-880,0 0 0,1-1 0,0 1 0,0 0 0,1 0 0,0-1 0,0 1 0,1-1 0,3 11 0,-4-16-69,1 1 0,0-1 0,-1 0 0,1 0 0,0 0 0,0 0 0,1 0 0,-1 0 0,0 0 0,1-1 0,-1 1 0,0-1 0,1 0 0,0 0 0,-1 0 0,1 0 0,0 0 0,0 0 0,-1-1 0,1 1 0,0-1 0,0 0 0,0 0 0,0 0 0,3-1 0,1 1-104,0-1-1,0 1 1,0-2-1,-1 1 1,1-1-1,0 0 1,-1-1 0,1 1-1,7-6 1,0 0-626,-1-2 1,-1 1 0,1-2 0,-1 0 0,-1 0 0,0-1-1,-1 0 1,0-1 0,9-16 0,-6 0-2177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2353,'0'0'4102,"18"4"-3628,59 10-9,-65-13-417,0-1 0,0 0 0,0-1 0,0-1 0,0 0-1,-1 0 1,1-1 0,-1-1 0,1 0 0,-1 0 0,0-1 0,-1 0 0,1-1 0,10-9 0,-1 5 6,-19 9-38,17-9 4,-1-1 0,28-21 0,-42 30 53,1-1 1,-1-1-1,1 1 0,-1 0 1,0-1-1,-1 0 0,1 1 1,0-1-1,-1 0 0,0-1 1,0 1-1,0 0 1,-1 0-1,1-1 0,-1 1 1,0-1-1,0-8 0,-1 13 142,0 25-314,0 18 202,-1-11 223,0 1 0,3-1 1,0 0-1,3 0 0,0 0 0,14 43 0,31 46 858,-29-75-763,29 95-1,-50-140-399,1 0 1,0 0-1,-1 1 1,0-1-1,1 0 1,-1 0-1,0 1 1,1-1-1,-1 0 1,0 1-1,0-1 1,0 0-1,0 1 1,-1-1-1,1 0 1,0 1-1,0-1 1,-1 0-1,1 0 1,-1 1-1,1-1 1,-1 0-1,1 0 1,-1 0-1,0 0 1,0 0-1,1 0 1,-1 0-1,0 0 1,0 0-1,-2 1 1,-1-1 77,0 0 0,0 0 1,0 0-1,0-1 0,0 1 0,0-1 0,0 0 0,-6-1 1,-10 0-221,15 2 124,-1-1-1,0 0 1,1 0-1,-1-1 1,1 1 0,-1-1-1,1-1 1,-1 1 0,1-1-1,0 0 1,0 0-1,-1 0 1,1-1 0,1 1-1,-1-1 1,0 0 0,1-1-1,0 1 1,-1-1-1,1 0 1,1 0 0,-1 0-1,1-1 1,-1 1 0,1-1-1,0 0 1,1 0-1,-1 0 1,1 0 0,0 0-1,-1-7 1,0 3-24,1 0 0,0 0 0,1 0 0,0 0 1,0-1-1,1 1 0,0 0 0,0 0 0,1 0 0,0-1 0,1 1 0,5-15 0,-2 11 67,1 0 0,1 0 0,0 0 0,0 1-1,1 0 1,1 1 0,16-17 0,79-77-388,4 3-5776,-78 75 3086,-3 1 388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2633,'0'0'4262,"7"0"-3943,57 1 379,98-3 391,-110-10 172,-82 18-609,15 1-648,0 1 1,1 0-1,0 0 0,0 2 0,-16 13 0,26-19-26,0-1 0,1 1 0,-1 0 0,1 0 0,0 0 1,0 0-1,0 0 0,0 1 0,1-1 0,0 1 0,0 0 0,0 0 0,0 0 0,1 0 0,0 0 0,0 0 0,0 0 1,1 0-1,0 0 0,0 1 0,0 4 0,1-9-5,0 0 1,-1 0 0,1 0-1,0 0 1,0 0-1,0 0 1,0-1 0,0 1-1,0 0 1,0-1-1,0 1 1,0-1-1,0 1 1,0-1 0,0 1-1,0-1 1,1 0-1,-1 1 1,0-1 0,0 0-1,0 0 1,1 0-1,-1 0 1,2 0 0,41-1 63,-32 0 172,-11 1-162,-37 4-710,32-1 653,0 1-1,0-1 0,1 1 1,-1-1-1,1 1 1,0 0-1,0 0 0,0 0 1,0 1-1,1-1 0,-1 1 1,1-1-1,1 1 0,-1 0 1,0 0-1,1 0 1,-1 8-1,1-7 6,0 0-1,0 0 1,1 0-1,0 0 1,0 0 0,0 0-1,1 0 1,0 0 0,0 0-1,0-1 1,1 1-1,0 0 1,0-1 0,5 11-1,16 11 247,0 0 0,1-2 0,37 30-1,27 28 414,-86-82-627,-1 1 0,1 0 0,0 0 0,-1 0 0,0-1 0,1 1 0,-1 1 0,0-1 0,0 0 0,0 0-1,0 0 1,0 1 0,-1-1 0,1 0 0,0 4 0,-1-5 15,-1 1-1,1-1 0,0 0 1,-1 1-1,1-1 0,0 0 1,-1 1-1,0-1 0,1 0 1,-1 0-1,0 0 0,0 0 0,1 0 1,-1 0-1,0 0 0,0 0 1,0 0-1,0 0 0,0 0 1,-2 1-1,-6 2 193,-1 1 0,0-1 0,1 0 0,-2-1 0,-17 3 1,4 0-315,-7 3-137,0-1-1,0-2 1,-1-1 0,-37 1-1,68-6-10,2-4-24,1 0 1,-1 1-1,0-1 0,1 1 0,0-1 0,0 1 0,0 0 0,0 0 0,0 0 1,1 0-1,-1 0 0,1 0 0,0 1 0,3-3 0,12-15-741,47-62-2219,-37 45 634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76 121 760,'0'0'2009,"-10"12"26,10-12-2028,0 1 0,0-1 0,0 0 0,0 1 1,0-1-1,0 1 0,0-1 0,0 0 0,0 1 1,0-1-1,0 1 0,0-1 0,0 0 0,0 1 1,0-1-1,0 1 0,1-1 0,-1 0 0,0 1 0,0-1 1,0 0-1,1 1 0,-1-1 0,0 0 0,0 1 1,1-1-1,-1 0 0,0 0 0,1 1 0,-1-1 1,0 0-1,1 0 0,-1 1 0,0-1 0,1 0 0,-1 0 1,1 0-1,-1 0 0,0 0 0,1 0 0,18-10 221,14-25-89,-31 31-181,1 0 0,-1 0 0,0-1 0,0 1 0,0-1 0,-1 1 0,0-1 0,0 0 0,0 0 0,0 0 0,-1-8 0,0 11 50,0 1-1,0-1 1,0 1 0,-1-1 0,1 0 0,-1 1 0,1-1 0,-1 1 0,0-1 0,1 1 0,-1 0-1,0-1 1,0 1 0,0 0 0,0-1 0,0 1 0,0 0 0,0 0 0,-1 0 0,1 0 0,0 0 0,-1 0-1,1 0 1,-1 1 0,1-1 0,-1 0 0,1 1 0,-1-1 0,1 1 0,-1-1 0,1 1 0,-1 0-1,0 0 1,1 0 0,-1 0 0,-2 0 0,0 0 3,0 1 1,0-1-1,0 1 0,0 0 1,0 0-1,0 1 0,1-1 1,-1 1-1,1-1 1,-1 1-1,1 0 0,-1 0 1,1 1-1,0-1 0,0 1 1,0 0-1,0-1 0,1 1 1,-1 0-1,-2 4 0,2-1-5,-1-1 0,1 1 0,0 0 0,1 0-1,-1 0 1,1 0 0,0 1 0,1-1 0,-1 1 0,1-1-1,0 12 1,1-17-2,1-1-1,-1 1 0,1 0 1,0 0-1,-1 0 0,1-1 1,0 1-1,0 0 1,-1-1-1,1 1 0,0-1 1,0 1-1,0-1 0,0 1 1,0-1-1,-1 0 1,1 1-1,0-1 0,0 0 1,0 0-1,0 0 0,0 0 1,0 1-1,0-1 1,0-1-1,0 1 0,0 0 1,0 0-1,0 0 0,0 0 1,0-1-1,0 1 1,1-1-1,35-9 118,-35 8-118,44-36-50,-44 35 47,1 1 0,-1-1 0,0 1 0,0-1 0,0 0 0,0 0-1,0 0 1,-1 0 0,1 0 0,-1 0 0,0 0 0,0-1 0,0 1 0,0 0 0,0-4 0,-8 6 7,1 0 1,-1 0-1,1 1 0,-1 0 1,-8 1-1,12 0 1,0 1 0,0-1 0,-1 1 0,1 0 0,0 0 0,1 0 0,-1 0 0,0 0 0,1 1 0,-1-1 0,1 1 1,0 0-1,-1-1 0,1 1 0,1 0 0,-1 0 0,0 1 0,1-1 0,0 0 0,-1 1 0,1-1 0,0 0 0,1 1 0,-1-1 0,1 6 0,1-9 22,0 0-1,1 1 1,-1-1 0,1 0-1,-1 1 1,0-1-1,1 0 1,-1 0-1,1 0 1,-1 0 0,1-1-1,-1 1 1,0 0-1,1-1 1,-1 1-1,3-1 1,-2-1-4,1 1 1,-1-1-1,0 1 0,1-1 1,-1 0-1,0 0 0,0 0 1,0 0-1,0 0 0,0 0 0,0 0 1,-1-1-1,1 1 0,-1-1 1,0 1-1,0-1 0,0 0 1,0 1-1,0-1 0,0 0 1,0-3-1,-41 4-1112,34 4-514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2232,'0'0'6963,"4"9"-6284,1 26 1049,-1-1 0,0 58 0,2 34-86,-5-119-1606,8 28-242,-9-34 51,0-1 1,1 1-1,-1 0 1,1-1-1,-1 1 0,1-1 1,-1 1-1,1-1 0,-1 1 1,1-1-1,0 1 1,-1-1-1,1 1 0,0-1 1,-1 0-1,1 1 0,0-1 1,-1 0-1,1 0 0,0 1 1,0-1-1,-1 0 1,1 0-1,0 0 0,0 0 1,-1 0-1,1 0 0,0 0 1,0 0-1,-1 0 0,1-1 1,0 1-1,0 0 1,-1 0-1,1-1 0,0 1 1,-1 0-1,1-1 0,0 1 1,-1-1-1,1 1 0,0-2 1,9-7-3670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2320,'0'0'5764,"0"-12"-3472,2 376 3678,0 4-4643,-2-368-1363,0-33-4453,0-65-3706,0 62 3746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3265,'0'0'2671,"2"18"-1824,9 56-154,-10-69-619,0-1-1,0 1 1,0-1 0,1 0-1,0 0 1,0 1 0,0-1-1,0 0 1,0-1-1,1 1 1,0 0 0,0-1-1,0 0 1,0 1 0,0-1-1,1 0 1,-1-1-1,1 1 1,0-1 0,0 1-1,0-1 1,0 0-1,0-1 1,0 1 0,1-1-1,-1 1 1,1-1 0,-1-1-1,1 1 1,-1-1-1,7 0 1,-2 1 6,1-2 0,0 1-1,0-1 1,-1-1 0,1 0 0,-1 0-1,0-1 1,1 0 0,-1-1 0,0 0-1,-1 0 1,11-7 0,-13 7-28,0-2 1,0 1-1,0-1 0,-1 1 1,0-1-1,0-1 0,0 1 1,-1-1-1,0 0 0,0 0 1,-1 0-1,0 0 0,4-15 1,0-32 2971,-20 76-3056,10-10 11,0 0 1,1 0-1,0 0 1,1 1 0,0-1-1,1 1 1,0-1-1,5 23 1,-4-33 13,0 0 1,0 1 0,0-1 0,1-1-1,-1 1 1,1 0 0,0 0-1,-1 0 1,1-1 0,0 1-1,0-1 1,0 0 0,0 1 0,0-1-1,0 0 1,1 0 0,-1 0-1,0-1 1,1 1 0,-1 0-1,0-1 1,1 1 0,-1-1 0,0 0-1,1 0 1,-1 0 0,1 0-1,-1-1 1,5 0 0,1 0 72,0 0-1,0 0 1,0-1 0,0-1 0,0 1 0,0-1-1,10-6 1,-6 2 16,2 0-16,-1-1-1,0-1 0,-1 0 1,0-1-1,0 0 1,11-13-1,-24 25-66,1 0 0,-1 0 0,1-1-1,0 1 1,-1 0 0,1 0 0,0 0 0,0 0-1,1 0 1,-1 0 0,0 0 0,0 0 0,1 0-1,0-1 1,-1 1 0,1 0 0,0 0 0,0-1-1,0 1 1,0 0 0,0-1 0,0 1 0,0-1 0,0 1-1,1-1 1,-1 0 0,3 3 0,1 1-6,1 1 1,-1-1-1,1 0 1,0-1 0,14 9-1,-15-11 90,0-1-1,1 1 1,-1-1-1,1 0 1,-1 0-1,1 0 1,-1-1 0,1 0-1,-1 0 1,1 0-1,0-1 1,-1 1-1,1-2 1,-1 1-1,0 0 1,1-1-1,-1 0 1,0 0 0,0-1-1,0 0 1,0 1-1,-1-2 1,1 1-1,-1 0 1,8-8-1,-6 4 25,1 1-1,-2 0 1,1-1 0,-1 0-1,0-1 1,-1 1-1,0-1 1,0 0 0,0 0-1,-1 0 1,0 0-1,-1-1 1,0 1 0,0-1-1,1-15 1,-4 20-97,1 1-1,-1-1 1,0 1 0,0 0 0,0-1 0,-1 1 0,1 0-1,-1 0 1,0 0 0,0 0 0,0 0 0,0 1 0,0-1 0,0 1-1,-1-1 1,1 1 0,-1 0 0,0 0 0,0 0 0,0 0-1,0 0 1,0 1 0,0-1 0,0 1 0,0 0 0,-1 0-1,1 0 1,-5-1 0,-8-1-288,0-1 0,0 2 0,0 0-1,-29 1 1,39 2-47,-1 0 0,0 1 0,0-1 0,1 2 0,-1-1 0,1 1-1,-1 0 1,1 0 0,0 0 0,0 1 0,-7 6 0,10-7-197,-1 0 0,1-1 1,0 1-1,0 1 0,0-1 0,1 0 1,-1 1-1,1-1 0,0 1 0,0 0 1,-3 6-1,5-5-2980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3009,'0'0'6137,"-1"-7"-5686,-2-15-550,3 19-115,3 19 93,3 4-125,0 0 0,1 0 1,2-1-1,0 0 0,0 0 0,2-1 0,0-1 0,2 1 0,24 26 0,-32-39-60,1 1 0,0-1 0,0-1 0,0 1 0,1-1 0,0 0 0,-1-1 0,1 1 0,1-1-1,-1-1 1,14 4 0,7 0-1269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2689,'0'0'6785,"4"-1"-6580,2 0-19,-1 0 0,1 0 0,0 1 0,0 0 0,0 0 0,0 1 0,-1-1 0,1 1 0,0 1 0,10 3 0,41 4 1361,-31-7-1149,-20-1-351,1 0 0,-1-1 0,1 0 0,-1 0 0,1 0 0,-1 0 0,1-1 0,-1 0-1,1-1 1,-1 1 0,0-1 0,0-1 0,9-3 0,-66 8 452,45 1-502,1 0 0,-1 0 0,1 1 0,0-1 1,0 1-1,0 1 0,1-1 0,-1 1 0,1 0 0,0 0 0,1 0 1,-1 0-1,1 1 0,0-1 0,-4 12 0,4-10-13,0 0 0,0 0 0,1 1 0,0-1 0,0 0 0,1 1 0,0 0 0,1-1 0,-1 1 0,1-1 0,1 1 0,0 0 0,1 8 0,-1-14 10,1 0 0,-1 0 0,0 0 0,1 0-1,-1 0 1,1 0 0,0 0 0,-1-1-1,1 1 1,0-1 0,0 1 0,0-1-1,0 0 1,0 0 0,1 0 0,-1 0 0,0 0-1,0 0 1,1 0 0,-1-1 0,0 0-1,1 1 1,2-1 0,66 2 328,-53-2-301,-10-1-52,-1 0 0,1-1-1,0 1 1,0-1 0,-1-1 0,1 0 0,-1 0 0,1 0 0,-1-1 0,0 0-1,-1 0 1,1-1 0,-1 0 0,0 0 0,9-10 0,-9 9 14,-1 0 0,1 0 1,-1-1-1,0 1 0,-1-1 0,0 0 1,0-1-1,0 1 0,-1-1 1,0 1-1,-1-1 0,1 0 0,-2 0 1,1-1-1,0-7 0,-2 15 60,-2 24-803,0-5 979,0 0 1,2 0-1,2 27 0,-1-43-203,0-1-1,0-1 1,0 1-1,0 0 0,0 0 1,0 0-1,0 0 1,0-1-1,0 1 0,0-1 1,0 1-1,1-1 1,-1 1-1,0-1 0,0 1 1,1-1-1,-1 0 1,0 0-1,1 0 0,-1 0 1,0 0-1,0 0 1,1 0-1,1 0 0,34-3 439,-18-2-350,-1 0-1,0-1 1,0 0 0,17-10-1,-27 12-84,0 1 0,-1-2 0,0 1 0,0-1 0,0 0 0,-1 0 0,1-1 0,-1 0 0,0 0 0,-1 0 0,8-12 0,-11-3 186,-7 17-170,-2 13-149,3-1 138,0 0-1,1 0 0,0 1 1,0-1-1,0 1 0,1-1 1,1 1-1,0 0 0,0 0 1,0 0-1,2 14 0,0-22-45,0-1-1,0 1 0,1-1 0,-1 1 1,0-1-1,0 1 0,1-1 0,-1 0 0,0 0 1,0 1-1,1-1 0,-1 0 0,0 0 0,1 0 1,-1 0-1,0-1 0,1 1 0,-1 0 1,2-1-1,27-6-756,-16 0-582,0-1 0,0 0 0,-1 0 0,-1-2 0,1 1 0,21-24 0,-19 15-1348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3081,'0'0'5229,"4"1"-4434,20 8 185,-14-4-718,0-1 0,0-1 0,1 0-1,0 0 1,-1-1 0,1 0 0,13 0 0,35-2 1457,-62 4-1701,-1-1 0,1 2 0,0-1 0,0 0-1,0 1 1,0-1 0,-2 7 0,1-3 4,1-3-16,0 1 0,0-1 0,1 1-1,-1 0 1,1 0 0,1 0 0,-1 0-1,1 0 1,0 1 0,0-1-1,1 0 1,0 1 0,1 6 0,-1-10-4,1 0 0,-1 0 0,1 0 0,0 0 0,0 0 0,1 0 0,-1-1 0,1 1 0,-1 0 0,1-1 0,0 1 0,0-1 0,0 0 0,0 0 1,0 1-1,0-1 0,1-1 0,-1 1 0,1 0 0,-1-1 0,1 1 0,0-1 0,0 0 0,-1 1 0,1-2 0,0 1 0,0 0 0,4 0 0,9 2-92,1 0 1,0-1-1,0-1 0,0 0 0,24-3 0,-31 0-193,0 0 0,-1 0 0,0-1 0,1 0 0,-1 0 1,0-1-1,0-1 0,-1 1 0,1-1 0,13-12 0,155-150-3957,-50 42 5953,-126 129-1380,0-1 0,0 1 0,-1-1 0,0 1 0,1-1-1,-1 1 1,-1-1 0,1 1 0,0-1 0,-1 1 0,-1 4 0,-5 11 242,-1-1 0,-1 1-1,-1-1 1,0-1 0,-2 0-1,-20 25 1,4-10-353,-1-1-1,-39 31 1,66-60-227,0-1-1,0 1 1,0 0-1,0-1 1,0 1 0,0-1-1,-1 1 1,1-1 0,0 0-1,-1 0 1,1 0 0,-1-1-1,1 1 1,-1 0-1,0-1 1,1 0 0,-1 0-1,1 1 1,-1-1 0,-3-1-1,4 0-35,1 0 0,-1 0 0,1 0 0,-1-1-1,1 1 1,-1 0 0,1-1 0,0 1 0,0-1-1,-1 0 1,1 1 0,0-1 0,0 0 0,1 0 0,-1 1-1,0-1 1,1 0 0,-1 0 0,1 0 0,-1 0 0,1 0-1,0 0 1,0 0 0,0 0 0,0 0 0,0 0-1,1-2 1,-2-7-20,1 0 0,1 0-1,0 0 1,0 0 0,1 0 0,1 0-1,0 1 1,0-1 0,1 1-1,0-1 1,1 1 0,0 0 0,1 1-1,0 0 1,0-1 0,1 2-1,0-1 1,0 1 0,1 0 0,16-12-1,-23 19 47,0 1 0,0-1 0,0 1 0,0-1-1,1 1 1,-1-1 0,0 1 0,0-1 0,0 1 0,0 0-1,1 0 1,-1 0 0,0 0 0,0 0 0,0 0-1,1 0 1,-1 0 0,0 0 0,0 0 0,0 1-1,0-1 1,1 1 0,-1-1 0,0 0 0,0 1 0,0 0-1,0-1 1,0 1 0,0 0 0,0-1 0,0 1-1,0 0 1,-1 0 0,1 0 0,0 0 0,0 0 0,-1 0-1,1 0 1,-1 0 0,1 0 0,0 2 0,3 6 27,0 1 1,0-1-1,-1 1 1,2 10-1,-2-5 103,5 13-5,17 49 384,-23-72-466,1 1-1,0-1 1,0 0-1,0 0 1,0 0-1,1 0 1,0 0-1,0-1 1,0 0 0,9 8-1,-9-11-13,-1 1-1,1 0 1,-1-1 0,1 1-1,0-1 1,0 0 0,-1-1-1,1 1 1,0 0 0,0-1-1,0 0 1,0 0 0,0 0-1,0-1 1,-1 1-1,1-1 1,6-2 0,6-2 94,0 0 0,25-14 0,-25 11-87,30-14-174,-10 4-169,42-14-1,-66 28 361,1 0 1,-1 1-1,1 1 1,0 0-1,0 1 0,0 0 1,21 2-1,-31-1-4,0 0-1,0 1 1,-1-1-1,1 1 1,0 0-1,0 0 1,0 0-1,-1 0 1,1 0-1,0 1 1,-1-1-1,1 1 1,-1 0-1,0 0 1,1 0-1,-1 0 1,0 0-1,0 0 1,0 0-1,-1 1 1,1-1-1,0 1 1,-1-1-1,0 1 1,1 0-1,-1 0 1,0-1-1,-1 1 1,1 0-1,0 0 1,-1 0-1,0 0 1,1 0-1,-1 0 1,0 0-1,-1 0 1,1 0-1,0 0 1,-1 0-1,0-1 1,0 1-1,0 0 1,0 0-1,0 0 1,0-1-1,-1 1 1,1-1-1,-1 1 1,0-1-1,-3 4 1,-64 50 606,28-34-2955,1-13-6835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4041,'0'0'10095,"26"-2"-8648,33 2 420,60 0 459,-39 6-7251,-61-1-1101,-13-3 2538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61 2433,'0'0'6953,"0"-10"-5743,0-30-168,0 30 181,0 20-1121,0-6-102,-1 116 1096,5-1 0,21 120 0,-21-204-1079,-4-25-59,1 0 1,0 0 0,1-1-1,0 1 1,1 0-1,5 13 1,-8-23-31,0 0 0,1 0 0,-1 0 0,0 0 1,0 0-1,1 0 0,-1 0 0,0 0 0,1 0 0,-1 0 0,0 0 0,1 0 0,-1 0 1,0 0-1,0 0 0,1 0 0,-1 0 0,0 0 0,1 0 0,-1 0 0,0 0 0,0-1 0,1 1 1,-1 0-1,0 0 0,0 0 0,1-1 0,-1 1 0,0 0 0,0 0 0,0 0 0,1-1 0,-1 1 1,0 0-1,0 0 0,0-1 0,0 1 0,0 0 0,0-1 0,1 1 0,-1 0 0,0 0 1,0-1-1,0 1 0,0 0 0,0-1 0,0 1 0,0 0 0,0-1 0,0 1 0,0 0 0,-1-1 1,8-20-1278,-6 20 959,22-63-4280,-7 27 2280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3433,'0'0'5337,"0"23"-4566,2 186 1636,-2-208-2394,-2 50 754,3 0 0,2 0 0,2 0 1,23 96-1,-23-133-824,-3-9-156,0 0-1,-1 0 0,0 0 0,0 0 0,0 0 0,0 9 0,-17-17-2764,-35-32-1990,25 18 2296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3145,'0'0'6906,"4"-7"-6417,1 2-388,1-1 0,0 1 1,0 0-1,0 0 0,0 0 1,1 1-1,0 0 0,0 0 1,0 1-1,0 0 0,1 0 1,-1 1-1,1 0 1,-1 0-1,13-1 0,199-32 2567,275-9-1,-393 41-3224,-85 3-1044,-28 25-8332,4-14 6024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45 249 360,'0'0'4901,"-7"-1"-4302,6 1-562,-1 0 1,1-1 0,-1 1-1,0 0 1,1 0-1,-1-1 1,1 1-1,-1-1 1,1 1 0,-1-1-1,1 0 1,0 1-1,-1-1 1,1 0-1,0 0 1,-1 0 0,1 0-1,0 0 1,0-1-1,0 1 1,0 0-1,0 0 1,0-1 0,0 1-1,1 0 1,-1-1-1,0 1 1,1-1-1,-1 1 1,1-1 0,0 1-1,-1-1 1,1 1-1,0-1 1,0 0-1,0 1 1,0-1-1,0 1 1,0-1 0,0 1-1,1-1 1,-1 0-1,1 1 1,-1-1-1,1 1 1,-1 0 0,1-1-1,0 1 1,0-1-1,0 1 1,0 0-1,1-2 1,16-22 106,1 2 1,2 0-1,0 1 1,1 1-1,47-34 1,-67 53-141,-1 1 0,0-1 0,1 1 0,0 0 0,-1 0 0,1 0 0,0 0 0,-1 0 0,1 0 0,0 0 0,0 0 0,0 1 0,0-1 0,0 1 0,0 0 0,0-1 0,0 1 0,0 0 0,0 0 0,0 0 0,0 0 0,0 0 0,0 1 0,0-1 0,-1 1 0,1-1 0,0 1 0,0 0 0,0 0 0,0-1 0,-1 1 0,1 1 0,0-1 0,-1 0 0,1 0 0,-1 0 0,1 1 0,-1-1 0,0 1 0,1-1 0,-1 1 0,0 0 0,0-1 0,0 1 0,0 0 0,0 0 0,0 3 0,1-1 28,0 0-1,-1 1 0,0 0 1,0-1-1,0 1 0,0 0 1,-1-1-1,0 1 0,0 0 1,0 0-1,0-1 0,-1 1 1,0 0-1,0-1 0,0 1 0,-1 0 1,1-1-1,-1 0 0,-4 7 1,-58 62-807,62-87-4221,7-11 4136,11 0-442,0 2-54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 4361,'0'0'2861,"-7"17"-2251,5-12-564,-17 41 551,-33 57-1,21-54-229,-1-2-1,-3-1 1,-2-2-1,-62 59 1,99-103-359,0 0-1,0 0 1,-1 0 0,1 0 0,0 0 0,0 0 0,0 1-1,0-1 1,0 0 0,-1 0 0,1 0 0,0 0 0,0 0 0,0 0-1,0 0 1,-1 0 0,1 0 0,0 0 0,0 0 0,0 0 0,0 0-1,-1 0 1,1 0 0,0 0 0,0 0 0,0 0 0,0 0 0,-1 0-1,1 0 1,0 0 0,0 0 0,0 0 0,0-1 0,0 1 0,-1 0-1,1 0 1,0 0 0,0 0 0,0 0 0,0 0 0,0-1 0,0 1-1,0 0 1,-1 0 0,1 0 0,0 0 0,0 0 0,0-1 0,0 1-1,0 0 1,0 0 0,0 0 0,0 0 0,0-1 0,0 1 0,0 0-1,0 0 1,-2-20-75,5-23-397,40-123-900,-18 80 918,-25 85 444,0 0 1,0 0-1,0 0 1,1 0-1,-1 0 0,0 0 1,0 0-1,1 0 1,-1 1-1,1-1 1,-1 0-1,1 0 0,-1 0 1,1 1-1,-1-1 1,1 0-1,0 0 1,-1 1-1,1-1 0,0 1 1,0-1-1,-1 1 1,1-1-1,0 1 0,1-1 1,-1 1-4,0 0 0,0 1 1,0-1-1,0 0 0,0 1 1,0-1-1,0 0 0,0 1 0,0 0 1,0-1-1,-1 1 0,1 0 1,0-1-1,0 1 0,-1 0 1,1 0-1,0-1 0,0 3 0,32 55-117,-27-45 152,22 44 361,-19-37-310,0 0 0,1-1 0,2 0 0,-1 0 0,28 31-1,-35-48-82,-1 0 0,0 1-1,1-1 1,-1-1-1,1 1 1,-1 0 0,1-1-1,0 0 1,0 0 0,-1 0-1,1 0 1,4 0-1,-5-1 0,-1 1-1,0-1 0,1 0 0,-1 0 1,0 0-1,1 0 0,-1 0 1,0-1-1,1 1 0,-1-1 0,0 0 1,0 1-1,1-1 0,-1 0 0,0 0 1,0 0-1,0-1 0,0 1 0,0 0 1,3-4-1,-5 4-68,45 6-960,-23 2 1280,1-1-1,0-1 1,45 4 0,-62-9-205,-1 1 0,0-1 0,0 0-1,1-1 1,-1 1 0,0-1 0,0 0 0,0 0 0,0 0 0,0-1 0,0 0 0,0 0 0,0 0 0,-1-1 0,1 0 0,-1 1 0,0-1 0,0-1 0,0 1 0,0-1 0,0 1 0,-1-1 0,6-8 0,-7 8-56,0 0 0,-1 1 0,1-1 0,-1 0 0,0 0 0,0 0 0,0 0 0,-1 1 0,1-1 0,-1-1 0,0 1 0,0 0 0,0 0 0,-1 0 0,1 0 0,-1 1 0,0-1 0,0 0 0,-1 0 0,1 0 0,-1 1 0,0-1 0,0 0 0,0 1 0,0 0 0,0-1 0,-1 1 0,1 0 0,-1 0 0,0 1 0,0-1 0,0 1 0,-6-4 0,1 0-98,0 1 0,0 0 0,-1 0-1,0 1 1,0 0 0,0 0 0,0 1 0,-1 0-1,1 1 1,-1 0 0,0 1 0,-16-1 0,23 3 122,-1 0 0,0 0 1,1 0-1,-1 1 1,1 0-1,0-1 1,0 1-1,0 0 1,0 1-1,0-1 1,0 0-1,0 1 1,1 0-1,-1 0 0,1-1 1,-1 1-1,1 1 1,0-1-1,1 0 1,-1 0-1,1 1 1,-1-1-1,0 5 1,-6 13 294,1 0 1,-7 32-1,8-14 186,1 2 0,2-1 0,3 45 0,0-56-176,0-25-295,0 0 0,1 0 0,-1 0 0,1 0 0,0-1 0,0 1 0,0 0 0,0-1 0,0 1 0,1-1 0,0 1 0,0-1 0,0 0 0,0 1 0,0-1 0,1 0 0,-1-1 0,6 6 0,-6-7-91,1 1-1,-1-1 1,0 0 0,1 1 0,-1-1 0,1 0 0,-1-1 0,1 1 0,-1 0 0,1-1 0,0 0 0,-1 1 0,1-1 0,0 0 0,-1 0 0,1 0 0,0-1 0,-1 1 0,1-1 0,0 0 0,-1 1 0,1-1 0,-1 0 0,1 0 0,-1-1 0,0 1 0,4-3 0,28-21-1641,-1-2 1,-2-1-1,38-42 0,-23 21-1379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2897,'0'0'5266,"-3"22"-4312,-13 74-173,12-83-536,0 1 0,-1 0 0,-1-1 0,0 0 0,-1 0 0,0-1 0,-1 0 0,0 0 0,-1-1 0,0 0 0,-1 0 0,0-1 0,-12 10 0,17-16-96,1 1 1,-1-1-1,0 0 0,-1 0 1,1-1-1,-1 1 0,1-1 0,-1 0 1,0-1-1,0 1 0,0-1 1,0 0-1,-1-1 0,-11 2 0,18-3-136,-1-1-1,0 1 1,1 0-1,-1-1 1,0 1-1,1-1 1,-1 1-1,1-1 1,-1 1-1,1-1 1,-1 1-1,1-1 1,-1 1-1,1-1 0,-1 0 1,1 1-1,0-1 1,-1 0-1,1 1 1,0-1-1,0 0 1,0 0-1,-1 1 1,1-1-1,0 0 1,0 0-1,0 1 1,0-2-1,-1-29-222,1 26 136,0-16-30,-1 6-65,1-1 0,1 0 0,0 1 0,1-1-1,5-15 1,-7 28 120,1-1 1,0 1-1,1 0 0,-1 0 1,0 0-1,1 1 0,0-1 1,0 0-1,-1 0 0,2 1 1,-1-1-1,0 1 0,0 0 1,1 0-1,-1 0 0,1 0 1,0 0-1,0 0 0,0 1 1,0-1-1,0 1 0,0 0 1,0 0-1,0 0 0,0 0 1,0 0-1,1 1 0,-1 0 1,0-1-1,4 1 0,-4 1 30,-1 0-1,1-1 0,-1 1 0,1 0 0,-1 0 0,1 0 0,-1 0 1,0 1-1,0-1 0,0 1 0,1-1 0,-2 1 0,1 0 0,0 0 1,0 0-1,0 0 0,-1 0 0,2 3 0,31 50 38,-21-31 44,-10-20-85,-1 0 1,1 0-1,0 0 0,0 0 1,0-1-1,1 1 0,-1-1 1,1 0-1,0 0 0,0 0 1,0 0-1,0-1 0,0 0 1,0 0-1,1 0 0,-1 0 1,1 0-1,0-1 0,-1 0 1,1 0-1,0 0 0,0-1 1,-1 0-1,1 0 0,9-1 1,-9-48 140,-4 28-261,0-1-1,2 1 1,1 0-1,0 0 1,2 1-1,0 0 1,18-39-1,-23 59 150,-1-1-1,1 1 1,-1 0 0,1-1-1,-1 1 1,1 0-1,-1 0 1,1-1 0,-1 1-1,1 0 1,0 0 0,-1 0-1,1 0 1,0 0 0,-1 0-1,1 0 1,-1 0-1,1 0 1,0 0 0,-1 0-1,1 0 1,-1 1 0,1-1-1,-1 0 1,1 0 0,0 0-1,-1 1 1,1 0-1,23 11 200,-13-7 69,2-1 92,0 0 0,1-2 0,-1 1 1,1-1-1,21-1 0,-34-1-119,-33 17-670,26-13 396,0 1-1,1 0 0,0 0 0,0 0 0,1 1 1,-1-1-1,1 1 0,0 0 0,1 1 1,0-1-1,0 1 0,-4 11 0,4-8-39,0-1 0,0 1 0,1 0 0,1 0 0,-1 0 0,2 0 0,-1 0 0,3 17 0,2-26 37,0 0 0,0 0 1,0 0-1,0 0 0,0-1 0,0 1 0,0-1 1,1 0-1,-1-1 0,7 0 0,-10 1 51,9-2 33,0 0 0,0-1 0,0 0-1,0-1 1,-1 0 0,0 0-1,1-1 1,-2 0 0,1-1 0,-1 0-1,11-9 1,6-7-107,0-2 0,22-28 0,-36 41-7,-7 7 64,1-1 1,-1 0-1,0 0 0,0 0 1,0 0-1,0 0 0,-1-1 1,0 0-1,0 0 0,-1 0 0,3-9 1,-5 14 245,-3 3-238,1 1-1,-1-1 1,0 1-1,1 0 1,0 0-1,0-1 0,-1 2 1,2-1-1,-1 0 1,0 0-1,1 1 0,-1-1 1,-1 7-1,1-4 4,-2 3 59,1 1 0,0 0-1,0 0 1,1 0 0,1 1-1,0-1 1,0 19 0,1-28-64,1 0 0,0 1 0,-1-1 1,1 1-1,0-1 0,0 0 0,0 0 1,0 1-1,0-1 0,0 0 0,0 0 1,0 0-1,0 0 0,0 0 0,1-1 1,-1 1-1,0 0 0,1 0 0,-1-1 1,1 1-1,-1-1 0,1 1 0,-1-1 1,1 0-1,-1 0 0,1 1 0,-1-1 1,3 0-1,48 3 425,-51-3-411,16 0-10,-1 0 0,0-1-1,0-1 1,1 0 0,-1-1 0,29-10 0,-40 11-12,-1 0 0,0 0-1,1-1 1,-1 1 0,0-1 0,0 0-1,0 0 1,0-1 0,-1 1 0,0-1-1,1 0 1,-1 0 0,0 0 0,-1 0 0,1 0-1,-1-1 1,0 1 0,0-1 0,0 1-1,-1-1 1,1 0 0,-1 0 0,0 0-1,-1 0 1,1 0 0,-1 0 0,0-6 0,-10 29 356,-2 18-392,11-25 36,-1-4 74,1 1 0,0-1 0,0 0 0,0 1 0,1-1-1,1 0 1,-1 1 0,3 11 0,0-18-93,0 1 1,-1-1-1,1 1 1,0-1-1,0 0 1,0 0-1,0 0 0,0-1 1,1 1-1,-1-1 1,0 1-1,0-1 0,0 0 1,0 0-1,1-1 1,5 0-1,15 1-1983,-23 0 1679,0 0 0,1 1 0,-1-1 0,0 0 1,0 1-1,0 0 0,1-1 0,-1 1 0,0 0 0,0-1 0,0 1 0,0 0 0,0 0 0,0 0 0,0 0 0,0 0 0,0 0 0,-1 0 0,1 0 0,0 1 1,-1-1-1,2 2 0,-2 3-2753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 3353,'0'0'4826,"10"9"-4020,-10-9-804,6 6 211,0 0 0,0-1 0,1 0 0,0 0 1,0 0-1,0-1 0,0 0 0,1 0 0,-1-1 0,1 0 0,0 0 1,0-1-1,0 0 0,15 1 0,-4-2 352,-8 0-378,1 0 0,-1-1 0,0-1-1,0 0 1,16-3 0,-24 3-185,-1 0-1,0 1 0,0-1 1,1 0-1,-1 0 1,0-1-1,0 1 0,0 0 1,0-1-1,0 1 0,-1-1 1,1 0-1,0 1 0,-1-1 1,1 0-1,-1 0 0,0 0 1,1 0-1,-1 0 0,0 0 1,0-1-1,0 1 0,-1 0 1,1-1-1,-1 1 1,1 0-1,-1-1 0,0 1 1,1 0-1,-2-5 0,2 3-76,-1 0 0,-1 1-1,1-1 1,0 1 0,-1-1-1,1 0 1,-1 1 0,0 0 0,-1-1-1,1 1 1,0-1 0,-1 1-1,0 0 1,0 0 0,0 0-1,0 0 1,0 0 0,-1 0 0,1 1-1,-1-1 1,1 1 0,-1 0-1,0 0 1,0 0 0,0 0-1,-1 0 1,1 0 0,0 1 0,-1 0-1,1 0 1,0 0 0,-1 0-1,0 0 1,1 1 0,-1-1-1,1 1 1,-1 0 0,0 0 0,1 0-1,-1 1 1,1-1 0,-7 3-1,4-2 136,1 1-1,0 1 1,-1-1 0,1 1-1,0 0 1,0 0-1,1 0 1,-1 1-1,1 0 1,-1 0 0,1 0-1,0 0 1,1 1-1,-5 6 1,-6 9 355,1 1 0,-10 21 0,15-26-105,0 0 0,1 1 0,1 0 0,1 0 0,0 0 0,1 0 0,1 1-1,1 0 1,0-1 0,1 1 0,1 0 0,1 0 0,5 32 0,10-16 1056,-3-20-2762,1-8-8166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2993,'0'0'6233,"0"-5"-5818,1 0-372,0 0 0,1 0 0,-1 0 1,1 1-1,0-1 0,0 0 0,0 1 1,1-1-1,-1 1 0,1 0 0,0 0 0,1 0 1,-1 0-1,5-3 0,-1-1 16,1 0 1,1 1-1,-1 0 0,1 1 0,1 0 0,11-6 1,-20 12-68,0 1 0,0-1 1,0 0-1,-1 1 1,1-1-1,0 1 0,0-1 1,-1 1-1,1-1 1,0 1-1,-1-1 0,1 1 1,0 0-1,-1 0 1,1-1-1,-1 1 0,1 0 1,-1 0-1,1-1 1,-1 1-1,0 0 0,1 0 1,-1 0-1,0 0 1,0-1-1,0 1 0,0 0 1,1 0-1,-1 0 1,0 0-1,-1 0 0,1 1 1,6 41 212,-5-37-179,5 134 3824,10-151-3542,-3-6-316,1 1 0,0 0-1,1 2 1,30-24 0,-39 33-15,1 1 0,-1 0-1,1 0 1,0 0 0,0 1 0,0 0-1,1 1 1,-1-1 0,1 1 0,-1 1-1,1-1 1,0 1 0,0 1 0,-1 0-1,1 0 1,10 1 0,-17 0 8,1 0 0,0 0 0,-1 0 1,1 0-1,-1 1 0,0-1 0,1 0 1,-1 1-1,0-1 0,0 1 0,0-1 1,0 1-1,0 0 0,0-1 0,0 1 0,-1 0 1,1 0-1,0-1 0,-1 1 0,0 0 1,1 0-1,-1 0 0,0 3 0,3 49 245,-3-52-211,-2 145 359,2-146-622,4-2-1936,-1 0 1885,-1 0 0,0 0 0,0 1 0,0-1 0,-1-1 0,1 1 0,0 0 0,0 0 0,-1-1 0,1 1 0,1-3 0,4-1-476,88-67-3726,-56 41 2563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0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20 1208,'0'0'8458,"-3"-5"-7640,2 4-800,1 0 1,-1 0 0,1 0 0,-1 0 0,1 1 0,-1-1 0,0 0 0,1 0 0,-1 1 0,0-1 0,0 0 0,1 1 0,-1-1-1,0 1 1,0-1 0,0 1 0,0-1 0,0 1 0,0 0 0,0-1 0,0 1 0,0 0 0,0 0 0,0 0 0,0 0-1,0 0 1,-2 0 0,0 1 7,0 1 0,0 0 0,0-1 0,0 1 0,0 1 0,0-1 0,1 0 0,-1 1 0,-3 4 0,-10 10 230,1 1-1,0 1 1,2 1-1,0 0 1,-12 25-1,19-32-146,0 1-1,1 0 0,1 0 1,0 0-1,1 0 0,0 1 1,1-1-1,1 1 0,0 22 1,2-35-101,-1-1 1,1 1-1,-1 0 0,1 0 1,0-1-1,0 1 1,-1-1-1,1 1 1,0 0-1,1-1 0,-1 0 1,0 1-1,0-1 1,1 0-1,-1 0 1,0 1-1,1-1 1,0 0-1,-1 0 0,1-1 1,-1 1-1,1 0 1,0 0-1,0-1 1,-1 1-1,1-1 1,0 0-1,0 1 0,0-1 1,-1 0-1,1 0 1,0 0-1,0 0 1,3-1-1,1 1 52,1-1 0,-1 1 0,0-1 0,1-1 0,-1 1 1,0-1-1,0 0 0,12-6 0,-12 4-38,-1 0 1,1-1-1,-1 0 1,1 0-1,-1 0 1,-1 0-1,1-1 1,-1 0-1,0 0 1,-1 0-1,1-1 1,-1 1-1,0-1 1,-1 0-1,1 0 1,1-14-1,-3 17-82,0-1-1,-1 1 1,0 0-1,0-1 1,0 1 0,-1 0-1,1 0 1,-1-1-1,0 1 1,0 0-1,-1 0 1,1 0-1,-1 0 1,0 0 0,0 0-1,0 0 1,0 1-1,-1-1 1,0 1-1,1 0 1,-1-1-1,0 1 1,-1 0 0,1 1-1,0-1 1,-1 1-1,0-1 1,1 1-1,-7-2 1,8 3-70,0 0 0,0 0 0,0 0-1,0 0 1,0 0 0,0 1 0,0-1 0,0 1 0,0 0 0,0-1 0,0 1 0,0 0 0,0 0-1,-1 0 1,1 0 0,0 1 0,0-1 0,0 1 0,0-1 0,0 1 0,0 0 0,0 0 0,0 0-1,1 0 1,-1 0 0,0 0 0,0 0 0,1 0 0,-1 1 0,1-1 0,-1 1 0,1-1 0,-1 1 0,1 0-1,0-1 1,-2 4 0,1 0-225,1-1-1,-1 1 1,1-1 0,-1 1-1,2 0 1,-1-1 0,0 1-1,1 0 1,0 0 0,0-1-1,0 1 1,1 0-1,-1 0 1,1-1 0,3 8-1,2-1-1679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2593,'0'0'7276,"6"30"-5269,-11 115 2128,0 3-5197,31-148-5740,-10 0 3264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2737,'0'0'10284,"0"-7"-9347,0 4-689,0 6-163,-8 628 4587,8-631-4710,0-15-6250,8-75-2539,-4 54 5017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6 984,'0'0'6140,"1"10"-5290,1 3-576,0 2 186,0 0 0,1 0-1,1 0 1,9 25 0,-11-36-369,0 0 1,-1-1-1,1 1 1,1-1 0,-1 1-1,0-1 1,1 0 0,0 0-1,0 0 1,0 0 0,0 0-1,0-1 1,1 1-1,-1-1 1,1 0 0,-1 0-1,1 0 1,0-1 0,0 1-1,0-1 1,0 0 0,0 0-1,0 0 1,6 0-1,-3 0-45,0-1 0,0 0 0,0 0 0,0 0-1,0-1 1,-1 0 0,1 0 0,0 0 0,0-1-1,-1 0 1,1-1 0,-1 0 0,0 0 0,1 0-1,-1 0 1,-1-1 0,1 0 0,-1 0 0,1-1-1,-1 0 1,0 0 0,-1 0 0,1 0 0,-1-1-1,0 1 1,0-1 0,-1 0 0,0-1 0,0 1-1,0 0 1,1-9 0,3-24 157,-9 36-72,-5 24-141,6-17 27,-1 7-34,-1-1 1,2 1 0,-1 0 0,1 14-1,1-23 11,0 0-1,0 0 1,0-1-1,0 1 0,0 0 1,1 0-1,-1-1 1,1 1-1,-1 0 1,1-1-1,0 1 0,-1 0 1,1-1-1,0 1 1,0-1-1,0 0 1,0 1-1,1-1 1,-1 0-1,0 1 0,0-1 1,1 0-1,-1 0 1,1 0-1,-1 0 1,1-1-1,-1 1 0,1 0 1,0 0-1,-1-1 1,1 1-1,0-1 1,2 1-1,6 0 62,0-1 0,1 0 1,-1 0-1,0-1 0,0 0 0,0-1 0,-1 0 0,1 0 0,0-1 1,-1-1-1,1 1 0,-1-2 0,0 1 0,-1-1 0,1 0 0,-1-1 1,0 0-1,0-1 0,8-8 0,-16 15-8,3 40-724,-2-37 740,0 0 0,-1 0 0,2 0 0,-1 0-1,0 0 1,0-1 0,1 1 0,0 0-1,-1-1 1,1 1 0,0-1 0,0 0-1,1 1 1,-1-1 0,0 0 0,1 0-1,-1-1 1,1 1 0,0 0 0,-1-1-1,1 0 1,0 1 0,0-1 0,0 0 0,0-1-1,0 1 1,0 0 0,0-1 0,0 0-1,0 1 1,0-1 0,1-1 0,-1 1-1,0 0 1,0-1 0,0 1 0,0-1-1,3-1 1,-1 0 31,0 0 0,-1 0 1,1 0-1,-1-1 0,0 1 0,1-1 0,-1 0 1,0 0-1,-1-1 0,1 1 0,-1-1 0,1 0 0,-1 0 1,0 0-1,-1 0 0,1 0 0,-1-1 0,1 1 0,-1-1 1,-1 1-1,1-1 0,-1 0 0,2-7 0,-3 9-108,1 0 1,-1-1-1,0 1 0,0-1 1,0 1-1,0 0 0,0-1 0,-1 1 1,0 0-1,0-1 0,0 1 1,0 0-1,0 0 0,0 0 0,-1-1 1,0 1-1,1 1 0,-1-1 1,0 0-1,-1 0 0,1 1 0,-4-4 1,1 3-166,0 0 0,0 0 0,-1 1 0,1 0 0,-1 0 1,0 0-1,1 0 0,-1 1 0,0 0 0,0 0 0,0 1 0,-8-1 1,2 1-749,0 0 1,0 1 0,0 0-1,0 0 1,0 2 0,0-1-1,0 1 1,1 1 0,-22 10-1,24-10-1311,2-3-59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5529,'0'0'5824,"1"4"-6035,6 19 6,-1 0 0,-1 1 0,4 46 0,-6-43-578,1 0 1,0 0-1,12 34 0,-13-52 448,0 0 0,1-1 0,-1 1 1,2-1-1,-1 0 0,1-1 0,0 1 0,1-1 0,0 0 1,0 0-1,0 0 0,1-1 0,0 0 0,0-1 1,11 7-1,2-2-1003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1 134 328,'0'0'7318,"19"-2"-5849,30 25 223,-40-18-1466,-1 0 1,1-1-1,0 0 1,0-1-1,1 0 1,9 2-1,-3-3 282,0 0 0,0-1 0,20-1 0,-30 0-419,-1 0 1,1-1 0,-1 0-1,1 0 1,-1 0-1,0-1 1,1 0 0,-1 0-1,0 0 1,0-1-1,-1 0 1,10-6 0,-14 9-73,1 0-1,-1-1 1,1 1 0,0 0 0,-1-1 0,0 1 0,1 0 0,-1-1-1,1 1 1,-1 0 0,1-1 0,-1 1 0,0-1 0,1 1 0,-1-1-1,0 1 1,1-1 0,-1 1 0,0-1 0,0 1 0,0-1 0,1 1 0,-1-1-1,0 1 1,0-1 0,0 0 0,0 1 0,0-1 0,0 1 0,0-1-1,0 1 1,0-1 0,0 0 0,-1 1 0,1-1 0,0 1 0,0-1-1,0 1 1,-1-1 0,1 1 0,0-1 0,-1 1 0,1-1 0,0 1 0,-1-1-1,1 1 1,-1 0 0,1-1 0,0 1 0,-1 0 0,1-1 0,-1 1-1,1 0 1,-1-1 0,1 1 0,-1 0 0,0 0 0,1 0 0,-1 0-1,1-1 1,-1 1 0,1 0 0,-1 0 0,1 0 0,-1 0 0,0 0 0,1 0-1,-2 1 1,-46-4-1271,43 3 1095,1 1 147,-1-1 0,1 1 0,-1 0-1,0 0 1,1 1 0,0-1-1,-1 1 1,1 0 0,0 0 0,0 0-1,0 1 1,0 0 0,0-1 0,0 1-1,1 0 1,0 1 0,-1-1 0,1 1-1,1-1 1,-1 1 0,0 0 0,-2 5-1,2-2 23,-1 0-1,1 0 0,0 0 0,0 0 0,1 1 0,0-1 1,0 1-1,1 0 0,0-1 0,1 1 0,-1 0 0,2 14 1,0-20-8,-1 0 0,1 0 1,0 0-1,0-1 1,0 1-1,0 0 0,0-1 1,0 1-1,0 0 1,1-1-1,-1 0 0,0 1 1,1-1-1,-1 0 1,1 1-1,0-1 0,-1 0 1,1 0-1,0-1 1,0 1-1,0 0 1,-1 0-1,1-1 0,0 1 1,0-1-1,0 0 1,3 1-1,61 1 386,-51-2-365,5-2-56,-1-1-1,0 0 0,-1-2 0,1 0 1,-1-1-1,0-1 0,0 0 0,-1-2 1,0 0-1,0-1 0,-1 0 0,0-2 0,-1 0 1,0 0-1,19-23 0,-30 32 68,-1-1-1,-1 1 1,1-1-1,0 0 0,-1 0 1,0 0-1,0 0 1,0 0-1,0 0 1,-1 0-1,1-1 0,-1 1 1,0-1-1,0-7 1,-1 11-157,-9 36-972,8-34 1091,-5 50 372,6-49-348,0-1 0,-1 1 0,1 0 1,0-1-1,0 1 0,1 0 0,-1-1 1,0 1-1,0-1 0,1 1 1,-1-1-1,1 1 0,0-1 0,-1 1 1,1-1-1,0 1 0,0-1 0,0 0 1,0 1-1,0-1 0,0 0 0,0 0 1,0 0-1,0 0 0,1 0 0,-1 0 1,2 1-1,8 1 40,0-1 0,0 0 0,1-1 0,-1 0 0,1-1 0,-1 0 0,1-1 0,-1 0 0,0-1 1,1 0-1,-1-1 0,0 0 0,0 0 0,-1-2 0,1 1 0,-1-1 0,0-1 0,0 0 0,0 0 0,-1-1 0,0 0 0,-1 0 0,1-1 0,-1-1 1,-1 1-1,11-16 0,-13 14 268,-4 10-267,-9 25-144,7-21 78,1-1-1,-1 0 0,1 1 1,0-1-1,0 0 0,1 1 1,-1-1-1,1 1 0,0-1 1,0 0-1,0 0 0,0 0 1,0 1-1,1-1 0,-1 0 1,1-1-1,0 1 0,0 0 1,3 4-1,-1-5-351,0 1 0,0-1 1,0 0-1,0 0 0,0 0 1,0-1-1,1 1 0,-1-1 1,0 0-1,1 0 0,-1-1 1,1 1-1,-1-1 0,8 0 1,-9 0 113,-1 0 1,1 0 0,-1 0-1,1 0 1,-1-1 0,1 1 0,-1-1-1,0 1 1,1-1 0,-1 0 0,0 0-1,1 0 1,-1 0 0,0 0 0,0-1-1,0 1 1,0-1 0,0 1 0,0-1-1,-1 0 1,1 0 0,0 1 0,-1-1-1,0 0 1,1 0 0,-1-1 0,0 1-1,0 0 1,0 0 0,0-1 0,0 1-1,-1 0 1,1-1 0,-1 1 0,0-1-1,1-2 1,-4-45-1552,-10 4 3723,12 45-1829,1 1-1,0-1 1,0 1-1,0-1 1,0 1-1,0-1 1,0 0 0,0 1-1,0-1 1,0 1-1,0-1 1,0 1 0,1-1-1,-1 1 1,0-1-1,0 1 1,0 0-1,1-1 1,-1 1 0,0-1-1,0 1 1,1-1-1,-1 1 1,0 0 0,1-1-1,-1 1 1,0 0-1,1-1 1,-1 1-1,1 0 1,-1-1 0,1 1-1,-1 0 1,1 0-1,-1 0 1,1-1-1,-1 1 1,1 0 0,-1 0-1,1 0 1,-1 0-1,1 0 1,-1 0 0,1 0-1,-1 0 1,1 0-1,-1 0 1,1 0-1,-1 0 1,1 1 0,-1-1-1,1 0 1,0 0-1,45 8 1309,-19-3-473,-13-4-623,5 0 135,0 0 1,0-2 0,0 0 0,0 0-1,27-8 989,-51 10-1427,0-1 0,0 1 0,0 0 0,1 0 0,-1 0 0,1 1 0,-1-1 0,1 1 0,-1 0 0,1 1-1,0-1 1,0 1 0,0 0 0,0 0 0,1 0 0,-1 0 0,1 1 0,0-1 0,0 1 0,0 0-1,0 0 1,0 0 0,-1 5 0,-2 1 57,2 0-1,-1-1 0,1 2 0,1-1 1,0 0-1,0 1 0,1 0 1,1-1-1,-1 16 0,2-25-59,1 1 1,-1 0-1,1-1 0,-1 1 0,1 0 0,0-1 0,0 1 0,0-1 0,0 1 1,0-1-1,0 0 0,0 1 0,0-1 0,0 0 0,1 0 0,-1 0 1,0 0-1,1 0 0,-1 0 0,1 0 0,-1 0 0,1-1 0,0 1 0,-1-1 1,1 1-1,0-1 0,-1 1 0,1-1 0,2 0 0,51 6 168,-31-7-1217,-1-1 1,0-1-1,0-1 0,0 0 1,-1-2-1,1-1 1,-1-1-1,41-20 0,-23 7 65,0-1 0,-1-2-1,42-34 1,-57 38 1746,-1-1 0,-1-1 1,20-26-1,-42 64 3991,-7 11-3742,-2-8-43,-2 0-1,0 0 1,-1-1 0,-21 24-1,21-28-856,-1-1-1,0 0 0,-1 0 1,0-2-1,-1 0 0,0 0 1,-1-2-1,0 0 1,-26 11-1,41-20-123,1 0-1,-1 1 0,0-1 1,1 0-1,-1 0 1,1 0-1,-1 0 1,1 0-1,-1 1 1,1-1-1,-1 0 0,0 0 1,1 0-1,-1-1 1,1 1-1,-1 0 1,1 0-1,-1 0 1,1 0-1,-1 0 0,0-1 1,1 1-1,-1 0 1,1 0-1,0-1 1,-1 1-1,1-1 1,-1 1-1,1 0 1,-1-1-1,1 1 0,0-1 1,-1 1-1,1 0 1,0-1-1,-1 1 1,1-2-1,-3-28-428,16-33-344,-12 61 750,7-25-232,1 1 0,1 1 0,2-1 0,0 2 0,19-28 0,-31 52 259,0-1 0,1 1-1,-1-1 1,0 1-1,1 0 1,-1-1 0,0 1-1,1-1 1,-1 1-1,0 0 1,1 0 0,-1-1-1,1 1 1,-1 0-1,1 0 1,-1-1 0,1 1-1,-1 0 1,1 0-1,-1 0 1,1 0 0,-1 0-1,1 0 1,-1-1-1,1 1 1,-1 1 0,1-1-1,-1 0 1,1 0-1,-1 0 1,1 0 0,-1 0-1,1 0 1,-1 0-1,1 1 1,-1-1 0,1 0-1,-1 0 1,1 1-1,-1-1 1,1 0 0,-1 1-1,0-1 1,1 1-1,-1-1 1,0 0 0,1 1-1,-1-1 1,0 1-1,0-1 1,1 1 0,-1-1-1,0 1 1,0-1-1,0 1 1,0-1 0,0 1-1,1 0 1,10 37-83,-9-32 138,7 33 389,-5-21-196,0-1 1,2 1 0,-1-1 0,14 25-1,-17-38-209,0 0-1,1 0 1,-1-1-1,1 1 0,0-1 1,0 0-1,0 0 1,0 0-1,1 0 0,-1 0 1,1-1-1,0 1 1,-1-1-1,1 0 0,0 0 1,0-1-1,1 1 1,-1-1-1,0 0 0,0 0 1,1 0-1,-1-1 1,8 1-1,-1-2-14,1 0 1,-1 0 0,-1-1-1,1 0 1,0-1-1,0 0 1,-1 0-1,17-9 1,1-4-444,42-30 0,-53 33 233,0 1 0,1 1 0,0 0 0,0 1-1,1 2 1,37-13 0,-49 19 180,0 0-1,0 1 1,0 0 0,0 1-1,0-1 1,0 1 0,0 1-1,0-1 1,0 1-1,0 0 1,0 1 0,11 3-1,-15-3 22,0 0-1,0 0 0,0 0 0,0 0 0,0 0 0,-1 1 0,1-1 1,-1 1-1,1 0 0,-1 0 0,0 0 0,0 0 0,0 0 0,-1 0 1,1 1-1,-1-1 0,0 0 0,1 1 0,-2-1 0,1 1 0,0-1 1,-1 1-1,1 0 0,-1-1 0,-1 8 0,1-5 103,-1-1-1,0 1 0,-1 0 1,1-1-1,-1 1 1,0-1-1,-1 0 0,1 1 1,-1-1-1,0 0 1,0-1-1,-1 1 0,1 0 1,-1-1-1,0 0 1,0 0-1,-8 6 0,-3 2-119,-1-1 0,0-1 0,0 0-1,-23 9 1,35-18-359,0 0-1,0 0 1,0 0 0,0-1 0,0 1-1,0-1 1,0 0 0,-4-1 0,-3 1-1852,-2 0-2567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3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12 360,'0'0'4356,"1"-4"-4030,0-4 50,-5 12-61,-14 26 230,11-17-194,1 1 1,1 0 0,-8 26-1,12-38-324,1 0-1,-1 0 0,1 0 0,-1 0 1,1 0-1,0 0 0,0-1 0,0 1 1,0 0-1,0 0 0,1 0 1,-1 0-1,0 0 0,1 0 0,-1 0 1,1-1-1,0 1 0,0 0 1,0 0-1,0-1 0,0 1 0,0-1 1,0 1-1,0-1 0,0 1 0,2 1 1,2-2 19,-1 0 1,0 1-1,1-1 0,-1-1 1,1 1-1,-1-1 1,1 1-1,0-1 1,5-1-1,6 1 50,6 0 111,-13 1-335,0-1 1,0 0 0,-1-1-1,1 0 1,9-2 0,-14 1-52,0 1 1,-1-1 0,1 1 0,-1-1 0,0 0 0,0 0 0,0 0 0,0-1-1,0 1 1,0-1 0,0 1 0,-1-1 0,1 0 0,-1 0 0,3-6 0,10-19-1139,-3 0-264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1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317 226 4673,'0'0'616,"-14"18"-418,0-2-106,-8 12 191,1 0-1,-23 42 1,-83 205 2196,60-118-1339,60-147 869,7-27-1584,12-34-662,256-585-1840,-203 514 2859,-65 121-779,0 1 1,0 0 0,0 0 0,0 0 0,0 0-1,0 0 1,0 0 0,0 0 0,1 0-1,-1 0 1,0 0 0,0-1 0,0 1-1,0 0 1,0 0 0,1 0 0,-1 0 0,0 0-1,0 0 1,0 0 0,0 0 0,0 0-1,0 0 1,1 0 0,-1 0 0,0 0-1,0 0 1,0 0 0,0 1 0,0-1 0,1 0-1,-1 0 1,0 0 0,0 0 0,0 0-1,0 0 1,0 0 0,0 0 0,0 0 0,0 0-1,1 1 1,-1-1 0,0 0 0,0 0-1,0 0 1,0 0 0,0 0 0,0 0-1,0 0 1,0 1 0,0-1 0,0 0 0,0 0-1,0 0 1,0 0 0,0 0 0,0 1-1,0-1 1,0 0 0,0 0 0,0 0 0,3 12-106,8 82 1049,-2 148 0,-9-154 14,3-1 0,20 117 0,-11-164-793,-9-31-425,0 0 0,-1 1 0,0-1-1,2 18 1,-44-27-8985,16-1 4361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4113,'0'0'5145,"101"-34"-3761,-75 29-215,4-1-353,-3-1-360,-1 2-280,-4 0-176,-4-3 0,2 3-616,-9 2-529,-9-8-511,-2 2-1104,0 0-241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5865,'0'0'4161,"35"3"-4305,-35 20 8,0 8 104,-6 2-408,-8 1-608,6-3-48,3-1-329,3-7 1,2-5 16,0-7-297</inkml:trace>
  <inkml:trace contextRef="#ctx0" brushRef="#br0" timeOffset="1">117 0 3641,'0'0'2824,"0"93"-4264,0-41 240,0-2-929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3361,'0'0'8164,"3"2"-7686,1 2-296,1 0 1,-2 0-1,1 0 1,0 0-1,-1 1 1,0-1-1,0 1 1,0 0-1,-1 0 1,0 0 0,1 0-1,-2 1 1,3 7-1,16 85 1499,-16-72-1303,-2-14-201,-2-8-117,0 1 1,0-1-1,1 0 1,0 0-1,0 0 1,0 0-1,0 0 0,1 0 1,2 6-1,-3-10 438,1-2-247,1 0 0,-1 0 0,0 0 0,-1 0 1,1-1-1,0 1 0,-1-1 0,1 1 0,-1-1 0,1 1 1,-1-1-1,0 0 0,-1 0 0,2-5 0,4-8 33,16-30-253,-10 17-1223,32-52 1,-38 73-106,0 0 1,1 0 0,0 0 0,0 0-1,14-10 1,1 2-2902,-4 3 52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5961,'0'0'7116,"10"0"-6486,15 0 16,396-17 2916,-394 14-3874,-19 2-2015,-20 4-3964,-9 2 3446,-1 3-166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11 5001,'0'0'5908,"9"-2"-5392,-6 1-497,4-1 105,0 0 0,0 1 0,0-1-1,0 2 1,0-1 0,14 1 0,-18 1-101,0-1 1,-1 1-1,1 0 0,-1 0 0,1 0 1,-1 0-1,0 0 0,1 0 1,-1 1-1,0-1 0,0 1 1,0 0-1,0 0 0,0-1 0,0 1 1,0 0-1,-1 0 0,1 1 1,-1-1-1,0 0 0,1 1 1,-1-1-1,0 0 0,0 1 1,-1-1-1,2 4 0,0 3 36,0 1 0,0-1 0,-1 1-1,-1 0 1,1-1 0,-2 1 0,1 0 0,-1-1 0,-1 1-1,1-1 1,-2 1 0,1-1 0,-1 0 0,-1 0 0,0 0-1,0 0 1,-1-1 0,0 1 0,0-1 0,-1-1-1,0 1 1,0-1 0,-9 9 0,-1-2 101,1 0 1,-1-1-1,-1-1 1,0-1-1,-1 0 1,0-1-1,-1-1 0,0-1 1,0 0-1,-22 4 1,191-10 1570,153-9-578,-173 7-5065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5265,'0'0'6735,"17"15"-5832,56 49 21,-68-59-805,0 0 0,-1 1 1,0 0-1,0 0 0,0 0 0,0 0 1,-1 1-1,0-1 0,-1 1 0,1 0 0,-1 0 1,0 0-1,-1 0 0,1 10 0,2 6 157,1 1-86,-1 1 0,-1-1 0,-2 1 0,0-1 0,-3 30 0,0-41-165,0 0 1,-1 0 0,0 0-1,-1 0 1,0-1 0,-1 1-1,-1-1 1,0 0-1,0-1 1,-1 1 0,-9 10-1,13-18-292,-1 1 0,0-1-1,0 0 1,0 0-1,0-1 1,0 1-1,-1-1 1,-6 4 0,6-5-571,0 0 1,0-1 0,0 1 0,0-1 0,0 0 0,0-1 0,-1 1 0,-8-1 0,-8 0-2432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4841,'0'0'3217,"-18"19"-2352,-57 67-243,69-78-514,0 1-1,1 1 1,0-1 0,0 1 0,1 0 0,0 0 0,1 0 0,0 0 0,0 1 0,2-1 0,-1 1-1,0 19 1,1-9 61,-2 2-86,2 1-1,0-1 1,2 0 0,0 1 0,2-1 0,0 0 0,2 0 0,0 0 0,2-1 0,0 0-1,2 0 1,19 36 0,-20-44-73,-2-2-103,1 0 1,0 0 0,1-1-1,10 11 1,-14-19-110,-1 1 0,1-1-1,0 0 1,0-1 0,0 1-1,0 0 1,1-1 0,-1 0-1,1 0 1,-1-1 0,1 1 0,0-1-1,0 0 1,-1 0 0,9 0-1,0 0-424,0-1-1,-1-1 0,1 0 1,0-1-1,24-6 0,10-10-2126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4505,'0'0'9055,"19"-4"-7903,-6 1-952,5 0 140,0-1 0,-1-1 0,0-1 0,0 0 0,0-1 0,22-13 0,-38 19-286,1 1-1,-1-1 1,0 1 0,0-1 0,0 0 0,0 0-1,0 0 1,0 0 0,0 0 0,0 0 0,0 0 0,-1 0-1,1 0 1,0 0 0,-1 0 0,1-1 0,-1 1 0,1 0-1,-1 0 1,1-1 0,-1 1 0,0 0 0,0-1 0,1 1-1,-1-3 1,-1 3-183,0-1 0,0 1 0,1-1-1,-1 1 1,0-1 0,0 1 0,0 0 0,-1-1 0,1 1-1,0 0 1,0 0 0,-1 0 0,1 0 0,0 0 0,-1 0-1,1 0 1,-3 0 0,-1-2-632,0 1 1,0 0-1,0 1 0,0-1 0,-1 1 0,1 0 1,0 0-1,-1 1 0,1-1 0,-1 1 1,1 0-1,-7 2 0,-7 8-2280,3 2-250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1 312,'12'5'1233,"0"0"0,1-1 0,-1 0-1,1-1 1,17 2 0,12-3 4714,-42-2-5776,0 0 0,1 0 1,-1 0-1,0 0 0,1-1 0,-1 1 0,0 0 0,1 0 0,-1 0 0,0-1 0,0 1 1,1 0-1,-1 0 0,0-1 0,0 1 0,0 0 0,1 0 0,-1-1 0,0 1 1,0 0-1,0-1 0,0 1 0,0 0 0,0-1 0,1 1 0,-1 0 0,0-1 0,0 1 1,0 0-1,0-1 0,0 1 0,-1-1 0,1 0-318,0 0 0,0 1 0,0-1 0,0 0 0,0 1 0,0-1 0,0 0 0,0 1 0,0-1 0,-1 0 0,1 1 0,0-1 0,-1 1 0,1-1 0,0 0 0,-1 1 0,1-1 1,-1 1-1,1-1 0,-1 1 0,1-1 0,-1 1 0,1-1 0,-1 1 0,1 0 0,-1-1 0,0 1 0,1 0 0,-1-1 0,0 1 0,1 0 0,-1 0 0,0 0 0,-1 0 0,-21 0-6625,11 0 2802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2689,'0'0'3891,"-5"13"-3417,-2 2-248,1 2 1,1-1 0,0 1-1,2 0 1,0 0 0,-2 28 0,4-17-117,2 41-26,0-66-83,-1 0-1,1 1 1,0-1 0,-1 0 0,2 1-1,-1-1 1,0 0 0,1 0-1,-1 0 1,1 0 0,0 0 0,0 0-1,0-1 1,0 1 0,1-1 0,3 4-1,-4-5-27,0 0 0,0 0 0,0 0 0,0 0-1,0 0 1,0 0 0,0-1 0,0 1 0,0-1 0,0 0 0,1 1-1,-1-1 1,0 0 0,0 0 0,0 0 0,0-1 0,0 1-1,1 0 1,-1-1 0,0 0 0,0 1 0,0-1 0,2-1 0,1-1-25,0 0 1,0 0 0,0 0 0,-1-1-1,1 1 1,-1-1 0,5-6 0,22-29-2663,41-68 0,-69 103 2456,8-15-1050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2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1584,'0'0'4588,"-28"2"-164,14 3-4303,0 1 1,1 0 0,0 0-1,1 2 1,-1-1 0,-20 19-1,25-20-94,1 0 0,0 1 0,0 0 0,1 1 0,-1-1 1,2 1-1,-1 0 0,1 1 0,0-1 0,1 1 0,-4 11 0,7-16-26,0 0 1,1 1-1,-1-1 0,1 0 1,0 1-1,0-1 0,1 0 1,-1 0-1,1 1 0,0-1 1,0 0-1,0 0 0,1 0 1,-1 0-1,1 0 0,0 0 1,0 0-1,4 4 0,5 7 75,1-1-1,0 0 0,17 13 0,18 23 87,-34-32-124,0 0 0,-1 2-1,-1-1 1,-1 2 0,-1-1 0,0 1 0,-2 1 0,-1-1 0,0 1-1,-1 0 1,-2 1 0,0-1 0,-2 1 0,0-1 0,-4 39-1,0-49-17,0 0 0,0 0 0,-1-1 0,-1 0 0,0 0 0,-1 0 0,0 0 0,0-1 0,-1 0 0,0 0 0,-10 9 0,-4 4 53,-1-2-1,0-1 0,-34 23 1,51-38-64,-1-1 1,0 0 0,0-1-1,0 1 1,0-1-1,-1 0 1,0-1 0,1 0-1,-12 3 1,18-5 47,19-28-1122,-16 26 1047,0 1 1,1 0-1,0 0 1,-1 0-1,1 0 1,0 0-1,-1 1 1,1 0 0,0-1-1,-1 1 1,1 1-1,0-1 1,0 1-1,-1-1 1,1 1-1,0 0 1,-1 0-1,1 1 1,-1-1 0,0 1-1,1 0 1,-1-1-1,0 2 1,0-1-1,0 0 1,0 0-1,0 1 1,-1 0-1,1 0 1,-1-1 0,0 1-1,0 1 1,3 5-1,6 11 37,-1 1-1,-1 1 1,-1 0-1,-1 0 1,-1 0-1,-1 1 0,-1 0 1,2 26-1,-5 192 826,-3-193-559,-37 288 1215,4-58-1101,35-277-486,-1 0 1,1 0-1,0 1 0,0-1 0,0 0 0,0 0 0,0 0 0,0 0 1,0 0-1,0 1 0,0-1 0,1 0 0,-1 0 0,0 0 0,1 0 1,-1 0-1,1 0 0,-1 0 0,1 0 0,0 0 0,0 1 0,1-2-135,0 1 0,0-1-1,0 1 1,-1-1 0,1 0-1,0 0 1,0 0 0,0 0-1,0 0 1,0 0 0,0-1-1,0 1 1,2-1-1,5-2-612,0 0 0,-1 0 0,0-1 0,0 0-1,0 0 1,8-6 0,16-11-2994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22 173 3721,'0'0'5862,"-5"-11"-5662,2 5-179,1 5-17,1-1 1,0 1-1,0-1 1,0 1-1,0-1 1,0 0-1,0 1 1,0-1-1,0 0 1,1 1-1,-1-1 1,1 0-1,-1 0 1,1 0-1,0 0 1,0 0-1,0 1 1,0-1-1,0 0 1,0 0-1,0 0 1,1 0-1,-1 0 1,1 1-1,-1-1 1,1 0-1,0 0 1,0 1-1,-1-1 1,1 0-1,0 1 1,1-1-1,-1 1 1,0-1-1,0 1 1,1 0-1,-1-1 1,3-1-1,22-11 13,0 1 0,1 2 0,0 0 0,1 2 0,0 1 0,1 1 0,-1 1 0,1 2 0,45-2 0,-72 6-10,0 1 1,1-1-1,-1 1 1,0-1-1,1 1 1,-1 0-1,0 0 1,0 0-1,0 0 1,1 0-1,-1 0 0,0 0 1,-1 1-1,1-1 1,0 1-1,0 0 1,-1-1-1,1 1 1,-1 0-1,1 0 1,-1 0-1,0 0 1,0 0-1,0 0 0,0 0 1,0 1-1,0-1 1,-1 0-1,1 0 1,-1 1-1,1-1 1,-1 0-1,0 1 1,0 3-1,1 6 61,-1 0 0,0 0 0,-1-1 0,-1 1 0,-4 22 0,-1-14 44,-1-1 0,-1 0-1,0 0 1,-1 0 0,-1-1-1,-1-1 1,-1 0 0,0-1 0,-1 0-1,-1-1 1,-22 19 0,36-33-95,0 0 0,-1 0 0,1 0 0,0-1 0,0 1 0,0 0 0,0 0 0,-1-1 0,1 1 0,0-1 0,-1 1 0,1-1 0,-1 1 0,1-1 0,0 0 0,-1 0 0,1 0 0,-1 0 0,1 0 0,0 0 0,-4 0 0,4-1-33,1 0 1,-1 1-1,0-1 1,0 0-1,0 0 1,0 0-1,0 0 1,1 0-1,-1 0 1,1 0 0,-1 0-1,0 0 1,1 0-1,0 0 1,-1 0-1,1 0 1,0 0-1,-1 0 1,1-1 0,0 0-1,-1-5-189,1 0 0,0 1 1,0-1-1,1 0 0,0 1 0,0-1 0,0 1 1,4-9-1,4-4-214,0 1 1,1 1-1,1 0 1,1 0-1,0 1 0,16-15 1,91-84-450,-107 105 984,-11 9-2,-1 0 0,1 0 1,-1 1-1,1-1 0,-1 0 0,1 1 1,0-1-1,-1 0 0,1 1 0,0-1 1,0 1-1,0-1 0,-1 1 0,1-1 1,0 1-1,0 0 0,0 0 0,0-1 1,0 1-1,0 0 0,0 0 0,-1 0 1,1 0-1,0 0 0,0 0 1,1 0-1,-1 1-63,-1 0 0,1 0-1,-1 0 1,0 0 0,1 0 0,-1 0 0,0 1 0,0-1 0,0 0 0,0 0 0,0 0 0,0 0-1,0 0 1,0 0 0,0 0 0,-1 0 0,1 2 0,-19 50 615,7-26-122,0 0 0,-13 45 0,22-61-428,0 0 0,1 1-1,1-1 1,-1 1 0,2-1-1,-1 1 1,2-1 0,0 1-1,3 17 1,-3-26-77,1 0 0,-1 0 0,1-1 0,0 1 0,0 0 0,0-1 0,0 0 0,0 1 0,0-1 0,1 0 0,-1 0 1,1-1-1,0 1 0,-1 0 0,1-1 0,0 1 0,0-1 0,0 0 0,0 0 0,0 0 0,0-1 0,0 1 0,0-1 0,0 1 0,1-1 0,-1 0 0,4-1 0,4 2 113,-1-2 0,1 1 0,0-2 1,0 1-1,-1-1 0,19-7 0,-10 2-203,-1-2-1,0 0 1,29-21 0,-39 24-494,0 0 0,-1-1 0,0 1 1,-1-2-1,12-13 0,-16 17 208,-1 1 1,1-1-1,-1 0 1,1 1-1,-1-1 1,0 0-1,-1 0 1,1 0-1,-1 0 1,1 0-1,-1 0 1,0 0-1,-1-4 1,1-7-1393,0-7-925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4713,'0'0'4409,"15"7"-3537,47 20-21,-56-24-609,-1-1 0,1-1 0,0 1 0,-1-1-1,1 0 1,0 0 0,0-1 0,0 0 0,0 0 0,8-1 0,7 0 1843,-21 0-2014,0 0 1,0 0-1,0 0 0,-1 0 0,1 0 0,-1 0 0,1 0 1,-1 0-1,1 0 0,-1 0 0,1 0 0,-1 0 0,0 1 0,1-1 1,-1 0-1,0 0 0,0 1 0,0-1 0,0 0 0,-4-2-426,0 1 0,-1-1 0,1 1 0,0 0 0,-1 1 0,1-1 0,-1 1-1,-10-1 1,14 2 74,0 0 0,0 0-1,0 0 1,0 0 0,0 1 0,1-1-1,-1 1 1,0-1 0,0 1-1,0 0 1,1-1 0,-1 1 0,0 0-1,1 0 1,-1 0 0,0 1 0,1-1-1,0 0 1,-1 0 0,1 1-1,0-1 1,-1 1 0,1-1 0,0 1-1,0 0 1,0-1 0,1 1-1,-2 3 1,-3 14-2427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2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10 2513,'0'0'7501,"-17"-3"-7129,-56-4-102,71 7-249,1 1 1,-1-1 0,0 0-1,0 1 1,0-1 0,0 1 0,1 0-1,-1-1 1,0 1 0,1 0-1,-1 0 1,1 0 0,-1 0 0,1 1-1,-1-1 1,1 0 0,0 1-1,-1-1 1,1 1 0,0-1-1,-2 4 1,-12 36 550,11-28-320,-2 9-60,1 0 0,0 1 0,2-1 0,0 1 0,2-1-1,0 1 1,4 32 0,-2-51-197,0-1-1,-1 0 0,1 1 1,0-1-1,0 0 0,1 0 1,-1 0-1,1 0 0,0 0 1,-1 0-1,1 0 0,0-1 1,1 1-1,-1-1 0,0 1 1,1-1-1,-1 0 0,1 0 0,0 0 1,0 0-1,0-1 0,0 1 1,0-1-1,0 1 0,0-1 1,0 0-1,1-1 0,-1 1 1,6 0-1,-1 1-216,0-2 0,-1 1 0,1-1 0,-1 0 0,1 0 0,0-1 1,-1 0-1,1-1 0,-1 1 0,1-2 0,-1 1 0,9-5 0,-4 1-443,0-1 0,0-1 0,-1 0 0,1 0 0,-2-1 0,17-18 0,-22 21 518,0-1 0,0 0 1,-1 0-1,0 0 0,-1 0 0,1-1 1,-1 0-1,-1 1 0,1-1 0,-2 0 1,1 0-1,1-15 0,0-45 853,-2 24 3696,3 62-385,5 23-2481,-9 224 1730,1-264-3301,0 0 0,-1 0 0,1 0 0,0 0 0,0 0 0,-1 0 0,1 0 0,0-1 0,0 1 0,0 0 0,0 0 0,0-1 0,0 1 0,0 0 0,0-1 0,1 1 0,-1-1 0,0 0 0,0 1 0,0-1 0,1 0 0,-1 0 0,0 1 0,0-1 0,1 0 0,-1 0 0,0-1 0,0 1 0,0 0 0,1 0 0,-1 0 0,1-1 0,46-9-2820,-43 7 2359,0 0 0,0-1 1,-1 1-1,1-1 0,-1 0 0,0-1 1,0 1-1,0-1 0,0 1 0,-1-1 0,0 0 1,0-1-1,0 1 0,-1 0 0,3-9 1,1-9-2099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3729,'0'0'5026,"18"0"-3970,-13 0-1015,21 0 218,0-1 0,0-1 0,-1-1 0,1-1 0,26-8 0,10-12-176,-44 16 6,-1 1-1,1 0 1,1 2 0,-1 0 0,1 1 0,37-3 0,-54 7-51,1 1-1,-1-1 1,0 1 0,0-1 0,0 1 0,0 0 0,0 0 0,0 0 0,0 0 0,0 0 0,0 1 0,0-1 0,-1 0 0,1 1 0,-1 0 0,1-1-1,-1 1 1,1 0 0,-1 0 0,0-1 0,0 1 0,0 0 0,0 0 0,0 0 0,0 1 0,-1-1 0,1 0 0,-1 0 0,1 0 0,-1 0 0,0 3 0,3 12 373,-2 0 0,0 34 0,-1-36-273,-2-4-123,0 0 0,0 0 0,-1 0 0,0 0 0,-1-1 0,0 1-1,-1-1 1,0 0 0,-1 0 0,0 0 0,-7 8 0,-13 23-3604,46-47-4194,-3-8 4552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3561,'0'0'7217,"17"0"-5188,159 0 1849,-154 3-4697,-22-2 715,0-1-1,0 0 1,1 0 0,-1 0 0,0 0 0,0 1-1,0-1 1,0 0 0,0 0 0,0 0 0,0 0-1,0 1 1,1-1 0,-1 0 0,0 0 0,0 0-1,0 1 1,0-1 0,0 0 0,0 0 0,0 1-1,0-1 1,0 0 0,0 0 0,-1 0-1,1 1 1,0-1 0,0 0 0,0 0 0,0 0-1,0 0 1,0 1 0,0-1 0,0 0 0,-1 0-1,1 0 1,0 0 0,0 1 0,0-1 0,0 0-1,0 0 1,-1 0 0,1 0 0,0 0 0,0 0-1,-19 12-5551,4-5 4978,-11 4-2228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1536,'1'45'458,"-1"0"255,1-1 3906,3-43-3901,0 0 0,0 0 1,0-1-1,0 1 0,0-1 1,0 0-1,0 0 0,5-1 1,-4 1 64,61 0 2070,77 1-3775,-126 2-2214,-7 3-2285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4777,'0'0'5204,"-3"2"-4988,-6 7-111,0 1 0,1-1 0,1 1 0,-1 1 0,2-1 0,-1 1 0,2 0 0,-1 1 1,-4 16-1,-11 18 328,13-31-334,-142 308 1516,160-391-3037,24-16 771,4 1 0,3 2-1,56-83 1,-86 147 870,-11 16-167,0 1-1,1-1 0,-1 1 0,0-1 0,1 1 0,-1-1 0,0 1 0,1-1 0,-1 1 1,1-1-1,-1 1 0,0 0 0,1-1 0,-1 1 0,1 0 0,0-1 0,-1 1 1,1 0-1,-1 0 0,1-1 0,-1 1 0,1 0 0,0 0 0,-1 0 0,1 0 1,-1 0-1,1 0 0,0 0 0,-1 0 0,2 0 0,15 14 823,6 25 259,-12-8-507,-1 0 0,-2 0 0,-1 1 0,-1 0 0,2 53 0,7 34-143,-3-48-1212,-21-84-6577,-35-36 1785,20 26 2547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3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2625,'0'0'6121,"8"3"-4889,23 8-183,1-2-1,-1-1 1,43 5 0,52-5-5631,-60-8-564,-38 0 2205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39 224,'0'0'6383,"0"-4"-5474,0 2-765,0 1-1,0 0 0,0-1 0,0 1 1,0 0-1,-1 0 0,1-1 1,0 1-1,-1 0 0,1 0 1,-1-1-1,0 1 0,1 0 1,-1 0-1,0 0 0,1 0 0,-1 0 1,0 0-1,0 0 0,0 0 1,0 0-1,0 1 0,0-1 1,-2-1-1,1 1 48,-1 0-1,0 0 1,0 1 0,0-1-1,0 0 1,0 1 0,0 0-1,0 0 1,0 0 0,0 0-1,0 0 1,-4 1 0,2 0-187,1 1 1,-1 0-1,0 0 1,1 0-1,-1 1 1,1 0-1,0-1 1,0 2 0,0-1-1,0 0 1,1 1-1,-5 5 1,-36 49 292,35-41-282,2 0-1,0 0 1,1 1 0,1 0 0,1 0 0,0 0 0,1 1 0,1-1 0,1 1 0,1 0-1,0-1 1,2 1 0,0 0 0,1-1 0,0 0 0,2 0 0,11 31 0,-14-46-121,-1 1 0,1-1 0,0 0 0,0 0 1,0 0-1,1 0 0,-1 0 0,1 0 0,-1-1 1,1 1-1,0-1 0,0 0 0,0 0 0,0 0 1,0 0-1,1 0 0,-1-1 0,1 1 0,-1-1 1,5 1-1,-2-1-327,1 0 0,-1 0 1,0-1-1,1 0 1,-1 0-1,1-1 0,-1 0 1,0 0-1,0 0 0,1-1 1,6-2-1,17-11-2266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1544,'0'0'4536,"0"30"-1958,-1 12-2342,3 64 604,-1-95-780,1 0 1,-1 0-1,2-1 1,0 1-1,0-1 1,1 0 0,6 14-1,-9-23-73,-1-1 0,1 1 1,0-1-1,-1 1 0,1-1 0,0 0 0,0 1 0,-1-1 0,1 0 0,0 1 1,0-1-1,-1 0 0,1 0 0,0 0 0,0 0 0,0 0 0,-1 0 1,1 0-1,0 0 0,0 0 0,0 0 0,-1 0 0,1 0 0,0-1 0,0 1 1,-1 0-1,1-1 0,0 1 0,0 0 0,-1-1 0,1 1 0,0-1 0,-1 1 1,1-1-1,-1 1 0,1-1 0,-1 0 0,1 1 0,0-2 0,23-22-644,-24 24 657,7-9-226,-1 4-154,0-1 0,-1 0 1,0 0-1,0-1 1,-1 0-1,1 1 0,-2-2 1,1 1-1,-1 0 1,0-1-1,0 1 0,2-12 1,-5 9-913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4601,'0'0'5757,"-3"19"-4882,-1 3-676,-17 143 2317,20-147-2310,2 65 368,0-76-640,0-1 0,0 1 0,1-1 0,0 1 0,0-1 0,0 0 0,1 1 0,0-1 0,0-1 0,5 7 0,-7-11-219,0 0 0,0 0 1,0 0-1,0 0 1,0-1-1,0 1 0,0 0 1,1-1-1,-1 1 0,0-1 1,0 0-1,1 1 1,-1-1-1,0 0 0,1 0 1,-1 0-1,0 1 0,1-2 1,-1 1-1,0 0 1,1 0-1,-1 0 0,0-1 1,1 1-1,0-1 0,4-5-2203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4625,'0'0'4553,"21"0"-4076,5 0-377,117-2 166,-123-1-856,0 0-1,-1-1 1,1 0 0,-1-2 0,-1 0 0,37-18 0,-19 4-120,-1-2-1,42-34 1,-73 53 1061,-1 0 0,1 0-1,0 1 1,0 0-1,0 0 1,0 0-1,5-2 1,-8 4-260,0 0 0,0 0 0,0 0 1,0 0-1,-1 0 0,1 0 0,0 0 0,0 1 1,0-1-1,0 0 0,-1 0 0,1 1 0,0-1 1,0 1-1,-1-1 0,1 1 0,0-1 1,0 1-1,-1-1 0,1 1 0,-1-1 0,1 1 1,-1 0-1,1-1 0,-1 1 0,1 0 0,-1 0 1,1-1-1,-1 1 0,0 0 0,1 0 0,-1 0 1,0 0-1,0-1 0,0 1 0,0 0 0,0 0 1,0 0-1,0 0 0,0 0 0,0 0 1,0-1-1,0 2 0,1 20 578,0 0 0,-2 0-1,0-1 1,-1 1 0,-8 31 0,2-23-881,-2 0 1,0-1 0,-19 34-1,20-41-2409,7-8-4406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4689,'0'0'6751,"13"-12"-6502,-8 8-225,3-5 68,0 1 0,1 1-1,0 0 1,0 0 0,1 1-1,-1 0 1,2 0 0,-1 1-1,0 1 1,1 0 0,18-5-1,-23 8-3,0 0 0,0 0 0,0 1 0,0 0-1,0 0 1,0 1 0,0 0 0,0 0-1,0 0 1,0 0 0,10 5 0,-13-4-49,0 0 0,0 0 1,-1 1-1,1-1 1,-1 1-1,1-1 0,-1 1 1,0 0-1,0 0 0,0 0 1,-1 0-1,1 0 0,-1 0 1,1 1-1,-1-1 0,0 0 1,-1 1-1,1-1 0,0 1 1,-1-1-1,0 7 0,1-4-18,-1 0 0,0 0 0,0 1 0,-1-1 0,0 0 0,0 0 0,0 1 0,-1-1 0,0 0 0,0 0 0,0-1 0,-1 1 0,0 0 0,0-1 0,-7 9 0,-3 1 46,0-1 1,-1-1-1,-29 21 1,38-30-55,-66 45-2029,86-74-5019,50-35 3834,-26 25 1670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48 133 1240,'0'0'8855,"4"-5"-8085,-4 4-704,11-14 186,-8 13-157,-7 11-21,-6 8 279,1 1 1,1 0 0,1 0-1,1 1 1,0-1 0,2 1-1,0 0 1,1 1 0,-1 27 0,4-45-362,0 0 0,0 0 1,0-1-1,1 1 1,-1 0-1,1 0 0,-1 0 1,1-1-1,-1 1 1,1 0-1,0-1 0,0 1 1,0-1-1,0 1 1,0-1-1,0 1 1,1-1-1,-1 0 0,0 1 1,3 1-1,0-1-71,0 0 0,0 0 0,0 0-1,0 0 1,0-1 0,0 1 0,1-1-1,6 1 1,2-1-279,0 0 0,1-1 1,-1 0-1,0-1 0,16-2 0,-14-1-170,-1-1 0,1 0 0,-1 0 0,0-2 0,0 0 0,-1 0 0,0-1 0,0-1 0,-1 0 1,13-12-1,-7 3-340,0 0 1,-1 0 0,0-2 0,-2 0 0,18-30 0,-25 34 821,1 0-1,-2 0 1,8-23-1,-13 29 1734,0 1 1,0-1-1,-1 1 0,1-16 0,-22 56-140,-37 102 2122,51-115-3444,1 1 0,1 0 0,1 0-1,0 0 1,0 28 0,3-45-293,1 0-1,0 0 1,-1-1-1,1 1 1,0-1 0,0 1-1,-1-1 1,1 1 0,1-1-1,-1 1 1,0-1-1,0 0 1,0 0 0,1 1-1,-1-1 1,0 0-1,1 0 1,-1 0 0,1-1-1,0 1 1,-1 0 0,1 0-1,0-1 1,-1 1-1,1-1 1,0 0 0,-1 1-1,1-1 1,0 0 0,3 0-1,2 1-379,0-1 0,0 0 0,0 0-1,0 0 1,0-1 0,0 0 0,8-2 0,-3-2-874,1-1-1,-1-1 1,19-13 0,-2-2-2118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4945,'0'0'7731,"-1"13"-6925,-25 62 2552,19-58-3136,0 1 0,2-1 0,0 1 0,1 0 0,1 0-1,-2 32 1,5-49-228,0 0 1,1 0-1,-1 0 0,0-1 0,1 1 0,-1 0 0,1 0 0,-1-1 1,1 1-1,-1 0 0,1-1 0,0 1 0,-1-1 0,1 1 0,0-1 1,0 1-1,-1-1 0,1 1 0,0-1 0,0 0 0,0 1 0,-1-1 1,1 0-1,0 0 0,0 1 0,0-1 0,0 0 0,0 0 0,0 0 1,1 0-1,37 0-261,-29-1 192,-7 1 17,18 1-982,0-2 1,31-5-1,-47 5 463,0 0-1,0 0 0,-1 0 1,1-1-1,0 1 0,-1-1 1,1-1-1,-1 1 0,1 0 1,-1-1-1,0 0 0,0 0 1,0 0-1,-1-1 0,1 1 1,4-7-1,-5 1-2727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3209,'0'0'7793,"77"1"-7449,-51-1-328,5-3-16,3-4-208,4-2-992,15-7-744,-7 5-649,-5-1-215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3473,'0'0'6815,"3"21"-5794,0-1-715,1-4 10,-1-1 0,-1 1 0,-1 0 0,0 0 0,-1 0 0,-1 0 0,-3 18 0,0-21-16,-1 0 1,0 0-1,-1 0 0,-1-1 0,-14 22 0,-6 9-1681,8 3-5719,18-41 3150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4745,'0'0'10786,"47"-4"-8793,59 7-901,33-1-1318,-50-7-2722,-86 4 2570,-1 1 0,0 0 1,0-1-1,0 0 0,1 1 0,-1-1 0,0 0 0,0 0 1,0 0-1,0 0 0,0 0 0,0-1 0,-1 1 0,1-1 1,0 1-1,-1-1 0,1 0 0,-1 1 0,1-1 1,-1 0-1,0 0 0,2-3 0,0-6-3749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5713,'0'0'7733,"-3"9"-7364,-7 33 518,1 0 0,2 0 1,-2 82-1,7-12-7566,2-96 2299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3689,'0'0'7515,"-1"9"-6799,-5 136 1630,15 176 0,-6-303-3411,0-29-2233,-1-31-2215,-2 14 2162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1768,'0'0'3470,"30"-7"-1625,77-44-1649,-68 31-3499,-29 16 415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4681,'0'0'4909,"23"-12"-4600,3-4-211,-15 8-46,1 1-1,0 1 1,0 0 0,1 0-1,-1 1 1,1 1-1,0 0 1,0 1-1,18-2 1,0 0 314,0 0 1,0 3-1,1 0 1,-1 2 0,55 7-1,-81-6-343,0 1-1,1 0 1,-1 0-1,0 0 1,0 1 0,0 0-1,0 0 1,0 0-1,-1 1 1,0-1 0,1 1-1,-1 0 1,-1 0-1,1 0 1,0 1-1,-1-1 1,0 1 0,0 0-1,-1 0 1,1 0-1,1 6 1,-2-6-27,-1-1 0,0 1 0,0 0 0,0 0 0,0-1 0,-1 1 0,0 0 0,0 0 0,0 0 0,-1 0 0,1-1 0,-1 1 0,0 0 0,-1 0 0,1-1 0,-1 1 0,0-1 0,0 0 0,0 1 0,-1-1 0,1 0 0,-1 0 0,0 0 0,-6 5 0,-10 7 77,0 0 0,-1-1-1,-1-1 1,-1 0 0,1-2-1,-2-1 1,0-1-1,-31 10 1,53-20 103,101-19-2627,-72 17 2448,0 2 0,1 1 0,-1 1 0,34 6 0,-52-6 23,-1 1 0,1-1 1,-1 2-1,0-1 1,-1 1-1,1 0 1,0 1-1,-1 0 0,0 0 1,0 1-1,-1 0 1,0 1-1,0-1 1,0 1-1,-1 1 0,7 8 1,-12-15 1,0 1-1,0-1 1,0 0 0,-1 1 0,1-1-1,0 1 1,-1 0 0,1-1 0,-1 1 0,1-1-1,-1 1 1,0 0 0,1-1 0,-1 1-1,0 0 1,0-1 0,0 1 0,-1 0-1,1-1 1,0 1 0,0 0 0,-1-1 0,1 1-1,-1 0 1,0-1 0,1 1 0,-1-1-1,0 1 1,0-1 0,0 0 0,0 1-1,0-1 1,0 0 0,-1 0 0,1 0 0,0 0-1,0 0 1,-4 2 0,-4 3 237,-1-1-1,0-1 1,0 0 0,-20 6 0,13-4-90,-49 14 125,-107 20-1,188-43-9530,5-5 6852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4249,'0'0'5872,"-17"12"-5188,-52 41 56,63-46-607,0 0 1,0 1-1,1-1 1,-1 1-1,2 0 0,-1 1 1,1-1-1,0 1 0,1 0 1,0 0-1,1 0 0,0 0 1,0 0-1,1 0 0,-1 13 1,1-11-1,-2 5 25,1 1-1,1-1 1,0 1 0,1 0-1,4 27 1,-3-41-222,0 1 1,0-1-1,0 1 1,0-1-1,1 1 1,-1-1-1,1 0 1,0 0-1,0 0 1,0 0-1,0 0 1,0 0-1,1 0 1,-1-1-1,1 1 1,0-1-1,0 0 1,0 1-1,0-1 1,0-1-1,0 1 1,1 0-1,-1-1 0,1 0 1,-1 0-1,1 0 1,-1 0-1,1 0 1,-1-1-1,1 0 1,6 0-1,-1 0-433,0 0 0,0-1 0,0 0 0,0 0 0,0-1 0,-1-1 0,1 1 0,-1-1 0,1-1 0,-1 0 0,11-6 0,16-12-2879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4497,'0'0'5424,"0"17"-4176,0 11-388,-1 0 0,-2 0 1,-8 36-1,1-29-99,2 0 1,2 0-1,1 1 1,0 43-1,5-78-766,0 0 0,0 0 0,0 0 0,1 0 0,-1 0 0,0 0 0,1 0 0,-1 0 0,0 0 0,1 0 0,-1 0 0,1 0-1,0 0 1,-1 0 0,1 0 0,0 0 0,-1-1 0,1 1 0,0 0 0,0-1 0,0 1 0,0 0 0,0-1 0,1 1 0,34 8-752,-26-9-21,-1 0 1,1-1 0,-1 0-1,1 0 1,14-4-1,-18 2-217,1 0 0,-1 0 0,0 0 0,0-1 0,0 0 0,7-6 0,2-6-3229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3865,'0'0'4709,"21"2"-3817,151 5 87,-151-7-1159,1-2-1,-1-1 1,0 0-1,1-1 1,-2-2 0,24-8-1,113-59-3620,-89 40 3321,-68 32 609,1 1-1,0-1 1,0 1 0,0-1-1,-1 1 1,1 0 0,0 0-1,0-1 1,0 1 0,0 0-1,0 0 1,0 0 0,-1 0-1,1 0 1,0 0 0,0 0-1,0 0 1,0 0 0,0 1-1,0-1 1,-1 0 0,1 0-1,0 1 1,0-1 0,0 1-1,-1-1 1,1 0 0,0 1-1,0 0 1,0 0 0,1 1 48,-1 1 1,1-1-1,-1 0 1,0 1-1,0-1 1,0 1-1,-1-1 0,1 1 1,0 0-1,0 4 1,0 12 447,-1 0 0,-2 27 0,1-33 98,-1 2-466,-1-1 0,-1 1 0,0-1-1,0 0 1,-2 0 0,0 0 0,-12 20 0,-13 34-1674,27-60 326,2 1 0,-1-1 0,1 1-1,1 0 1,0-1 0,-1 12 0,2-8-2548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9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6017,'0'0'7981,"9"-14"-7792,30-41-145,-38 53-52,0 0 1,0 1-1,0-1 0,1 1 0,-1-1 1,0 1-1,1-1 0,-1 1 1,1 0-1,0 0 0,-1 0 0,1 0 1,0 0-1,0 0 0,-1 0 0,1 1 1,0-1-1,0 1 0,3-1 1,-4 1 0,0 0 0,0 1 0,0-1 1,0 1-1,0-1 0,0 1 0,0 0 1,0-1-1,0 1 0,0 0 0,0 0 1,0 0-1,-1 0 0,1-1 0,0 1 1,-1 0-1,1 0 0,-1 0 0,1 0 1,-1 1-1,1-1 0,0 2 1,2 8 33,-1 0 0,0 0 0,-1 0 0,1 14 0,-2-22 32,0 26 111,-1-16-88,1 0 1,1 0-1,0 0 1,4 16-1,-5-27-66,1 1 0,-1-1-1,1 0 1,0 0 0,0 1-1,0-1 1,0 0 0,0 0-1,1 0 1,-1 0 0,0 0-1,1 0 1,0-1 0,-1 1-1,1 0 1,0-1 0,0 1-1,0-1 1,0 0 0,0 0-1,0 1 1,0-1 0,1-1-1,-1 1 1,0 0 0,0 0-1,1-1 1,3 1 0,6-1 51,0 1 1,0-2 0,0 0 0,-1 0 0,1-1 0,0-1 0,0 0 0,-1 0 0,0-1 0,14-7 0,-18 8-49,0-1 1,-1 0-1,1 0 1,-1 0 0,0-1-1,0 0 1,0 0 0,-1-1-1,0 1 1,0-1-1,0 0 1,-1-1 0,0 1-1,0-1 1,0 0 0,-1 0-1,3-9 1,-1-21 977,-5 37-985,0-1 0,0 1 1,0 0-1,0 0 0,0 0 1,0 0-1,0 0 0,0 0 0,0 0 1,0-1-1,0 1 0,0 0 1,0 0-1,0 0 0,0 0 0,0 0 1,0 0-1,0 0 0,0 0 1,0-1-1,0 1 0,0 0 0,0 0 1,0 0-1,-1 0 0,1 0 1,0 0-1,0 0 0,0 0 1,0 0-1,0-1 0,0 1 0,0 0 1,0 0-1,0 0 0,0 0 1,-1 0-1,1 0 0,0 0 0,0 0 1,0 0-1,0 0 0,0 0 1,0 0-1,0 0 0,0 0 0,-1 0 1,1 0-1,0 0 0,0 0 1,0 0-1,0 0 0,0 0 0,0 0 1,0 0-1,-1 0 0,1 0 1,0 0-1,0 0 0,0 0 1,0 0-1,0 0 0,0 0 0,0 1 1,0-1-1,-1 0 0,-9 20 132,4-4-18,1 0 0,0 1-1,1 0 1,1 0 0,1 0-1,0 0 1,1 1-1,3 29 1,-2-44-213,1 0-1,0-1 1,0 1-1,0 0 1,1 0 0,-1-1-1,1 1 1,-1-1-1,1 1 1,0-1 0,0 0-1,0 0 1,0 0-1,0 0 1,1 0 0,-1 0-1,1 0 1,-1-1-1,1 1 1,0-1 0,-1 0-1,1 0 1,0 0-1,0 0 1,0 0-1,0-1 1,0 1 0,4-1-1,1 1-275,0 0-1,-1 0 0,1-1 0,0 0 1,-1-1-1,1 0 0,0 0 0,-1-1 1,1 1-1,11-6 0,-1-3-2021,-1 0 0,25-22 0,-10 6-2384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4313,'0'0'6523,"-11"17"-4924,5-8-1457,-9 14 735,1 0 0,2 1-1,0 1 1,-15 44 0,24-56-717,0 0 0,1 0 0,0 1 0,1-1 0,1 0 0,0 1 0,1-1 0,1 0 0,3 20 0,-3-29-259,-1 1 0,0-1 0,1 0 0,0 1 0,0-1 0,0 0 0,1 0 0,-1-1 0,1 1 0,0 0 0,0-1 0,0 1 0,0-1 0,1 0 0,-1 0 0,1-1 0,0 1 0,0-1 0,0 1 0,0-1 0,0-1 0,1 1 0,-1 0 0,1-1-1,-1 0 1,1 0 0,-1 0 0,1-1 0,-1 0 0,7 0 0,-5 0-517,1-1 0,-1 0 0,0 0 1,0 0-1,1-1 0,-1 0 0,0 0 0,-1-1 0,1 0 0,0 0 0,-1 0 0,0 0 0,10-8 0,11-13-3395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4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4225,'0'0'8716,"-4"12"-7094,-9 30-553,1 0 1,3 0-1,-6 56 0,13-76-1001,1-12-11,0-1 0,1 0 1,0 1-1,3 17 0,-3-25-79,1 0 1,-1-1 0,1 1-1,-1 0 1,1-1-1,0 1 1,0 0 0,-1-1-1,1 1 1,0-1 0,1 1-1,-1-1 1,0 0-1,0 0 1,0 1 0,1-1-1,-1 0 1,1 0-1,-1 0 1,1 0 0,-1 0-1,1-1 1,0 1-1,-1 0 1,1-1 0,0 1-1,-1-1 1,1 0-1,0 1 1,0-1 0,1 0-1,7 0-425,0 1 0,0-2-1,-1 1 1,1-1 0,-1-1-1,18-4 1,-21 3-261,-1 1 0,1-1 0,0 0 0,-1 0 0,0-1 0,0 0 0,0 1 0,0-2 0,0 1 0,-1-1 0,6-7-1,3-8-3411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4417,'0'0'7562,"95"0"-7562,-62-2-24,3-1-809,4-3-655,13-8-1265,-9 2 209,-9 1-1209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3809,'0'0'7033,"5"21"-5854,-3-12-1033,10 44 1362,6 69 0,-15-86-1122,-1 1 0,-2 0 0,-5 45 0,3-71-572,0 0-1,-1 0 0,0 1 0,0-1 0,-1-1 1,-1 1-1,0-1 0,0 0 0,-1 0 1,0 0-1,-1-1 0,0 0 0,-1 0 0,-14 13 1,-2-3-3088,-51 31 0,31-27-1527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1 286 3609,'0'0'5756,"4"-10"-5243,-1 3-439,0 1 1,0 0-1,1-1 0,0 1 0,0 1 1,0-1-1,1 1 0,-1-1 1,1 1-1,1 1 0,-1-1 0,1 1 1,0 0-1,0 0 0,9-4 0,-11 5 93,1 1-1,0 0 1,0 0-1,0 0 1,0 1-1,0 0 0,0 0 1,0 0-1,6 0 1,-9 3-178,-1 1 1,0-1-1,0 1 1,0-1-1,0 1 1,0 0-1,-1-1 1,1 1-1,-1 0 0,0 0 1,0-1-1,0 1 1,0 0-1,-1 3 1,1-4 8,-1 50 125,3 60 326,-2-111-447,0 1-1,0-1 1,0 1 0,1-1 0,-1 1 0,0-1-1,1 1 1,-1-1 0,1 0 0,-1 1 0,1-1-1,0 0 1,-1 1 0,1-1 0,0 0 0,0 0-1,0 0 1,0 1 0,0-1 0,0 0 0,1-1-1,-1 1 1,0 0 0,0 0 0,3 1 0,-1-2 4,-1 1-1,1-1 1,0 0 0,-1 0 0,1 0 0,0 0 0,-1 0 0,1-1-1,0 1 1,-1-1 0,1 0 0,-1 0 0,4-1 0,5-3 36,0-1 0,0 0 0,0-1 1,18-15-1,-14 9-87,0-1 1,0-1-1,-2-1 1,0 0-1,-1 0 1,0-1-1,-1-1 1,-1 1-1,-1-2 1,-1 0-1,0 0 1,-1 0-1,-1-1 1,-1 0-1,-1 0 1,-1 0-1,-1-1 1,0-22-1,-2 43-104,0 34-247,-14 134 629,-1 40 776,29 96 253,-12-284-1093,1-1 36,-1-1 0,-1 1 0,0 0 0,-1 0 0,-5 25 0,5-43-141,-1 1 0,0-1 0,1 0 0,-1 0-1,0 1 1,0-1 0,0 0 0,0 0-1,0 0 1,0 0 0,-1-1 0,1 1 0,0 0-1,0 0 1,-1-1 0,1 1 0,0-1 0,-1 1-1,1-1 1,-1 1 0,1-1 0,0 0-1,-1 0 1,1 0 0,-3 0 0,-45 0 942,38 0-927,1-1-65,0-1 0,0 1 1,0-2-1,1 1 0,-1-1 0,1-1 1,-1 0-1,1 0 0,0 0 1,1-2-1,-1 1 0,-13-12 1,15 11-316,1 0 1,-1 0 0,1-1-1,1 0 1,-1 0 0,-5-11 0,8 13-363,0-1 1,1 0 0,0 1-1,0-1 1,0 0 0,1 0-1,-1 0 1,2 0 0,-2-11 0,3 13 228,-1 0 1,0-1 0,1 1-1,0 0 1,0-1-1,0 1 1,1 0 0,-1 0-1,1 0 1,0 0 0,0 0-1,0 1 1,1-1 0,2-3-1,9-13-1705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33 2465,'0'0'4917,"-1"-6"-4547,0 2-248,-3-17 348,2 20-286,2 15-110,0-3-64,1-1-1,0 1 1,1 0 0,0-1 0,1 1 0,0-1-1,0 0 1,9 17 0,-11-26 1,0 1-1,0-1 1,0 1 0,-1-1-1,1 1 1,0 0 0,-1-1-1,0 1 1,1 0-1,-1-1 1,0 1 0,0 0-1,1-1 1,-2 1 0,1 0-1,0 0 1,0-1 0,-1 4-1,-1-4 25,1 0 0,-1 0-1,0 0 1,0 0-1,0 0 1,1 0 0,-1-1-1,0 1 1,0-1-1,0 0 1,0 1 0,0-1-1,0 0 1,-4 0-1,-27 12-51,34-13 52,10-5 54,8-7 134,1 2 1,0 1-1,37-15 1,-43 22-1128,-13 3 748,1 0 0,-1-1 0,1 1 0,-1 0 0,1-1 1,-1 1-1,0-1 0,1 1 0,-1-1 0,0 0 0,1 0 1,-1 0-1,0 1 0,0-1 0,0 0 0,0 0 0,0 0 1,0-1-1,0 1 0,0 0 0,0 0 0,-1 0 0,1-1 1,0 1-1,0-2 0,5-12-1473,-2-1-1062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3313,'0'0'7127,"-10"8"-6943,1 0-70,1 0 0,0 0 0,1 1 0,0-1 0,0 2 0,1-1 1,0 1-1,0 0 0,1 0 0,1 1 0,-5 16 0,1 6 224,2 1 0,1 0-1,2 0 1,2 60 0,1-92-338,0 1-67,0 0 1,0-1 0,0 1 0,0 0-1,0 0 1,1-1 0,-1 1 0,1-1 0,0 1-1,-1 0 1,1-1 0,0 1 0,1-1-1,-1 0 1,0 1 0,1-1 0,-1 0 0,1 0-1,0 0 1,0 0 0,0 0 0,0 0-1,0 0 1,0-1 0,0 1 0,0-1-1,1 0 1,-1 1 0,1-1 0,-1 0 0,1 0-1,-1-1 1,1 1 0,0 0 0,4-1-1,0 1-325,0-1 0,0-1 0,-1 0 0,1 0-1,0 0 1,-1 0 0,1-1 0,-1 0 0,1-1-1,-1 1 1,0-1 0,0-1 0,7-4 0,13-13-2078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2521,'0'0'8001,"0"18"-6730,0-18-1268,1 24 740,-2 0-1,0-1 0,-2 1 0,-9 41 0,-8-8 551,13-40-1099,0 1 1,1 0-1,1 0 1,1 0 0,1 0-1,0 1 1,1-1-1,1 1 1,2 22-1,-1-40-204,1-1-1,0 1 1,-1 0-1,1-1 1,0 1-1,-1 0 1,1-1-1,0 1 0,0-1 1,0 1-1,0-1 1,-1 0-1,1 1 1,0-1-1,0 0 1,0 0-1,0 1 1,0-1-1,0 0 1,0 0-1,0 0 0,0 0 1,1 0-1,31-1-112,-26 1 98,5 0-388,0 0 1,0-1-1,0-1 1,-1 0-1,1 0 0,-1-1 1,19-8-1,-21 7-365,-1 0-1,-1-1 0,1 0 1,-1 0-1,0-1 1,0 0-1,0 0 0,-1 0 1,0-1-1,9-12 1,0-5-2028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4241,'0'0'8410,"129"23"-7802,-93-23-344,1 0-200,5 0-64,0-11-576,-1-1-1025,-1-3-415,7-11-689,-11 6 289,-10 0-593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1704,'0'0'7646,"11"18"-6487,33 63 65,-38-68-824,-2 0-1,1 1 0,-2 0 1,0 0-1,-1 0 0,0 0 1,-1 1-1,0-1 1,-2 0-1,-1 17 0,0 13 364,2-34-759,0-1 1,-1 0 0,0 1-1,0-1 1,-1 0-1,0 1 1,-1-1-1,0 0 1,-1-1-1,1 1 1,-2 0 0,1-1-1,-1 0 1,0 0-1,-1-1 1,-12 13-1,1-15-9084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2184,'0'0'14886,"16"0"-13468,18 0-1024,90 2 1335,-45 8-4371,-79-10 2519,0 0-1,0 0 0,1 0 1,-1 0-1,0 0 1,1 0-1,-1 0 0,0 0 1,1 0-1,-1 0 1,0 0-1,0 0 1,1 0-1,-1 0 0,0 0 1,1 0-1,-1 0 1,0 0-1,0 1 0,1-1 1,-1 0-1,0 0 1,0 0-1,1 0 1,-1 1-1,0-1 0,0 0 1,1 0-1,-1 1 1,0-1-1,0 0 0,0 0 1,0 1-1,0-1 1,1 0-1,-1 0 1,0 1-1,0-1 0,0 0 1,0 1-1,0-1 1,0 0-1,0 1 0,0-1 1,0 0-1,0 0 1,0 1-1,0-1 1,0 0-1,0 1 0,0-1 1,0 0-1,0 1 1,-1-1-1,1 0 0,0 0 1,0 1-1,0-1 1,0 0-1,-1 0 0,1 1 1,0-1-1,0 0 1,0 0-1,-1 0 1,1 1-1,-18 9-4400,-5-3 855</inkml:trace>
  <inkml:trace contextRef="#ctx0" brushRef="#br0" timeOffset="1">38 143 2425,'0'0'12906,"53"27"-11577,-33-25-617,2 3-360,3 0-272,1-1-80,2 1-64,-2 1-432,9-1-1161,-9-2-1815,-2-3-2178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29 4673,'0'0'4946,"-20"-5"-4113,-67-16-203,80 20-532,0 0-1,0 1 0,0-1 0,0 1 0,0 1 1,0-1-1,1 1 0,-1 0 0,0 1 0,0-1 1,1 1-1,-1 1 0,1-1 0,0 1 0,-1 0 1,1 1-1,0-1 0,1 1 0,-1 1 0,1-1 1,0 1-1,0 0 0,-5 6 0,-3 5 190,2 0 0,0 1 0,1 0 0,0 1 1,2 0-1,-7 19 0,11-27-159,0 0 0,1-1 0,1 1 0,-1 0 1,2 0-1,-1 0 0,2 0 0,-1 1 1,1-1-1,1 0 0,2 16 0,-1-20-77,-1 0 1,2 0-1,-1 0 0,1-1 0,0 1 1,0-1-1,0 1 0,1-1 0,-1 0 1,2 0-1,-1-1 0,0 1 0,1-1 0,0 0 1,0 0-1,0 0 0,0-1 0,1 0 1,8 4-1,6 0 32,1-1-1,0 0 1,0-2 0,0 0-1,0-2 1,1 0 0,-1-2-1,1 0 1,29-4 0,-41 3-147,-1-1 0,0 0 0,1 0 0,-1-1 0,14-6-1,10-11-3164,-12-6-5711,-19 19 5600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1 120,'0'0'6640,"-18"1"-6193,-59 8 188,72-7-553,0 0 1,0 1-1,0 0 1,1-1-1,-1 1 0,1 1 1,0-1-1,0 1 1,0-1-1,0 1 1,1 0-1,0 0 1,-1 1-1,2-1 1,-1 1-1,0 0 1,1-1-1,0 1 1,0 0-1,-1 7 1,-2-2 118,0 6 69,0 0 0,0 1 0,2 0 0,0 0 0,0 0-1,2 0 1,0 0 0,3 29 0,-1-43-260,-1 1 0,1 0 1,0 0-1,0-1 0,1 1 0,-1-1 0,1 1 1,-1-1-1,1 0 0,0 1 0,1-1 1,-1 0-1,0 0 0,1-1 0,0 1 0,-1 0 1,1-1-1,0 1 0,0-1 0,1 0 1,-1 0-1,0-1 0,1 1 0,-1 0 0,1-1 1,-1 0-1,1 0 0,0 0 0,-1-1 1,7 1-1,8 2-293,1-2 1,0 0-1,0-1 0,33-5 1,-32 2-485,1-2 1,-1-1-1,0-1 1,-1 0-1,0-1 1,0-2-1,34-21 1,-9 0-1505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2473,'0'0'8107,"-16"48"-5173,3-2-997,-17 70 464,28-103-2346,0 0 0,1 0-1,0 0 1,1 0 0,0 0 0,4 22 0,-3-32-114,0-1 1,1 1-1,-1-1 0,0 1 1,1-1-1,0 0 0,0 0 1,-1 0-1,1 0 0,0 0 1,0 0-1,1-1 1,-1 1-1,0-1 0,1 1 1,-1-1-1,0 0 0,1 0 1,0 0-1,-1 0 0,1-1 1,-1 1-1,1-1 0,0 1 1,0-1-1,-1 0 0,1 0 1,0 0-1,4-1 1,2 1-803,0-1 1,-1 1 0,1-2-1,0 1 1,-1-1 0,1-1-1,15-6 1,-1-4-2342,-6-1-21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5073,'0'0'7586,"126"5"-7026,-84-5-320,0-2-240,1-5 0,1-2-888,-5 2-1073,-1-5-39,-2-4-57,-9 3-831,-7-1-529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7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2336,'0'0'7679,"8"16"-6581,25 51-40,-30-58-888,0 0 1,-1 0 0,-1 0 0,1 1 0,-2-1-1,1 1 1,-1-1 0,-1 1 0,0-1 0,0 0-1,0 1 1,-2-1 0,1 0 0,-1 0 0,0 0 0,-6 10-1,5-7-1082,-1-1-1,2 1 1,-1 0 0,2 0-1,0 0 1,-1 14-1,3-15-2973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0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2521,'0'0'3748,"8"12"-3342,-3-6-357,1 2 38,0 1 1,0 0-1,0 0 0,-1 0 0,-1 0 1,0 1-1,0 0 0,4 19 1,-4-4 95,-1 0 0,-1 1 0,-1-1 0,-2 0 0,0 1 1,-2-1-1,-1 0 0,-10 38 0,14-62-218,0-1 0,0 0 0,-1 1 0,1-1 0,0 0 0,0 0 0,0 1 1,0-1-1,-1 0 0,1 1 0,0-1 0,0 0 0,-1 0 0,1 0 0,0 1 0,0-1 0,-1 0 0,1 0 0,0 0 0,0 0 0,-1 0 1,1 1-1,0-1 0,-1 0 0,1 0 0,0 0 0,-1 0 0,1 0 0,0 0 0,-1 0 0,1 0 0,0 0 0,-1 0 0,1 0 1,0 0-1,-1-1 0,-5 1-2494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4297,'0'0'6895,"16"-12"-6697,-8 5-164,4-4-20,1 2-1,0-1 1,0 2-1,0 0 1,1 0 0,0 1-1,1 1 1,16-5-1,-23 9 25,0 0 0,0 1-1,0 0 1,0 1 0,0 0 0,0 0-1,0 0 1,0 1 0,0 1-1,10 2 1,-15-3-22,0 0 0,0 1 1,0-1-1,0 1 0,0 0 1,-1 0-1,1 0 0,-1 0 1,1 0-1,-1 1 0,0-1 1,0 1-1,0-1 0,0 1 0,-1 0 1,1 0-1,-1 0 0,1 0 1,-1 0-1,0 0 0,0 0 1,0 0-1,-1 0 0,1 1 0,-1-1 1,0 0-1,0 4 0,0 0 16,0 0 0,0 0 0,-1-1-1,0 1 1,0 0 0,-1-1 0,1 1-1,-1-1 1,-1 1 0,0-1 0,1 0 0,-2 0-1,1 0 1,-1-1 0,-4 7 0,-6 3 48,-1-1 1,1 0 0,-29 19-1,-11 11-99,53-44-179,3-2-1148,27-24-600,0 1 0,58-38 0,-57 43 2157,0-1 0,-1-2 0,42-44 4704,-82 79-4088,-17 23-921,19-22 299,1 1 0,1 0-1,0 1 1,1 0 0,0 0 0,2 0 0,-1 1-1,2-1 1,0 1 0,1 0 0,0 16 0,2-31-206,0 0 1,0 0-1,1 0 1,-1 0-1,0 0 1,0-1-1,1 1 0,-1 0 1,0 0-1,1 0 1,-1-1-1,1 1 1,-1 0-1,1-1 1,0 1-1,-1 0 1,1-1-1,-1 1 1,1-1-1,0 1 0,0-1 1,-1 1-1,1-1 1,0 1-1,1-1 1,30 8-97,31-9-595,-62 1 679,17-3-845,1-1 1,-1-1 0,1-1 0,-2 0 0,1-1 0,-1-1 0,0-1 0,0 0 0,21-18-1,-1 1-1971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3993,'0'0'7255,"-7"17"-6006,3-7-1150,-51 137 3732,49-128-3487,1 0-1,0 0 0,2 1 1,0 0-1,1 0 0,1 34 1,2-51-344,-1-1 0,0 0 0,1 0 0,-1 1 0,1-1 0,0 0 0,0 0 0,0 0 0,0 0 0,0 0 0,0 0 0,1 0 0,-1 0 1,1-1-1,-1 1 0,1 0 0,0-1 0,-1 1 0,1-1 0,2 2 0,0-1-86,0-1-1,0 1 1,0-1 0,0 1-1,1-1 1,-1 0-1,0-1 1,1 1 0,-1-1-1,6 0 1,-2 0-426,0 0 0,0-1 0,0 0 0,0-1 0,0 0 0,-1 0 0,1-1-1,0 0 1,-1 0 0,0 0 0,11-8 0,45-49-6769,-38 33 2825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4353,'0'0'8770,"-10"20"-7066,-1-1-1320,-6 10 762,2 1 0,-24 62 0,37-86-1047,1-1 0,-1 1 1,1-1-1,0 1 0,1 0 0,-1-1 0,1 1 0,0 0 0,1-1 0,-1 1 0,1 0 0,3 9 0,-3-12-95,1 0 0,-1 0 0,1-1 0,0 1 0,0-1 0,0 1 0,0-1 0,0 0 0,1 0 0,-1 0 0,1 0 0,-1 0 0,1-1 0,-1 1 0,1-1 0,0 1 0,0-1 0,0 0 0,0 0-1,0-1 1,0 1 0,0 0 0,0-1 0,4 0 0,11 2-464,1-1-1,-1 0 1,30-5-1,-37 3-687,-1-1 0,0 0 0,0-1 1,0-1-1,-1 1 0,1-1 0,15-10 0,-7 1-2726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4673,'0'0'4721,"133"-9"-4721,-95 2-104,3-3-760,3-1-737,-5-2 41,1-3-128,-6 2-9,-5-2 609,-3 2 480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1176,'0'0'7627,"12"2"-6539,37 9-197,-48-11-827,0 1 0,0 0 0,1 0 0,-1 0 0,0 0 0,0 0 0,0 0 0,0 0-1,0 1 1,0-1 0,0 0 0,0 0 0,-1 1 0,1-1 0,0 1 0,-1-1 0,1 1 0,-1-1-1,1 1 1,-1-1 0,0 3 0,1 33 1221,-1-27-790,1 6-319,-1-1 0,0 0 0,-1 1-1,-1-1 1,-1 0 0,0 0 0,0 0 0,-2 0-1,0 0 1,-8 17 0,-3 6-3046,12 3-4426,4-27 3280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0:5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4569,'0'0'8366,"17"1"-7199,137 6 722,31-6-2538,-184-1 505,0 0 1,1 0-1,-1 0 1,0 0-1,0-1 1,1 1-1,-1 0 1,0-1-1,0 1 1,1-1-1,-1 1 1,0-1-1,0 1 1,0-1-1,1-1 1,4-12-4310,-5 5 173</inkml:trace>
  <inkml:trace contextRef="#ctx0" brushRef="#br0" timeOffset="1">169 0 4273,'0'0'9567,"-2"13"-8573,-6 51 455,2 105 1,8-116-4600,2-4-3711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5153,'0'0'5108,"1"23"-3933,17 185 2218,-2-115-2146,-5-39-1409,-3 1-1,2 65 1,-10-152-10213,0 12 5745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65 352,'0'0'5547,"23"-10"-4391,77-28 53,-89 34-973,0 1 0,1 0-1,-1 1 1,1 0-1,0 0 1,0 2 0,-1 0-1,1 0 1,12 2-1,2 0 245,-16-2-368,-1 1 0,0 0 0,1 1 0,-1 0 0,0 0 0,0 1 0,0 0 1,0 1-1,0 0 0,-1 0 0,1 1 0,-1 0 0,0 1 0,-1-1 0,0 2 0,0-1 1,0 1-1,0 0 0,-1 0 0,0 0 0,-1 1 0,0 0 0,0 0 0,0 1 0,-1 0 0,-1-1 1,1 1-1,-1 0 0,-1 1 0,0-1 0,2 14 0,-3-5 66,1 0 0,-2 1 0,0-1 1,-2 1-1,0-1 0,-1 0 0,-6 23 0,6-34-141,1 0 0,-2 0 0,1 0 0,-1-1 0,0 1 0,-1-1-1,1 0 1,-1 0 0,0 0 0,-1-1 0,1 1 0,-1-1 0,0-1 0,-1 1 0,1-1 0,-1 0 0,0-1 0,0 0 0,0 0 0,-9 3 0,-18 3-245,-1-1 0,-49 5 0,-38 8-5251,147-28-316,-2-3 3522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1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4745,'0'0'2686,"-20"13"-1827,-1-1-581,13-8-157,-1 1 0,1 0 0,0 0 0,0 1 0,1 0 0,0 0 1,0 1-1,0 0 0,1 0 0,0 1 0,0-1 0,-8 18 0,4-7 169,1 1 0,0 0-1,2 1 1,0-1 0,1 2-1,2-1 1,0 0 0,0 1-1,2 0 1,1 0 0,1 0 0,3 30-1,-3-48-301,1 0-1,0 0 1,0 0-1,0 1 0,0-1 1,1 0-1,-1-1 1,1 1-1,0 0 1,0 0-1,0-1 0,0 1 1,0-1-1,0 0 1,1 1-1,-1-1 1,1 0-1,0-1 0,-1 1 1,1 0-1,0-1 1,0 1-1,0-1 1,0 0-1,0 0 0,0 0 1,1-1-1,-1 1 1,0-1-1,0 1 1,1-1-1,-1 0 0,5-1 1,2 1-312,0-1 0,0-1 0,0 1 0,0-1 0,0-1 1,0 0-1,-1 0 0,0-1 0,1 0 0,8-6 0,74-59-5066,-57 37 1950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4729,'0'0'5851,"-5"19"-4424,-43 141 2715,40-128-3339,1 0 1,2 0-1,1 1 0,0 56 1,4-87-807,1 0 1,-1-1 0,1 1-1,0 0 1,0-1 0,0 1-1,0-1 1,0 1 0,0-1 0,0 1-1,0-1 1,0 0 0,1 0-1,-1 1 1,0-1 0,1 0-1,-1 0 1,1 0 0,0-1-1,-1 1 1,1 0 0,0-1-1,-1 1 1,1-1 0,0 1 0,0-1-1,-1 0 1,3 1 0,55 5-749,-37-5 60,48 1-3456,-67-2 3590,0-1 1,1 1-1,-1 0 1,0-1-1,0 0 1,0 1 0,0-1-1,0-1 1,0 1-1,0 0 1,0-1 0,0 1-1,0-1 1,-1 0-1,1 0 1,3-4-1,1-8-3605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5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3167 32,'0'0'2561,"-4"-52"1729,5 46-4288,0 0-1,0-1 1,0 2 0,1-1-1,0 0 1,0 0 0,1 0-1,-1 1 1,1 0 0,7-10 0,40-49-77,-46 60 61,144-158-94,-27 64 124,45-73 238,6 22-66,38-25 142,-163 136-311,88-78 107,36-28 271,-80 63-256,-18 14 46,54-48 92,-76 66-194,94-70-1,429-237 356,-267 191-246,74-37 845,-347 182-931,38-26 0,-48 29-90,0 1-1,2 1 1,51-23-1,-29 18 138,0-3-1,65-41 0,-74 39-114,2 2 1,0 2-1,76-27 0,-90 38-27,0-1 0,35-20-1,-41 19-13,1 1 0,1 1 1,0 1-1,24-6 0,-30 10 5,0-1 0,-1 0 1,0-2-1,19-11 1,-23 12-10,1 0-1,0 1 1,0 0 0,1 1 0,-1 0 0,1 1 0,14-2 0,-10 2 6,-1 0-1,0-1 0,0 0 1,-1-2-1,0 0 1,21-12-1,44-18-90,-55 26-36,45-24-1,7-4 91,-66 34-7,0 2 0,1 0 0,-1 0 0,1 1 0,-1 0 0,1 2 0,19 0 0,-25-1 442,-5 0-1828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4553,'0'0'6529,"108"0"-5736,-78 0-457,4 0-336,0-5-48,-1-6-849,11-6-1167,-11-1-1641,-3-2-752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2777,'0'0'4107,"3"19"-2676,5 59 1003,-4 0 0,-6 103 0,-1-167-2243,0 0-1,-1 0 1,-7 17 0,-6 21-2111,13-18-5627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5865,'0'0'6570,"13"-12"-6432,40-39-124,-51 50-27,-1 0-1,1-1 1,-1 1 0,1 0 0,-1-1 0,1 1 0,0 0-1,0 0 1,0 1 0,-1-1 0,1 0 0,4 0 0,-5 1 7,-1 0 0,1 0 0,-1 0 0,1 0 0,-1 0-1,1 0 1,-1 0 0,1 1 0,-1-1 0,0 0 0,1 0 0,-1 1 0,1-1 0,-1 0 0,1 1 0,-1-1 0,0 0 0,1 1 0,-1-1 0,0 0 0,1 1 0,-1-1 0,0 1 0,0-1 0,1 1 0,-1-1 0,0 1 0,0-1 0,0 1 0,1 5-7,0-1 0,-1 1 0,1-1 1,-1 1-1,-1-1 0,0 6 0,0-2 137,1 155 635,1-163-745,-1 1-1,1-1 0,-1 0 1,1 0-1,-1 0 1,1 0-1,0 1 1,0-1-1,0 0 1,0 0-1,0-1 1,0 1-1,0 0 0,0 0 1,0 0-1,0-1 1,0 1-1,0 0 1,0-1-1,1 1 1,-1-1-1,0 0 0,0 1 1,1-1-1,-1 0 1,0 0-1,1 0 1,-1 0-1,0 0 1,3 0-1,50 0 685,-46-1-515,4 0-86,-1-1 1,1 0 0,0-1-1,-1 0 1,1-1 0,-1 0 0,16-9-1,-20 10-86,-1-1 0,1 0 0,-1 0-1,0-1 1,0 0 0,0 0 0,-1 0-1,1 0 1,-1-1 0,-1 0 0,1 0-1,6-13 1,-9 15-8,-1 0 0,0 0-1,0 0 1,-1 0 0,1 0 0,-1 0-1,0 0 1,0-5 0,-1 0 144,1 8-150,0 1 0,-1 0 0,1 0 0,0 0 0,-1 0-1,1 0 1,0 0 0,-1 0 0,1-1 0,0 1 0,-1 0 0,1 0-1,0 0 1,-1 0 0,1 1 0,0-1 0,-1 0 0,1 0 0,0 0 0,-1 0-1,1 0 1,0 0 0,-1 0 0,1 1 0,0-1 0,0 0 0,-1 0-1,1 0 1,0 1 0,0-1 0,-1 0 0,1 0 0,0 1 0,0-1-1,-1 0 1,1 0 0,0 1 0,0 0 0,-12 9 20,6-3 76,0 0 0,1 1 0,0-1 0,0 1 1,1 0-1,0 1 0,0-1 0,1 1 0,0-1 0,1 1 0,0 0 0,0 0 0,1 0 1,0 0-1,0 0 0,2 12 0,-1-19-125,1-1-1,0 1 1,0 0 0,0-1-1,-1 1 1,1-1 0,1 1-1,-1-1 1,0 1 0,0-1 0,1 0-1,-1 0 1,0 0 0,1 0-1,-1 0 1,1 0 0,-1 0-1,1 0 1,0 0 0,-1-1-1,1 1 1,0-1 0,0 1-1,-1-1 1,1 0 0,0 1 0,3-1-1,59 1-2574,-46-2 1345,-9 1 448,1-1 0,0 0 0,0 0 1,0-1-1,-1-1 0,13-4 1,18-10-2405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3849,'0'0'6109,"-13"18"-4814,6-9-1094,-7 9 372,2 0 0,0 0 0,1 1 0,0 0 0,-13 38 1,21-48-394,0 0 1,1 1 0,1-1 0,-1 1 0,1-1 0,1 1 0,0-1 0,0 1 0,1-1 0,0 1 0,4 13 0,-3-17-196,1 0 0,0 0 1,0 0-1,0 0 0,0-1 1,1 1-1,0-1 0,0 0 1,1 0-1,-1-1 0,1 1 1,0-1-1,0 0 0,1 0 1,-1-1-1,1 1 0,8 3 1,-6-4-407,0 0 0,0 0 0,0-1 0,0 0 0,1 0 1,-1-1-1,1 0 0,12 0 0,-15-1-172,0-1-1,0 1 1,0-1 0,0 0 0,0-1-1,-1 1 1,1-1 0,-1 0 0,1 0-1,-1-1 1,0 0 0,0 0 0,6-4-1,11-15-3536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3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5073,'0'0'6788,"-2"12"-5560,-7 40-149,-2-3 520,-6 98-1,16-128-1633,2 18 248,-1-36-265,0 0 1,1 0-1,-1 0 0,1 0 0,-1 0 1,1 0-1,-1 0 0,1-1 0,0 1 0,-1 0 1,1 0-1,0 0 0,-1-1 0,1 1 0,0-1 1,0 1-1,0 0 0,0-1 0,0 1 0,0-1 1,0 0-1,0 1 0,0-1 0,0 0 1,0 0-1,0 1 0,0-1 0,0 0 0,0 0 1,0 0-1,1 0 0,1 0-405,1 0-1,-1 0 1,1-1 0,-1 1-1,1-1 1,-1 1-1,1-1 1,-1 0 0,0-1-1,0 1 1,1 0 0,-1-1-1,0 0 1,0 0 0,0 0-1,-1 0 1,1 0-1,0 0 1,-1-1 0,5-5-1,6-9-3975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3449,'0'0'9338,"73"11"-8722,-39-10-616,4-1-104,3 0-408,3 0-1137,-1 0-271,5-12-649,-11-1 193,-9-1-1545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04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3561,'0'0'5321,"35"107"-4001,-31-68-168,-4 2-95,0-4-225,0 1-320,0-6-272,-2-4-136,-14 1-104,-5-6-312,-31 9-1336,7-7-1009,-1-4-1960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 3921,'0'0'4473,"-5"-3"-3158,3 2-1035,0 1-121,0-1 0,0 0 0,0 0 0,0 0 0,0 0 0,0 0-1,0 0 1,0 0 0,1 0 0,-1-1 0,0 1 0,1-1-1,-3-2 1,18 4 5677,30 7-6615,-31-5 1253,44 5 60,73-1 0,-50-6-2451,-31 0-1751,-62 0-2708,-7 3 3358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3409,'0'0'7780,"0"-14"-3252,0 211-4436,0-193-94,0-1 0,0 1 0,0 0 1,1-1-1,0 1 0,-1-1 0,1 1 1,0-1-1,1 0 0,-1 1 0,1-1 1,-1 0-1,1 0 0,0 0 0,0 0 1,0 0-1,1 0 0,-1-1 0,1 1 0,-1-1 1,1 1-1,0-1 0,0 0 0,0 0 1,0 0-1,0-1 0,1 1 0,-1-1 1,0 0-1,1 0 0,-1 0 0,7 1 1,-2-1 19,0 0 0,0-1 0,0 0 0,0 0 0,0-1 0,0 0 0,0 0 0,0-1 0,0 0 0,-1 0 0,1-1 0,-1 0 0,14-7 0,4-6 81,-2 0-1,1-1 0,-2-2 0,-1 0 0,0-1 0,25-32 0,-47 100-183,2-30 88,-1-13-19,0 0 1,0 0-1,1-1 1,-1 1 0,1 0-1,0-1 1,0 1 0,1 0-1,-1-1 1,1 0 0,0 1-1,5 6 1,-5-8 14,1 0 0,0 0 0,0-1 0,0 0 0,0 1 0,0-1 0,0 0 0,0 0 0,1-1 0,-1 1 0,1-1 0,-1 0 0,1 1 0,0-2 0,-1 1 0,8 0 1,1 0 89,0 0 0,0-1 0,0 0 0,0-2 0,0 1 0,-1-1 0,1-1 0,0 0 0,19-8 0,-27 10-49,-1-1 1,1 1-1,-1-1 1,0 0-1,1 0 1,-1 0-1,0 0 1,0-1-1,-1 1 1,1-1-1,0 0 0,-1 0 1,0 1-1,1-2 1,-1 1-1,0 0 1,-1 0-1,1-1 1,-1 1-1,1-1 1,-1 1-1,0-1 1,0 0-1,0 1 1,-1-1-1,0 0 0,1 0 1,-1 1-1,-1-1 1,1 0-1,0 0 1,-1 1-1,0-1 1,0 0-1,-2-5 1,1 5-45,-1-1 0,0 1 1,0 0-1,0 0 0,0 0 0,-1 0 1,1 1-1,-1-1 0,0 1 1,0 0-1,-1 0 0,1 0 1,0 1-1,-1 0 0,-9-4 1,1 1-524,-1 0 0,1 1 0,-1 0 0,-23-2 0,35 6 456,-6-2-781,0 2 0,1-1 1,-1 1-1,0 1 0,-9 1 0,15-2 574,0 1-1,0-1 1,1 1-1,-1 0 1,0-1-1,0 1 1,0 0-1,1 0 1,-1 1-1,1-1 1,-1 0-1,1 0 1,-1 1-1,1-1 1,0 1-1,-1-1 1,1 1-1,0 0 1,0-1-1,0 1 1,0 0-1,1 0 1,-1 0-1,0 2 1,-2 9-2079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5145,'0'0'4329,"22"-2"-6810,-14 46 1001,1 3-1544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9:15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53 1408,'0'5'526,"0"0"0,-1-1 1,1 1-1,-1 0 0,0 0 0,0-1 0,-1 1 1,-2 6-1,2-7-363,0 0 0,1-1 0,-1 1-1,1 0 1,0 0 0,0 0 0,0 0 0,0 0 0,1 8 0,0-10-128,0-1 1,0 0-1,1 1 1,-1-1 0,1 0-1,-1 0 1,1 1-1,-1-1 1,1 0-1,0 0 1,0 0-1,0 0 1,-1 0-1,1 0 1,0 0-1,0 0 1,0 0 0,0 0-1,1-1 1,-1 1-1,0 0 1,0-1-1,0 1 1,1-1-1,-1 1 1,0-1-1,0 0 1,1 1-1,-1-1 1,0 0-1,1 0 1,-1 0 0,0 0-1,1 0 1,-1 0-1,2-1 1,2 0-6,0 0 1,0 0-1,-1 0 1,1-1 0,0 0-1,-1 0 1,1 0-1,-1 0 1,0-1-1,0 0 1,0 0 0,0 0-1,0 0 1,0-1-1,4-5 1,6-7-59,0-1 0,12-22 0,-22 34 32,-1 0 0,0 0-1,0-1 1,-1 1 0,2-7 0,-3 11-15,-1 0 0,0 0 1,0 1-1,0-1 0,0 0 1,0 0-1,0 1 1,0-1-1,0 0 0,0 0 1,0 0-1,0 1 0,0-1 1,-1 0-1,1 0 0,0 1 1,0-1-1,-1 0 0,1 1 1,-1-2-1,0 2 1,0-1 1,0 0-1,0 1 1,0-1-1,0 1 0,0 0 1,0-1-1,0 1 0,0 0 1,0-1-1,0 1 1,0 0-1,0 0 0,0 0 1,0 0-1,0 0 0,-1 0 1,-1 0-1,-5 1-169,0 1 0,1-1-1,-1 1 1,0 1 0,1-1 0,-14 7-1,14-5-451,1 0 0,-1 0-1,0 1 1,1 0-1,0 0 1,0 0-1,1 1 1,0 0 0,0 0-1,0 0 1,-5 10-1,4-4 611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5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4726 1 816,'0'0'4096,"-18"7"-3419,11-4-667,-31 12 732,1 2 0,-53 33-1,-2 9-447,-2-3-1,-114 47 1,-42 20-254,89-29-112,55-29 88,38-26 25,28-14-91,0-3 1,-1-1-1,-53 18 0,61-26 54,0 2-1,-44 28 1,57-32 0,-186 100 283,187-101-280,1-1 4,-1 1 1,-32 25-1,-60 37 47,75-50-22,-52 40-1,36-22-31,-2-4 0,-62 34 0,-5 2 76,-75 35 48,139-79 24,0 2 1,-96 70 0,35-20-74,80-56-26,-66 54 0,-110 92 11,193-149-63,-29 37 0,30-34 2,-33 33 0,-16-1 2,49-42-5,1 2 1,0-1-1,2 2 1,0 1 0,-20 26-1,8-8-54,-1-1 0,-2-1 0,-1-2 1,-2-2-1,-58 41 0,34-26 24,15-7-49,-40 44 1,-18 16 67,59-62 32,9-9-184,-33 36 1,35-21 3,3-12 169,15-14 6,0-1-1,-1-1 1,0 0-1,-1-1 1,-1-1 0,0 0-1,-36 18 1,50-29-13,0 1 0,0-1 0,0 1 0,1 0 0,-1 0 1,0 0-1,1 0 0,-1 0 0,1 0 0,0 1 1,0-1-1,0 1 0,0 0 0,0-1 0,1 1 0,-2 4 1,-14 20 15,-26 21 20,43-48-47,0-4-546,1 1 120,-1-1 1,1 0-1,0 1 1,0-1-1,1 1 0,-1-1 1,1 1-1,2-4 0,0 0-791,6-15-2294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67 2793,'0'0'8209,"-10"-11"-6888,-32-30-157,40 39-1099,0 0 1,0 1-1,0 0 1,-1-1-1,1 1 1,-1 0-1,1 0 1,-1 0-1,1 1 1,-1-1-1,0 1 1,1-1-1,-1 1 1,0 0-1,0 0 1,1 0-1,-1 0 1,0 0-1,1 1 1,-6 1-1,3 0-59,0 0-1,0 0 1,0 0 0,0 1-1,0 0 1,0 0 0,-5 5-1,-4 3 10,2 2-1,-1-1 0,1 1 0,1 1 1,1 0-1,0 1 0,0 0 1,2 0-1,0 1 0,0 0 1,2 1-1,0-1 0,1 1 1,0 0-1,2 1 0,0-1 1,1 1-1,0 20 0,3-32 13,0-1-1,0 0 1,1 0-1,0 1 1,0-1-1,0 0 1,1-1-1,-1 1 0,1 0 1,0-1-1,1 0 1,-1 1-1,1-1 1,0-1-1,0 1 1,0 0-1,0-1 1,1 0-1,-1 0 1,1 0-1,0-1 1,-1 1-1,2-1 0,-1-1 1,0 1-1,0 0 1,0-1-1,1 0 1,-1-1-1,0 1 1,1-1-1,-1 0 1,1 0-1,-1 0 1,0-1-1,1 0 1,-1 0-1,8-3 0,-10 3-16,-1 0 0,0 0 0,0 0 0,0 0 0,0 0 0,0 0 0,0-1 0,0 1 0,0-1 0,0 1 0,-1-1 0,1 0 0,-1 0 0,1 0 0,-1 0 0,0 0 0,1 0 0,-1 0-1,0 0 1,-1 0 0,1 0 0,0-1 0,0 1 0,-1 0 0,0-1 0,1 1 0,-1 0 0,0-1 0,0 1 0,0 0 0,0-1 0,-1 1 0,1 0 0,-1-3 0,-1 0-118,0 1 0,0 0 1,0-1-1,0 1 1,-1 0-1,1 1 0,-1-1 1,0 0-1,0 1 0,0-1 1,-1 1-1,1 0 1,-1 0-1,0 0 0,-7-3 1,-1 1-535,1 1 0,0 0 0,-1 0 0,0 2 1,-15-3-1,0 3-6571,47 2 5982,2 0 184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0 107 784,'0'0'5984,"5"0"-5345,-4 0-607,0 0 1,0 0-1,0 1 0,0-1 1,0 0-1,0 0 0,0 0 0,0 1 1,0-1-1,0 1 0,0-1 1,0 0-1,0 1 0,0 0 1,-1-1-1,1 1 0,0-1 1,0 1-1,-1 0 0,1 0 1,0-1-1,-1 1 0,1 0 1,-1 0-1,1 0 0,-1 0 1,1 0-1,-1 0 0,0-1 1,1 3-1,-1 40 1045,-1-28-842,0-3-96,0-1 0,0 1 0,1-1 0,1 1 0,2 15 0,-2-25-82,-1 1-1,1-1 1,0 1-1,0-1 1,0 0-1,0 0 1,0 1-1,1-1 0,-1 0 1,1 0-1,-1 0 1,1-1-1,-1 1 1,1 0-1,0 0 1,0-1-1,0 1 0,0-1 1,0 0-1,1 0 1,-1 0-1,0 0 1,0 0-1,1 0 1,-1 0-1,1-1 0,-1 1 1,1-1-1,-1 0 1,5 0-1,1 0 121,0 0-1,0-1 0,0-1 1,0 1-1,0-1 0,0-1 1,0 1-1,0-1 0,-1-1 1,0 1-1,1-1 0,-1-1 0,-1 1 1,1-1-1,-1 0 0,0-1 1,0 0-1,0 0 0,-1 0 1,0 0-1,0-1 0,4-8 1,-3 6-420,-1 0 1,0-1 0,-1 0 0,0 0-1,-1 0 1,0 0 0,3-17-1,-5 19-542,-1-1 0,1 1 0,-1-1 0,-1 1 0,1-1 0,-1 1 0,-1 0 0,0-1 0,-5-14 0,-4-2-2450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1528,'0'0'5201,"-8"80"-6001,4-35-640,2-4-1585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36 4953,'0'0'6709,"-13"-7"-6207,-41-19-270,52 25-227,1 1 0,-1 0 0,1-1 0,-1 1 0,1 0 0,-1 0-1,0 0 1,1 0 0,-1 0 0,1 0 0,-1 0 0,0 0 0,1 1 0,-1-1 0,1 1 0,-1-1 0,1 1 0,-1 0-1,1-1 1,-1 1 0,1 0 0,0 0 0,0 0 0,-1 0 0,-1 2 0,-19 31-2,19-28 9,-6 11 3,1 1 0,0 0 0,2 0 1,0 1-1,1 0 0,1 0 0,1 0 0,0 1 1,2-1-1,0 1 0,3 25 0,-2-41 19,1-1 0,-1 0 0,1 1 0,0-1 1,0 0-1,1 0 0,-1 0 0,1 0 0,-1 0 0,1 0 0,0 0 0,0-1 0,0 1 0,0-1 0,1 1 0,-1-1 0,1 0 0,-1 0 0,1 0 0,0 0 0,0 0 0,0-1 0,0 1 0,0-1 0,0 0 0,0 0 0,0 0 0,1 0 0,-1-1 0,0 1 0,1-1 0,-1 0 0,0 0 0,1 0 0,-1 0 0,0 0 0,1-1 0,5-1 0,-8 1 20,1 0 0,-1-1 0,0 1 0,0 0 0,0 0 0,0-1 0,0 1 0,0-1 0,0 1 0,0-1 0,0 1 0,-1-1 0,1 0 0,0 1 0,-1-1 0,0 0 0,1 1 0,-1-1 0,0 0 0,0 0 0,0 1 0,0-1 0,0 0 0,0 0 0,-1 1 0,1-1 0,-1-2 0,0 0 1,1 0-1,-1 0 1,0 0-1,-1 0 1,1 0-1,-1 0 1,1 1-1,-1-1 1,0 1-1,0-1 1,-3-3-1,3 5-268,0 1 0,0-1 0,0 0 0,0 0 0,0 1 0,-1 0-1,1-1 1,0 1 0,-1 0 0,1 0 0,-1 0 0,1 0 0,-1 1 0,1-1 0,-1 1 0,1-1 0,-1 1-1,0 0 1,1 0 0,-1 0 0,0 0 0,-4 2 0,5-2-46,0 2 0,1-1 0,-1 0 0,0 0 0,0 1 0,1-1 0,-1 1 1,1-1-1,-1 1 0,1 0 0,-1-1 0,1 1 0,0 0 0,0 0 0,0 0 0,0 0 0,0 0 0,1 0 0,-1 0 0,0 0 0,1 0 0,0 1 0,-1-1 1,1 0-1,0 4 0,0 16-1335,0-4-454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4025,'0'0'4143,"15"2"-3445,47 11 1201,124 9 0,-185-22-1849,-1 0 1,1 0-1,-1 0 1,1 0-1,-1 0 1,1 0-1,-1 0 1,1 0-1,-1-1 1,1 1-1,-1 0 0,1 0 1,-1 0-1,1-1 1,-1 1-1,0 0 1,1-1-1,-1 1 1,1 0-1,-1-1 1,0 1-1,1 0 0,-1-1 1,0 1-1,0-1 1,1 1-1,-1-1 1,0 1-1,0 0 1,1-1-1,-1 1 1,0-1-1,0 1 0,0-1 1,0 1-1,0-1 1,0 1-1,0-1 1,0 1-1,0-1 1,0 1-1,0-1 0,0 1 1,0-1-1,0 1 1,-1-2-1,1 1-16,0 0 0,-1 0-1,1 0 1,-1 0 0,1 0 0,-1 0-1,0 0 1,1 1 0,-1-1 0,0 0-1,1 0 1,-1 0 0,0 1-1,0-1 1,0 0 0,0 1 0,0-1-1,0 0 1,0 1 0,0-1 0,0 1-1,0 0 1,-2-1 0,-1 1-82,0 0 1,0 0-1,0 0 0,1 1 1,-1 0-1,0-1 1,0 1-1,0 1 0,0-1 1,1 1-1,-1-1 1,1 1-1,-1 0 1,1 0-1,0 0 0,0 1 1,0-1-1,0 1 1,0 0-1,0 0 1,1 0-1,-1 0 0,1 0 1,0 1-1,0-1 1,0 1-1,0-1 0,1 1 1,-3 7-1,1-1 43,0-1 0,0 1 0,1 0 0,0 0 0,1 0 1,0 0-1,0 0 0,1 0 0,1 0 0,-1 0 0,4 14 0,-2-20-11,0 0 0,-1 0 1,1-1-1,1 1 1,-1-1-1,0 0 0,1 1 1,0-1-1,0 0 1,0 0-1,0-1 0,0 1 1,1-1-1,-1 0 0,1 1 1,-1-1-1,1-1 1,0 1-1,0-1 0,0 1 1,0-1-1,0 0 0,6 0 1,12 3 18,0-1 0,0-2 1,22 0-1,-37-1 39,-3 0-29,1 0 1,-1-1 0,0 0 0,1 1-1,-1-1 1,1-1 0,-1 1 0,0-1-1,0 0 1,0 0 0,0 0 0,0 0 0,0 0-1,-1-1 1,1 0 0,-1 0 0,0 0-1,0 0 1,0-1 0,0 1 0,0-1-1,-1 1 1,4-7 0,-2 1 53,1-1 1,-2 1-1,1-1 0,-2 0 1,1 0-1,-1 0 1,-1 0-1,1 0 0,-2-14 1,0 24 33,-2 34-1218,0-19 1082,0 1 0,1 0 0,1 24 0,1-39 27,0 1 0,0-1 0,0 1 0,1-1 0,-1 0 0,0 1 0,1-1 0,-1 0 0,1 0 0,-1 0 0,1 0 0,0 0 0,-1 0 0,1 0 1,0-1-1,0 1 0,-1-1 0,1 1 0,0-1 0,0 0 0,0 0 0,0 1 0,-1-1 0,1-1 0,0 1 0,3 0 0,56-3 271,-50 1-233,1-1 0,-1 0 0,0 0 0,1-1 0,-1-1 0,-1 0 0,1 0 0,-1-1 0,0 0 0,0-1 0,-1 0 0,12-11 0,-19 16 4,-1 0 0,0 0 0,0 0 0,0 0 0,0-1 0,0 1 0,0 0-1,-1 0 1,1 0 0,-1-1 0,1 1 0,-1 0 0,0-1 0,0-3 0,-16 27-916,15-17 860,0 1-1,0 0 1,1 0-1,-1 0 1,1-1-1,0 1 1,0 0 0,1 0-1,-1 0 1,1 0-1,0-1 1,3 8-1,-3-10 30,1 1-1,0-1 0,0 0 1,0-1-1,0 1 0,0 0 0,0 0 1,0-1-1,0 1 0,1-1 0,-1 0 1,1 0-1,-1 0 0,1 0 0,-1 0 1,1 0-1,0-1 0,-1 1 0,1-1 1,0 0-1,-1 0 0,1 0 0,3 0 1,10 0 104,1 0 1,-1-1 0,0-1 0,0-1 0,0 0 0,19-6-1,-27 6-94,1 0 0,-1-1 0,0 0 0,0 0 0,-1-1 0,1 0 0,-1 0 0,0-1 0,0 1 0,-1-2 0,0 1 0,0-1 0,5-7 0,-8 10 28,-1-1 0,1 1 0,-1-1 0,-1 0 1,1 1-1,-1-1 0,1 0 0,-1 0 0,-1 0 0,1 0 0,-1 0 1,0 0-1,0 0 0,0 0 0,-1 0 0,0 0 0,0 1 0,0-1 1,-2-5-1,3 9-50,-1 1 0,1 0 1,0 0-1,-1 0 0,1 0 1,0 0-1,-1 0 0,1 0 1,-1 0-1,1 0 0,0 0 1,-1 0-1,1 0 0,0 0 1,-1 0-1,1 0 0,0 1 0,-1-1 1,1 0-1,0 0 0,-1 0 1,1 0-1,0 1 0,-1-1 1,1 0-1,0 0 0,0 1 1,-1-1-1,1 0 0,0 1 1,0-1-1,-1 0 0,1 0 1,0 1-1,0-1 0,0 0 1,0 1-1,0-1 0,0 1 1,-1-1-1,1 0 0,0 1 0,0-1 1,0 0-1,0 1 0,0-1 1,0 0-1,1 1 0,-10 25-61,9-23 74,-15 54 399,4 0 1,2 1-1,2 0 1,2 95-1,5-152-409,5-15-5307,13-39-1346,-10 25 2723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2905,'0'0'5681,"15"12"-4894,48 37-113,-60-47-566,0 0 0,0-1 0,1 1 0,-1 0 0,1-1 0,-1 0 0,1 1 0,-1-2-1,1 1 1,0 0 0,-1-1 0,1 1 0,0-1 0,0 0 0,0-1 0,-1 1-1,1 0 1,0-1 0,-1 0 0,7-2 0,-2-1 57,-1 1-1,1-2 1,-1 1 0,0-1-1,0 0 1,7-7 0,-9 8-16,1-1 1,-1 1 0,0-1 0,-1 0-1,1-1 1,-1 1 0,0-1 0,0 0 0,-1 0-1,0 0 1,0 0 0,0-1 0,-1 1-1,0-1 1,2-10 0,-4 17 9,0 12-549,-1 7 401,-1 0 0,-9 35 0,7-34 37,0-1 0,-2 39-1,6-57-101,0-1-1,0 1 1,0 0-1,0 0 1,0-1-1,0 1 1,0 0-1,1 0 1,-1-1-1,0 1 0,0 0 1,1-1-1,-1 1 1,0 0-1,1-1 1,-1 1-1,0-1 1,1 1-1,-1 0 1,1-1-1,-1 1 1,1-1-1,-1 1 1,1-1-1,0 0 0,-1 1 1,1-1-1,0 1 1,-1-1-1,1 0 1,0 0-1,-1 1 1,1-1-1,0 0 1,0 0-1,3 0-220,-1 0 0,1 0 1,-1 0-1,0-1 0,1 1 0,-1-1 0,0 0 0,5-2 0,64-33-4030,-71 36 4268,47-29-1834,-3 1-349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2825,'0'0'6513,"-7"17"-5546,1-4-726,0 0 0,0-1 0,-1 0-1,-1 0 1,0-1 0,-1 0 0,0 0 0,-1-1 0,0 0 0,-12 9 0,-69 38 1726,82-52-1760,0-1-1,0 0 1,-1 0-1,1-1 1,-1-1-1,0 1 1,1-1-1,-17 1 1,24-9-251,1 1 0,0 0 1,1 0-1,-1-1 0,1 1 1,0 0-1,0-1 0,2-9 1,-1 11 38,1 0 1,0 0 0,0 0 0,0 0 0,1 0 0,-1 0 0,1 0 0,0 1 0,0-1 0,0 1 0,0 0 0,1 0 0,-1 0 0,8-4 0,-9 6-10,0 0 1,-1 0-1,1 0 1,0 0-1,0 0 1,0 0-1,0 0 1,0 1-1,0-1 1,0 1-1,0-1 1,0 1 0,0 0-1,0 0 1,0 0-1,0 0 1,0 0-1,0 1 1,1-1-1,-1 0 1,0 1-1,0 0 1,-1-1-1,1 1 1,0 0-1,0 0 1,0 0 0,0 0-1,-1 0 1,1 1-1,0-1 1,-1 1-1,2 1 1,109 157 385,-81-135-2917,7-11-3868,-19-14 2427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1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4577,'3'0'13900,"24"0"-13182,139-12 1278,-80 4-2744,0 5-4496,-110 20-4610,5-11 6669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29 400,'0'0'12169,"20"-5"-11430,-7 2-607,5-3 165,0 2 0,1 0 1,0 1-1,0 1 0,33 1 0,-50 2-280,1 0 0,0 0 0,-1 0 0,1 0 0,-1 1 0,1-1-1,-1 1 1,0-1 0,1 1 0,-1 0 0,0 0 0,0 0 0,0 0 0,-1 1-1,1-1 1,-1 0 0,1 1 0,-1-1 0,1 1 0,-1-1 0,0 1 0,0 0-1,-1-1 1,1 1 0,-1 0 0,1 0 0,-1 3 0,3 13 113,-1 1 0,0 31-1,-2-46-73,-1 8 61,-1 0-1,0 0 1,0 0 0,-1-1 0,-1 1-1,0-1 1,-1 0 0,-1 0 0,1 0 0,-2-1-1,0 1 1,0-2 0,-13 16 0,0-3 122,0-2 1,-1-1-1,-2 0 1,-47 32-1,53-44 234,41-14-844,209-8 1112,-131 14-3925,-48 0-1365,-53 0 4298,0 0 1,-1 0 0,1 0-1,0 0 1,0 0 0,-1-1-1,1 1 1,0 0 0,0 0-1,-1-1 1,1 1 0,0-1-1,-1 1 1,1-1 0,0 1-1,-1-1 1,1 1 0,-1-1-1,1 0 1,-1 1 0,1-1-1,-1 0 1,1 1 0,-1-1-1,0 0 1,1-1 0,7-13-4842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6 4185,'0'0'9838,"-19"38"-8492,-92 129 1630,136-230-1101,62-84-1673,-86 147-193,0 0-50,-7 29-462,-63 98 339,33-65-2425,35-59 2207,-1-1 0,1 0 0,-1 0 0,1 0-1,-1 0 1,0-1 0,0 1 0,0 0 0,0-1 0,0 1-1,0-1 1,0 1 0,0-1 0,-1 0 0,1 0 0,0 0-1,-1-1 1,1 1 0,-1 0 0,1-1 0,-1 0 0,-2 1-1,-13-1-3208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6:5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1 320,'0'0'2906,"-11"18"-2227,-92 137 1349,88-131-1737,-1 0 0,0-1-1,-2-1 1,-28 28 0,42-48-327,4-1-285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5209,'0'0'5296,"-10"19"-4937,-1 0-248,-2 3 71,1 0 1,1 1 0,-14 43-1,10-9 286,2 1-1,3 0 0,2 1 1,2 0-1,4 78 1,3-126-581,0 1 0,1-1 0,0 0 0,1 1 0,0-1 0,1 0 0,0-1 0,1 1 0,0-1 0,0 0 1,1 0-1,1 0 0,0-1 0,0 0 0,0-1 0,1 1 0,1-1 0,-1-1 0,1 0 0,1 0 0,-1 0 0,1-1 0,0-1 0,16 7 0,7-2-1520,0-1 0,58 8 0,-18-11-1329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3785,'0'0'7849,"12"6"-6522,-2 0-1103,-1 0-1,1 0 0,-1 0 0,-1 1 0,1 1 0,-1-1 0,-1 1 0,1 1 1,-2 0-1,1-1 0,-1 2 0,7 12 0,-5-2-27,-1 0 0,0 0 1,-1 0-1,-2 1 0,0-1 0,-1 1 1,-1 0-1,-1 0 0,0 0 0,-2 0 0,-5 32 1,-3-6-207,-2-1 0,-2 0 0,-1-1 0,-22 44 0,32-81-722,-11 28-938,14-17-7283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3729,'0'0'7267,"12"3"-5938,-6-2-962,39 7 478,-7-5 2651,-32-21-3205,-9 6-3930,-8 6-3985,2 6 2955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1112,'0'0'6612,"7"4"-5141,-3-1-1031,-2-1-252,0-1 0,-1 1 0,1-1 0,0 0 0,0 0 0,0 1 0,0-1 0,0-1 0,1 1 1,-1 0-1,0 0 0,0-1 0,3 1 0,-3-20 4388,-2-10-6199,0 24-598,0 3 1288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0 2673,'0'0'2335,"-18"5"-1683,-55 13-168,71-17-437,0 0-1,0 0 1,0 0 0,0 0-1,0 1 1,0-1 0,1 0-1,-1 1 1,1-1 0,-1 1-1,1 0 1,-1 0 0,1-1-1,0 1 1,0 0 0,0 0 0,0 0-1,0 0 1,0 0 0,1 1-1,-1-1 1,1 0 0,-1 0-1,1 0 1,0 1 0,0-1-1,0 0 1,0 0 0,0 0-1,0 1 1,1-1 0,-1 0-1,1 0 1,0 3 0,1 5 241,-2-2-142,1 0-1,0 0 1,1 0 0,0 0 0,0 0 0,1-1 0,0 1-1,0-1 1,7 11 0,47 66 530,-9-15-296,-36-44-315,0-1-1,-2 2 1,-1-1 0,-1 2 0,-1-1 0,-1 1 0,-2 0 0,0 0 0,-2 0 0,-1 1 0,-1-1 0,-5 37 0,2-51-11,1 0-1,-2 0 1,0-1 0,0 1 0,-1-1 0,0 0 0,-1 0-1,-1-1 1,0 0 0,-1 0 0,0 0 0,-14 14-1,-9 5 151,-1-2 0,-53 36 0,39-30-130,49-34-187,1 0 0,-1 0-1,0 0 1,0 1-1,1 0 1,-1-1-1,0 1 1,0 0 0,0 1-1,0-1 1,0 0-1,0 1 1,0 0 0,-1 0-1,1 0 1,-1 0-1,1 0 1,-1 0-1,1 0 1,2 6 0,4 8 128,-1 0 0,-1 0 0,0 1 0,-1-1 0,-1 2 1,-1-1-1,-1 0 0,3 25 0,-3 4 156,-2 1-1,-5 46 1,-2-48 132,-1 0 1,-14 43-1,10-49-46,3 1 0,1 0 0,-3 48-1,10-63-152,2 75 336,-1-90-420,0 0 0,1-1 1,1 1-1,0-1 0,0 0 0,0 0 0,1 0 1,8 11-1,-11-18-110,27 46 253,-14-15-7040,-14-26 2831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139 195 1760,'0'0'7427,"-16"5"-6456,-5 4-568,12-5-49,1-1 1,-1 0-1,0 0 0,-1 0 1,1-1-1,-16 1 0,24-3-235,1 1-1,-1-1 1,1 0-1,-1 0 0,0 1 1,1-1-1,-1 0 1,0 0-1,1 0 0,-1 0 1,0 0-1,1 0 1,-1 0-1,0 0 0,1 0 1,-1 0-1,0 0 1,1 0-1,-1-1 0,0 1 1,1 0-1,-1 0 1,0-1-1,1 1 0,-1 0 1,1-1-1,-1 1 1,1-1-1,-1 1 0,1-1 1,-1 1-1,1-1 1,-1 1-1,1-1 0,0 1 1,-1-2-1,1 0-107,1 0 0,0 1 0,-1-1-1,1 0 1,0 0 0,0 1 0,0-1 0,0 1 0,0-1-1,1 1 1,-1-1 0,3-1 0,49-40-1216,-37 34 1179,0 0 0,0 1 0,1 0 1,0 1-1,0 1 0,1 1 0,0 1 0,-1 0 0,2 1 0,-1 1 0,0 1 0,0 0 0,23 3 0,-39-1 23,1 0 0,0 0 0,-1 0 0,1 1 0,-1-1-1,1 1 1,-1 0 0,1-1 0,-1 1 0,0 0 0,0 0 0,0 1-1,0-1 1,-1 0 0,1 1 0,0-1 0,-1 1 0,0-1-1,0 1 1,1 0 0,-2-1 0,1 1 0,0 0 0,0 0-1,-1 0 1,0 0 0,1-1 0,-1 5 0,1 2 48,-1 1 1,0-1 0,0 1-1,-1-1 1,0 0 0,0 1-1,-6 15 1,3-15 21,0-1 1,-1 0 0,-1 0 0,1 0-1,-1 0 1,-1-1 0,1 0-1,-10 8 1,-67 51 76,69-56-126,9-12-3292,4-10 1361,6-13-450,8-1 1345,1 1 0,2 1-1,0 0 1,1 0 0,31-30 0,-19 21 676,28-40 0,-18 11 1282,-14 19 3569,-35 59-2552,-20 38 1202,24-43-3032,0 1 1,1 0-1,0 1 1,0-1 0,2 1-1,0-1 1,0 1-1,0 26 1,2-34-77,0 1 1,1-1 0,0 0-1,1 0 1,-1 1 0,1-1-1,0 0 1,1 0 0,0 0-1,0 0 1,0 0 0,0 0-1,1 0 1,0-1 0,0 0-1,1 1 1,-1-1-1,1 0 1,0-1 0,1 1-1,-1-1 1,1 1 0,0-1-1,0-1 1,9 6 0,-1 0 233,1-1 0,-1-1 0,1 0 0,1-1 0,-1 0 0,1-1 0,0-1 0,1-1 0,-1 0 1,0 0-1,1-2 0,26 0 0,-40-6-647,0 1 1,-1-1 0,0 1-1,0-1 1,0 0-1,0 0 1,0-8 0,-1 8-1525,1-10-5852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1720,'0'0'6194,"-2"5"-5869,2-4-291,-1 0 0,1 0 0,0 1 1,-1-1-1,1 0 0,0 0 0,0 0 0,0 0 0,0 0 0,0 1 0,0-1 1,0 0-1,0 0 0,0 0 0,1 0 0,-1 0 0,0 0 0,1 1 0,-1-1 1,1 0-1,-1 0 0,1 0 0,-1 0 0,1-1 0,0 1 0,0 0 0,-1 0 1,3 1-1,0 0 123,1 1 1,0-1 0,1 0 0,-1-1 0,0 1 0,0-1-1,1 0 1,4 1 0,4 1 375,0-1 1,0 0-1,1-1 1,-1 0-1,0-1 1,22-3-1,-35 2-470,1 1 1,-1-1-1,1 0 1,-1 1-1,0-1 0,1 0 1,-1 1-1,0-1 1,1 0-1,-1 1 0,0-1 1,0 0-1,1 0 1,-1 1-1,0-1 0,0 0 1,0 0-1,0 1 1,0-1-1,0 0 0,0 0 1,-1 1-1,1-1 1,0 0-1,0 1 0,0-1 1,-1-1-1,-8-20 427,7 20-587,0 0 0,0 0 0,0 0 1,0 1-1,0-1 0,0 1 0,-1-1 0,1 1 1,-1 0-1,1 0 0,-1 0 0,1 0 1,-1 0-1,0 1 0,1-1 0,-1 1 1,0-1-1,1 1 0,-1 0 0,0 0 1,0 1-1,1-1 0,-1 0 0,0 1 0,1 0 1,-1-1-1,0 1 0,1 0 0,-1 0 1,1 1-1,-4 2 0,-4 3-958,2 1 1,-1 0-1,1 1 1,0 0-1,-12 19 0,18-26 970,-20 30-2964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88 2777,'0'0'6690,"-13"26"-5629,13-25-1016,0 1 0,0-1 0,0 1 0,1-1 0,-1 1 0,0-1 0,1 1 0,0-1 0,-1 1 0,1-1 0,0 0 0,-1 1 1,1-1-1,0 0 0,0 0 0,0 0 0,0 1 0,1-1 0,-1 0 0,0 0 0,0-1 0,1 1 0,0 1 0,2 0 155,0-1-1,0 1 0,0-1 1,0 1-1,0-1 1,1 0-1,-1-1 0,8 1 1,-8 0-71,0-1 1,0 0 0,0 0 0,-1 0-1,1-1 1,0 1 0,0-1-1,-1 0 1,1 0 0,-1 0 0,1 0-1,-1-1 1,1 0 0,-1 1 0,0-1-1,1 0 1,-1-1 0,0 1 0,-1 0-1,1-1 1,0 0 0,2-3 0,-3 3-95,-1-1 1,1 1-1,-1 0 1,0-1-1,0 1 1,0-1-1,0 0 1,-1 1 0,1-1-1,-1 0 1,0 1-1,0-1 1,0 0-1,-1 1 1,1-1 0,-1 1-1,0-1 1,0 0-1,0 1 1,-1 0-1,1-1 1,-1 1 0,-2-4-1,1 4-80,0 0-1,0 0 1,0 0-1,0 0 1,-1 1-1,1-1 1,-1 1-1,0 0 1,1 0-1,-1 1 1,0-1-1,0 1 1,0-1-1,0 1 1,-1 1-1,1-1 1,0 0-1,0 1 1,-7 0 0,8 0-83,0 0 0,0 0 0,0 1 0,0-1 0,0 1 0,0-1 0,0 1 0,0 0 0,0 0 0,0 0 0,1 1 0,-1-1 0,0 1 0,1-1 0,-1 1 0,1 0 0,-1 0 0,1 0 0,0 0 0,0 1 0,0-1 0,0 1 0,0-1 1,1 1-1,-3 4 0,1 1-507,0 0 0,1 0 1,0 0-1,0 1 1,0-1-1,1 1 1,1 0-1,0 9 1,0-17 532,0 0 0,0 0-1,1 0 1,-1 0 0,0-1 0,1 1 0,-1 0 0,1 0 0,-1 0 0,1 0 0,-1-1 0,1 1 0,-1 0 0,1-1 0,0 1 0,0 0 0,-1-1 0,1 1 0,0-1 0,0 1 0,0-1 0,-1 0 0,1 1 0,0-1 0,0 0 0,0 1 0,0-1 0,0 0 0,0 0 0,0 0 0,0 0 0,-1 0 0,1 0 0,0 0 0,0 0 0,0 0 0,2-1 0,-2 1-82,13 1-2321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3961,'0'0'8254,"0"81"-5491,6 116 18,0-70-4847,-3-140-2949,9-9 2380,-5 10 179,4-11-1075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2833,'0'0'7134,"-5"18"-6616,-8 40-44,2 1 1,-6 105-1,17-153-535,0 4-11,0 0 0,1-1 1,4 29-1,-4-42-78,-1 1 0,0-1 0,0 1 0,0 0 1,1-1-1,-1 1 0,1-1 0,0 1 0,-1-1 1,1 1-1,0-1 0,0 1 0,0-1 0,0 0 1,0 0-1,0 1 0,0-1 0,0 0 0,0 0 0,1 0 1,-1 0-1,0 0 0,1 0 0,-1-1 0,1 1 1,-1 0-1,1-1 0,-1 1 0,1-1 0,-1 1 1,1-1-1,0 0 0,-1 0 0,1 0 0,-1 0 1,1 0-1,0 0 0,-1 0 0,1 0 0,0-1 1,-1 1-1,1-1 0,-1 1 0,4-2 0,9-8-2211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2473,'0'0'3720,"11"-30"-2399,0 15-1093,-9 12-177,-1 0 0,1 1 0,0-1 0,0 0 0,0 1 0,0-1 0,0 1 0,1-1 0,-1 1 0,1 0 0,-1 0 0,1 0 0,0 1 0,0-1 0,0 1 0,0-1 0,0 1 0,0 0 0,4-1 0,-5 8-6,-1-1 0,1 1 0,-1 0 0,0 0 0,-1-1 0,0 12 0,0-12-25,1 21 24,3 48 121,-3-71-162,-1 0 0,1 0 0,0 0-1,-1 0 1,1 0 0,0 0 0,1 0 0,-1 0-1,1 0 1,-1 0 0,1-1 0,0 1 0,0 0-1,0-1 1,0 0 0,0 0 0,1 1 0,2 1-1,-3-3 4,-1-1 0,1 1-1,0-1 1,-1 1 0,1-1-1,0 0 1,0 0-1,-1 0 1,1 0 0,0 0-1,0 0 1,-1 0 0,1-1-1,0 1 1,0-1 0,-1 1-1,1-1 1,-1 1 0,1-1-1,0 0 1,-1 0-1,1 0 1,-1 0 0,0 0-1,1 0 1,-1 0 0,0-1-1,0 1 1,0 0 0,2-3-1,34-53 69,-29 41-88,-3 8 22,0 0 0,0-1 0,-1 1 1,0-1-1,-1 0 0,0-1 0,0 1 0,-1 0 0,0-1 0,0-11 376,-3 22-361,0-1 0,0 1-1,-1 1 1,1-1 0,0 0-1,0 0 1,0 0-1,1 0 1,-1 1 0,0-1-1,0 0 1,1 1 0,-1-1-1,1 1 1,-1-1 0,1 0-1,0 1 1,-1-1-1,1 3 1,-6 29 239,5-24-214,1 0 0,0 0-1,0 0 1,1 0 0,0 0 0,1-1-1,0 1 1,5 14 0,-6-20-51,1 1 1,0-1-1,0 1 0,1-1 1,-1 0-1,0 0 1,1 0-1,0 0 0,0 0 1,0-1-1,0 1 0,0-1 1,0 0-1,1 1 1,-1-2-1,1 1 0,0 0 1,-1-1-1,1 0 1,0 1-1,6 0 0,35 1-613,-45-5-207,0 1 474,0 0 1,0-1-1,0 1 1,0 0-1,-1-1 1,1 1-1,-1 0 1,1-1-1,-1 1 1,1 0-1,-1 0 1,1-1-1,-3-1 1,-6-7-2720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2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3473,'0'0'6170,"1"17"-5284,0 65 332,6 148 1633,-6-220-3641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0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4129,'0'0'4876,"17"4"-4336,-15-3-532,22 6 120,0-2-1,1 0 1,48 3-1,-52-9-717,0-1-1,-1-1 0,1 0 0,-1-2 0,0 0 0,20-8 0,115-57-3613,-98 42 4468,-55 27-45,0 0 0,0 0 0,0 1-1,0-1 1,0 0 0,0 1 0,0-1 0,0 1 0,0 0-1,0-1 1,0 1 0,0 0 0,1 0 0,-1 1 0,3-1-1,-4 1-72,0 0 0,0-1 0,1 1-1,-1 0 1,0-1 0,0 1 0,0 0-1,0 0 1,0 0 0,0 0 0,0 0-1,-1 0 1,1 0 0,0 0 0,-1 0-1,1 0 1,0 1 0,0 1 0,1 6 384,0-1 0,-1 1 0,0 0 1,0 0-1,-2 17 0,1-12-287,0-10-158,1 21 812,-2 0-1,-7 45 1,6-62-1006,0 0 0,0 0-1,-1 0 1,0-1 0,0 1 0,-1-1 0,0 0-1,0 0 1,-1-1 0,0 1 0,0-1 0,-11 11-1,24-32-7384,3 0 4512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3865,'0'0'9770,"117"18"-8330,-93-15-520,-5-1-455,-3 0-265,-4 0-184,-4 1-16,-4-1-200,-6 7-6146,-14-2 2025,-4-4-128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0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3457,'0'1'4673,"2"3"-2849,8-4 25,6 0 79,2 0-248,3 0-840,5 0-495,0 0-257,0 0-88,-5 0-216,-1 0-881,2 0-1439,-8 3-1145,-4 1-664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2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84 3585,'0'0'6388,"-17"14"-4306,-153 278 200,106-174-2119,58-112 329,5-17-471,5-19-542,14-21-215,2 1 0,38-68 0,9-19 41,-56 107 689,-8 21 420,0-1-1,0 1 1,1 1 0,0-1 0,1 0 0,0 1 0,0 0-1,8-8 1,-13 15-411,1 1-1,-1 0 1,0 0-1,1 0 0,-1 0 1,1 0-1,-1 0 1,1 0-1,-1 0 1,1 0-1,-1 0 1,1 0-1,-1 0 0,1 1 1,-1-1-1,0 0 1,1 0-1,-1 0 1,1 1-1,-1-1 0,0 0 1,1 0-1,-1 1 1,0-1-1,1 0 1,-1 1-1,0-1 0,1 0 1,-1 1-1,0-1 1,0 1-1,1-1 1,-1 1-1,0-1 1,0 0-1,0 1 0,0-1 1,0 1-1,1 0 1,9 23 33,-9-21-2,22 66 865,-3 0-1,17 113 0,-6-27-352,-21-115 138,-3-13-4659,-20-58-2433,5 9 2304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4769,'0'0'6155,"15"0"-5363,133 1 1886,-54 4-9056,-74-5 3091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5049,'0'0'6943,"15"-1"-6270,239-39 2336,-241 38-1559,2-1-5098,-8 3-1961,-18 4 1175,-5 2 1001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1856,'1'4'10848,"2"25"-10615,-3 218 4014,6-290-7665,0 18-1953,-6 16 1417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23 4561,'0'0'7795,"-1"-6"-7535,-6-10-243,-1 20 2,-10 39 238,11-23 3,-3 9-105,1 0 0,1 0 0,1 0-1,2 1 1,1 0 0,2 0-1,1 0 1,4 54 0,-2-81-284,-1 1-1,1-1 1,0 1 0,0-1 0,1 1 0,-1-1-1,1 0 1,-1 0 0,1 0 0,0 0 0,0 0 0,1 0-1,-1 0 1,1-1 0,2 3 0,-3-3-116,-1-1 1,1 0-1,0 0 1,0 0-1,0 0 1,-1 0-1,1 0 1,0 0-1,0-1 1,1 1-1,-1-1 1,0 1-1,0-1 1,0 0-1,0 0 1,0 0-1,0 0 1,0 0-1,1 0 1,-1-1-1,0 1 1,0-1-1,0 1 1,0-1-1,0 0 1,3-2-1,11-9-2223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4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1360,'0'0'7132,"0"21"-5981,0-19-1119,0 30 666,-2 0-1,-1 1 1,-8 39-1,5-49-265,1 0 0,2 0-1,0 1 1,1-1 0,2 1 0,2 27-1,-2-49-428,0 0 0,0 0-1,1 0 1,-1 0 0,0 0-1,1 0 1,0 0 0,-1 0 0,1 0-1,0-1 1,0 1 0,0 0-1,1 0 1,-1-1 0,0 1-1,0-1 1,1 1 0,-1-1 0,1 1-1,0-1 1,-1 0 0,4 2-1,-2-2-118,0 0-1,0-1 0,0 1 1,0-1-1,0 1 0,0-1 1,0 0-1,0 0 0,0 0 0,0-1 1,0 1-1,-1-1 0,6-1 1,1-1-694,-1 0 1,0-1-1,1 1 0,-2-2 1,1 1-1,-1-1 1,1 0-1,-1-1 0,7-7 1,1-7-2675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2328,'0'0'2950,"0"14"-2383,-3 20 21,-1-2 0,-10 41-1,8-47-347,1-2 707,3-44-464,10-109-591,-8 128 27,1 2-50,0 0 125,0-1-1,0 1 1,-1 0 0,1 0-1,0-1 1,-1 1 0,1 0-1,-1 0 1,1 0 0,-1 0-1,1 0 1,-1 0-1,1 0 1,-1 0 0,0 0-1,0 0 1,1 0 0,-1 0-1,0 0 1,0 0-1,0 0 1,0 0 0,0 0-1,-1 1 1,1 40 192,0-32-209,0-6 133,0-8-50,0-22-38,0-39 1,0 65-35,0 48-833,0-39-1835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1856,'0'0'8578,"105"23"-8002,-75-23-232,1 0-344,1 0-8,2-5-1216,-1-8-560,9-8-89,-9 1-479,-7-1-633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2393,'0'0'7153,"7"21"-5985,1 5-519,-1 0 0,-1 0-1,-1 1 1,2 46 0,-8-59-580,0-1 1,0 0-1,-2 0 1,1 0 0,-2-1-1,0 1 1,0-1-1,-1 0 1,0 0-1,-14 21 1,-17 11-3473,-7-11-4344,36-30 4326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58 143 5993,'0'0'9725,"-9"-4"-8809,-30-15-194,39 19-711,-1 0 1,1 0-1,-1-1 1,0 1-1,1-1 1,-1 1-1,1 0 1,-1-1-1,1 1 1,-1-1-1,1 1 1,0-1-1,-1 1 1,1-1-1,0 1 1,-1-1-1,1 0 1,0 1-1,0-1 1,-1 0-1,1 1 1,0-1-1,0 1 1,0-1-1,0 0 1,0 1-1,0-1 1,0 0-1,0 1 1,0-1-1,0 0 1,0 1-1,1-1 0,-1 0 1,0 1-1,0-1 1,1 1-1,-1-1 1,0 0-1,1 1 1,-1-1-1,1 0 1,18-17-441,-17 16 381,11-7-55,-1 0 0,2 1 0,-1 0 0,1 1 0,0 1 0,1 0-1,-1 1 1,1 0 0,0 1 0,1 1 0,-1 1 0,0 0 0,1 1 0,-1 0 0,1 1 0,17 3 0,-30-3 103,0 1 1,0 0 0,-1 0 0,1 0-1,0 0 1,-1 0 0,1 1 0,-1-1 0,1 1-1,-1 0 1,0-1 0,0 1 0,0 0-1,0 0 1,0 0 0,0 1 0,0-1-1,-1 0 1,1 1 0,-1-1 0,0 1-1,1 0 1,-1-1 0,0 1 0,-1 0 0,1 0-1,0-1 1,-1 1 0,1 4 0,-1-2 56,1 1 1,-1 0-1,0-1 1,-1 1-1,1 0 1,-1-1-1,0 1 1,-1-1-1,1 1 1,-1-1-1,0 0 1,0 0-1,-6 10 1,-10 10 135,0-1 0,-2-1 0,-1-1 0,-32 28 0,53-50-349,0 1 0,0-1 0,-1 0 0,1 1 0,0-1 0,0 0 0,-1 1 0,1-1 0,0 0 0,-1 1 0,1-1 0,0 0 0,-1 0 0,1 1 0,0-1 0,-1 0 0,1 0 0,0 0 0,-1 0 0,1 0 0,-1 1 0,1-1 0,0 0 0,-1 0 0,1 0 0,-1 0 0,1 0 0,0 0 0,-1 0 0,1 0 0,-1 0 0,1-1 0,0 1 0,-1 0 0,1 0 0,-1 0 0,1 0-1,0-1 1,-1 1 0,1 0 0,0 0 0,-1 0 0,1-1 0,0 1 0,0 0 0,-1-1 0,1 1 0,0-12-4969,4 3 5025,8-8-2504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3097,'0'0'8776,"-15"9"-8161,6 2-401,0 0 1,0 1-1,1 0 1,1 1-1,0-1 1,0 2-1,1-1 1,1 0-1,0 1 1,1 0-1,1 0 1,0 1-1,1-1 1,0 0-1,1 1 1,1-1-1,1 17 1,0-29-142,0-1 0,0 0 1,0 0-1,0 1 0,0-1 0,0 0 1,0 0-1,0 0 0,0 0 0,0 0 1,1 0-1,-1 0 0,0-1 0,1 1 1,-1 0-1,0-1 0,1 1 1,-1-1-1,1 0 0,-1 1 0,1-1 1,-1 0-1,1 0 0,-1 0 0,1 0 1,1 0-1,53 0 828,-43-1-780,9-1-101,-1 0-1,0-2 0,0 0 1,29-11-1,37-16-4417,-85 31 4134,-2 0 61,1-1-1,-1 1 0,1 0 0,-1 0 0,1 0 0,-1 0 0,0 0 0,1 0 0,-1-1 0,0 1 0,1 0 0,-1 0 0,1 0 0,-1-1 1,0 1-1,0 0 0,1-1 0,-1 1 0,0 0 0,1-1 0,-1 1 0,0 0 0,0-1 0,0 1 0,1 0 0,-1-1 0,0 1 0,0-1 1,0 1-1,0 0 0,0-1 0,0 1 0,0-1 0,0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73 1000,'0'0'6962,"-1"7"-3933,-2 29-2265,3-34-701,1 1 1,-1 0 0,1 0 0,-1 0-1,1-1 1,0 1 0,0 0 0,0-1-1,0 1 1,1-1 0,-1 1 0,1-1-1,-1 0 1,1 1 0,0-1 0,0 0-1,0 0 1,0 0 0,4 2 0,-2-1 71,1 0 1,0-1-1,0 0 1,1 0 0,-1 0-1,0-1 1,1 1-1,-1-1 1,10 1-1,-5-2 18,-1 0-1,1 0 0,-1 0 1,1-1-1,-1-1 0,1 1 0,-1-2 1,0 1-1,0-1 0,0-1 1,13-6-1,-20 9-113,0 0 0,1-1 0,-1 0 0,0 1 0,0-1 0,0 0 0,0 0 0,-1 0-1,1 0 1,0 0 0,-1 0 0,1-1 0,-1 1 0,0-1 0,0 1 0,0-1 0,0 1 0,0-1 0,-1 1 0,1-1 0,-1 0 0,1 1 0,-1-1 0,0 0 0,0 1 0,0-1 0,-1 0 0,1 1 0,-1-1 0,1 0 0,-1 1 0,0-1 0,0 1 0,-2-6 0,0 3-56,-1 0 1,1 0 0,-1 0 0,0 0-1,0 1 1,0 0 0,-1-1 0,1 2-1,-1-1 1,0 0 0,0 1 0,0 0 0,-1 0-1,-7-3 1,7 4-265,1 0-1,-1 1 1,1-1-1,-1 1 1,0 0 0,1 1-1,-1-1 1,0 1-1,0 0 1,1 0-1,-1 1 1,0 0 0,-7 2-1,10-2 9,0 1-1,0-1 0,0 1 1,0 0-1,1 0 0,-1 0 1,1 0-1,-1 0 0,1 0 1,0 1-1,0-1 0,0 1 1,0 0-1,0-1 1,1 1-1,-1 0 0,1 0 1,0 0-1,-1 0 0,1 0 1,1 1-1,-1-1 0,1 0 1,-1 5-1,-2 36-2591,3-26 530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4385,'0'0'8282,"0"-4"-7837,0 5-494,0 240 3418,0-137-8348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1400,'0'0'8631,"-4"22"-7794,-12 68 768,-6 138 1,22-201-1374,-1-18-391,0 1 0,1 0 1,1-1-1,0 1 0,0-1 0,4 15 0,-4-22-34,0 0 0,0 0 0,0 0 0,0 0 0,0 0 0,1 0 0,-1-1 0,0 1 0,1-1 0,0 1 0,-1-1 0,1 0 0,0 1 0,0-1 0,0 0-1,-1 0 1,1 0 0,0 0 0,1-1 0,-1 1 0,0 0 0,0-1 0,0 1 0,0-1 0,0 0 0,0 0 0,1 0 0,-1 0 0,0 0 0,0-1 0,0 1 0,0 0 0,0-1 0,3-1 0,17-6-2389,-2-9-1279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3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4233,'0'0'6523,"1"17"-5450,0 294 3349,-1-309-4524,1 0-1,-1 0 0,0 1 1,0-1-1,1 0 0,0 0 0,-1 1 1,1-1-1,0 0 0,0 0 1,0 0-1,0 0 0,0 0 0,1 0 1,-1-1-1,1 1 0,1 2 1,-2-3-276,1 0 0,-1 0 1,1 0-1,-1 0 1,1 0-1,0 0 1,-1-1-1,1 1 0,0-1 1,-1 1-1,1-1 1,0 1-1,0-1 1,-1 0-1,1 0 1,0 0-1,0 0 0,0 0 1,-1 0-1,1 0 1,0-1-1,2 0 1,4-3-2565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3761,'0'0'8130,"101"16"-7490,-77-14-208,0-1-144,-1-1-184,5 0-96,0 0-8,0 0-416,1 0-624,1-3-561,6-12-1655,-9 3 711,-3 1-360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3177,'0'0'4833,"1"21"-3424,0-1-1076,3 29 1323,-3 66 0,-4-98-1496,-1 1 1,-1 0-1,0-1 0,-1 0 1,-1 0-1,0-1 0,-1 0 0,-20 30 1,1 0-3228,41-51-3071,1-6 2508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2673,'0'0'3043,"-9"13"-2423,2-1-345,0-1 0,0 1 0,1 1-1,0-1 1,1 1 0,1 0 0,0 0 0,1 0 0,-4 24 0,6-20-169,0 3 149,0 0 0,4 35 0,-3-51-319,0 0-1,1 0 0,0 0 1,0 0-1,0-1 0,0 1 1,0 0-1,1 0 0,0-1 1,0 1-1,0-1 0,0 1 1,1-1-1,-1 0 0,1 0 1,0 0-1,-1 0 0,1-1 1,6 5-1,-8-7-17,0 1 0,0-1 1,-1 1-1,1-1 0,0 0 0,0 0 0,0 1 0,-1-1 0,1 0 1,0 0-1,0 0 0,0 0 0,0 0 0,0 0 0,-1 0 0,1 0 1,0-1-1,0 1 0,0 0 0,0 0 0,-1-1 0,1 1 0,0 0 1,0-1-1,-1 1 0,1-1 0,0 1 0,-1-1 0,1 1 0,0-1 0,-1 0 1,1 1-1,-1-1 0,1 0 0,-1 1 0,1-1 0,-1 0 0,1 0 1,-1 1-1,0-1 0,0 0 0,1 0 0,-1 0 0,0 1 0,0-1 1,0-1-1,4-16-1997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3169,'0'0'10363,"11"2"-5725,44 5-4320,18 2-1189,117 0 0,-202-33-8300,0 14 5813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4169,'0'0'4628,"-3"17"-3311,-6 48-169,-26 225 4171,35-262-5405,-1 18-666,-7-20-7265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81 2232,'0'0'8169,"-15"-13"-7486,-51-39-273,62 50-385,1 0-1,-1 0 0,0 0 0,0 0 0,0 1 0,1 0 1,-1 0-1,-1 0 0,1 0 0,0 1 0,0-1 0,0 1 1,0 0-1,0 0 0,0 1 0,-1-1 0,1 1 0,-6 2 1,1 0 5,0 0 0,1 1 1,0 1-1,0-1 1,-13 11-1,8-4 71,-1 0-1,1 1 1,1 1-1,0 0 1,1 0 0,1 1-1,0 1 1,1-1 0,0 2-1,1-1 1,1 1-1,0 0 1,1 1 0,1 0-1,1 0 1,0 0 0,1 0-1,1 1 1,1-1-1,0 1 1,3 27 0,-1-41-47,0 0 1,0 0-1,0 0 1,0 0 0,1 0-1,0 0 1,0 0-1,0-1 1,0 1 0,1-1-1,-1 1 1,1-1-1,0 0 1,0 0-1,0 0 1,0-1 0,0 1-1,1-1 1,-1 1-1,1-1 1,0 0 0,0 0-1,0-1 1,-1 1-1,1-1 1,1 0 0,3 1-1,14 2 372,-1-1 0,1-1-1,43-1 1,-44-2-237,21 3 89,43-2 478,-78 0-1038,1-1 0,-1 0 0,0 0 0,1-1 0,-1 0 0,0 0 0,0-1 0,10-5 0,-16 8-213,0-1-1,0 0 0,0-1 1,1 1-1,-1 0 0,-1 0 1,1 0-1,0-1 1,0 1-1,0 0 0,-1-1 1,1 1-1,0-1 1,-1 1-1,1-2 0,1-8-3287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3041,'0'0'8359,"3"-1"-7547,14-3-432,-1 2 1,1-1-1,0 2 0,0 0 0,0 1 1,21 3-1,15-1 169,22-2 432,-20 0-2676,-29 0-7377,-39 0 4435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3225,'0'0'8576,"0"13"-7011,-2 75-1306,4 95 906,1-172-1513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5337,'0'0'5031,"-12"15"-4683,1-2-197,1 1 0,0 0 0,1 0 0,1 0 0,0 2 0,1-1 1,1 0-1,-8 28 0,11-27 22,0 1 0,1 0 1,1 0-1,1 0 0,0 0 0,1 0 1,5 25-1,-5-37-284,1 0 1,0 0-1,-1 0 1,2 0-1,-1 0 1,1 0-1,-1-1 1,1 1-1,1-1 1,-1 0-1,6 7 1,-5-8-321,0-1 1,0 1 0,0-1 0,0 1 0,0-1 0,0 0 0,1-1 0,-1 1 0,1-1 0,-1 0 0,1 0 0,-1 0 0,1 0 0,0-1 0,5 0-1,2 0-1726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4497,'0'0'6099,"2"22"-5067,-1-2-813,2 13 727,-1 1-1,-2 0 1,-4 37 0,-1-33 55,0 64 0,6-100-1011,0 0 0,-1-1 0,1 1 1,0-1-1,0 1 0,0-1 0,0 1 1,0-1-1,1 0 0,-1 1 0,0-1 1,0 0-1,1 0 0,-1 0 0,1 0 0,-1 0 1,1 0-1,0-1 0,-1 1 0,1 0 1,0-1-1,-1 1 0,1-1 0,0 0 0,0 1 1,-1-1-1,1 0 0,0 0 0,0 0 1,1-1-1,6 2-348,0-1 1,0 0 0,-1 0-1,1-1 1,10-2 0,-16 1-59,0 1 0,0-1 0,1 0 0,-1 0 1,0 0-1,-1 0 0,1 0 0,0-1 0,-1 1 0,1-1 1,-1 0-1,0 0 0,0 1 0,0-2 0,0 1 1,0 0-1,-1 0 0,1 0 0,-1-1 0,0 1 1,0-1-1,0 1 0,0-6 0,2-14-3877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4337,'0'0'7490,"109"5"-7314,-71-5-176,4 0-232,3-5-729,1-3-607,-3 0-296,9-8-489,-13 3 753,-9-1-1065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1808,'0'0'7677,"5"12"-6564,2 5-619,-2 1-1,0-1 1,-1 0-1,-1 1 0,-1 0 1,1 22-1,-3-19-5,0 8 221,0-1-1,-9 51 1,7-68-738,-1-1 0,0 1 1,-1-1-1,0 0 1,-1 0-1,0 0 1,0-1-1,-1 1 1,-1-1-1,-11 13 0,-54 47-7584,62-59 3796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9 300 3409,'0'0'6940,"-7"-5"-1380,6-4-5052,10-8-397,1 1 0,1 0 0,1 1 0,0 1-1,1-1 1,0 2 0,25-20 0,0-2 43,23-21 732,-60 55-802,-1 0-104,-8 117-387,4-85 350,1 0 0,2-1 0,1 1 0,5 36 0,-5-65 58,1 1 1,0-1-1,-1 0 1,1 0-1,0 1 1,0-1-1,1 0 1,-1 0-1,0 0 1,1 0-1,-1 0 1,1-1-1,0 1 1,-1 0-1,1-1 1,0 1 0,0-1-1,0 1 1,0-1-1,0 0 1,1 0-1,-1 0 1,0 0-1,0-1 1,1 1-1,-1 0 1,0-1-1,1 0 1,-1 1-1,1-1 1,-1 0-1,0 0 1,1-1-1,-1 1 1,1 0-1,3-2 1,4 0 14,-1 0 0,0 0 0,0-1 0,-1 0 0,1 0 0,-1-1 0,1-1 0,10-6 0,-3-2-49,0 0 1,-1-1-1,0 0 1,-1-1-1,-1-1 0,0 0 1,-1-1-1,-1 0 1,-1-1-1,0 0 1,-2 0-1,0-1 0,0 0 1,-2-1-1,-1 0 1,0 0-1,-1 0 1,1-39-1,-6 67-8,-1 1 0,0-1-1,0 1 1,-1-1 0,0 0 0,0 0-1,-6 9 1,-7 21-42,7-8 179,1 1 0,1 0 0,2 0 0,1 0 0,1 53 0,3-82-74,0 0-1,0 0 1,0 0 0,1 0 0,-1 0-1,0 0 1,1 0 0,-1 0 0,1 0 0,0 0-1,0 0 1,0-1 0,0 1 0,0 0 0,0-1-1,0 1 1,0-1 0,1 1 0,-1-1 0,4 3-1,35 13 685,-4-3-4163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3873,'0'0'4956,"8"-5"-4754,4-2-524,5-4 641,0 2 0,26-12 0,-36 18-1021,0 1 0,0 0 0,1 0 1,-1 1-1,0 0 0,11-1 0,-11 2-349,-1 0-274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12 323 5049,'0'0'4790,"11"7"-4093,-7-4-676,4 3 217,2 1 0,-1-1 0,1-1 0,0 0 0,0 0 0,0-1 0,0 0 0,1-1 0,0 0 0,0-1 1,14 2-1,-19-4-131,1 0 1,-1 0-1,0-1 1,0 0 0,0 0-1,0 0 1,0-1 0,0 0-1,0 0 1,0 0 0,0-1-1,9-6 1,-12 7-68,0-1-1,-1 0 1,1 1 0,-1-1 0,0 0-1,0 0 1,0-1 0,0 1 0,0 0-1,-1-1 1,0 1 0,1-1 0,-1 1 0,-1-1-1,1 1 1,0-1 0,-1 0 0,0 1-1,1-1 1,-2 0 0,1 0 0,-1-6-1,0 7-22,0 0 0,-1 0 0,1 0-1,0 0 1,-1 1 0,0-1-1,0 0 1,1 1 0,-2-1 0,1 1-1,0-1 1,0 1 0,-1 0-1,1 0 1,-1 0 0,0 1 0,1-1-1,-1 1 1,0-1 0,0 1 0,0 0-1,0 0 1,0 0 0,0 0-1,-1 1 1,-4-1 0,-2-1-95,0 1 0,0 0 0,0 0-1,0 1 1,0 0 0,-1 1 0,-14 3 0,19-2 62,0 1 1,1-1-1,-1 1 0,0 0 1,1 1-1,0-1 0,0 1 1,0 0-1,0 0 0,1 1 1,-1-1-1,1 1 0,0 0 1,0 0-1,1 1 0,-3 5 1,1-2-47,0 0 1,1 0-1,1 1 1,-1-1 0,2 1-1,-1 0 1,1 0 0,1 0-1,-1 14 1,3-23 27,-1-1 0,1 1-1,-1 0 1,1-1 0,-1 1 0,1 0 0,-1-1 0,1 1 0,0-1 0,-1 1-1,1-1 1,0 1 0,0-1 0,-1 0 0,1 1 0,0-1 0,0 0-1,0 0 1,0 1 0,-1-1 0,1 0 0,0 0 0,0 0 0,0 0 0,0 0-1,0 0 1,0 0 0,36-1-558,-28 1 474,-2 0-52,0-1-1,0 1 1,-1-1 0,1-1-1,0 1 1,-1-1 0,1 0 0,-1-1-1,0 1 1,0-1 0,0-1-1,0 1 1,7-7 0,-4 3-188,0-1 1,-1-1 0,0 1 0,0-1-1,-1-1 1,-1 1 0,7-13 0,3-11-421,-1-1 1,-2 0-1,16-65 1,-25 71 3000,0-44 0,-4 69-221,0 8 461,-6 525 2810,20-551-12749,4-19 2539,-6 13 1687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4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1416,'0'0'7118,"-5"18"-6069,-2 0-907,-7 23 798,1 1 1,2 1-1,-11 85 1,21-108-1035,0-9 229,0-1 0,1 1 0,1 0 0,0 0 0,4 19 1,-5-28-239,1 0 0,0 1 0,0-1 0,0 0 0,1 0 0,-1 0 0,0 0 1,1 0-1,-1 0 0,1 0 0,0 0 0,0 0 0,0-1 0,0 1 0,0-1 0,0 1 1,0-1-1,0 0 0,0 0 0,1 0 0,-1 0 0,0 0 0,1-1 0,-1 1 1,1-1-1,-1 1 0,1-1 0,-1 0 0,1 0 0,2 0 0,-2-1-209,1 1 1,-1-1-1,0 0 0,0 0 0,0 0 0,0-1 0,0 1 0,0-1 0,0 0 0,0 0 0,-1 0 0,1 0 0,-1 0 1,1 0-1,-1-1 0,0 1 0,0-1 0,3-3 0,1-1-570,12-14-2212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4041,'0'0'6139,"0"17"-5017,-12 220 3738,8-130-4086,4-106-783,1 0 1,-1 0-1,1 0 1,-1 0-1,0 0 1,1 0 0,0 0-1,-1 0 1,1 0-1,0-1 1,-1 1-1,1 0 1,0 0-1,0-1 1,-1 1 0,1 0-1,0-1 1,0 1-1,0-1 1,0 1-1,0-1 1,0 0-1,0 1 1,0-1 0,0 0-1,0 0 1,0 1-1,0-1 1,0 0-1,0 0 1,2 0-1,41 0-817,-33 0 498,-4 0-109,0-1-1,1 1 1,-1-1-1,0-1 0,0 1 1,9-4-1,-11 3-148,-1 0 0,1 0 0,-1 0 0,0-1 0,0 0 0,0 0 0,0 0 0,-1 0 1,1 0-1,3-6 0,2-3-1888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3025,'0'0'8906,"75"4"-8578,-49-4-264,2 2-24,-1-2-40,1 0-945,0 2-671,8-2-288,-11 0-489,-3 0-703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3473,'0'0'4661,"8"20"-3710,23 65 49,-28-74-664,0 1-1,0 0 1,-1 0 0,-1 0 0,0 1-1,0-1 1,-1 0 0,-2 13 0,0 3 336,1-15-406,-1-1-1,0 0 1,-1 0 0,0 0 0,-1-1-1,-1 1 1,-11 21 0,-50 73-76,65-105-495,0 0-1,0-1 1,0 1-1,0 0 1,0 0-1,0-1 1,0 1-1,0-1 1,0 1-1,-1-1 1,1 1-1,0-1 1,0 0-1,0 0 1,-1 1-1,1-1 1,0 0-1,0 0 1,-1 0-1,1 0 1,0 0-1,-2-1 1,-5 1-2419,-6 0-2877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82 5049,'0'0'6569,"7"-9"-6392,-5 14-161,0 0 0,-1-1 0,1 1 0,-1 0 0,0 0 0,0 0 0,0 10 0,1-2 48,9 69 472,-5-39-401,1 0 0,16 53 0,-23-95-182,0 0-1,0 0 1,0 0-1,1 0 1,-1 0-1,0 0 1,1 0-1,-1-1 1,1 1-1,-1 0 0,1 0 1,-1 0-1,1 0 1,0-1-1,0 1 1,-1 0-1,1 0 1,0-1-1,0 1 1,0-1-1,-1 1 1,1-1-1,0 1 1,0-1-1,0 0 1,0 1-1,0-1 1,0 0-1,0 1 1,2-1-1,-1-1-14,0 1 1,0-1-1,0 0 0,1 0 0,-1 0 0,0 0 0,0 0 0,0 0 0,0 0 1,-1-1-1,1 1 0,3-4 0,6-7-424,-1 0 0,17-25 0,-26 35 356,15-23-365,-2 0 0,-1-1 0,-1 0 0,-2-1 0,12-41 0,-16 43 762,-1 1 0,-2-1 1,2-43-1,-19 237 3140,-4 61-2089,18 235 1810,0-463-3071,0-1 1,0 0-1,0 0 0,0 1 0,0-1 1,0 0-1,-1 0 0,1 0 0,-1 0 1,1 1-1,-1-1 0,1 0 0,-1 0 1,1 0-1,-1 0 0,0 0 0,0 0 1,1 0-1,-1 0 0,0-1 0,0 1 1,0 0-1,0 0 0,0-1 0,-2 2 1,0-1 50,0 0 0,0 0 1,0 0-1,0-1 0,-1 1 0,1-1 1,0 0-1,0 0 0,-7-1 1,0 0 2,0-1 0,0 0 0,0-1 0,0 0 0,-15-7 0,4-2-34,1 0-1,-36-29 0,47 34-260,0-1 0,1 0 1,0 0-1,1-1 0,0 0 0,0-1 0,1 1 0,-6-13 1,9 13-269,3 8 36,-1-1 1,1 1-1,0 0 0,0 0 1,-1-1-1,1 1 1,0 0-1,0 0 1,0-1-1,1 1 1,-1 0-1,0 0 0,0-1 1,1 1-1,-1 0 1,1 0-1,-1 0 1,1 0-1,-1 0 1,1 0-1,0-1 1,-1 1-1,1 1 0,0-1 1,0 0-1,1-2 1,10-4-1844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58 128 4121,'0'0'2983,"0"7"-2435,0-4-441,0 0 0,1 0 0,-1 0 0,0 0 1,1 0-1,0 0 0,0 0 0,0 0 0,0 0 0,0-1 0,0 1 0,1 0 0,-1-1 0,1 1 0,0-1 0,0 1 0,0-1 0,0 0 0,0 0 0,0 0 0,1 0 0,-1 0 0,1 0 0,-1-1 0,1 1 0,0-1 0,-1 0 0,1 1 1,0-1-1,0-1 0,0 1 0,0 0 0,5 0 0,2 0 214,-1 0 1,1 0 0,0-1 0,-1 0-1,1 0 1,0-1 0,-1-1-1,1 1 1,17-7 0,-23 6-275,-1 1 0,1-1 0,-1 0 0,1 0 0,-1-1 0,0 1 0,0-1 0,0 1 0,-1-1 0,1 0 0,-1 0 0,1 0 0,-1-1 0,0 1 0,0 0 0,0-1 0,-1 1 0,1-1 0,-1 0 0,0 0 0,0 1 0,0-1 0,0 0 0,-1 0 0,0 0 0,0 0 0,0-4 0,0 3-36,0 1 1,0 0 0,0 0 0,-1-1 0,1 1-1,-1 0 1,0 0 0,-1-1 0,1 1-1,-1 0 1,1 0 0,-1 1 0,0-1-1,-1 0 1,1 1 0,-1-1 0,1 1 0,-1-1-1,0 1 1,0 0 0,-1 1 0,1-1-1,-1 0 1,1 1 0,-1 0 0,0 0-1,0 0 1,0 0 0,0 1 0,0-1 0,0 1-1,0 0 1,-5 0 0,4 0-156,0 1 0,-1-1 0,1 1 1,0 0-1,-1 1 0,1 0 0,0-1 0,-1 2 0,1-1 1,0 0-1,0 1 0,0 0 0,0 1 0,0-1 1,-6 5-1,-3 4-793,1-1-1,0 2 1,-17 19 0,10-9-660,13-16 773,5-5 508,1 0 0,-1 1 0,0 0 1,1-1-1,-1 1 0,1 0 1,-1 0-1,1-1 0,0 1 1,0 0-1,0 0 0,0 1 1,-1 2-1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2849,'0'0'6598,"4"-9"-5468,10-28-86,-10 28-293,-4 19-106,0 269 4088,0 2-5635,3-294-3974,9-8 2274,-6 11 1094,5-14-1612,1-3-830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5161,'0'0'4996,"-11"21"-4267,4-9-615,-8 13 227,1 0-1,2 2 0,1-1 0,-13 45 0,18-45-147,2 1 0,-1 37 0,4-58-306,1-1 1,0 1-1,0-1 0,0 1 0,1 0 1,0-1-1,0 1 0,0-1 1,1 1-1,0-1 0,0 0 0,0 0 1,0 0-1,1 0 0,0 0 1,0 0-1,1-1 0,4 6 0,-5-8-267,0 0-1,1-1 0,-1 0 1,0 0-1,0 0 0,1 0 0,-1 0 1,0-1-1,1 1 0,-1-1 1,1 0-1,-1 0 0,1 0 1,6-2-1,8-1-2126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5057,'0'0'5483,"0"17"-4369,0-8-1039,2 43 1045,-3 0 1,-2 0 0,-11 60-1,13-109-1117,-4 16 33,1 0 1,1 0 0,-2 28 0,6-46-72,0 0 1,0 0-1,0 0 0,1 0 1,-1 0-1,0-1 0,0 1 1,1 0-1,-1-1 0,1 1 1,-1-1-1,0 1 0,1-1 1,-1 0-1,1 0 0,-1 1 1,1-1-1,-1 0 0,1 0 1,-1-1-1,1 1 1,1 0-1,40-3-1350,-34 0 616,0 1 0,0-2 0,0 1 0,0-1 0,-1-1 0,1 0 0,-1 0 0,-1 0 0,1-1 0,8-8 0,-1-3-1590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1 840,'0'0'5355,"-1"11"-4831,-4 86 959,8-96-1492,1 1 1,-1-1 0,1 0-1,-1 0 1,1 0 0,-1-1-1,1 1 1,-1-1 0,1 0 0,0 0-1,5-1 1,-7 1-50,1 0-97,0 0-1,0 0 0,0-1 1,0 0-1,0 0 0,0 1 0,0-2 1,0 1-1,0 0 0,0-1 1,-1 1-1,1-1 0,0 0 0,-1 0 1,0 0-1,1 0 0,-1 0 1,0 0-1,0-1 0,0 1 0,0-1 1,-1 1-1,1-1 0,1-4 1,8-13-2245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3313,'0'0'8217,"111"18"-7944,-88-18-121,1 0-136,2 0-16,0 0-745,-1 0-343,3 0-544,8-12-377,-8-3-439,-5 1-505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3561,'0'0'7455,"10"18"-6408,28 58 91,-34-67-895,-1 1 0,0-1-1,-1 1 1,0 0-1,0 0 1,-1 0-1,-1 0 1,0 0-1,0 0 1,-2 11-1,1 14 395,0-21-567,-1 1-1,0-1 0,-1 1 1,0-1-1,-1 1 0,-1-1 1,0-1-1,-1 1 0,-1-1 1,0 0-1,0 0 0,-2-1 1,1 0-1,-1-1 0,-14 14 1,25-50-11907,7 8 8226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4977,'0'0'4988,"17"0"-3353,65 2 256,38 2 413,-44-3-4280,-110 10-6295,15-8 5532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3993,'0'0'10193,"17"2"-8792,254 7 1121,-267-9-2642,33 6-2019,-36-5 1757,0-1 0,-1 1-1,1-1 1,0 1 0,0-1-1,0 1 1,-1 0 0,1 0 0,0-1-1,-1 1 1,1 0 0,-1 0 0,1 0-1,-1 0 1,1-1 0,-1 1 0,1 0-1,-1 0 1,0 0 0,1 0 0,-1 2-1,0 4-3632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3841,'0'0'7307,"-4"-7"-5938,-9-16-457,9 20-344,8 21-298,27 86 873,-5 1 1,19 150-1,-43-236-124,0 15-4417,-8-36-145,-8-18-72,2 0 223,0 0-336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1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3345,'0'0'1055,"20"-9"-582,-11 5-414,20-9 219,0 1 0,1 1 0,0 2 1,41-8-1,-54 15-155,14-3 406,1 2 0,-1 1 0,1 1-1,53 6 1,-80-4-459,0 0 1,0 0-1,0 1 1,0-1-1,0 1 1,-1 1-1,1-1 1,-1 1-1,0-1 1,1 1-1,-1 0 1,-1 1-1,1-1 0,0 1 1,-1 0-1,0 0 1,0 0-1,0 0 1,0 0-1,0 1 1,-1-1-1,0 1 1,0 0-1,0-1 1,-1 1-1,0 0 0,0 0 1,0 0-1,0 0 1,-1 0-1,1 0 1,-1 1-1,-1-1 1,1 0-1,-1 0 1,0 0-1,0 0 1,0 0-1,-1 0 0,0-1 1,0 1-1,0 0 1,0-1-1,-1 1 1,0-1-1,0 0 1,0 0-1,-5 5 1,-3 2 33,0 0 0,-1-1 0,-1-1 0,1 0 0,-1-1 1,-1 0-1,0-1 0,0 0 0,0-1 0,-19 5 0,28-14-126,10-8-179,12-6-67,-6 12 165,0 1 0,0 0 0,0 1 0,0 0-1,0 0 1,0 2 0,1-1 0,-1 1 0,1 1-1,-1 0 1,1 1 0,13 2 0,-12-1 166,1 1 1,0 0 0,-1 1-1,0 1 1,0 0-1,0 0 1,-1 2 0,0-1-1,20 15 1,-24-14-40,0 0 1,-1 0-1,0 0 1,-1 1-1,1 0 0,-1 0 1,8 16-1,-11-19 50,-1 1 0,0-1 0,0 1 0,0-1 0,0 1 1,-1 0-1,0-1 0,0 1 0,-1 0 0,0 0 0,0 0 0,0 0 0,0 0 0,-1-1 0,-2 7 0,2-8 33,-1-1 0,0 1 0,0-1 0,0 0 0,0 0 0,0 0 0,-1 0-1,1 0 1,-1 0 0,0-1 0,0 1 0,0-1 0,0 0 0,0 0 0,-1 0 0,1 0 0,-1 0-1,1-1 1,-1 0 0,1 0 0,-6 1 0,-6 2 247,-1-1-1,0 0 1,-27 0-1,30-3-286,0 0-1,0 0 1,-1-1-1,1-1 1,0 0-1,1 0 1,-1-2-1,0 1 1,1-2-1,0 0 0,-17-9 1,-19-6-642,-7-4-4325,55 23 4796,-1 0 0,1 1 1,-1-1-1,1 0 0,0 1 0,-1-1 0,1 0 0,0 1 0,0-1 0,-1 0 0,1 0 0,0 1 0,0-1 0,0 0 0,0 0 0,0 1 0,0-1 0,0 0 0,0 0 0,0 1 0,0-1 0,1 0 0,-1 0 0,0 1 0,0-1 0,1 0 0,-1 1 0,0-1 0,1 0 0,-1 1 0,1-2 0,14-19-1446,7-3-503,2 0-753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0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4737,'0'0'6940,"11"-1"-6080,136-7 1327,55-4-3167,-194 12-366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3249,'0'0'13161,"-1"23"-12187,-1 168-230,3-113-305,-1-77-223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6153,'0'0'7485,"-6"-1"-7352,5 0-130,-1 1 0,1-1 0,0 1 0,0 0 1,-1 0-1,1-1 0,0 1 0,0 0 0,-1 0 0,1 0 0,0 1 0,0-1 1,-1 0-1,1 0 0,0 1 0,0-1 0,0 1 0,-1-1 0,1 1 0,0-1 0,0 1 1,0 0-1,0-1 0,-2 2 0,1 2 21,-1 0 1,1 0-1,0 0 1,0 1-1,0-1 0,1 0 1,-3 9-1,-4 18 220,1 1-1,2-1 0,1 1 0,1 0 1,2 1-1,5 48 0,-4-73-454,2 0 0,-1 0 1,1 0-1,1-1 0,-1 1 0,1-1 0,0 0 0,1 0 0,0 0 0,0 0 0,1 0 0,-1-1 0,1 0 0,1 0 0,-1 0 0,10 7 0,-15-13 46,0 0 0,1 0 0,-1 1 0,1-1-1,-1 0 1,1 0 0,-1 0 0,1 1 0,-1-1 0,1 0-1,-1 0 1,1 0 0,-1 0 0,1 0 0,-1 0 0,1 0-1,-1 0 1,1 0 0,-1 0 0,0 0 0,1 0 0,-1-1-1,1 1 1,-1 0 0,1 0 0,-1 0 0,1-1 0,-1 1-1,1 0 1,-1-1 0,0 1 0,1 0 0,-1-1-1,0 1 1,1 0 0,-1-1 0,0 1 0,1-1 0,-1 1-1,0-1 1,0 1 0,0-1 0,1 1 0,-1 0 0,0-1-1,0 0 1,6-12-3297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2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4193,'0'0'7376,"1"6"-6521,6 34 290,-2 0 0,-2 0 1,-1 0-1,-5 42 0,2-3-952,1-77-203,1-1 1,-1 0 0,1 1-1,-1-1 1,1 1 0,0-1-1,0 0 1,0 0 0,0 1-1,0-1 1,0 0 0,0 0-1,0 0 1,0 0 0,0 0 0,1 0-1,-1 0 1,0-1 0,1 1-1,-1 0 1,1-1 0,-1 1-1,1-1 1,-1 0 0,1 1-1,-1-1 1,1 0 0,-1 0-1,1 0 1,-1 0 0,1 0-1,1 0 1,54-3-1014,-50 1 597,0 1 1,-1-1 0,1-1 0,-1 1-1,1-1 1,-1 0 0,10-7 0,-14 8 102,0 1 0,0 0 0,0-1 0,-1 1 0,1-1 0,0 0 0,-1 0 0,0 1 0,1-1 0,-1 0 0,0 0 0,0 0 0,0 0 0,0 0 0,0 0 0,-1-1 0,1 1 0,-1 0 0,1 0 0,-1-1 0,0 1 0,0 0 0,0 0 0,0-1 0,0 1 0,0 0 0,-1-3 0,-6-10-3171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7:0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3625,'0'0'5014,"7"16"-4551,-6-14-458,6 14 124,0 0 0,-2 1 0,1-1 0,-2 1 0,0 0 0,-1 1 0,0 19 1,-3-16-101,-1 1 1,-2-1 0,0 0-1,-1 0 1,-8 23 0,4-20-1450,-1-2 0,-14 26 1,13-29-1615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4369,'0'0'7434,"90"0"-6834,-67 2-224,1-1-296,0-1-80,-2 0-136,-3 0-656,-1 0-273,0 0-511,6 0-1257,-6-5 465,-2-6-1177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3513,'0'0'6840,"5"19"-5680,2 18-270,-1 1 0,2 58 0,-10-58-587,-1 0-1,-15 64 1,11-68-572,3 21-6678,4-43 3505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16 251 4545,'0'0'8823,"-4"-17"-7999,-8-57-396,13 69-390,0 0 0,0 0 0,1 1 0,0-1 0,-1 0 0,2 1-1,-1 0 1,0-1 0,1 1 0,0 0 0,0 0 0,0 1 0,0-1-1,1 1 1,-1-1 0,1 1 0,0 0 0,0 0 0,0 1-1,0-1 1,5-1 0,0-2 6,-1 1-44,-1 0 1,0 0 0,1 1 0,0 0-1,0 0 1,0 1 0,1 0 0,-1 1-1,1 0 1,0 0 0,-1 1 0,1 0-1,0 0 1,0 1 0,16 1 0,-22 1 13,1-1 1,-1 1-1,0-1 0,0 1 1,0 0-1,0 0 1,0 0-1,-1 1 1,1-1-1,-1 1 1,1-1-1,-1 1 1,0 0-1,0 0 0,0 0 1,0 0-1,-1 0 1,1 1-1,-1-1 1,0 0-1,0 1 1,0-1-1,0 1 0,0 5 1,2 12 83,-1-1 1,0 37-1,-2-40-72,-1-1-1,-1 1 1,0-1 0,-1 0 0,-7 21 0,8-31-43,0 1-1,-1-1 1,0 1-1,0-1 1,0 0 0,-1 0-1,0-1 1,0 1 0,0-1-1,-1 1 1,0-1 0,0-1-1,0 1 1,-1-1-1,-7 5 1,12-8-89,-1 0-1,0 0 0,0 0 1,0 0-1,0 0 1,0 0-1,0-1 1,0 1-1,0-1 1,0 1-1,0-1 1,0 0-1,0 0 1,0 0-1,0 0 0,0 0 1,0-1-1,-4 0 1,5 1-17,0-1 0,0 0 0,0 0 0,0 0 0,0 0 0,1 1 0,-1-1 0,0 0 0,0 0 0,1-1 0,-1 1 0,0 0 0,1 0 0,-1 0 0,1 0 0,-1-1 0,1 1 0,0 0 0,0 0 0,-1-1 0,1 1 0,0-1 0,0-4-215,0 1-1,1-1 0,-1 1 1,1 0-1,0 0 1,0-1-1,1 1 1,-1 0-1,1 0 1,1 0-1,-1 0 1,5-7-1,120-138-4733,1 0 7565,-115 135 2448,-23 33-1198,-8 15-3058,8-10-392,2 1 1,0 1-1,1-1 1,1 1-1,2 0 1,1 0-1,0 0 1,2 1-1,1-1 1,4 33-1,-4-55-258,1-1 0,0 0 0,0 0 0,0 1-1,0-1 1,1 0 0,-1 0 0,1 0 0,-1 0 0,1 0 0,0 0-1,-1 0 1,1-1 0,0 1 0,0-1 0,0 1 0,0-1-1,1 0 1,-1 0 0,0 0 0,1 0 0,-1 0 0,0 0-1,1-1 1,-1 1 0,5-1 0,8 3-86,1-2 0,-1 0 1,20-2-1,-14 0-1235,-19 1 664,0 0 0,1 0 0,-1 0 0,0 0-1,1-1 1,-1 1 0,0-1 0,0 0 0,1 0 0,-1 0 0,0 0 0,0 0-1,0 0 1,0 0 0,3-3 0,4-2-3994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52 139 3481,'0'0'6346,"17"4"-5085,56 13-41,-70-16-1134,0 0 0,0-1 0,0 1 0,1-1 0,-1 1 0,0-1 0,1 0 0,-1-1 0,0 1 0,0 0-1,0-1 1,1 0 0,-1 0 0,0 0 0,0 0 0,0 0 0,0-1 0,0 1 0,-1-1 0,1 0 0,0 0 0,-1 0 0,1 0 0,-1 0 0,0-1 0,1 1 0,-1-1 0,0 1 0,-1-1 0,1 0 0,0 0 0,-1 1 0,0-1-1,1 0 1,-1-1 0,0 1 0,-1 0 0,1 0 0,0 0 0,-1-1 0,0 1 0,0 0 0,0 0 0,0-1 0,0 1 0,-1 0 0,0 0 0,1 0 0,-1-1 0,0 1 0,0 0 0,-1 0 0,1 0 0,-1 0 0,1 1 0,-1-1-1,0 0 1,0 1 0,0-1 0,-1 1 0,1 0 0,0 0 0,-4-3 0,1 2-207,0 0 0,0 0 0,-1 0 1,1 0-1,-1 1 0,0 0 0,1 0 0,-1 0 0,0 1 0,0 0 0,0 0 1,0 1-1,0-1 0,0 1 0,0 1 0,-1-1 0,1 1 0,0 0 0,0 0 0,-9 4 1,11-3-60,-1 0 0,0 0 0,1 1 1,0 0-1,0-1 0,0 1 0,0 1 1,0-1-1,1 1 0,-1-1 0,1 1 1,0 0-1,0 0 0,0 0 0,1 1 0,-1-1 1,1 1-1,0-1 0,1 1 0,-1 0 1,1 0-1,0 0 0,0 0 0,0 0 1,0 5-1,1-8-16,0 0 1,-1 1-1,1-1 1,0 0-1,0 0 1,0 1-1,0-1 1,0 0-1,1 1 1,-1-1-1,1 0 0,0 0 1,-1 0-1,1 1 1,0-1-1,0 0 1,0 0-1,1 0 1,-1 0-1,0-1 1,2 3-1,1-2-157,0-1 1,0 1-1,0-1 0,-1 0 0,1 0 0,0-1 1,0 1-1,0-1 0,1 0 0,-1 0 1,4-1-1,10 1-1605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1952,'0'0'8209,"-1"11"-7476,-14 93 1892,8-66-1789,1-1 1,2 1-1,2 0 1,1 0-1,4 39 0,-1-69-788,0 0 0,0 0-1,1 0 1,7 14 0,-9-20-193,-1 0 1,2 0 0,-1-1-1,0 1 1,0-1-1,0 1 1,1-1 0,-1 1-1,1-1 1,-1 0 0,1 0-1,2 2 1,-3-3-103,0 1 1,0-1-1,0 0 0,0 0 1,0 0-1,0 0 0,0 0 1,0 0-1,0 0 0,0 0 1,0 0-1,0 0 1,0-1-1,0 1 0,0 0 1,0-1-1,0 1 0,0-1 1,0 1-1,0-1 0,0 1 1,0-1-1,-1 1 1,1-1-1,1-1 0,30-40-5514,-18 18 2380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4337,'0'0'6187,"-1"13"-5271,-3 31 382,-13 62 0,7-58-1636,3 0 1,-2 54 0,10-101 190,-1-1 0,1 1 0,-1-1 0,1 1 0,-1-1 0,1 1 0,0-1-1,-1 0 1,1 1 0,0-1 0,-1 0 0,1 1 0,0-1 0,0 0 0,-1 0 0,1 0 0,0 0 0,0 0 0,-1 0 0,1 0-1,0 0 1,0 0 0,-1 0 0,1 0 0,0 0 0,0 0 0,-1-1 0,1 1 0,0 0 0,0-1 0,26-7-3144,-9-5-547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4513,'0'0'7342,"0"18"-6184,-2 34 511,-10 57-1,10-100-1396,-2 10 11,1 0 1,1 1-1,1 0 1,0 0 0,1-1-1,4 22 1,-4-40-347,1 1 0,0-1 0,0 1 0,0-1 1,0 0-1,0 1 0,0-1 0,0 0 0,0 0 1,1 0-1,-1 0 0,1 0 0,-1 0 0,0 0 1,1 0-1,-1 0 0,1-1 0,0 1 0,-1-1 1,1 1-1,-1-1 0,1 1 0,0-1 0,0 0 1,-1 0-1,1 0 0,0 0 0,-1 0 0,1 0 1,3-1-1,0 0-546,0 1 0,0-1 1,0 0-1,1 0 0,-1-1 0,0 1 1,-1-1-1,10-5 0,21-25-5663,-24 17 2259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4329,'0'0'7313,"95"15"-7313,-67-15-8,3 0-896,1 0-488,4-9-400,5-11-513,-5 4 609,-8-2-1409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3641,'0'0'7153,"5"21"-6299,-2-7-699,2 3 179,-1 0 1,0 0-1,-2 0 1,0 1-1,-1-1 1,0 0 0,-5 34-1,0-35-124,-1-1 0,-1 0 0,0-1 0,-1 1-1,-1-1 1,-9 14 0,8-15-1215,0-1 1,-1 0-1,-17 15 0,41-34-5915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2553,'-4'-3'15690,"107"3"-14859,76 0-366,-59 0-5234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8:0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57 280,'0'0'1884,"0"-4"-1662,0-2-416,0 5 262,0 0 0,1 0 0,-1 0 0,0-1 0,0 1 0,0 0 0,0 0 0,0 0 1,0 0-1,0 0 0,-1 0 0,1 0 0,0 0 0,-1 0 0,1 0 0,0 0 0,-1 0 0,1 0 0,-1 0 0,0 0 0,1 0 0,-1 0 0,0 0 0,1 1 1,-1-1-1,0 0 0,0 1 0,0-1 0,0 0 0,1 1 0,-1-1 0,0 1 0,0-1 0,0 1 0,0 0 0,0-1 0,0 1 0,-2 0 2081,2 1-2135,1 0 1,-1 0 0,1 0-1,-1 0 1,1 1 0,0-1-1,0 0 1,0 0 0,0 0-1,0 1 1,0-1-1,0 0 1,0 0 0,0 1-1,0-1 1,1 0 0,-1 0-1,1 0 1,-1 1-1,1-1 1,-1 0 0,1 0-1,-1 0 1,1 0 0,0 0-1,0 0 1,0 0 0,-1 0-1,1-1 1,0 1-1,0 0 1,0 0 0,0-1-1,0 1 1,1 0 0,0 0-1,-1-1-84,0 1 0,0-1 0,0 1 0,0-1 0,0 0 0,0 1 0,0-1-1,0 0 1,0 0 0,0 0 0,0 0 0,-1 0 0,1 0 0,0 0 0,0 0 0,0 0 0,0 0-1,0 0 1,0 0 0,0-1 0,0 1 0,0-1 0,0 1 0,0 0 0,0-1 0,1 0 0,15-23-764,-16 22 503,0-1 0,1 1 0,-1 0 0,1-1 0,-1 1 0,1 0 0,0 0 0,0 0 0,0 0 0,0 0 0,4-2-1,-3 3 132,-2 1 322,-1 45 3199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4793,'0'0'6931,"-2"11"-6292,-29 206 2706,26-119-11123,5-90 3297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45 3585,'0'0'6410,"-2"-9"-5085,-6-23 207,5 29-57,5 27-913,12 89 1028,-4-37-706,0 81 0,-10-111-668,0-26-2516,3-32-6028,0-9 5345,-3 3-5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0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3345,'0'0'6160,"7"-11"-5654,-3 5-440,-1 1-33,-1 1-1,1 0 1,0 0-1,0 0 1,1 1-1,-1-1 1,1 1-1,-1-1 1,1 1 0,0 1-1,0-1 1,1 0-1,-1 1 1,0 0-1,1 0 1,9-3-1,43-8 376,1 2 0,0 3 1,0 3-1,1 2 0,60 4 0,-111 0-359,1 1 0,-1-1 0,1 2 0,-1-1 0,0 1 0,0 0 1,0 1-1,0 0 0,0 0 0,-1 1 0,0 0 0,0 0 0,0 0 0,-1 1 1,1 0-1,-1 1 0,-1-1 0,1 1 0,-1 0 0,-1 1 0,1-1 0,-1 1 0,0 0 1,-1 0-1,0 0 0,0 0 0,-1 1 0,0-1 0,0 1 0,-1-1 0,0 1 0,-1 0 1,0-1-1,0 1 0,-1 0 0,0-1 0,0 1 0,-1-1 0,0 1 0,-5 11 1,1-9 25,-1 0 0,0 0 0,-1 0 0,0-1 0,-1 0 0,0 0 0,0-1 0,-1 0 0,-19 12 1,-12 7 437,-50 24 1,89-51-493,-11 6 53,6-2 7,-1 0 1,0-1-1,0 0 0,-1-1 1,1 0-1,-1 0 1,0-1-1,1 0 0,-18 2 1,22-7-88,0 1 0,0-1 0,0 0 0,0 0-1,0 0 1,0 0 0,1-1 0,-1 1 0,1-1 0,0 0 0,0 0 0,1 0 0,-4-6 0,-6-8-1167,9 15-250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4977,'0'0'5624,"-19"3"-5267,-61 13-146,77-15-193,0 1 0,0-1-1,0 1 1,0 0 0,1 0 0,-1 0 0,0 0-1,1 0 1,0 1 0,-1-1 0,1 1 0,0 0-1,0 0 1,0-1 0,1 1 0,-3 5 0,-13 49 335,15-43-253,-5 25 103,2 0-1,2 0 1,2 0-1,4 60 0,-2-94-263,-1 1-1,1-1 1,0 1-1,0-1 1,0 0-1,1 1 1,0-1-1,0 0 1,0 0-1,1 0 1,-1 0-1,1-1 1,1 1-1,5 6 1,-7-9-100,1 0 0,-1 0 0,1 0-1,-1-1 1,1 1 0,-1-1 0,1 0 0,0 0 0,0 0 0,0 0 0,0 0 0,0-1 0,0 1 0,0-1 0,0 0 0,0 0 0,0 0 0,0 0 0,0-1 0,-1 1 0,1-1 0,0 1 0,0-1-1,0 0 1,0 0 0,0-1 0,-1 1 0,4-2 0,16-13-1624,-4-2-645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1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4953,'0'0'5669,"0"18"-4805,-1 155 1889,-1-139-2021,1-18-429,0-1 0,1 1-1,3 31 1,-2-45-326,0 0-1,1 1 1,-1-1 0,0 0-1,1 1 1,-1-1-1,1 0 1,0 0 0,0-1-1,0 1 1,0 0 0,0 0-1,0-1 1,0 1-1,0-1 1,1 0 0,-1 0-1,0 0 1,1 0-1,-1 0 1,1 0 0,4 0-1,-5 0-190,0-1 0,1 1 1,-1-1-1,1 1 0,-1-1 0,0 0 0,1 0 0,-1 0 0,1 0 0,-1 0 0,0-1 0,1 1 0,-1-1 0,0 0 0,0 1 0,1-1 1,-1 0-1,0 0 0,0 0 0,0-1 0,0 1 0,0-1 0,0 1 0,0-1 0,1-1 0,13-38-5074,-14 21 1246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4489,'0'0'6840,"15"2"-6366,132 14 332,-141-15-682,70 5-2397,-67-6 1207,-1 0 0,1-1 0,-1 0 1,0 0-1,1 0 0,14-6 0,-3-3-1805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3497,'0'0'6400,"4"23"-5396,-3-17-928,6 36 892,-2-1-1,1 70 1,-9-86-777,0 1-1,-2-1 0,0 0 0,-2-1 1,-1 1-1,-1-1 0,0 0 0,-21 33 1,28-54-848,0 0-1,0-1 1,0 1 0,-1 0 0,1-1 0,-1 1 0,1-1 0,-1 0 0,0 0 0,0 0 0,0 0 0,-1 0-1,-3 1 1,-1 0-2311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3753,'0'0'6431,"11"-16"-6038,-10 14-346,14-20 421,0 2 0,2 0 1,0 1-1,25-22 0,-41 40-420,-1 1-1,0-1 0,1 1 0,-1 0 1,1-1-1,-1 1 0,1 0 0,-1-1 1,1 1-1,-1 0 0,1-1 0,-1 1 1,1 0-1,-1 0 0,1 0 0,-1 0 1,1-1-1,0 1 0,-1 0 0,1 0 0,-1 0 1,1 0-1,0 0 0,-1 0 0,1 1 1,-1-1-1,1 0 0,-1 0 0,1 0 1,-1 0-1,1 1 0,0-1 0,0 1 1,7 20 580,-8 46-492,-1-51 106,-1 26-88,0 32 31,2-69-178,0 1 0,1 0 0,-1-1 0,1 0 0,1 1-1,-1-1 1,1 1 0,0-1 0,3 7 0,-3-10 12,0 0 0,0 0-1,0 0 1,0 0 0,0 0 0,0 0-1,1-1 1,-1 1 0,1-1 0,-1 0-1,1 1 1,0-1 0,-1 0 0,1-1 0,0 1-1,-1 0 1,1-1 0,0 0 0,0 1-1,0-1 1,0 0 0,-1 0 0,1-1-1,0 1 1,0-1 0,0 1 0,-1-1-1,1 0 1,0 0 0,3-2 0,6-2 65,0 0 0,0-1 0,-1-1 1,0 1-1,12-11 0,-7 4 5,0-1 1,-1-1-1,-1 0 0,-1-1 1,0-1-1,-1 0 0,0-1 1,-2 0-1,0 0 0,-1-1 1,-1 0-1,-1-1 1,-1 0-1,6-27 0,-25 101-91,1-7 185,3-1 0,1 1 0,-2 65 0,10-107-9,0-3-352,0 1 0,0 0 0,0-1 0,0 1 0,0-1 0,1 1 0,-1 0 0,1-1 0,0 1 0,1 2 0,-1-4-322,0 0 1,0 0-1,0-1 0,0 1 1,0 0-1,1 0 0,-1-1 1,0 1-1,1-1 1,-1 1-1,0-1 0,1 1 1,-1-1-1,0 0 1,1 0-1,-1 0 0,1 0 1,-1 0-1,1 0 0,1 0 1,5 0-3007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30 150 3729,'0'0'9034,"20"2"-7758,5 2-853,-13-1-142,0-1 1,0-1-1,-1 0 0,1-1 0,23-2 0,-32 2-184,0-1 1,-1 0 0,1 0-1,0 0 1,0 0-1,0 0 1,-1-1 0,1 1-1,0-1 1,-1 0-1,1 1 1,-1-1 0,0-1-1,0 1 1,0 0-1,0 0 1,0-1 0,0 1-1,-1-1 1,1 0-1,-1 1 1,0-1 0,1 0-1,-1 0 1,0 0-1,-1 0 1,1 0 0,-1 0-1,1 0 1,-1 0-1,0 0 1,0 0 0,-1-5-1,1 4-131,0 1-1,0-1 0,0 1 0,0 0 1,-1-1-1,0 1 0,0 0 1,0 0-1,0-1 0,0 1 1,0 0-1,-1 0 0,0 0 1,0 0-1,1 1 0,-1-1 1,-1 0-1,1 1 0,0 0 0,-1-1 1,1 1-1,-1 0 0,0 0 1,0 0-1,0 1 0,0-1 1,0 1-1,0-1 0,0 1 1,-6-2-1,2 4 16,1-1 0,0 0 0,0 1-1,0 0 1,0 1 0,0-1 0,0 1 0,0 1 0,1-1 0,-1 1-1,1-1 1,-1 2 0,1-1 0,0 1 0,0-1 0,1 1 0,-1 0 0,-6 9-1,4-6-318,1 1 0,1-1 0,-1 1 0,1 0 0,-4 10 0,6-12-419,1 0-1,0 0 1,0 0-1,0 0 0,1 0 1,0 0-1,0 11 0,3-16 376,1 0-1,0-1 0,-1 1 0,1-1 0,0 0 0,0 0 0,-1 0 1,1 0-1,0 0 0,3-1 0,14-6-1063,0-3-692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1824,'0'0'10485,"0"3"-10129,-3 68 2144,0-39-1521,4 54 1,6-65-1111,-6-20-121,0 0 0,0 0 1,0 0-1,1 0 0,-1 0 0,0-1 1,0 1-1,0 0 0,1-1 0,-1 1 1,0-1-1,0 1 0,1-1 0,-1 0 1,1 1-1,-1-1 0,0 0 0,2 0 1,0 0-247,0 0 1,0-1 0,0 1 0,0-1 0,0 0-1,0 0 1,0 0 0,0 0 0,-1 0 0,1 0-1,0-1 1,-1 1 0,1-1 0,-1 0-1,3-2 1,13-14-3437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17:38:0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1 444 2328,'0'0'3963,"29"-25"-2740,203-190-923,-170 170 79,18-15 338,18-28 91,-95 87-768,-1-1 0,1 1-1,0 0 1,0-1 0,0 1 0,0 1-1,1-1 1,-1 0 0,0 1 0,4-1 0,-7 1-149,-2 4-1717,0 0 1533,-1 0 1,1-1-1,-1 1 0,0-1 1,0 0-1,-1 0 0,1 0 1,-7 4-1,6-4-324,-24 19-3185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3753,'0'0'8008,"0"6"-7872,-22 139 2326,14-100-2084,1 0 0,-2 56 0,9-100-528,0 0 1,0 1 0,0-1 0,0 0 0,0 0 0,0 0-1,0 0 1,1 1 0,-1-1 0,0 0 0,1 0 0,-1 0-1,0 0 1,1 0 0,0 0 0,-1 0 0,1 0-1,-1 0 1,3 2 0,-3-3 42,1 0 0,0 1-1,0-1 1,-1 0 0,1 0 0,0 0-1,-1 0 1,1 0 0,0 0-1,0 0 1,-1 0 0,1 0 0,0-1-1,-1 1 1,1 0 0,0 0 0,-1-1-1,1 1 1,0 0 0,-1-1-1,1 1 1,-1 0 0,2-2 0,3-2-847,0-1 1,0 1 0,0-1 0,-1-1 0,7-8 0,1-7-3263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3849,'0'0'7299,"1"17"-6211,0-12-997,1 16 505,-1 0 0,-1 0 1,-1 0-1,-7 39 1,0-17-60,2 1 1,2-1 0,2 67 0,2-121-8200,0-3 2865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2865,'0'0'6737,"46"6"-6521,-28-3-176,1-1-40,5 1-104,2-3-712,13 0-1040,-5-10-721,-4-3-712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4017,'0'0'5769,"10"121"-5529,-10-96-96,-10 4-144,-6-6-224,-6-2-680,-19 2-248,5-7-721,3-5-1111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1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11 162 296,'-7'9'16822,"6"-16"-18007,0-7 1276,0 0-1,1 0 1,0-1 0,1 1 0,0 0 0,1 0 0,8-24 0,-8 12-10034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 2361,'0'0'5541,"-5"-2"-4810,4 1-684,0 0 1,-1 0 0,0 0 0,1 0 0,-1 0 0,0 1 0,1-1 0,-1 1-1,0-1 1,1 1 0,-1 0 0,0 0 0,0 0 0,0 0 0,1 0 0,-1 0-1,0 0 1,0 0 0,1 1 0,-1-1 0,0 1 0,1-1 0,-1 1 0,0 0 0,1 0-1,-1-1 1,1 1 0,-1 0 0,1 1 0,-1-1 0,1 0 0,0 0 0,0 0-1,-1 1 1,1-1 0,0 1 0,0-1 0,0 1 0,1-1 0,-2 4 0,-5 10 55,0 0 0,2 0 0,-1 1 1,2 0-1,0 0 0,1 0 1,1 0-1,1 1 0,0-1 1,2 30-1,-1-43-86,1 0 0,-1 0 0,1 0 0,-1 0 0,1 0 0,0 0 0,0-1 0,0 1 0,1 0 1,-1-1-1,1 1 0,-1 0 0,1-1 0,0 0 0,0 1 0,0-1 0,0 0 0,0 0 0,4 2 0,-1-1 13,0 0 0,0 0-1,0-1 1,1 0 0,0 0-1,-1 0 1,1-1 0,0 0 0,8 1-1,-2-1 54,1 0-1,-1-1 1,1-1 0,-1 0-1,1-1 1,-1 0-1,0-1 1,23-8-1,-23 5-21,0 0 0,0-1 0,0-1 0,0 0 0,-1 0-1,-1-1 1,13-13 0,-18 17-17,-1-1 0,1 1 0,-1-1-1,0 0 1,-1 0 0,1 0 0,-1-1 0,0 1 0,-1-1 0,0 0-1,0 0 1,0 0 0,-1 0 0,0 0 0,0-13 0,-1 16-28,-1 0-1,0 0 1,-1 1 0,1-1 0,-1 0 0,1 1 0,-1 0-1,0-1 1,0 1 0,-1 0 0,1 0 0,-1 0 0,1 0-1,-1 1 1,0-1 0,0 1 0,0-1 0,0 1 0,-1 0-1,1 0 1,0 1 0,-1-1 0,0 1 0,-5-2 0,-6-2-24,0 0 0,-1 1 0,0 1 0,-27-3 0,35 5-48,-1 1 0,1 0-1,0 0 1,-1 1 0,1 0 0,0 0 0,0 0 0,0 1 0,-15 6 0,20-6-29,-1 0 0,1 1 0,0-1 0,0 0 0,0 1 0,0 0 0,0 0 0,1 0 0,-1 0 0,1 0 0,0 0 0,0 1 0,0-1 0,0 1 0,1-1 0,0 1 0,-1 0 0,1 0 0,0-1 0,1 1 1,-1 0-1,1 8 0,-1-6-56,0 0 0,1 0 0,0 1 0,0-1 0,1 0 1,0 1-1,0-1 0,0 0 0,1 0 0,0 0 1,0 0-1,1 0 0,-1-1 0,7 11 0,-6-13 76,0 0 0,0 0 1,1 0-1,-1-1 0,1 1 0,-1-1 0,1 0 0,0 0 0,0 0 0,-1 0 0,1-1 1,1 1-1,-1-1 0,0 0 0,0 0 0,0-1 0,1 1 0,-1-1 0,0 0 0,1 0 1,-1-1-1,8-1 0,3-1 76,0-1 1,-1-1 0,0-1-1,0 0 1,0-1-1,-1 0 1,16-11 0,40-20 0,-54 30 69,1 1 0,0 1 1,0 0-1,1 1 0,-1 1 0,1 0 0,0 2 0,0-1 0,0 2 0,23 1 0,-36 1-36,0-1 1,-1 1-1,1 0 0,0 1 0,-1-1 0,1 0 0,-1 1 0,1 0 0,-1 0 1,0 0-1,0 0 0,0 1 0,0-1 0,0 1 0,0 0 0,3 5 0,-1-2 66,-1 2-1,0-1 1,0 0-1,0 1 1,-1 0-1,-1-1 1,4 13-1,-2 3 244,0 1-1,-2-1 1,0 1-1,-4 37 0,0-43 1318,0-31 1034,2-33-1415,5 27-1415,1-1 0,0 2 1,2-1-1,0 1 0,1 0 0,1 0 1,0 1-1,1 1 0,1 0 1,1 0-1,0 1 0,1 1 1,1 0-1,0 1 0,19-12 1,-31 23-282,0 0 0,1 0 0,-1 1 0,1 0 0,-1 0 0,1 0 0,0 0 0,-1 0 0,6 1 0,-8-1 241,0 1 1,0 0-1,-1 0 1,1 0-1,0 0 1,0 0-1,0 0 1,0 0-1,0 1 1,0-1-1,0 0 1,0 0-1,-1 1 1,1-1-1,0 0 1,0 1-1,0-1 1,-1 1-1,1-1 1,0 1-1,-1 0 1,1-1-1,0 1 1,-1 0-1,1-1 1,-1 1-1,1 0 1,-1-1-1,1 1 1,-1 0-1,1 0 1,-1 0-1,0 0 1,1 0-1,-1-1 1,0 1-1,0 0 0,0 2 1,-2 101-1265,0 0 3238,2-101-1700,0 1 1,1-1-1,-1 0 0,1 0 1,-1 0-1,1 0 1,0 1-1,0-1 0,0 0 1,1-1-1,-1 1 0,1 0 1,0 0-1,-1 0 0,1-1 1,0 1-1,1-1 0,-1 0 1,3 3-1,0-1 80,0-1-1,1 0 0,-1 0 1,0-1-1,1 1 1,0-1-1,-1 0 1,1-1-1,12 2 0,-8-1 65,0-1 0,0-1-1,0 0 1,0 0-1,0-1 1,0 0-1,0-1 1,0 0 0,0 0-1,-1-1 1,1-1-1,13-6 1,-18 7-167,0 0 0,-1 0 1,1-1-1,-1 1 0,0-1 0,0 0 0,0 0 1,-1-1-1,1 1 0,-1-1 0,0 1 0,0-1 1,-1 0-1,1 0 0,-1-1 0,0 1 1,-1 0-1,1-1 0,-1 1 0,0-1 0,-1 1 1,1-1-1,-1 1 0,0-1 0,0 0 0,-1 1 1,0-1-1,0 1 0,0-1 0,-1 1 0,1-1 1,-1 1-1,0 0 0,-1 0 0,1 0 0,-1 0 1,0 1-1,-1-1 0,1 1 0,-1-1 1,-7-6-1,4 6-214,0-1 1,0 1-1,0 1 1,-1-1-1,0 1 1,1 1 0,-2 0-1,1 0 1,0 0-1,-1 1 1,1 0-1,-1 1 1,1-1-1,-1 2 1,0-1-1,-15 3 1,18-2-82,1 1-1,-1 1 1,1-1-1,0 1 1,0 0-1,-1 0 1,1 1-1,1 0 1,-1-1 0,0 2-1,1-1 1,-1 0-1,1 1 1,0 0-1,0 0 1,0 0 0,1 0-1,0 1 1,-1 0-1,1-1 1,1 1-1,-1 0 1,1 0-1,0 1 1,0-1 0,-2 10-1,2-6-172,0 0 0,0 1 0,1-1 0,0 0 1,1 0-1,0 1 0,0-1 0,4 18 0,-3-23 180,0 0 1,1 0-1,0 0 0,-1 0 1,1 0-1,1 0 0,-1 0 1,0-1-1,1 1 0,0-1 0,0 0 1,0 1-1,0-1 0,1-1 1,-1 1-1,1 0 0,-1-1 1,1 0-1,0 0 0,6 2 1,17 5-1441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0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3233,'0'0'8654,"0"7"-8472,0 112 2971,-21 148-1,12-177-2945,8-100-7311,-1-58 1595,1 39 3314,1-7-978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1288,'0'0'5740,"2"19"-4620,7 64-86,-9-79-917,1 1-1,0-1 1,-1 0-1,1 0 1,1 0-1,-1 0 1,0 0-1,1 0 1,0 0 0,0-1-1,0 1 1,1-1-1,-1 1 1,1-1-1,0 0 1,-1 0-1,1 0 1,1 0 0,-1 0-1,0-1 1,1 1-1,-1-1 1,1 0-1,0 0 1,0-1 0,0 1-1,0-1 1,0 0-1,0 0 1,0 0-1,0 0 1,0-1-1,8 1 1,-2-2 106,0 0 1,0 0-1,0 0 0,-1-1 1,1-1-1,0 0 0,-1 0 0,0-1 1,0 0-1,0-1 0,16-10 1,-10 4-104,0 0 0,0-2 1,-2 0-1,1 0 1,-1-1-1,-1-1 0,17-27 1,-38 64-73,1 0 0,1 0 0,1 1 0,1-1 0,1 1 0,-2 43 0,7-64-105,-1-1 1,1 0 0,-1 1 0,1-1 0,0 0-1,0 1 1,-1-1 0,1 0 0,0 0-1,0 1 1,0-1 0,0 0 0,0 0 0,1 0-1,-1 0 1,0-1 0,0 1 0,1 0-1,-1 0 1,0-1 0,1 1 0,-1-1 0,1 1-1,-1-1 1,1 0 0,-1 1 0,1-1-1,-1 0 1,1 0 0,-1 0 0,1 0 0,-1 0-1,1-1 1,1 1 0,56-8-1260,-28-4 304,0-2 0,-1-1 0,0-2 0,-1 0 0,52-43 0,-11 8 171,-56 42 858,-10 7 91,-1-1 0,1 1 0,0 1 0,0-1 0,0 1 0,1-1 0,-1 1 0,0 0 0,1 1 0,-1-1 0,9-1 0,-12 8 155,0 1 0,0-1 0,0 0 0,-1 0 0,0 0 0,0 1 0,0-1 0,0 0 0,-3 8 0,0-4-34,0 1-1,-1-1 0,-1 0 1,0 0-1,0-1 1,0 0-1,-1 1 0,0-2 1,-1 1-1,0-1 0,-10 9 1,1-2 188,-1-1 1,0-1-1,-1-1 1,-26 13-1,39-21-312,0 0 0,0-1 0,0 0 0,0 0 0,-1-1 0,1 1 0,-1-1 0,1 0-1,-1-1 1,0 1 0,1-1 0,-1 0 0,1-1 0,-7 0 0,10 0-86,-1-1 1,0 1-1,1 0 0,-1-1 1,1 1-1,-1-1 0,1 0 1,0 0-1,0 0 0,0 0 1,0 0-1,0-1 0,0 1 1,1 0-1,-1-1 0,1 0 1,0 1-1,-1-1 0,1 0 1,0 1-1,1-1 0,-1 0 1,0 0-1,1 0 0,0 0 0,-1 0 1,1-4-1,-1 0-95,1-1 0,0 0 0,0 0 1,0 0-1,1 0 0,3-14 0,-4 20 50,1 1 0,0-1 0,-1 0 0,1 1 0,0-1 0,0 1 1,0-1-1,0 1 0,0 0 0,1-1 0,-1 1 0,0 0 0,1 0 0,-1 0 0,0 0 0,1 0 0,-1 0 0,1 0 0,0 0 1,-1 1-1,1-1 0,0 1 0,-1-1 0,1 1 0,0-1 0,0 1 0,-1 0 0,1 0 0,0 0 0,0 0 0,0 0 1,-1 1-1,1-1 0,0 0 0,2 2 0,0-1 14,-1 0 0,0 0-1,0 1 1,0 0 0,0-1 0,0 1 0,0 0 0,-1 1 0,1-1-1,0 0 1,-1 1 0,0-1 0,0 1 0,3 4 0,29 50 133,-19-30-119,-9-16 92,16 24-1236,-21-34 877,-1-1 0,1 1 1,0 0-1,-1 0 1,1-1-1,0 1 1,0-1-1,-1 1 0,1-1 1,0 1-1,0-1 1,0 1-1,0-1 0,-1 1 1,1-1-1,0 0 1,0 0-1,0 0 1,0 1-1,0-1 0,0 0 1,0 0-1,0 0 1,0 0-1,0-1 1,0 1-1,0 0 0,0 0 1,0 0-1,0-1 1,0 1-1,-1-1 0,1 1 1,1-1-1,7-10-2891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4801,'0'0'1336,"-4"68"-4000,10-46 1568,2-1 15,2-7 113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42:2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82 240,'0'0'3309,"19"4"-2612,141 18 1588,-138-19-1864,0-2 0,-1-1 0,1-1 0,0 0 0,0-2 0,35-9 0,-54 11-359,67-27 312,-68 27-328,1 0-1,0-1 1,0 1-1,0-1 1,-1 1-1,1-1 1,-1 0-1,0 0 1,1 0-1,-1-1 1,0 1-1,0 0 1,0-1-1,0 1 1,-1-1 0,1 0-1,-1 1 1,0-1-1,0 0 1,1 0-1,-1-3 1,-1 5-5,-1 0 0,0 0 0,1 0 1,-1 0-1,0 0 0,0 0 0,0 0 1,0 0-1,1 1 0,-1-1 0,0 0 0,0 1 1,0-1-1,-1 1 0,1-1 0,0 1 1,0-1-1,0 1 0,0 0 0,0-1 1,-1 1-1,1 0 0,0 0 0,0 0 1,0 0-1,-1 0 0,1 0 0,-2 1 0,-37 1-192,34-1 132,1 1 0,-1 0 1,0 0-1,1 1 0,0-1 0,0 1 1,0 0-1,0 1 0,0-1 1,0 1-1,1 0 0,0 0 0,0 0 1,0 1-1,0-1 0,1 1 0,-1 0 1,1 0-1,1 0 0,-1 1 0,1-1 1,-1 1-1,0 6 0,-3 7 40,0 1-1,2 0 0,0 0 0,1 1 1,1 27-1,1-16 228,3 1 0,0-1-1,2 0 1,2 0 0,1-1 0,1 1 0,13 31 0,-12-37 140,-1 0 0,-1 1 0,-1 0-1,-1 1 1,-2-1 0,0 38 0,-3-64-325,0 1-1,0 0 0,0-1 1,-1 1-1,1-1 1,-1 1-1,1 0 0,-1-1 1,1 1-1,-1-1 1,0 0-1,0 1 0,0-1 1,0 1-1,0-1 1,0 0-1,0 0 0,0 0 1,0 0-1,-1 1 1,-1-1-1,-1 2 19,0-1 0,0 0-1,0 0 1,-1 0 0,1-1 0,-1 1 0,-7 0-1,2 0-56,1-1-1,-1-1 1,0 1-1,0-1 0,0-1 1,-19-3-1,22 1-64,1 0-1,-1 0 1,1 0-1,0-1 1,0 0-1,0 0 1,1-1 0,-1 1-1,1-1 1,0-1-1,1 1 1,-1 0-1,-6-12 1,4 6-178,1 1 0,0-1 0,1 0 0,0-1 0,1 0 0,0 1 0,-2-16 0,5 23 40,0 1 0,0-1 0,1 0 0,0 0 0,-1 0 0,2 1 0,-1-1 0,0 0 0,1 0 0,-1 0 0,1 1 0,0-1 0,0 0 0,1 1 0,-1-1 0,1 1 0,0 0 0,0-1 0,3-3 0,0 2-332,1 0 0,0 1 0,0-1 0,1 1 0,-1 1 0,1-1 0,0 1 0,0 1 0,8-3 0,134-46-4756,-111 39 3763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34876-58A7-4210-97C4-BC2C415EFE80}" type="datetimeFigureOut">
              <a:rPr lang="el-GR" smtClean="0"/>
              <a:t>31/10/2022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676B-1904-4E53-924D-91B62C64F0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24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οχι εξοδος καποιου ελεγκτη σε συνδεση με το συστημα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θεσεις των πολων καθορίζει την συγκεκριμενη τροχια-λυση που μπορει να ακολουθησει το συστημα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l-GR" dirty="0"/>
              <a:t>μη τετραγωνικος πινακας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πρακτικα απο την συναρτηση </a:t>
            </a:r>
            <a:r>
              <a:rPr lang="en-US" dirty="0"/>
              <a:t>y </a:t>
            </a:r>
            <a:r>
              <a:rPr lang="el-GR" dirty="0"/>
              <a:t>και τις παραγωγους της (μεταβλητες φάσης)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56D6-EDD9-4BDC-B745-5FB4518DE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7B36-18AB-44F1-B71A-2BA1959EF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768F0-9FBC-4FAE-935C-CDAAB1DC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EA6E-C9FA-4DDC-B570-3E6B66C0CE45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B6F40-8516-4E07-B0EA-EF1A247A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CDEA-7709-4EA7-9AF1-1F4E8A59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31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5345-0F73-4840-87BD-AA8D89D8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66042-B249-4723-AB88-E0DBECD7D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825B9-D427-4B31-90C1-09E87CD8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42D-009F-453A-B38A-6403709A83E2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F4EA-64E2-4795-B649-8D0817B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5C62-E42A-46AB-805E-7C42532F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53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811BB-9063-4E8A-8AF5-A9DA2EB4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A893E-F6BF-47D7-A91D-3E11DB38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D67F-B55E-4FED-8FE7-FFD3FCA6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44B2-B069-4000-BDDE-FA4B0A2D3098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E8BA-96E6-4170-BDCE-AE166F47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1C1D-8C80-4B71-BA98-51AAB483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8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EC7E-DD3B-4C22-8B53-866456EB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53D4-9001-4C6B-9E24-D69F9525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CE1EB-FACA-4340-A63E-EABCEFBA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5CA2-5601-41C4-B946-F4F7316DE744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7D11D-5436-4BFB-BB5F-3AEECC6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8069-F1C2-4E07-BF6E-559A535E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7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F8D6-D89E-4237-8B81-A5A455AA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BA5D-49B4-4472-AA5D-D0CB9978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74F2-EAE1-457E-9C6C-C7805DAD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8F85-FEA9-4701-935A-6B8D6452218A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0602-0765-41BB-AD97-75405D92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60B7-4D8F-41C9-A678-74AB6818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57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11ED-74B2-49A6-AB39-D9AB9F08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C23F-6FB5-4129-8056-060FAC694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70DF1-3F29-4D3F-8902-47DC350C1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DE5E-7513-4E95-AC1D-5FD7471D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68F1-E7C3-4680-978C-4B639BB7DA9D}" type="datetime1">
              <a:rPr lang="el-GR" smtClean="0"/>
              <a:t>31/10/2022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2BC09-53B3-4ED2-96F0-D5D0A436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719D1-4295-4250-BC64-15D3C470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01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7448-CB3A-4508-B2B0-FB020FB2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30A64-890E-42BB-87CF-1C4DE351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04BCA-0FC4-4BA8-8739-DEF0EB93C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FC355-E0EE-47A4-BC59-EEBF2827F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CC1B6-7655-418C-B451-5966CDB2D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796F7-48F8-4720-8049-AB101DF5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185E-C217-42CA-9053-228877C3846D}" type="datetime1">
              <a:rPr lang="el-GR" smtClean="0"/>
              <a:t>31/10/2022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BDECF-1186-483E-A91F-067C866C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6E51A-D670-44F8-9515-50675193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8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D0-BE81-4682-8A83-72389066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8C6B0-E8F0-497C-8FD6-6E33EAA8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D8D8-EC7A-4CE5-9E6B-00B82868E5B5}" type="datetime1">
              <a:rPr lang="el-GR" smtClean="0"/>
              <a:t>31/10/2022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A215B-CD2C-46D4-A7A8-48FA1425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B26F4-66F8-453E-AA1A-E85DA408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20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8E15A-E2EE-4EAA-BC0E-8D6A7A80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31/10/2022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7482A-8530-4221-AFEC-0E237981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D097B-42A4-46BF-9E17-5DC16846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8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CF44-E5BD-49AE-AF1E-A32B339C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746B-D195-4E3B-AA61-80F568E4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C068D-551F-4578-94B0-7314557B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5F638-877A-42EF-8A27-57931735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7A96-5B66-4FCA-B5F0-76335FC63B22}" type="datetime1">
              <a:rPr lang="el-GR" smtClean="0"/>
              <a:t>31/10/2022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4C2A9-7428-435C-A185-30B2878C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80D2-624D-4111-A649-EA50CD3F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8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5FE9-111E-4A77-A0A7-850ED38C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32FB3-18CC-40E5-9FD8-7B82CF49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F735C-12B9-428D-B81C-5418CF575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67A8E-E7CD-4FDA-9320-4795D643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6672-D76D-4CE0-8A8C-CDBA2589676D}" type="datetime1">
              <a:rPr lang="el-GR" smtClean="0"/>
              <a:t>31/10/2022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39744-E890-40E8-8332-D54AACB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CD137-7A81-41FF-8E94-59C7CCA0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6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C0767-7495-47D6-A5D6-9C277115D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C904C-F043-4C48-9547-1BADAD43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50C1-0847-4A2F-90BA-1409FF971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124E-0A16-4456-8599-5C9EAB12E829}" type="datetime1">
              <a:rPr lang="el-GR" smtClean="0"/>
              <a:t>31/10/2022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437EA-43F2-4D0E-810B-C86DDAFF8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32F41-FE33-4874-965F-ABA47A08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F078-907F-44F7-B229-5C0BAC81E9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8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customXml" Target="../ink/ink341.xml"/><Relationship Id="rId7" Type="http://schemas.openxmlformats.org/officeDocument/2006/relationships/customXml" Target="../ink/ink343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customXml" Target="../ink/ink342.xml"/><Relationship Id="rId10" Type="http://schemas.openxmlformats.org/officeDocument/2006/relationships/image" Target="../media/image174.png"/><Relationship Id="rId4" Type="http://schemas.openxmlformats.org/officeDocument/2006/relationships/image" Target="../media/image171.png"/><Relationship Id="rId9" Type="http://schemas.openxmlformats.org/officeDocument/2006/relationships/customXml" Target="../ink/ink34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2.xml"/><Relationship Id="rId21" Type="http://schemas.openxmlformats.org/officeDocument/2006/relationships/customXml" Target="../ink/ink354.xml"/><Relationship Id="rId42" Type="http://schemas.openxmlformats.org/officeDocument/2006/relationships/image" Target="NULL"/><Relationship Id="rId63" Type="http://schemas.openxmlformats.org/officeDocument/2006/relationships/customXml" Target="../ink/ink375.xml"/><Relationship Id="rId84" Type="http://schemas.openxmlformats.org/officeDocument/2006/relationships/image" Target="NULL"/><Relationship Id="rId138" Type="http://schemas.openxmlformats.org/officeDocument/2006/relationships/image" Target="../media/image176.png"/><Relationship Id="rId159" Type="http://schemas.openxmlformats.org/officeDocument/2006/relationships/customXml" Target="../ink/ink423.xml"/><Relationship Id="rId170" Type="http://schemas.openxmlformats.org/officeDocument/2006/relationships/image" Target="../media/image192.png"/><Relationship Id="rId107" Type="http://schemas.openxmlformats.org/officeDocument/2006/relationships/customXml" Target="../ink/ink397.xml"/><Relationship Id="rId11" Type="http://schemas.openxmlformats.org/officeDocument/2006/relationships/customXml" Target="../ink/ink349.xml"/><Relationship Id="rId32" Type="http://schemas.openxmlformats.org/officeDocument/2006/relationships/image" Target="NULL"/><Relationship Id="rId53" Type="http://schemas.openxmlformats.org/officeDocument/2006/relationships/customXml" Target="../ink/ink370.xm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418.xml"/><Relationship Id="rId5" Type="http://schemas.openxmlformats.org/officeDocument/2006/relationships/customXml" Target="../ink/ink346.xml"/><Relationship Id="rId95" Type="http://schemas.openxmlformats.org/officeDocument/2006/relationships/customXml" Target="../ink/ink391.xml"/><Relationship Id="rId160" Type="http://schemas.openxmlformats.org/officeDocument/2006/relationships/image" Target="../media/image187.png"/><Relationship Id="rId22" Type="http://schemas.openxmlformats.org/officeDocument/2006/relationships/image" Target="NULL"/><Relationship Id="rId43" Type="http://schemas.openxmlformats.org/officeDocument/2006/relationships/customXml" Target="../ink/ink365.xm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413.xml"/><Relationship Id="rId85" Type="http://schemas.openxmlformats.org/officeDocument/2006/relationships/customXml" Target="../ink/ink386.xml"/><Relationship Id="rId150" Type="http://schemas.openxmlformats.org/officeDocument/2006/relationships/image" Target="../media/image182.png"/><Relationship Id="rId171" Type="http://schemas.openxmlformats.org/officeDocument/2006/relationships/customXml" Target="../ink/ink429.xml"/><Relationship Id="rId12" Type="http://schemas.openxmlformats.org/officeDocument/2006/relationships/image" Target="NULL"/><Relationship Id="rId33" Type="http://schemas.openxmlformats.org/officeDocument/2006/relationships/customXml" Target="../ink/ink360.xml"/><Relationship Id="rId108" Type="http://schemas.openxmlformats.org/officeDocument/2006/relationships/image" Target="NULL"/><Relationship Id="rId129" Type="http://schemas.openxmlformats.org/officeDocument/2006/relationships/customXml" Target="../ink/ink408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81.xml"/><Relationship Id="rId91" Type="http://schemas.openxmlformats.org/officeDocument/2006/relationships/customXml" Target="../ink/ink389.xml"/><Relationship Id="rId96" Type="http://schemas.openxmlformats.org/officeDocument/2006/relationships/image" Target="NULL"/><Relationship Id="rId140" Type="http://schemas.openxmlformats.org/officeDocument/2006/relationships/image" Target="../media/image177.png"/><Relationship Id="rId145" Type="http://schemas.openxmlformats.org/officeDocument/2006/relationships/customXml" Target="../ink/ink416.xml"/><Relationship Id="rId161" Type="http://schemas.openxmlformats.org/officeDocument/2006/relationships/customXml" Target="../ink/ink424.xml"/><Relationship Id="rId16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23" Type="http://schemas.openxmlformats.org/officeDocument/2006/relationships/customXml" Target="../ink/ink355.xml"/><Relationship Id="rId28" Type="http://schemas.openxmlformats.org/officeDocument/2006/relationships/image" Target="NULL"/><Relationship Id="rId49" Type="http://schemas.openxmlformats.org/officeDocument/2006/relationships/customXml" Target="../ink/ink368.xml"/><Relationship Id="rId114" Type="http://schemas.openxmlformats.org/officeDocument/2006/relationships/image" Target="NULL"/><Relationship Id="rId119" Type="http://schemas.openxmlformats.org/officeDocument/2006/relationships/customXml" Target="../ink/ink403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76.xml"/><Relationship Id="rId81" Type="http://schemas.openxmlformats.org/officeDocument/2006/relationships/customXml" Target="../ink/ink384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411.xml"/><Relationship Id="rId151" Type="http://schemas.openxmlformats.org/officeDocument/2006/relationships/customXml" Target="../ink/ink419.xml"/><Relationship Id="rId156" Type="http://schemas.openxmlformats.org/officeDocument/2006/relationships/image" Target="../media/image185.png"/><Relationship Id="rId172" Type="http://schemas.openxmlformats.org/officeDocument/2006/relationships/image" Target="../media/image193.png"/><Relationship Id="rId13" Type="http://schemas.openxmlformats.org/officeDocument/2006/relationships/customXml" Target="../ink/ink350.xml"/><Relationship Id="rId18" Type="http://schemas.openxmlformats.org/officeDocument/2006/relationships/image" Target="NULL"/><Relationship Id="rId39" Type="http://schemas.openxmlformats.org/officeDocument/2006/relationships/customXml" Target="../ink/ink363.xml"/><Relationship Id="rId109" Type="http://schemas.openxmlformats.org/officeDocument/2006/relationships/customXml" Target="../ink/ink398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371.xml"/><Relationship Id="rId76" Type="http://schemas.openxmlformats.org/officeDocument/2006/relationships/image" Target="NULL"/><Relationship Id="rId97" Type="http://schemas.openxmlformats.org/officeDocument/2006/relationships/customXml" Target="../ink/ink392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406.xml"/><Relationship Id="rId141" Type="http://schemas.openxmlformats.org/officeDocument/2006/relationships/customXml" Target="../ink/ink414.xml"/><Relationship Id="rId146" Type="http://schemas.openxmlformats.org/officeDocument/2006/relationships/image" Target="../media/image180.png"/><Relationship Id="rId167" Type="http://schemas.openxmlformats.org/officeDocument/2006/relationships/customXml" Target="../ink/ink427.xml"/><Relationship Id="rId7" Type="http://schemas.openxmlformats.org/officeDocument/2006/relationships/customXml" Target="../ink/ink347.xml"/><Relationship Id="rId71" Type="http://schemas.openxmlformats.org/officeDocument/2006/relationships/customXml" Target="../ink/ink379.xml"/><Relationship Id="rId92" Type="http://schemas.openxmlformats.org/officeDocument/2006/relationships/image" Target="NULL"/><Relationship Id="rId162" Type="http://schemas.openxmlformats.org/officeDocument/2006/relationships/image" Target="../media/image188.png"/><Relationship Id="rId2" Type="http://schemas.openxmlformats.org/officeDocument/2006/relationships/image" Target="../media/image252.png"/><Relationship Id="rId29" Type="http://schemas.openxmlformats.org/officeDocument/2006/relationships/customXml" Target="../ink/ink358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366.xml"/><Relationship Id="rId66" Type="http://schemas.openxmlformats.org/officeDocument/2006/relationships/image" Target="NULL"/><Relationship Id="rId87" Type="http://schemas.openxmlformats.org/officeDocument/2006/relationships/customXml" Target="../ink/ink387.xml"/><Relationship Id="rId110" Type="http://schemas.openxmlformats.org/officeDocument/2006/relationships/image" Target="NULL"/><Relationship Id="rId115" Type="http://schemas.openxmlformats.org/officeDocument/2006/relationships/customXml" Target="../ink/ink401.xml"/><Relationship Id="rId131" Type="http://schemas.openxmlformats.org/officeDocument/2006/relationships/customXml" Target="../ink/ink409.xml"/><Relationship Id="rId136" Type="http://schemas.openxmlformats.org/officeDocument/2006/relationships/image" Target="../media/image175.png"/><Relationship Id="rId157" Type="http://schemas.openxmlformats.org/officeDocument/2006/relationships/customXml" Target="../ink/ink422.xml"/><Relationship Id="rId61" Type="http://schemas.openxmlformats.org/officeDocument/2006/relationships/customXml" Target="../ink/ink374.xml"/><Relationship Id="rId82" Type="http://schemas.openxmlformats.org/officeDocument/2006/relationships/image" Target="NULL"/><Relationship Id="rId152" Type="http://schemas.openxmlformats.org/officeDocument/2006/relationships/image" Target="../media/image183.png"/><Relationship Id="rId19" Type="http://schemas.openxmlformats.org/officeDocument/2006/relationships/customXml" Target="../ink/ink353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361.xml"/><Relationship Id="rId56" Type="http://schemas.openxmlformats.org/officeDocument/2006/relationships/image" Target="NULL"/><Relationship Id="rId77" Type="http://schemas.openxmlformats.org/officeDocument/2006/relationships/customXml" Target="../ink/ink382.xml"/><Relationship Id="rId100" Type="http://schemas.openxmlformats.org/officeDocument/2006/relationships/image" Target="NULL"/><Relationship Id="rId105" Type="http://schemas.openxmlformats.org/officeDocument/2006/relationships/customXml" Target="../ink/ink396.xml"/><Relationship Id="rId126" Type="http://schemas.openxmlformats.org/officeDocument/2006/relationships/image" Target="NULL"/><Relationship Id="rId147" Type="http://schemas.openxmlformats.org/officeDocument/2006/relationships/customXml" Target="../ink/ink417.xml"/><Relationship Id="rId168" Type="http://schemas.openxmlformats.org/officeDocument/2006/relationships/image" Target="../media/image191.png"/><Relationship Id="rId8" Type="http://schemas.openxmlformats.org/officeDocument/2006/relationships/image" Target="NULL"/><Relationship Id="rId51" Type="http://schemas.openxmlformats.org/officeDocument/2006/relationships/customXml" Target="../ink/ink369.xml"/><Relationship Id="rId72" Type="http://schemas.openxmlformats.org/officeDocument/2006/relationships/image" Target="NULL"/><Relationship Id="rId93" Type="http://schemas.openxmlformats.org/officeDocument/2006/relationships/customXml" Target="../ink/ink390.xml"/><Relationship Id="rId98" Type="http://schemas.openxmlformats.org/officeDocument/2006/relationships/image" Target="NULL"/><Relationship Id="rId121" Type="http://schemas.openxmlformats.org/officeDocument/2006/relationships/customXml" Target="../ink/ink404.xml"/><Relationship Id="rId142" Type="http://schemas.openxmlformats.org/officeDocument/2006/relationships/image" Target="../media/image178.png"/><Relationship Id="rId163" Type="http://schemas.openxmlformats.org/officeDocument/2006/relationships/customXml" Target="../ink/ink425.xml"/><Relationship Id="rId3" Type="http://schemas.openxmlformats.org/officeDocument/2006/relationships/customXml" Target="../ink/ink345.xml"/><Relationship Id="rId25" Type="http://schemas.openxmlformats.org/officeDocument/2006/relationships/customXml" Target="../ink/ink356.xml"/><Relationship Id="rId46" Type="http://schemas.openxmlformats.org/officeDocument/2006/relationships/image" Target="NULL"/><Relationship Id="rId67" Type="http://schemas.openxmlformats.org/officeDocument/2006/relationships/customXml" Target="../ink/ink377.xml"/><Relationship Id="rId116" Type="http://schemas.openxmlformats.org/officeDocument/2006/relationships/image" Target="NULL"/><Relationship Id="rId137" Type="http://schemas.openxmlformats.org/officeDocument/2006/relationships/customXml" Target="../ink/ink412.xml"/><Relationship Id="rId158" Type="http://schemas.openxmlformats.org/officeDocument/2006/relationships/image" Target="../media/image186.png"/><Relationship Id="rId20" Type="http://schemas.openxmlformats.org/officeDocument/2006/relationships/image" Target="NULL"/><Relationship Id="rId41" Type="http://schemas.openxmlformats.org/officeDocument/2006/relationships/customXml" Target="../ink/ink364.xml"/><Relationship Id="rId62" Type="http://schemas.openxmlformats.org/officeDocument/2006/relationships/image" Target="NULL"/><Relationship Id="rId83" Type="http://schemas.openxmlformats.org/officeDocument/2006/relationships/customXml" Target="../ink/ink385.xml"/><Relationship Id="rId88" Type="http://schemas.openxmlformats.org/officeDocument/2006/relationships/image" Target="NULL"/><Relationship Id="rId111" Type="http://schemas.openxmlformats.org/officeDocument/2006/relationships/customXml" Target="../ink/ink399.xml"/><Relationship Id="rId132" Type="http://schemas.openxmlformats.org/officeDocument/2006/relationships/image" Target="NULL"/><Relationship Id="rId153" Type="http://schemas.openxmlformats.org/officeDocument/2006/relationships/customXml" Target="../ink/ink420.xml"/><Relationship Id="rId15" Type="http://schemas.openxmlformats.org/officeDocument/2006/relationships/customXml" Target="../ink/ink351.xml"/><Relationship Id="rId36" Type="http://schemas.openxmlformats.org/officeDocument/2006/relationships/image" Target="NULL"/><Relationship Id="rId57" Type="http://schemas.openxmlformats.org/officeDocument/2006/relationships/customXml" Target="../ink/ink372.xml"/><Relationship Id="rId106" Type="http://schemas.openxmlformats.org/officeDocument/2006/relationships/image" Target="NULL"/><Relationship Id="rId127" Type="http://schemas.openxmlformats.org/officeDocument/2006/relationships/customXml" Target="../ink/ink407.xml"/><Relationship Id="rId10" Type="http://schemas.openxmlformats.org/officeDocument/2006/relationships/image" Target="NULL"/><Relationship Id="rId31" Type="http://schemas.openxmlformats.org/officeDocument/2006/relationships/customXml" Target="../ink/ink359.xml"/><Relationship Id="rId52" Type="http://schemas.openxmlformats.org/officeDocument/2006/relationships/image" Target="NULL"/><Relationship Id="rId73" Type="http://schemas.openxmlformats.org/officeDocument/2006/relationships/customXml" Target="../ink/ink380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93.xml"/><Relationship Id="rId101" Type="http://schemas.openxmlformats.org/officeDocument/2006/relationships/customXml" Target="../ink/ink394.xml"/><Relationship Id="rId122" Type="http://schemas.openxmlformats.org/officeDocument/2006/relationships/image" Target="NULL"/><Relationship Id="rId143" Type="http://schemas.openxmlformats.org/officeDocument/2006/relationships/customXml" Target="../ink/ink415.xml"/><Relationship Id="rId148" Type="http://schemas.openxmlformats.org/officeDocument/2006/relationships/image" Target="../media/image181.png"/><Relationship Id="rId164" Type="http://schemas.openxmlformats.org/officeDocument/2006/relationships/image" Target="../media/image189.png"/><Relationship Id="rId169" Type="http://schemas.openxmlformats.org/officeDocument/2006/relationships/customXml" Target="../ink/ink428.xml"/><Relationship Id="rId4" Type="http://schemas.openxmlformats.org/officeDocument/2006/relationships/image" Target="NULL"/><Relationship Id="rId9" Type="http://schemas.openxmlformats.org/officeDocument/2006/relationships/customXml" Target="../ink/ink348.xml"/><Relationship Id="rId26" Type="http://schemas.openxmlformats.org/officeDocument/2006/relationships/image" Target="NULL"/><Relationship Id="rId47" Type="http://schemas.openxmlformats.org/officeDocument/2006/relationships/customXml" Target="../ink/ink367.xml"/><Relationship Id="rId68" Type="http://schemas.openxmlformats.org/officeDocument/2006/relationships/image" Target="NULL"/><Relationship Id="rId89" Type="http://schemas.openxmlformats.org/officeDocument/2006/relationships/customXml" Target="../ink/ink388.xml"/><Relationship Id="rId112" Type="http://schemas.openxmlformats.org/officeDocument/2006/relationships/image" Target="NULL"/><Relationship Id="rId133" Type="http://schemas.openxmlformats.org/officeDocument/2006/relationships/customXml" Target="../ink/ink410.xml"/><Relationship Id="rId154" Type="http://schemas.openxmlformats.org/officeDocument/2006/relationships/image" Target="../media/image184.png"/><Relationship Id="rId16" Type="http://schemas.openxmlformats.org/officeDocument/2006/relationships/image" Target="NULL"/><Relationship Id="rId37" Type="http://schemas.openxmlformats.org/officeDocument/2006/relationships/customXml" Target="../ink/ink362.xml"/><Relationship Id="rId58" Type="http://schemas.openxmlformats.org/officeDocument/2006/relationships/image" Target="NULL"/><Relationship Id="rId79" Type="http://schemas.openxmlformats.org/officeDocument/2006/relationships/customXml" Target="../ink/ink383.xml"/><Relationship Id="rId102" Type="http://schemas.openxmlformats.org/officeDocument/2006/relationships/image" Target="NULL"/><Relationship Id="rId123" Type="http://schemas.openxmlformats.org/officeDocument/2006/relationships/customXml" Target="../ink/ink405.xml"/><Relationship Id="rId144" Type="http://schemas.openxmlformats.org/officeDocument/2006/relationships/image" Target="../media/image179.png"/><Relationship Id="rId90" Type="http://schemas.openxmlformats.org/officeDocument/2006/relationships/image" Target="NULL"/><Relationship Id="rId165" Type="http://schemas.openxmlformats.org/officeDocument/2006/relationships/customXml" Target="../ink/ink426.xml"/><Relationship Id="rId27" Type="http://schemas.openxmlformats.org/officeDocument/2006/relationships/customXml" Target="../ink/ink357.xml"/><Relationship Id="rId48" Type="http://schemas.openxmlformats.org/officeDocument/2006/relationships/image" Target="NULL"/><Relationship Id="rId69" Type="http://schemas.openxmlformats.org/officeDocument/2006/relationships/customXml" Target="../ink/ink378.xml"/><Relationship Id="rId113" Type="http://schemas.openxmlformats.org/officeDocument/2006/relationships/customXml" Target="../ink/ink400.xml"/><Relationship Id="rId134" Type="http://schemas.openxmlformats.org/officeDocument/2006/relationships/image" Target="../media/image253.emf"/><Relationship Id="rId80" Type="http://schemas.openxmlformats.org/officeDocument/2006/relationships/image" Target="NULL"/><Relationship Id="rId155" Type="http://schemas.openxmlformats.org/officeDocument/2006/relationships/customXml" Target="../ink/ink421.xml"/><Relationship Id="rId17" Type="http://schemas.openxmlformats.org/officeDocument/2006/relationships/customXml" Target="../ink/ink352.xml"/><Relationship Id="rId38" Type="http://schemas.openxmlformats.org/officeDocument/2006/relationships/image" Target="NULL"/><Relationship Id="rId59" Type="http://schemas.openxmlformats.org/officeDocument/2006/relationships/customXml" Target="../ink/ink373.xml"/><Relationship Id="rId103" Type="http://schemas.openxmlformats.org/officeDocument/2006/relationships/customXml" Target="../ink/ink395.xml"/><Relationship Id="rId12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.png"/><Relationship Id="rId21" Type="http://schemas.openxmlformats.org/officeDocument/2006/relationships/image" Target="NULL"/><Relationship Id="rId42" Type="http://schemas.openxmlformats.org/officeDocument/2006/relationships/customXml" Target="../ink/ink447.xml"/><Relationship Id="rId63" Type="http://schemas.openxmlformats.org/officeDocument/2006/relationships/image" Target="NULL"/><Relationship Id="rId84" Type="http://schemas.openxmlformats.org/officeDocument/2006/relationships/customXml" Target="../ink/ink466.xml"/><Relationship Id="rId138" Type="http://schemas.openxmlformats.org/officeDocument/2006/relationships/customXml" Target="../ink/ink493.xml"/><Relationship Id="rId107" Type="http://schemas.openxmlformats.org/officeDocument/2006/relationships/image" Target="../media/image196.png"/><Relationship Id="rId11" Type="http://schemas.openxmlformats.org/officeDocument/2006/relationships/image" Target="NULL"/><Relationship Id="rId32" Type="http://schemas.openxmlformats.org/officeDocument/2006/relationships/customXml" Target="../ink/ink442.xml"/><Relationship Id="rId53" Type="http://schemas.openxmlformats.org/officeDocument/2006/relationships/image" Target="NULL"/><Relationship Id="rId74" Type="http://schemas.openxmlformats.org/officeDocument/2006/relationships/customXml" Target="../ink/ink463.xml"/><Relationship Id="rId128" Type="http://schemas.openxmlformats.org/officeDocument/2006/relationships/customXml" Target="../ink/ink488.xml"/><Relationship Id="rId149" Type="http://schemas.openxmlformats.org/officeDocument/2006/relationships/image" Target="../media/image216.png"/><Relationship Id="rId5" Type="http://schemas.openxmlformats.org/officeDocument/2006/relationships/image" Target="NULL"/><Relationship Id="rId90" Type="http://schemas.openxmlformats.org/officeDocument/2006/relationships/customXml" Target="../ink/ink469.xml"/><Relationship Id="rId95" Type="http://schemas.openxmlformats.org/officeDocument/2006/relationships/image" Target="NULL"/><Relationship Id="rId22" Type="http://schemas.openxmlformats.org/officeDocument/2006/relationships/customXml" Target="../ink/ink439.xml"/><Relationship Id="rId43" Type="http://schemas.openxmlformats.org/officeDocument/2006/relationships/image" Target="NULL"/><Relationship Id="rId48" Type="http://schemas.openxmlformats.org/officeDocument/2006/relationships/customXml" Target="../ink/ink450.xml"/><Relationship Id="rId64" Type="http://schemas.openxmlformats.org/officeDocument/2006/relationships/customXml" Target="../ink/ink458.xml"/><Relationship Id="rId69" Type="http://schemas.openxmlformats.org/officeDocument/2006/relationships/image" Target="NULL"/><Relationship Id="rId113" Type="http://schemas.openxmlformats.org/officeDocument/2006/relationships/image" Target="../media/image199.png"/><Relationship Id="rId118" Type="http://schemas.openxmlformats.org/officeDocument/2006/relationships/customXml" Target="../ink/ink483.xml"/><Relationship Id="rId134" Type="http://schemas.openxmlformats.org/officeDocument/2006/relationships/customXml" Target="../ink/ink491.xml"/><Relationship Id="rId139" Type="http://schemas.openxmlformats.org/officeDocument/2006/relationships/image" Target="../media/image25.png"/><Relationship Id="rId85" Type="http://schemas.openxmlformats.org/officeDocument/2006/relationships/image" Target="NULL"/><Relationship Id="rId150" Type="http://schemas.openxmlformats.org/officeDocument/2006/relationships/customXml" Target="../ink/ink499.xml"/><Relationship Id="rId155" Type="http://schemas.openxmlformats.org/officeDocument/2006/relationships/image" Target="../media/image219.png"/><Relationship Id="rId12" Type="http://schemas.openxmlformats.org/officeDocument/2006/relationships/customXml" Target="../ink/ink434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45.xml"/><Relationship Id="rId59" Type="http://schemas.openxmlformats.org/officeDocument/2006/relationships/image" Target="NULL"/><Relationship Id="rId103" Type="http://schemas.openxmlformats.org/officeDocument/2006/relationships/image" Target="../media/image194.png"/><Relationship Id="rId108" Type="http://schemas.openxmlformats.org/officeDocument/2006/relationships/customXml" Target="../ink/ink478.xml"/><Relationship Id="rId124" Type="http://schemas.openxmlformats.org/officeDocument/2006/relationships/customXml" Target="../ink/ink486.xml"/><Relationship Id="rId129" Type="http://schemas.openxmlformats.org/officeDocument/2006/relationships/image" Target="../media/image207.png"/><Relationship Id="rId54" Type="http://schemas.openxmlformats.org/officeDocument/2006/relationships/customXml" Target="../ink/ink453.xml"/><Relationship Id="rId70" Type="http://schemas.openxmlformats.org/officeDocument/2006/relationships/customXml" Target="../ink/ink461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72.xml"/><Relationship Id="rId140" Type="http://schemas.openxmlformats.org/officeDocument/2006/relationships/customXml" Target="../ink/ink494.xml"/><Relationship Id="rId145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1.xml"/><Relationship Id="rId23" Type="http://schemas.openxmlformats.org/officeDocument/2006/relationships/image" Target="NULL"/><Relationship Id="rId49" Type="http://schemas.openxmlformats.org/officeDocument/2006/relationships/image" Target="NULL"/><Relationship Id="rId114" Type="http://schemas.openxmlformats.org/officeDocument/2006/relationships/customXml" Target="../ink/ink481.xml"/><Relationship Id="rId119" Type="http://schemas.openxmlformats.org/officeDocument/2006/relationships/image" Target="../media/image202.png"/><Relationship Id="rId44" Type="http://schemas.openxmlformats.org/officeDocument/2006/relationships/customXml" Target="../ink/ink448.xml"/><Relationship Id="rId60" Type="http://schemas.openxmlformats.org/officeDocument/2006/relationships/customXml" Target="../ink/ink456.xml"/><Relationship Id="rId65" Type="http://schemas.openxmlformats.org/officeDocument/2006/relationships/image" Target="NULL"/><Relationship Id="rId86" Type="http://schemas.openxmlformats.org/officeDocument/2006/relationships/customXml" Target="../ink/ink467.xml"/><Relationship Id="rId130" Type="http://schemas.openxmlformats.org/officeDocument/2006/relationships/customXml" Target="../ink/ink489.xml"/><Relationship Id="rId135" Type="http://schemas.openxmlformats.org/officeDocument/2006/relationships/image" Target="../media/image210.png"/><Relationship Id="rId151" Type="http://schemas.openxmlformats.org/officeDocument/2006/relationships/image" Target="../media/image217.png"/><Relationship Id="rId13" Type="http://schemas.openxmlformats.org/officeDocument/2006/relationships/image" Target="NULL"/><Relationship Id="rId18" Type="http://schemas.openxmlformats.org/officeDocument/2006/relationships/customXml" Target="../ink/ink437.xml"/><Relationship Id="rId39" Type="http://schemas.openxmlformats.org/officeDocument/2006/relationships/image" Target="NULL"/><Relationship Id="rId109" Type="http://schemas.openxmlformats.org/officeDocument/2006/relationships/image" Target="../media/image197.png"/><Relationship Id="rId34" Type="http://schemas.openxmlformats.org/officeDocument/2006/relationships/customXml" Target="../ink/ink443.xml"/><Relationship Id="rId50" Type="http://schemas.openxmlformats.org/officeDocument/2006/relationships/customXml" Target="../ink/ink451.xml"/><Relationship Id="rId55" Type="http://schemas.openxmlformats.org/officeDocument/2006/relationships/image" Target="NULL"/><Relationship Id="rId76" Type="http://schemas.openxmlformats.org/officeDocument/2006/relationships/customXml" Target="../ink/ink464.xml"/><Relationship Id="rId97" Type="http://schemas.openxmlformats.org/officeDocument/2006/relationships/image" Target="NULL"/><Relationship Id="rId104" Type="http://schemas.openxmlformats.org/officeDocument/2006/relationships/customXml" Target="../ink/ink476.xml"/><Relationship Id="rId120" Type="http://schemas.openxmlformats.org/officeDocument/2006/relationships/customXml" Target="../ink/ink484.xml"/><Relationship Id="rId125" Type="http://schemas.openxmlformats.org/officeDocument/2006/relationships/image" Target="../media/image205.png"/><Relationship Id="rId141" Type="http://schemas.openxmlformats.org/officeDocument/2006/relationships/image" Target="../media/image212.png"/><Relationship Id="rId146" Type="http://schemas.openxmlformats.org/officeDocument/2006/relationships/customXml" Target="../ink/ink497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70.xml"/><Relationship Id="rId2" Type="http://schemas.openxmlformats.org/officeDocument/2006/relationships/notesSlide" Target="../notesSlides/notesSlide3.xml"/><Relationship Id="rId24" Type="http://schemas.openxmlformats.org/officeDocument/2006/relationships/customXml" Target="../ink/ink440.xml"/><Relationship Id="rId40" Type="http://schemas.openxmlformats.org/officeDocument/2006/relationships/customXml" Target="../ink/ink446.xml"/><Relationship Id="rId45" Type="http://schemas.openxmlformats.org/officeDocument/2006/relationships/image" Target="NULL"/><Relationship Id="rId66" Type="http://schemas.openxmlformats.org/officeDocument/2006/relationships/customXml" Target="../ink/ink459.xml"/><Relationship Id="rId87" Type="http://schemas.openxmlformats.org/officeDocument/2006/relationships/image" Target="NULL"/><Relationship Id="rId110" Type="http://schemas.openxmlformats.org/officeDocument/2006/relationships/customXml" Target="../ink/ink479.xml"/><Relationship Id="rId115" Type="http://schemas.openxmlformats.org/officeDocument/2006/relationships/image" Target="../media/image200.png"/><Relationship Id="rId131" Type="http://schemas.openxmlformats.org/officeDocument/2006/relationships/image" Target="../media/image208.png"/><Relationship Id="rId136" Type="http://schemas.openxmlformats.org/officeDocument/2006/relationships/customXml" Target="../ink/ink492.xml"/><Relationship Id="rId61" Type="http://schemas.openxmlformats.org/officeDocument/2006/relationships/image" Target="NULL"/><Relationship Id="rId152" Type="http://schemas.openxmlformats.org/officeDocument/2006/relationships/customXml" Target="../ink/ink500.xml"/><Relationship Id="rId19" Type="http://schemas.openxmlformats.org/officeDocument/2006/relationships/image" Target="NULL"/><Relationship Id="rId14" Type="http://schemas.openxmlformats.org/officeDocument/2006/relationships/customXml" Target="../ink/ink435.xml"/><Relationship Id="rId35" Type="http://schemas.openxmlformats.org/officeDocument/2006/relationships/image" Target="NULL"/><Relationship Id="rId56" Type="http://schemas.openxmlformats.org/officeDocument/2006/relationships/customXml" Target="../ink/ink454.xml"/><Relationship Id="rId77" Type="http://schemas.openxmlformats.org/officeDocument/2006/relationships/image" Target="NULL"/><Relationship Id="rId100" Type="http://schemas.openxmlformats.org/officeDocument/2006/relationships/customXml" Target="../ink/ink474.xml"/><Relationship Id="rId105" Type="http://schemas.openxmlformats.org/officeDocument/2006/relationships/image" Target="../media/image195.png"/><Relationship Id="rId126" Type="http://schemas.openxmlformats.org/officeDocument/2006/relationships/customXml" Target="../ink/ink487.xml"/><Relationship Id="rId147" Type="http://schemas.openxmlformats.org/officeDocument/2006/relationships/image" Target="../media/image215.png"/><Relationship Id="rId8" Type="http://schemas.openxmlformats.org/officeDocument/2006/relationships/customXml" Target="../ink/ink432.xml"/><Relationship Id="rId51" Type="http://schemas.openxmlformats.org/officeDocument/2006/relationships/image" Target="NULL"/><Relationship Id="rId72" Type="http://schemas.openxmlformats.org/officeDocument/2006/relationships/customXml" Target="../ink/ink462.xml"/><Relationship Id="rId93" Type="http://schemas.openxmlformats.org/officeDocument/2006/relationships/image" Target="NULL"/><Relationship Id="rId98" Type="http://schemas.openxmlformats.org/officeDocument/2006/relationships/customXml" Target="../ink/ink473.xml"/><Relationship Id="rId121" Type="http://schemas.openxmlformats.org/officeDocument/2006/relationships/image" Target="../media/image203.png"/><Relationship Id="rId142" Type="http://schemas.openxmlformats.org/officeDocument/2006/relationships/customXml" Target="../ink/ink495.xml"/><Relationship Id="rId3" Type="http://schemas.openxmlformats.org/officeDocument/2006/relationships/image" Target="../media/image1010.png"/><Relationship Id="rId25" Type="http://schemas.openxmlformats.org/officeDocument/2006/relationships/image" Target="NULL"/><Relationship Id="rId46" Type="http://schemas.openxmlformats.org/officeDocument/2006/relationships/customXml" Target="../ink/ink449.xml"/><Relationship Id="rId67" Type="http://schemas.openxmlformats.org/officeDocument/2006/relationships/image" Target="NULL"/><Relationship Id="rId116" Type="http://schemas.openxmlformats.org/officeDocument/2006/relationships/customXml" Target="../ink/ink482.xml"/><Relationship Id="rId137" Type="http://schemas.openxmlformats.org/officeDocument/2006/relationships/image" Target="../media/image211.png"/><Relationship Id="rId20" Type="http://schemas.openxmlformats.org/officeDocument/2006/relationships/customXml" Target="../ink/ink438.xml"/><Relationship Id="rId41" Type="http://schemas.openxmlformats.org/officeDocument/2006/relationships/image" Target="NULL"/><Relationship Id="rId62" Type="http://schemas.openxmlformats.org/officeDocument/2006/relationships/customXml" Target="../ink/ink457.xml"/><Relationship Id="rId83" Type="http://schemas.openxmlformats.org/officeDocument/2006/relationships/image" Target="NULL"/><Relationship Id="rId88" Type="http://schemas.openxmlformats.org/officeDocument/2006/relationships/customXml" Target="../ink/ink468.xml"/><Relationship Id="rId111" Type="http://schemas.openxmlformats.org/officeDocument/2006/relationships/image" Target="../media/image198.png"/><Relationship Id="rId132" Type="http://schemas.openxmlformats.org/officeDocument/2006/relationships/customXml" Target="../ink/ink490.xml"/><Relationship Id="rId153" Type="http://schemas.openxmlformats.org/officeDocument/2006/relationships/image" Target="../media/image218.png"/><Relationship Id="rId15" Type="http://schemas.openxmlformats.org/officeDocument/2006/relationships/image" Target="NULL"/><Relationship Id="rId36" Type="http://schemas.openxmlformats.org/officeDocument/2006/relationships/customXml" Target="../ink/ink444.xml"/><Relationship Id="rId57" Type="http://schemas.openxmlformats.org/officeDocument/2006/relationships/image" Target="NULL"/><Relationship Id="rId106" Type="http://schemas.openxmlformats.org/officeDocument/2006/relationships/customXml" Target="../ink/ink477.xml"/><Relationship Id="rId127" Type="http://schemas.openxmlformats.org/officeDocument/2006/relationships/image" Target="../media/image206.png"/><Relationship Id="rId10" Type="http://schemas.openxmlformats.org/officeDocument/2006/relationships/customXml" Target="../ink/ink433.xml"/><Relationship Id="rId31" Type="http://schemas.openxmlformats.org/officeDocument/2006/relationships/image" Target="NULL"/><Relationship Id="rId52" Type="http://schemas.openxmlformats.org/officeDocument/2006/relationships/customXml" Target="../ink/ink452.xml"/><Relationship Id="rId73" Type="http://schemas.openxmlformats.org/officeDocument/2006/relationships/image" Target="NULL"/><Relationship Id="rId78" Type="http://schemas.openxmlformats.org/officeDocument/2006/relationships/customXml" Target="../ink/ink465.xml"/><Relationship Id="rId94" Type="http://schemas.openxmlformats.org/officeDocument/2006/relationships/customXml" Target="../ink/ink471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485.xml"/><Relationship Id="rId143" Type="http://schemas.openxmlformats.org/officeDocument/2006/relationships/image" Target="../media/image213.png"/><Relationship Id="rId148" Type="http://schemas.openxmlformats.org/officeDocument/2006/relationships/customXml" Target="../ink/ink498.xml"/><Relationship Id="rId4" Type="http://schemas.openxmlformats.org/officeDocument/2006/relationships/customXml" Target="../ink/ink430.xml"/><Relationship Id="rId9" Type="http://schemas.openxmlformats.org/officeDocument/2006/relationships/image" Target="NULL"/><Relationship Id="rId26" Type="http://schemas.openxmlformats.org/officeDocument/2006/relationships/customXml" Target="../ink/ink441.xml"/><Relationship Id="rId47" Type="http://schemas.openxmlformats.org/officeDocument/2006/relationships/image" Target="NULL"/><Relationship Id="rId68" Type="http://schemas.openxmlformats.org/officeDocument/2006/relationships/customXml" Target="../ink/ink460.xml"/><Relationship Id="rId89" Type="http://schemas.openxmlformats.org/officeDocument/2006/relationships/image" Target="NULL"/><Relationship Id="rId112" Type="http://schemas.openxmlformats.org/officeDocument/2006/relationships/customXml" Target="../ink/ink480.xml"/><Relationship Id="rId133" Type="http://schemas.openxmlformats.org/officeDocument/2006/relationships/image" Target="../media/image209.png"/><Relationship Id="rId154" Type="http://schemas.openxmlformats.org/officeDocument/2006/relationships/customXml" Target="../ink/ink501.xml"/><Relationship Id="rId16" Type="http://schemas.openxmlformats.org/officeDocument/2006/relationships/customXml" Target="../ink/ink436.xml"/><Relationship Id="rId37" Type="http://schemas.openxmlformats.org/officeDocument/2006/relationships/image" Target="NULL"/><Relationship Id="rId58" Type="http://schemas.openxmlformats.org/officeDocument/2006/relationships/customXml" Target="../ink/ink455.xml"/><Relationship Id="rId102" Type="http://schemas.openxmlformats.org/officeDocument/2006/relationships/customXml" Target="../ink/ink475.xml"/><Relationship Id="rId123" Type="http://schemas.openxmlformats.org/officeDocument/2006/relationships/image" Target="../media/image204.png"/><Relationship Id="rId144" Type="http://schemas.openxmlformats.org/officeDocument/2006/relationships/customXml" Target="../ink/ink49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4.png"/><Relationship Id="rId18" Type="http://schemas.openxmlformats.org/officeDocument/2006/relationships/customXml" Target="../ink/ink509.xml"/><Relationship Id="rId26" Type="http://schemas.openxmlformats.org/officeDocument/2006/relationships/customXml" Target="../ink/ink513.xml"/><Relationship Id="rId39" Type="http://schemas.openxmlformats.org/officeDocument/2006/relationships/image" Target="../media/image237.png"/><Relationship Id="rId21" Type="http://schemas.openxmlformats.org/officeDocument/2006/relationships/image" Target="../media/image228.png"/><Relationship Id="rId34" Type="http://schemas.openxmlformats.org/officeDocument/2006/relationships/customXml" Target="../ink/ink517.xml"/><Relationship Id="rId42" Type="http://schemas.openxmlformats.org/officeDocument/2006/relationships/customXml" Target="../ink/ink521.xml"/><Relationship Id="rId47" Type="http://schemas.openxmlformats.org/officeDocument/2006/relationships/image" Target="../media/image241.png"/><Relationship Id="rId50" Type="http://schemas.openxmlformats.org/officeDocument/2006/relationships/customXml" Target="../ink/ink525.xml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508.xml"/><Relationship Id="rId29" Type="http://schemas.openxmlformats.org/officeDocument/2006/relationships/image" Target="../media/image232.png"/><Relationship Id="rId11" Type="http://schemas.openxmlformats.org/officeDocument/2006/relationships/image" Target="../media/image223.png"/><Relationship Id="rId24" Type="http://schemas.openxmlformats.org/officeDocument/2006/relationships/customXml" Target="../ink/ink512.xml"/><Relationship Id="rId32" Type="http://schemas.openxmlformats.org/officeDocument/2006/relationships/customXml" Target="../ink/ink516.xml"/><Relationship Id="rId37" Type="http://schemas.openxmlformats.org/officeDocument/2006/relationships/image" Target="../media/image236.png"/><Relationship Id="rId40" Type="http://schemas.openxmlformats.org/officeDocument/2006/relationships/customXml" Target="../ink/ink520.xml"/><Relationship Id="rId45" Type="http://schemas.openxmlformats.org/officeDocument/2006/relationships/image" Target="../media/image240.png"/><Relationship Id="rId53" Type="http://schemas.openxmlformats.org/officeDocument/2006/relationships/image" Target="../media/image244.png"/><Relationship Id="rId5" Type="http://schemas.openxmlformats.org/officeDocument/2006/relationships/image" Target="../media/image220.png"/><Relationship Id="rId10" Type="http://schemas.openxmlformats.org/officeDocument/2006/relationships/customXml" Target="../ink/ink505.xml"/><Relationship Id="rId19" Type="http://schemas.openxmlformats.org/officeDocument/2006/relationships/image" Target="../media/image227.png"/><Relationship Id="rId31" Type="http://schemas.openxmlformats.org/officeDocument/2006/relationships/image" Target="../media/image233.png"/><Relationship Id="rId44" Type="http://schemas.openxmlformats.org/officeDocument/2006/relationships/customXml" Target="../ink/ink522.xml"/><Relationship Id="rId52" Type="http://schemas.openxmlformats.org/officeDocument/2006/relationships/customXml" Target="../ink/ink526.xml"/><Relationship Id="rId4" Type="http://schemas.openxmlformats.org/officeDocument/2006/relationships/customXml" Target="../ink/ink502.xml"/><Relationship Id="rId9" Type="http://schemas.openxmlformats.org/officeDocument/2006/relationships/image" Target="../media/image222.png"/><Relationship Id="rId14" Type="http://schemas.openxmlformats.org/officeDocument/2006/relationships/customXml" Target="../ink/ink507.xml"/><Relationship Id="rId22" Type="http://schemas.openxmlformats.org/officeDocument/2006/relationships/customXml" Target="../ink/ink511.xml"/><Relationship Id="rId27" Type="http://schemas.openxmlformats.org/officeDocument/2006/relationships/image" Target="../media/image231.png"/><Relationship Id="rId30" Type="http://schemas.openxmlformats.org/officeDocument/2006/relationships/customXml" Target="../ink/ink515.xml"/><Relationship Id="rId35" Type="http://schemas.openxmlformats.org/officeDocument/2006/relationships/image" Target="../media/image235.png"/><Relationship Id="rId43" Type="http://schemas.openxmlformats.org/officeDocument/2006/relationships/image" Target="../media/image239.png"/><Relationship Id="rId48" Type="http://schemas.openxmlformats.org/officeDocument/2006/relationships/customXml" Target="../ink/ink524.xml"/><Relationship Id="rId8" Type="http://schemas.openxmlformats.org/officeDocument/2006/relationships/customXml" Target="../ink/ink504.xml"/><Relationship Id="rId51" Type="http://schemas.openxmlformats.org/officeDocument/2006/relationships/image" Target="../media/image243.png"/><Relationship Id="rId3" Type="http://schemas.openxmlformats.org/officeDocument/2006/relationships/image" Target="../media/image1110.png"/><Relationship Id="rId12" Type="http://schemas.openxmlformats.org/officeDocument/2006/relationships/customXml" Target="../ink/ink506.xml"/><Relationship Id="rId17" Type="http://schemas.openxmlformats.org/officeDocument/2006/relationships/image" Target="../media/image226.png"/><Relationship Id="rId25" Type="http://schemas.openxmlformats.org/officeDocument/2006/relationships/image" Target="../media/image230.png"/><Relationship Id="rId33" Type="http://schemas.openxmlformats.org/officeDocument/2006/relationships/image" Target="../media/image234.png"/><Relationship Id="rId38" Type="http://schemas.openxmlformats.org/officeDocument/2006/relationships/customXml" Target="../ink/ink519.xml"/><Relationship Id="rId46" Type="http://schemas.openxmlformats.org/officeDocument/2006/relationships/customXml" Target="../ink/ink523.xml"/><Relationship Id="rId20" Type="http://schemas.openxmlformats.org/officeDocument/2006/relationships/customXml" Target="../ink/ink510.xml"/><Relationship Id="rId41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3.xml"/><Relationship Id="rId15" Type="http://schemas.openxmlformats.org/officeDocument/2006/relationships/image" Target="../media/image225.png"/><Relationship Id="rId23" Type="http://schemas.openxmlformats.org/officeDocument/2006/relationships/image" Target="../media/image229.png"/><Relationship Id="rId28" Type="http://schemas.openxmlformats.org/officeDocument/2006/relationships/customXml" Target="../ink/ink514.xml"/><Relationship Id="rId36" Type="http://schemas.openxmlformats.org/officeDocument/2006/relationships/customXml" Target="../ink/ink518.xml"/><Relationship Id="rId49" Type="http://schemas.openxmlformats.org/officeDocument/2006/relationships/image" Target="../media/image2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32.xml"/><Relationship Id="rId18" Type="http://schemas.openxmlformats.org/officeDocument/2006/relationships/image" Target="../media/image2110.png"/><Relationship Id="rId26" Type="http://schemas.openxmlformats.org/officeDocument/2006/relationships/image" Target="../media/image2510.png"/><Relationship Id="rId39" Type="http://schemas.openxmlformats.org/officeDocument/2006/relationships/customXml" Target="../ink/ink545.xml"/><Relationship Id="rId21" Type="http://schemas.openxmlformats.org/officeDocument/2006/relationships/customXml" Target="../ink/ink536.xml"/><Relationship Id="rId34" Type="http://schemas.openxmlformats.org/officeDocument/2006/relationships/image" Target="../media/image2910.png"/><Relationship Id="rId42" Type="http://schemas.openxmlformats.org/officeDocument/2006/relationships/image" Target="../media/image3310.png"/><Relationship Id="rId47" Type="http://schemas.openxmlformats.org/officeDocument/2006/relationships/customXml" Target="../ink/ink549.xml"/><Relationship Id="rId50" Type="http://schemas.openxmlformats.org/officeDocument/2006/relationships/image" Target="../media/image3710.png"/><Relationship Id="rId7" Type="http://schemas.openxmlformats.org/officeDocument/2006/relationships/customXml" Target="../ink/ink529.xml"/><Relationship Id="rId2" Type="http://schemas.openxmlformats.org/officeDocument/2006/relationships/image" Target="../media/image245.png"/><Relationship Id="rId16" Type="http://schemas.openxmlformats.org/officeDocument/2006/relationships/image" Target="../media/image2010.png"/><Relationship Id="rId29" Type="http://schemas.openxmlformats.org/officeDocument/2006/relationships/customXml" Target="../ink/ink540.xml"/><Relationship Id="rId11" Type="http://schemas.openxmlformats.org/officeDocument/2006/relationships/customXml" Target="../ink/ink531.xml"/><Relationship Id="rId24" Type="http://schemas.openxmlformats.org/officeDocument/2006/relationships/image" Target="../media/image2410.png"/><Relationship Id="rId32" Type="http://schemas.openxmlformats.org/officeDocument/2006/relationships/image" Target="../media/image2810.png"/><Relationship Id="rId37" Type="http://schemas.openxmlformats.org/officeDocument/2006/relationships/customXml" Target="../ink/ink544.xml"/><Relationship Id="rId40" Type="http://schemas.openxmlformats.org/officeDocument/2006/relationships/image" Target="../media/image3210.png"/><Relationship Id="rId45" Type="http://schemas.openxmlformats.org/officeDocument/2006/relationships/customXml" Target="../ink/ink548.xml"/><Relationship Id="rId5" Type="http://schemas.openxmlformats.org/officeDocument/2006/relationships/customXml" Target="../ink/ink528.xml"/><Relationship Id="rId15" Type="http://schemas.openxmlformats.org/officeDocument/2006/relationships/customXml" Target="../ink/ink533.xml"/><Relationship Id="rId23" Type="http://schemas.openxmlformats.org/officeDocument/2006/relationships/customXml" Target="../ink/ink537.xml"/><Relationship Id="rId28" Type="http://schemas.openxmlformats.org/officeDocument/2006/relationships/image" Target="../media/image2610.png"/><Relationship Id="rId36" Type="http://schemas.openxmlformats.org/officeDocument/2006/relationships/image" Target="../media/image3010.png"/><Relationship Id="rId49" Type="http://schemas.openxmlformats.org/officeDocument/2006/relationships/customXml" Target="../ink/ink550.xml"/><Relationship Id="rId10" Type="http://schemas.openxmlformats.org/officeDocument/2006/relationships/image" Target="../media/image1710.png"/><Relationship Id="rId19" Type="http://schemas.openxmlformats.org/officeDocument/2006/relationships/customXml" Target="../ink/ink535.xml"/><Relationship Id="rId31" Type="http://schemas.openxmlformats.org/officeDocument/2006/relationships/customXml" Target="../ink/ink541.xml"/><Relationship Id="rId44" Type="http://schemas.openxmlformats.org/officeDocument/2006/relationships/image" Target="../media/image3410.png"/><Relationship Id="rId52" Type="http://schemas.openxmlformats.org/officeDocument/2006/relationships/image" Target="../media/image3810.png"/><Relationship Id="rId4" Type="http://schemas.openxmlformats.org/officeDocument/2006/relationships/image" Target="../media/image1410.png"/><Relationship Id="rId9" Type="http://schemas.openxmlformats.org/officeDocument/2006/relationships/customXml" Target="../ink/ink530.xml"/><Relationship Id="rId14" Type="http://schemas.openxmlformats.org/officeDocument/2006/relationships/image" Target="../media/image1910.png"/><Relationship Id="rId22" Type="http://schemas.openxmlformats.org/officeDocument/2006/relationships/image" Target="../media/image2310.png"/><Relationship Id="rId27" Type="http://schemas.openxmlformats.org/officeDocument/2006/relationships/customXml" Target="../ink/ink539.xml"/><Relationship Id="rId30" Type="http://schemas.openxmlformats.org/officeDocument/2006/relationships/image" Target="../media/image2710.png"/><Relationship Id="rId35" Type="http://schemas.openxmlformats.org/officeDocument/2006/relationships/customXml" Target="../ink/ink543.xml"/><Relationship Id="rId43" Type="http://schemas.openxmlformats.org/officeDocument/2006/relationships/customXml" Target="../ink/ink547.xml"/><Relationship Id="rId48" Type="http://schemas.openxmlformats.org/officeDocument/2006/relationships/image" Target="../media/image3610.png"/><Relationship Id="rId8" Type="http://schemas.openxmlformats.org/officeDocument/2006/relationships/image" Target="../media/image1610.png"/><Relationship Id="rId51" Type="http://schemas.openxmlformats.org/officeDocument/2006/relationships/customXml" Target="../ink/ink551.xml"/><Relationship Id="rId3" Type="http://schemas.openxmlformats.org/officeDocument/2006/relationships/customXml" Target="../ink/ink527.xml"/><Relationship Id="rId12" Type="http://schemas.openxmlformats.org/officeDocument/2006/relationships/image" Target="../media/image1810.png"/><Relationship Id="rId17" Type="http://schemas.openxmlformats.org/officeDocument/2006/relationships/customXml" Target="../ink/ink534.xml"/><Relationship Id="rId25" Type="http://schemas.openxmlformats.org/officeDocument/2006/relationships/customXml" Target="../ink/ink538.xml"/><Relationship Id="rId33" Type="http://schemas.openxmlformats.org/officeDocument/2006/relationships/customXml" Target="../ink/ink542.xml"/><Relationship Id="rId38" Type="http://schemas.openxmlformats.org/officeDocument/2006/relationships/image" Target="../media/image3110.png"/><Relationship Id="rId46" Type="http://schemas.openxmlformats.org/officeDocument/2006/relationships/image" Target="../media/image3510.png"/><Relationship Id="rId20" Type="http://schemas.openxmlformats.org/officeDocument/2006/relationships/image" Target="../media/image2210.png"/><Relationship Id="rId41" Type="http://schemas.openxmlformats.org/officeDocument/2006/relationships/customXml" Target="../ink/ink5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63" Type="http://schemas.openxmlformats.org/officeDocument/2006/relationships/customXml" Target="../ink/ink31.xml"/><Relationship Id="rId84" Type="http://schemas.openxmlformats.org/officeDocument/2006/relationships/image" Target="NULL"/><Relationship Id="rId138" Type="http://schemas.openxmlformats.org/officeDocument/2006/relationships/customXml" Target="../ink/ink69.xml"/><Relationship Id="rId159" Type="http://schemas.openxmlformats.org/officeDocument/2006/relationships/image" Target="../media/image38.png"/><Relationship Id="rId170" Type="http://schemas.openxmlformats.org/officeDocument/2006/relationships/customXml" Target="../ink/ink85.xml"/><Relationship Id="rId191" Type="http://schemas.openxmlformats.org/officeDocument/2006/relationships/image" Target="../media/image54.png"/><Relationship Id="rId205" Type="http://schemas.openxmlformats.org/officeDocument/2006/relationships/image" Target="../media/image61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53" Type="http://schemas.openxmlformats.org/officeDocument/2006/relationships/customXml" Target="../ink/ink26.xml"/><Relationship Id="rId74" Type="http://schemas.openxmlformats.org/officeDocument/2006/relationships/image" Target="NULL"/><Relationship Id="rId128" Type="http://schemas.openxmlformats.org/officeDocument/2006/relationships/image" Target="../media/image23.png"/><Relationship Id="rId149" Type="http://schemas.openxmlformats.org/officeDocument/2006/relationships/image" Target="../media/image33.png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181" Type="http://schemas.openxmlformats.org/officeDocument/2006/relationships/image" Target="../media/image49.png"/><Relationship Id="rId22" Type="http://schemas.openxmlformats.org/officeDocument/2006/relationships/image" Target="NULL"/><Relationship Id="rId43" Type="http://schemas.openxmlformats.org/officeDocument/2006/relationships/customXml" Target="../ink/ink21.xml"/><Relationship Id="rId64" Type="http://schemas.openxmlformats.org/officeDocument/2006/relationships/image" Target="NULL"/><Relationship Id="rId118" Type="http://schemas.openxmlformats.org/officeDocument/2006/relationships/image" Target="../media/image18.png"/><Relationship Id="rId139" Type="http://schemas.openxmlformats.org/officeDocument/2006/relationships/image" Target="../media/image28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71" Type="http://schemas.openxmlformats.org/officeDocument/2006/relationships/image" Target="../media/image44.png"/><Relationship Id="rId192" Type="http://schemas.openxmlformats.org/officeDocument/2006/relationships/customXml" Target="../ink/ink96.xml"/><Relationship Id="rId12" Type="http://schemas.openxmlformats.org/officeDocument/2006/relationships/image" Target="NULL"/><Relationship Id="rId33" Type="http://schemas.openxmlformats.org/officeDocument/2006/relationships/customXml" Target="../ink/ink16.xml"/><Relationship Id="rId108" Type="http://schemas.openxmlformats.org/officeDocument/2006/relationships/image" Target="../media/image13.png"/><Relationship Id="rId129" Type="http://schemas.openxmlformats.org/officeDocument/2006/relationships/customXml" Target="../ink/ink64.xml"/><Relationship Id="rId54" Type="http://schemas.openxmlformats.org/officeDocument/2006/relationships/image" Target="NULL"/><Relationship Id="rId75" Type="http://schemas.openxmlformats.org/officeDocument/2006/relationships/customXml" Target="../ink/ink37.xml"/><Relationship Id="rId96" Type="http://schemas.openxmlformats.org/officeDocument/2006/relationships/image" Target="../media/image7.png"/><Relationship Id="rId140" Type="http://schemas.openxmlformats.org/officeDocument/2006/relationships/customXml" Target="../ink/ink70.xml"/><Relationship Id="rId161" Type="http://schemas.openxmlformats.org/officeDocument/2006/relationships/image" Target="../media/image39.png"/><Relationship Id="rId182" Type="http://schemas.openxmlformats.org/officeDocument/2006/relationships/customXml" Target="../ink/ink91.xml"/><Relationship Id="rId6" Type="http://schemas.openxmlformats.org/officeDocument/2006/relationships/image" Target="NUL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NULL"/><Relationship Id="rId65" Type="http://schemas.openxmlformats.org/officeDocument/2006/relationships/customXml" Target="../ink/ink32.xml"/><Relationship Id="rId86" Type="http://schemas.openxmlformats.org/officeDocument/2006/relationships/image" Target="../media/image2.png"/><Relationship Id="rId130" Type="http://schemas.openxmlformats.org/officeDocument/2006/relationships/image" Target="../media/image24.png"/><Relationship Id="rId151" Type="http://schemas.openxmlformats.org/officeDocument/2006/relationships/image" Target="../media/image34.png"/><Relationship Id="rId172" Type="http://schemas.openxmlformats.org/officeDocument/2006/relationships/customXml" Target="../ink/ink86.xml"/><Relationship Id="rId193" Type="http://schemas.openxmlformats.org/officeDocument/2006/relationships/image" Target="../media/image55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20" Type="http://schemas.openxmlformats.org/officeDocument/2006/relationships/image" Target="../media/image19.png"/><Relationship Id="rId141" Type="http://schemas.openxmlformats.org/officeDocument/2006/relationships/image" Target="../media/image29.png"/><Relationship Id="rId7" Type="http://schemas.openxmlformats.org/officeDocument/2006/relationships/customXml" Target="../ink/ink3.xml"/><Relationship Id="rId162" Type="http://schemas.openxmlformats.org/officeDocument/2006/relationships/customXml" Target="../ink/ink81.xml"/><Relationship Id="rId183" Type="http://schemas.openxmlformats.org/officeDocument/2006/relationships/image" Target="../media/image50.png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../media/image14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27.png"/><Relationship Id="rId157" Type="http://schemas.openxmlformats.org/officeDocument/2006/relationships/image" Target="../media/image37.png"/><Relationship Id="rId178" Type="http://schemas.openxmlformats.org/officeDocument/2006/relationships/customXml" Target="../ink/ink89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152" Type="http://schemas.openxmlformats.org/officeDocument/2006/relationships/customXml" Target="../ink/ink76.xml"/><Relationship Id="rId173" Type="http://schemas.openxmlformats.org/officeDocument/2006/relationships/image" Target="../media/image45.png"/><Relationship Id="rId194" Type="http://schemas.openxmlformats.org/officeDocument/2006/relationships/customXml" Target="../ink/ink97.xml"/><Relationship Id="rId199" Type="http://schemas.openxmlformats.org/officeDocument/2006/relationships/image" Target="../media/image58.png"/><Relationship Id="rId203" Type="http://schemas.openxmlformats.org/officeDocument/2006/relationships/image" Target="../media/image60.png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8.xml"/><Relationship Id="rId100" Type="http://schemas.openxmlformats.org/officeDocument/2006/relationships/image" Target="../media/image9.png"/><Relationship Id="rId105" Type="http://schemas.openxmlformats.org/officeDocument/2006/relationships/customXml" Target="../ink/ink52.xml"/><Relationship Id="rId126" Type="http://schemas.openxmlformats.org/officeDocument/2006/relationships/image" Target="../media/image22.png"/><Relationship Id="rId147" Type="http://schemas.openxmlformats.org/officeDocument/2006/relationships/image" Target="../media/image32.png"/><Relationship Id="rId168" Type="http://schemas.openxmlformats.org/officeDocument/2006/relationships/customXml" Target="../ink/ink84.xml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6.xml"/><Relationship Id="rId98" Type="http://schemas.openxmlformats.org/officeDocument/2006/relationships/image" Target="../media/image8.png"/><Relationship Id="rId121" Type="http://schemas.openxmlformats.org/officeDocument/2006/relationships/customXml" Target="../ink/ink60.xml"/><Relationship Id="rId142" Type="http://schemas.openxmlformats.org/officeDocument/2006/relationships/customXml" Target="../ink/ink71.xml"/><Relationship Id="rId163" Type="http://schemas.openxmlformats.org/officeDocument/2006/relationships/image" Target="../media/image40.png"/><Relationship Id="rId184" Type="http://schemas.openxmlformats.org/officeDocument/2006/relationships/customXml" Target="../ink/ink92.xml"/><Relationship Id="rId189" Type="http://schemas.openxmlformats.org/officeDocument/2006/relationships/image" Target="../media/image53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3.xml"/><Relationship Id="rId116" Type="http://schemas.openxmlformats.org/officeDocument/2006/relationships/image" Target="../media/image17.png"/><Relationship Id="rId137" Type="http://schemas.openxmlformats.org/officeDocument/2006/relationships/customXml" Target="../ink/ink68.xml"/><Relationship Id="rId158" Type="http://schemas.openxmlformats.org/officeDocument/2006/relationships/customXml" Target="../ink/ink79.xm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1.xml"/><Relationship Id="rId88" Type="http://schemas.openxmlformats.org/officeDocument/2006/relationships/image" Target="../media/image3.png"/><Relationship Id="rId111" Type="http://schemas.openxmlformats.org/officeDocument/2006/relationships/customXml" Target="../ink/ink55.xml"/><Relationship Id="rId132" Type="http://schemas.openxmlformats.org/officeDocument/2006/relationships/image" Target="../media/image25.png"/><Relationship Id="rId153" Type="http://schemas.openxmlformats.org/officeDocument/2006/relationships/image" Target="../media/image35.png"/><Relationship Id="rId174" Type="http://schemas.openxmlformats.org/officeDocument/2006/relationships/customXml" Target="../ink/ink87.xml"/><Relationship Id="rId179" Type="http://schemas.openxmlformats.org/officeDocument/2006/relationships/image" Target="../media/image48.png"/><Relationship Id="rId195" Type="http://schemas.openxmlformats.org/officeDocument/2006/relationships/image" Target="../media/image5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../media/image12.png"/><Relationship Id="rId127" Type="http://schemas.openxmlformats.org/officeDocument/2006/relationships/customXml" Target="../ink/ink63.xm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52" Type="http://schemas.openxmlformats.org/officeDocument/2006/relationships/image" Target="NUL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94" Type="http://schemas.openxmlformats.org/officeDocument/2006/relationships/image" Target="../media/image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20.png"/><Relationship Id="rId143" Type="http://schemas.openxmlformats.org/officeDocument/2006/relationships/image" Target="../media/image30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43.png"/><Relationship Id="rId185" Type="http://schemas.openxmlformats.org/officeDocument/2006/relationships/image" Target="../media/image51.png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80" Type="http://schemas.openxmlformats.org/officeDocument/2006/relationships/customXml" Target="../ink/ink90.xml"/><Relationship Id="rId26" Type="http://schemas.openxmlformats.org/officeDocument/2006/relationships/image" Target="NULL"/><Relationship Id="rId47" Type="http://schemas.openxmlformats.org/officeDocument/2006/relationships/customXml" Target="../ink/ink23.xml"/><Relationship Id="rId68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../media/image15.png"/><Relationship Id="rId133" Type="http://schemas.openxmlformats.org/officeDocument/2006/relationships/customXml" Target="../ink/ink66.xml"/><Relationship Id="rId154" Type="http://schemas.openxmlformats.org/officeDocument/2006/relationships/customXml" Target="../ink/ink77.xml"/><Relationship Id="rId175" Type="http://schemas.openxmlformats.org/officeDocument/2006/relationships/image" Target="../media/image4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image" Target="NULL"/><Relationship Id="rId37" Type="http://schemas.openxmlformats.org/officeDocument/2006/relationships/customXml" Target="../ink/ink18.xml"/><Relationship Id="rId58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../media/image10.png"/><Relationship Id="rId123" Type="http://schemas.openxmlformats.org/officeDocument/2006/relationships/customXml" Target="../ink/ink61.xml"/><Relationship Id="rId144" Type="http://schemas.openxmlformats.org/officeDocument/2006/relationships/customXml" Target="../ink/ink72.xml"/><Relationship Id="rId90" Type="http://schemas.openxmlformats.org/officeDocument/2006/relationships/image" Target="../media/image4.png"/><Relationship Id="rId165" Type="http://schemas.openxmlformats.org/officeDocument/2006/relationships/image" Target="../media/image41.png"/><Relationship Id="rId186" Type="http://schemas.openxmlformats.org/officeDocument/2006/relationships/customXml" Target="../ink/ink93.xml"/><Relationship Id="rId27" Type="http://schemas.openxmlformats.org/officeDocument/2006/relationships/customXml" Target="../ink/ink13.xml"/><Relationship Id="rId48" Type="http://schemas.openxmlformats.org/officeDocument/2006/relationships/image" Target="NUL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26.png"/><Relationship Id="rId80" Type="http://schemas.openxmlformats.org/officeDocument/2006/relationships/image" Target="NULL"/><Relationship Id="rId155" Type="http://schemas.openxmlformats.org/officeDocument/2006/relationships/image" Target="../media/image36.png"/><Relationship Id="rId176" Type="http://schemas.openxmlformats.org/officeDocument/2006/relationships/customXml" Target="../ink/ink88.xml"/><Relationship Id="rId197" Type="http://schemas.openxmlformats.org/officeDocument/2006/relationships/image" Target="../media/image57.png"/><Relationship Id="rId201" Type="http://schemas.openxmlformats.org/officeDocument/2006/relationships/image" Target="../media/image59.png"/><Relationship Id="rId17" Type="http://schemas.openxmlformats.org/officeDocument/2006/relationships/customXml" Target="../ink/ink8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21.png"/><Relationship Id="rId70" Type="http://schemas.openxmlformats.org/officeDocument/2006/relationships/image" Target="NULL"/><Relationship Id="rId91" Type="http://schemas.openxmlformats.org/officeDocument/2006/relationships/customXml" Target="../ink/ink45.xml"/><Relationship Id="rId145" Type="http://schemas.openxmlformats.org/officeDocument/2006/relationships/image" Target="../media/image31.png"/><Relationship Id="rId166" Type="http://schemas.openxmlformats.org/officeDocument/2006/relationships/customXml" Target="../ink/ink83.xml"/><Relationship Id="rId18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../media/image16.png"/><Relationship Id="rId60" Type="http://schemas.openxmlformats.org/officeDocument/2006/relationships/image" Target="NULL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customXml" Target="../ink/ink78.xml"/><Relationship Id="rId177" Type="http://schemas.openxmlformats.org/officeDocument/2006/relationships/image" Target="../media/image47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50" Type="http://schemas.openxmlformats.org/officeDocument/2006/relationships/image" Target="NULL"/><Relationship Id="rId104" Type="http://schemas.openxmlformats.org/officeDocument/2006/relationships/image" Target="../media/image11.png"/><Relationship Id="rId125" Type="http://schemas.openxmlformats.org/officeDocument/2006/relationships/customXml" Target="../ink/ink62.xml"/><Relationship Id="rId146" Type="http://schemas.openxmlformats.org/officeDocument/2006/relationships/customXml" Target="../ink/ink73.xml"/><Relationship Id="rId167" Type="http://schemas.openxmlformats.org/officeDocument/2006/relationships/image" Target="../media/image42.png"/><Relationship Id="rId188" Type="http://schemas.openxmlformats.org/officeDocument/2006/relationships/customXml" Target="../ink/ink94.xml"/><Relationship Id="rId71" Type="http://schemas.openxmlformats.org/officeDocument/2006/relationships/customXml" Target="../ink/ink35.xml"/><Relationship Id="rId92" Type="http://schemas.openxmlformats.org/officeDocument/2006/relationships/image" Target="../media/image5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9.xml"/><Relationship Id="rId21" Type="http://schemas.openxmlformats.org/officeDocument/2006/relationships/customXml" Target="../ink/ink561.xml"/><Relationship Id="rId42" Type="http://schemas.openxmlformats.org/officeDocument/2006/relationships/image" Target="../media/image590.png"/><Relationship Id="rId63" Type="http://schemas.openxmlformats.org/officeDocument/2006/relationships/customXml" Target="../ink/ink582.xml"/><Relationship Id="rId84" Type="http://schemas.openxmlformats.org/officeDocument/2006/relationships/image" Target="../media/image800.png"/><Relationship Id="rId138" Type="http://schemas.openxmlformats.org/officeDocument/2006/relationships/image" Target="../media/image1070.png"/><Relationship Id="rId159" Type="http://schemas.openxmlformats.org/officeDocument/2006/relationships/customXml" Target="../ink/ink630.xml"/><Relationship Id="rId170" Type="http://schemas.openxmlformats.org/officeDocument/2006/relationships/image" Target="../media/image255.png"/><Relationship Id="rId191" Type="http://schemas.openxmlformats.org/officeDocument/2006/relationships/customXml" Target="../ink/ink646.xml"/><Relationship Id="rId205" Type="http://schemas.openxmlformats.org/officeDocument/2006/relationships/customXml" Target="../ink/ink653.xml"/><Relationship Id="rId226" Type="http://schemas.openxmlformats.org/officeDocument/2006/relationships/image" Target="../media/image283.png"/><Relationship Id="rId107" Type="http://schemas.openxmlformats.org/officeDocument/2006/relationships/customXml" Target="../ink/ink604.xml"/><Relationship Id="rId11" Type="http://schemas.openxmlformats.org/officeDocument/2006/relationships/customXml" Target="../ink/ink556.xml"/><Relationship Id="rId32" Type="http://schemas.openxmlformats.org/officeDocument/2006/relationships/image" Target="../media/image5410.png"/><Relationship Id="rId53" Type="http://schemas.openxmlformats.org/officeDocument/2006/relationships/customXml" Target="../ink/ink577.xml"/><Relationship Id="rId74" Type="http://schemas.openxmlformats.org/officeDocument/2006/relationships/image" Target="../media/image750.png"/><Relationship Id="rId128" Type="http://schemas.openxmlformats.org/officeDocument/2006/relationships/image" Target="../media/image1020.png"/><Relationship Id="rId149" Type="http://schemas.openxmlformats.org/officeDocument/2006/relationships/customXml" Target="../ink/ink625.xml"/><Relationship Id="rId5" Type="http://schemas.openxmlformats.org/officeDocument/2006/relationships/customXml" Target="../ink/ink553.xml"/><Relationship Id="rId95" Type="http://schemas.openxmlformats.org/officeDocument/2006/relationships/customXml" Target="../ink/ink598.xml"/><Relationship Id="rId160" Type="http://schemas.openxmlformats.org/officeDocument/2006/relationships/image" Target="../media/image247.png"/><Relationship Id="rId181" Type="http://schemas.openxmlformats.org/officeDocument/2006/relationships/customXml" Target="../ink/ink641.xml"/><Relationship Id="rId216" Type="http://schemas.openxmlformats.org/officeDocument/2006/relationships/image" Target="../media/image278.png"/><Relationship Id="rId237" Type="http://schemas.openxmlformats.org/officeDocument/2006/relationships/customXml" Target="../ink/ink669.xml"/><Relationship Id="rId22" Type="http://schemas.openxmlformats.org/officeDocument/2006/relationships/image" Target="../media/image4910.png"/><Relationship Id="rId43" Type="http://schemas.openxmlformats.org/officeDocument/2006/relationships/customXml" Target="../ink/ink572.xml"/><Relationship Id="rId64" Type="http://schemas.openxmlformats.org/officeDocument/2006/relationships/image" Target="../media/image700.png"/><Relationship Id="rId118" Type="http://schemas.openxmlformats.org/officeDocument/2006/relationships/image" Target="../media/image970.png"/><Relationship Id="rId139" Type="http://schemas.openxmlformats.org/officeDocument/2006/relationships/customXml" Target="../ink/ink620.xml"/><Relationship Id="rId85" Type="http://schemas.openxmlformats.org/officeDocument/2006/relationships/customXml" Target="../ink/ink593.xml"/><Relationship Id="rId150" Type="http://schemas.openxmlformats.org/officeDocument/2006/relationships/image" Target="../media/image1130.png"/><Relationship Id="rId171" Type="http://schemas.openxmlformats.org/officeDocument/2006/relationships/customXml" Target="../ink/ink636.xml"/><Relationship Id="rId192" Type="http://schemas.openxmlformats.org/officeDocument/2006/relationships/image" Target="../media/image266.png"/><Relationship Id="rId206" Type="http://schemas.openxmlformats.org/officeDocument/2006/relationships/image" Target="../media/image273.png"/><Relationship Id="rId227" Type="http://schemas.openxmlformats.org/officeDocument/2006/relationships/customXml" Target="../ink/ink664.xml"/><Relationship Id="rId12" Type="http://schemas.openxmlformats.org/officeDocument/2006/relationships/image" Target="../media/image4410.png"/><Relationship Id="rId33" Type="http://schemas.openxmlformats.org/officeDocument/2006/relationships/customXml" Target="../ink/ink567.xml"/><Relationship Id="rId108" Type="http://schemas.openxmlformats.org/officeDocument/2006/relationships/image" Target="../media/image920.png"/><Relationship Id="rId129" Type="http://schemas.openxmlformats.org/officeDocument/2006/relationships/customXml" Target="../ink/ink615.xml"/><Relationship Id="rId54" Type="http://schemas.openxmlformats.org/officeDocument/2006/relationships/image" Target="../media/image650.png"/><Relationship Id="rId75" Type="http://schemas.openxmlformats.org/officeDocument/2006/relationships/customXml" Target="../ink/ink588.xml"/><Relationship Id="rId96" Type="http://schemas.openxmlformats.org/officeDocument/2006/relationships/image" Target="../media/image860.png"/><Relationship Id="rId140" Type="http://schemas.openxmlformats.org/officeDocument/2006/relationships/image" Target="../media/image1080.png"/><Relationship Id="rId161" Type="http://schemas.openxmlformats.org/officeDocument/2006/relationships/customXml" Target="../ink/ink631.xml"/><Relationship Id="rId182" Type="http://schemas.openxmlformats.org/officeDocument/2006/relationships/image" Target="../media/image261.png"/><Relationship Id="rId217" Type="http://schemas.openxmlformats.org/officeDocument/2006/relationships/customXml" Target="../ink/ink659.xml"/><Relationship Id="rId6" Type="http://schemas.openxmlformats.org/officeDocument/2006/relationships/image" Target="../media/image4110.png"/><Relationship Id="rId238" Type="http://schemas.openxmlformats.org/officeDocument/2006/relationships/image" Target="../media/image289.png"/><Relationship Id="rId23" Type="http://schemas.openxmlformats.org/officeDocument/2006/relationships/customXml" Target="../ink/ink562.xml"/><Relationship Id="rId119" Type="http://schemas.openxmlformats.org/officeDocument/2006/relationships/customXml" Target="../ink/ink610.xml"/><Relationship Id="rId44" Type="http://schemas.openxmlformats.org/officeDocument/2006/relationships/image" Target="../media/image600.png"/><Relationship Id="rId65" Type="http://schemas.openxmlformats.org/officeDocument/2006/relationships/customXml" Target="../ink/ink583.xml"/><Relationship Id="rId86" Type="http://schemas.openxmlformats.org/officeDocument/2006/relationships/image" Target="../media/image811.png"/><Relationship Id="rId130" Type="http://schemas.openxmlformats.org/officeDocument/2006/relationships/image" Target="../media/image1030.png"/><Relationship Id="rId151" Type="http://schemas.openxmlformats.org/officeDocument/2006/relationships/customXml" Target="../ink/ink626.xml"/><Relationship Id="rId172" Type="http://schemas.openxmlformats.org/officeDocument/2006/relationships/image" Target="../media/image256.png"/><Relationship Id="rId193" Type="http://schemas.openxmlformats.org/officeDocument/2006/relationships/customXml" Target="../ink/ink647.xml"/><Relationship Id="rId207" Type="http://schemas.openxmlformats.org/officeDocument/2006/relationships/customXml" Target="../ink/ink654.xml"/><Relationship Id="rId228" Type="http://schemas.openxmlformats.org/officeDocument/2006/relationships/image" Target="../media/image284.png"/><Relationship Id="rId13" Type="http://schemas.openxmlformats.org/officeDocument/2006/relationships/customXml" Target="../ink/ink557.xml"/><Relationship Id="rId109" Type="http://schemas.openxmlformats.org/officeDocument/2006/relationships/customXml" Target="../ink/ink605.xml"/><Relationship Id="rId34" Type="http://schemas.openxmlformats.org/officeDocument/2006/relationships/image" Target="../media/image557.png"/><Relationship Id="rId55" Type="http://schemas.openxmlformats.org/officeDocument/2006/relationships/customXml" Target="../ink/ink578.xml"/><Relationship Id="rId76" Type="http://schemas.openxmlformats.org/officeDocument/2006/relationships/image" Target="../media/image760.png"/><Relationship Id="rId97" Type="http://schemas.openxmlformats.org/officeDocument/2006/relationships/customXml" Target="../ink/ink599.xml"/><Relationship Id="rId120" Type="http://schemas.openxmlformats.org/officeDocument/2006/relationships/image" Target="../media/image980.png"/><Relationship Id="rId141" Type="http://schemas.openxmlformats.org/officeDocument/2006/relationships/customXml" Target="../ink/ink621.xml"/><Relationship Id="rId7" Type="http://schemas.openxmlformats.org/officeDocument/2006/relationships/customXml" Target="../ink/ink554.xml"/><Relationship Id="rId162" Type="http://schemas.openxmlformats.org/officeDocument/2006/relationships/image" Target="../media/image248.png"/><Relationship Id="rId183" Type="http://schemas.openxmlformats.org/officeDocument/2006/relationships/customXml" Target="../ink/ink642.xml"/><Relationship Id="rId218" Type="http://schemas.openxmlformats.org/officeDocument/2006/relationships/image" Target="../media/image279.png"/><Relationship Id="rId239" Type="http://schemas.openxmlformats.org/officeDocument/2006/relationships/customXml" Target="../ink/ink670.xml"/><Relationship Id="rId24" Type="http://schemas.openxmlformats.org/officeDocument/2006/relationships/image" Target="../media/image508.png"/><Relationship Id="rId45" Type="http://schemas.openxmlformats.org/officeDocument/2006/relationships/customXml" Target="../ink/ink573.xml"/><Relationship Id="rId66" Type="http://schemas.openxmlformats.org/officeDocument/2006/relationships/image" Target="../media/image710.png"/><Relationship Id="rId87" Type="http://schemas.openxmlformats.org/officeDocument/2006/relationships/customXml" Target="../ink/ink594.xml"/><Relationship Id="rId110" Type="http://schemas.openxmlformats.org/officeDocument/2006/relationships/image" Target="../media/image930.png"/><Relationship Id="rId131" Type="http://schemas.openxmlformats.org/officeDocument/2006/relationships/customXml" Target="../ink/ink616.xml"/><Relationship Id="rId152" Type="http://schemas.openxmlformats.org/officeDocument/2006/relationships/image" Target="../media/image1140.png"/><Relationship Id="rId173" Type="http://schemas.openxmlformats.org/officeDocument/2006/relationships/customXml" Target="../ink/ink637.xml"/><Relationship Id="rId194" Type="http://schemas.openxmlformats.org/officeDocument/2006/relationships/image" Target="../media/image267.png"/><Relationship Id="rId208" Type="http://schemas.openxmlformats.org/officeDocument/2006/relationships/image" Target="../media/image274.png"/><Relationship Id="rId229" Type="http://schemas.openxmlformats.org/officeDocument/2006/relationships/customXml" Target="../ink/ink665.xml"/><Relationship Id="rId240" Type="http://schemas.openxmlformats.org/officeDocument/2006/relationships/image" Target="../media/image290.png"/><Relationship Id="rId14" Type="http://schemas.openxmlformats.org/officeDocument/2006/relationships/image" Target="../media/image4510.png"/><Relationship Id="rId35" Type="http://schemas.openxmlformats.org/officeDocument/2006/relationships/customXml" Target="../ink/ink568.xml"/><Relationship Id="rId56" Type="http://schemas.openxmlformats.org/officeDocument/2006/relationships/image" Target="../media/image660.png"/><Relationship Id="rId77" Type="http://schemas.openxmlformats.org/officeDocument/2006/relationships/customXml" Target="../ink/ink589.xml"/><Relationship Id="rId100" Type="http://schemas.openxmlformats.org/officeDocument/2006/relationships/image" Target="../media/image880.png"/><Relationship Id="rId8" Type="http://schemas.openxmlformats.org/officeDocument/2006/relationships/image" Target="../media/image4210.png"/><Relationship Id="rId98" Type="http://schemas.openxmlformats.org/officeDocument/2006/relationships/image" Target="../media/image870.png"/><Relationship Id="rId121" Type="http://schemas.openxmlformats.org/officeDocument/2006/relationships/customXml" Target="../ink/ink611.xml"/><Relationship Id="rId142" Type="http://schemas.openxmlformats.org/officeDocument/2006/relationships/image" Target="../media/image1090.png"/><Relationship Id="rId163" Type="http://schemas.openxmlformats.org/officeDocument/2006/relationships/customXml" Target="../ink/ink632.xml"/><Relationship Id="rId184" Type="http://schemas.openxmlformats.org/officeDocument/2006/relationships/image" Target="../media/image262.png"/><Relationship Id="rId219" Type="http://schemas.openxmlformats.org/officeDocument/2006/relationships/customXml" Target="../ink/ink660.xml"/><Relationship Id="rId230" Type="http://schemas.openxmlformats.org/officeDocument/2006/relationships/image" Target="../media/image285.png"/><Relationship Id="rId25" Type="http://schemas.openxmlformats.org/officeDocument/2006/relationships/customXml" Target="../ink/ink563.xml"/><Relationship Id="rId46" Type="http://schemas.openxmlformats.org/officeDocument/2006/relationships/image" Target="../media/image611.png"/><Relationship Id="rId67" Type="http://schemas.openxmlformats.org/officeDocument/2006/relationships/customXml" Target="../ink/ink584.xml"/><Relationship Id="rId88" Type="http://schemas.openxmlformats.org/officeDocument/2006/relationships/image" Target="../media/image820.png"/><Relationship Id="rId111" Type="http://schemas.openxmlformats.org/officeDocument/2006/relationships/customXml" Target="../ink/ink606.xml"/><Relationship Id="rId132" Type="http://schemas.openxmlformats.org/officeDocument/2006/relationships/image" Target="../media/image1040.png"/><Relationship Id="rId153" Type="http://schemas.openxmlformats.org/officeDocument/2006/relationships/customXml" Target="../ink/ink627.xml"/><Relationship Id="rId174" Type="http://schemas.openxmlformats.org/officeDocument/2006/relationships/image" Target="../media/image257.png"/><Relationship Id="rId195" Type="http://schemas.openxmlformats.org/officeDocument/2006/relationships/customXml" Target="../ink/ink648.xml"/><Relationship Id="rId209" Type="http://schemas.openxmlformats.org/officeDocument/2006/relationships/customXml" Target="../ink/ink655.xml"/><Relationship Id="rId190" Type="http://schemas.openxmlformats.org/officeDocument/2006/relationships/image" Target="../media/image265.png"/><Relationship Id="rId204" Type="http://schemas.openxmlformats.org/officeDocument/2006/relationships/image" Target="../media/image272.png"/><Relationship Id="rId220" Type="http://schemas.openxmlformats.org/officeDocument/2006/relationships/image" Target="../media/image280.png"/><Relationship Id="rId225" Type="http://schemas.openxmlformats.org/officeDocument/2006/relationships/customXml" Target="../ink/ink663.xml"/><Relationship Id="rId15" Type="http://schemas.openxmlformats.org/officeDocument/2006/relationships/customXml" Target="../ink/ink558.xml"/><Relationship Id="rId36" Type="http://schemas.openxmlformats.org/officeDocument/2006/relationships/image" Target="../media/image560.png"/><Relationship Id="rId57" Type="http://schemas.openxmlformats.org/officeDocument/2006/relationships/customXml" Target="../ink/ink579.xml"/><Relationship Id="rId106" Type="http://schemas.openxmlformats.org/officeDocument/2006/relationships/image" Target="../media/image911.png"/><Relationship Id="rId127" Type="http://schemas.openxmlformats.org/officeDocument/2006/relationships/customXml" Target="../ink/ink614.xml"/><Relationship Id="rId10" Type="http://schemas.openxmlformats.org/officeDocument/2006/relationships/image" Target="../media/image4310.png"/><Relationship Id="rId31" Type="http://schemas.openxmlformats.org/officeDocument/2006/relationships/customXml" Target="../ink/ink566.xml"/><Relationship Id="rId52" Type="http://schemas.openxmlformats.org/officeDocument/2006/relationships/image" Target="../media/image640.png"/><Relationship Id="rId73" Type="http://schemas.openxmlformats.org/officeDocument/2006/relationships/customXml" Target="../ink/ink587.xml"/><Relationship Id="rId78" Type="http://schemas.openxmlformats.org/officeDocument/2006/relationships/image" Target="../media/image770.png"/><Relationship Id="rId94" Type="http://schemas.openxmlformats.org/officeDocument/2006/relationships/image" Target="../media/image850.png"/><Relationship Id="rId99" Type="http://schemas.openxmlformats.org/officeDocument/2006/relationships/customXml" Target="../ink/ink600.xml"/><Relationship Id="rId101" Type="http://schemas.openxmlformats.org/officeDocument/2006/relationships/customXml" Target="../ink/ink601.xml"/><Relationship Id="rId122" Type="http://schemas.openxmlformats.org/officeDocument/2006/relationships/image" Target="../media/image990.png"/><Relationship Id="rId143" Type="http://schemas.openxmlformats.org/officeDocument/2006/relationships/customXml" Target="../ink/ink622.xml"/><Relationship Id="rId148" Type="http://schemas.openxmlformats.org/officeDocument/2006/relationships/image" Target="../media/image1120.png"/><Relationship Id="rId164" Type="http://schemas.openxmlformats.org/officeDocument/2006/relationships/image" Target="../media/image249.png"/><Relationship Id="rId169" Type="http://schemas.openxmlformats.org/officeDocument/2006/relationships/customXml" Target="../ink/ink635.xml"/><Relationship Id="rId185" Type="http://schemas.openxmlformats.org/officeDocument/2006/relationships/customXml" Target="../ink/ink643.xml"/><Relationship Id="rId4" Type="http://schemas.openxmlformats.org/officeDocument/2006/relationships/image" Target="../media/image4010.png"/><Relationship Id="rId9" Type="http://schemas.openxmlformats.org/officeDocument/2006/relationships/customXml" Target="../ink/ink555.xml"/><Relationship Id="rId180" Type="http://schemas.openxmlformats.org/officeDocument/2006/relationships/image" Target="../media/image260.png"/><Relationship Id="rId210" Type="http://schemas.openxmlformats.org/officeDocument/2006/relationships/image" Target="../media/image275.png"/><Relationship Id="rId215" Type="http://schemas.openxmlformats.org/officeDocument/2006/relationships/customXml" Target="../ink/ink658.xml"/><Relationship Id="rId236" Type="http://schemas.openxmlformats.org/officeDocument/2006/relationships/image" Target="../media/image288.png"/><Relationship Id="rId26" Type="http://schemas.openxmlformats.org/officeDocument/2006/relationships/image" Target="../media/image511.png"/><Relationship Id="rId231" Type="http://schemas.openxmlformats.org/officeDocument/2006/relationships/customXml" Target="../ink/ink666.xml"/><Relationship Id="rId47" Type="http://schemas.openxmlformats.org/officeDocument/2006/relationships/customXml" Target="../ink/ink574.xml"/><Relationship Id="rId68" Type="http://schemas.openxmlformats.org/officeDocument/2006/relationships/image" Target="../media/image720.png"/><Relationship Id="rId89" Type="http://schemas.openxmlformats.org/officeDocument/2006/relationships/customXml" Target="../ink/ink595.xml"/><Relationship Id="rId112" Type="http://schemas.openxmlformats.org/officeDocument/2006/relationships/image" Target="../media/image940.png"/><Relationship Id="rId133" Type="http://schemas.openxmlformats.org/officeDocument/2006/relationships/customXml" Target="../ink/ink617.xml"/><Relationship Id="rId154" Type="http://schemas.openxmlformats.org/officeDocument/2006/relationships/image" Target="../media/image1150.png"/><Relationship Id="rId175" Type="http://schemas.openxmlformats.org/officeDocument/2006/relationships/customXml" Target="../ink/ink638.xml"/><Relationship Id="rId196" Type="http://schemas.openxmlformats.org/officeDocument/2006/relationships/image" Target="../media/image268.png"/><Relationship Id="rId200" Type="http://schemas.openxmlformats.org/officeDocument/2006/relationships/image" Target="../media/image270.png"/><Relationship Id="rId16" Type="http://schemas.openxmlformats.org/officeDocument/2006/relationships/image" Target="../media/image4610.png"/><Relationship Id="rId221" Type="http://schemas.openxmlformats.org/officeDocument/2006/relationships/customXml" Target="../ink/ink661.xml"/><Relationship Id="rId37" Type="http://schemas.openxmlformats.org/officeDocument/2006/relationships/customXml" Target="../ink/ink569.xml"/><Relationship Id="rId58" Type="http://schemas.openxmlformats.org/officeDocument/2006/relationships/image" Target="../media/image670.png"/><Relationship Id="rId79" Type="http://schemas.openxmlformats.org/officeDocument/2006/relationships/customXml" Target="../ink/ink590.xml"/><Relationship Id="rId102" Type="http://schemas.openxmlformats.org/officeDocument/2006/relationships/image" Target="../media/image890.png"/><Relationship Id="rId123" Type="http://schemas.openxmlformats.org/officeDocument/2006/relationships/customXml" Target="../ink/ink612.xml"/><Relationship Id="rId144" Type="http://schemas.openxmlformats.org/officeDocument/2006/relationships/image" Target="../media/image1100.png"/><Relationship Id="rId90" Type="http://schemas.openxmlformats.org/officeDocument/2006/relationships/image" Target="../media/image830.png"/><Relationship Id="rId165" Type="http://schemas.openxmlformats.org/officeDocument/2006/relationships/customXml" Target="../ink/ink633.xml"/><Relationship Id="rId186" Type="http://schemas.openxmlformats.org/officeDocument/2006/relationships/image" Target="../media/image263.png"/><Relationship Id="rId211" Type="http://schemas.openxmlformats.org/officeDocument/2006/relationships/customXml" Target="../ink/ink656.xml"/><Relationship Id="rId232" Type="http://schemas.openxmlformats.org/officeDocument/2006/relationships/image" Target="../media/image286.png"/><Relationship Id="rId27" Type="http://schemas.openxmlformats.org/officeDocument/2006/relationships/customXml" Target="../ink/ink564.xml"/><Relationship Id="rId48" Type="http://schemas.openxmlformats.org/officeDocument/2006/relationships/image" Target="../media/image620.png"/><Relationship Id="rId69" Type="http://schemas.openxmlformats.org/officeDocument/2006/relationships/customXml" Target="../ink/ink585.xml"/><Relationship Id="rId113" Type="http://schemas.openxmlformats.org/officeDocument/2006/relationships/customXml" Target="../ink/ink607.xml"/><Relationship Id="rId134" Type="http://schemas.openxmlformats.org/officeDocument/2006/relationships/image" Target="../media/image1050.png"/><Relationship Id="rId80" Type="http://schemas.openxmlformats.org/officeDocument/2006/relationships/image" Target="../media/image780.png"/><Relationship Id="rId155" Type="http://schemas.openxmlformats.org/officeDocument/2006/relationships/customXml" Target="../ink/ink628.xml"/><Relationship Id="rId176" Type="http://schemas.openxmlformats.org/officeDocument/2006/relationships/image" Target="../media/image258.png"/><Relationship Id="rId197" Type="http://schemas.openxmlformats.org/officeDocument/2006/relationships/customXml" Target="../ink/ink649.xml"/><Relationship Id="rId201" Type="http://schemas.openxmlformats.org/officeDocument/2006/relationships/customXml" Target="../ink/ink651.xml"/><Relationship Id="rId222" Type="http://schemas.openxmlformats.org/officeDocument/2006/relationships/image" Target="../media/image281.png"/><Relationship Id="rId17" Type="http://schemas.openxmlformats.org/officeDocument/2006/relationships/customXml" Target="../ink/ink559.xml"/><Relationship Id="rId38" Type="http://schemas.openxmlformats.org/officeDocument/2006/relationships/image" Target="../media/image570.png"/><Relationship Id="rId59" Type="http://schemas.openxmlformats.org/officeDocument/2006/relationships/customXml" Target="../ink/ink580.xml"/><Relationship Id="rId103" Type="http://schemas.openxmlformats.org/officeDocument/2006/relationships/customXml" Target="../ink/ink602.xml"/><Relationship Id="rId124" Type="http://schemas.openxmlformats.org/officeDocument/2006/relationships/image" Target="../media/image1000.png"/><Relationship Id="rId70" Type="http://schemas.openxmlformats.org/officeDocument/2006/relationships/image" Target="../media/image730.png"/><Relationship Id="rId91" Type="http://schemas.openxmlformats.org/officeDocument/2006/relationships/customXml" Target="../ink/ink596.xml"/><Relationship Id="rId145" Type="http://schemas.openxmlformats.org/officeDocument/2006/relationships/customXml" Target="../ink/ink623.xml"/><Relationship Id="rId166" Type="http://schemas.openxmlformats.org/officeDocument/2006/relationships/image" Target="../media/image250.png"/><Relationship Id="rId187" Type="http://schemas.openxmlformats.org/officeDocument/2006/relationships/customXml" Target="../ink/ink64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6.png"/><Relationship Id="rId233" Type="http://schemas.openxmlformats.org/officeDocument/2006/relationships/customXml" Target="../ink/ink667.xml"/><Relationship Id="rId28" Type="http://schemas.openxmlformats.org/officeDocument/2006/relationships/image" Target="../media/image520.png"/><Relationship Id="rId49" Type="http://schemas.openxmlformats.org/officeDocument/2006/relationships/customXml" Target="../ink/ink575.xml"/><Relationship Id="rId114" Type="http://schemas.openxmlformats.org/officeDocument/2006/relationships/image" Target="../media/image950.png"/><Relationship Id="rId60" Type="http://schemas.openxmlformats.org/officeDocument/2006/relationships/image" Target="../media/image680.png"/><Relationship Id="rId81" Type="http://schemas.openxmlformats.org/officeDocument/2006/relationships/customXml" Target="../ink/ink591.xml"/><Relationship Id="rId135" Type="http://schemas.openxmlformats.org/officeDocument/2006/relationships/customXml" Target="../ink/ink618.xml"/><Relationship Id="rId156" Type="http://schemas.openxmlformats.org/officeDocument/2006/relationships/image" Target="../media/image1160.png"/><Relationship Id="rId177" Type="http://schemas.openxmlformats.org/officeDocument/2006/relationships/customXml" Target="../ink/ink639.xml"/><Relationship Id="rId198" Type="http://schemas.openxmlformats.org/officeDocument/2006/relationships/image" Target="../media/image269.png"/><Relationship Id="rId202" Type="http://schemas.openxmlformats.org/officeDocument/2006/relationships/image" Target="../media/image271.png"/><Relationship Id="rId223" Type="http://schemas.openxmlformats.org/officeDocument/2006/relationships/customXml" Target="../ink/ink662.xml"/><Relationship Id="rId18" Type="http://schemas.openxmlformats.org/officeDocument/2006/relationships/image" Target="../media/image4710.png"/><Relationship Id="rId39" Type="http://schemas.openxmlformats.org/officeDocument/2006/relationships/customXml" Target="../ink/ink570.xml"/><Relationship Id="rId50" Type="http://schemas.openxmlformats.org/officeDocument/2006/relationships/image" Target="../media/image630.png"/><Relationship Id="rId104" Type="http://schemas.openxmlformats.org/officeDocument/2006/relationships/image" Target="../media/image900.png"/><Relationship Id="rId125" Type="http://schemas.openxmlformats.org/officeDocument/2006/relationships/customXml" Target="../ink/ink613.xml"/><Relationship Id="rId146" Type="http://schemas.openxmlformats.org/officeDocument/2006/relationships/image" Target="../media/image1111.png"/><Relationship Id="rId167" Type="http://schemas.openxmlformats.org/officeDocument/2006/relationships/customXml" Target="../ink/ink634.xml"/><Relationship Id="rId188" Type="http://schemas.openxmlformats.org/officeDocument/2006/relationships/image" Target="../media/image264.png"/><Relationship Id="rId71" Type="http://schemas.openxmlformats.org/officeDocument/2006/relationships/customXml" Target="../ink/ink586.xml"/><Relationship Id="rId92" Type="http://schemas.openxmlformats.org/officeDocument/2006/relationships/image" Target="../media/image840.png"/><Relationship Id="rId213" Type="http://schemas.openxmlformats.org/officeDocument/2006/relationships/customXml" Target="../ink/ink657.xml"/><Relationship Id="rId234" Type="http://schemas.openxmlformats.org/officeDocument/2006/relationships/image" Target="../media/image287.png"/><Relationship Id="rId2" Type="http://schemas.openxmlformats.org/officeDocument/2006/relationships/image" Target="../media/image246.png"/><Relationship Id="rId29" Type="http://schemas.openxmlformats.org/officeDocument/2006/relationships/customXml" Target="../ink/ink565.xml"/><Relationship Id="rId40" Type="http://schemas.openxmlformats.org/officeDocument/2006/relationships/image" Target="../media/image580.png"/><Relationship Id="rId115" Type="http://schemas.openxmlformats.org/officeDocument/2006/relationships/customXml" Target="../ink/ink608.xml"/><Relationship Id="rId136" Type="http://schemas.openxmlformats.org/officeDocument/2006/relationships/image" Target="../media/image1060.png"/><Relationship Id="rId157" Type="http://schemas.openxmlformats.org/officeDocument/2006/relationships/customXml" Target="../ink/ink629.xml"/><Relationship Id="rId178" Type="http://schemas.openxmlformats.org/officeDocument/2006/relationships/image" Target="../media/image259.png"/><Relationship Id="rId61" Type="http://schemas.openxmlformats.org/officeDocument/2006/relationships/customXml" Target="../ink/ink581.xml"/><Relationship Id="rId82" Type="http://schemas.openxmlformats.org/officeDocument/2006/relationships/image" Target="../media/image790.png"/><Relationship Id="rId199" Type="http://schemas.openxmlformats.org/officeDocument/2006/relationships/customXml" Target="../ink/ink650.xml"/><Relationship Id="rId203" Type="http://schemas.openxmlformats.org/officeDocument/2006/relationships/customXml" Target="../ink/ink652.xml"/><Relationship Id="rId19" Type="http://schemas.openxmlformats.org/officeDocument/2006/relationships/customXml" Target="../ink/ink560.xml"/><Relationship Id="rId224" Type="http://schemas.openxmlformats.org/officeDocument/2006/relationships/image" Target="../media/image282.png"/><Relationship Id="rId30" Type="http://schemas.openxmlformats.org/officeDocument/2006/relationships/image" Target="../media/image5310.png"/><Relationship Id="rId105" Type="http://schemas.openxmlformats.org/officeDocument/2006/relationships/customXml" Target="../ink/ink603.xml"/><Relationship Id="rId126" Type="http://schemas.openxmlformats.org/officeDocument/2006/relationships/image" Target="../media/image1011.png"/><Relationship Id="rId147" Type="http://schemas.openxmlformats.org/officeDocument/2006/relationships/customXml" Target="../ink/ink624.xml"/><Relationship Id="rId168" Type="http://schemas.openxmlformats.org/officeDocument/2006/relationships/image" Target="../media/image253.png"/><Relationship Id="rId51" Type="http://schemas.openxmlformats.org/officeDocument/2006/relationships/customXml" Target="../ink/ink576.xml"/><Relationship Id="rId72" Type="http://schemas.openxmlformats.org/officeDocument/2006/relationships/image" Target="../media/image740.png"/><Relationship Id="rId93" Type="http://schemas.openxmlformats.org/officeDocument/2006/relationships/customXml" Target="../ink/ink597.xml"/><Relationship Id="rId189" Type="http://schemas.openxmlformats.org/officeDocument/2006/relationships/customXml" Target="../ink/ink645.xml"/><Relationship Id="rId3" Type="http://schemas.openxmlformats.org/officeDocument/2006/relationships/customXml" Target="../ink/ink552.xml"/><Relationship Id="rId214" Type="http://schemas.openxmlformats.org/officeDocument/2006/relationships/image" Target="../media/image277.png"/><Relationship Id="rId235" Type="http://schemas.openxmlformats.org/officeDocument/2006/relationships/customXml" Target="../ink/ink668.xml"/><Relationship Id="rId116" Type="http://schemas.openxmlformats.org/officeDocument/2006/relationships/image" Target="../media/image960.png"/><Relationship Id="rId137" Type="http://schemas.openxmlformats.org/officeDocument/2006/relationships/customXml" Target="../ink/ink619.xml"/><Relationship Id="rId158" Type="http://schemas.openxmlformats.org/officeDocument/2006/relationships/image" Target="../media/image1170.png"/><Relationship Id="rId20" Type="http://schemas.openxmlformats.org/officeDocument/2006/relationships/image" Target="../media/image4810.png"/><Relationship Id="rId41" Type="http://schemas.openxmlformats.org/officeDocument/2006/relationships/customXml" Target="../ink/ink571.xml"/><Relationship Id="rId62" Type="http://schemas.openxmlformats.org/officeDocument/2006/relationships/image" Target="../media/image690.png"/><Relationship Id="rId83" Type="http://schemas.openxmlformats.org/officeDocument/2006/relationships/customXml" Target="../ink/ink592.xml"/><Relationship Id="rId179" Type="http://schemas.openxmlformats.org/officeDocument/2006/relationships/customXml" Target="../ink/ink6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3.xml"/><Relationship Id="rId3" Type="http://schemas.openxmlformats.org/officeDocument/2006/relationships/image" Target="../media/image292.png"/><Relationship Id="rId7" Type="http://schemas.openxmlformats.org/officeDocument/2006/relationships/image" Target="../media/image29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72.xml"/><Relationship Id="rId5" Type="http://schemas.openxmlformats.org/officeDocument/2006/relationships/image" Target="../media/image293.png"/><Relationship Id="rId4" Type="http://schemas.openxmlformats.org/officeDocument/2006/relationships/customXml" Target="../ink/ink671.xml"/><Relationship Id="rId9" Type="http://schemas.openxmlformats.org/officeDocument/2006/relationships/image" Target="../media/image295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1.xml"/><Relationship Id="rId21" Type="http://schemas.openxmlformats.org/officeDocument/2006/relationships/customXml" Target="../ink/ink683.xml"/><Relationship Id="rId42" Type="http://schemas.openxmlformats.org/officeDocument/2006/relationships/image" Target="NULL"/><Relationship Id="rId63" Type="http://schemas.openxmlformats.org/officeDocument/2006/relationships/customXml" Target="../ink/ink704.xml"/><Relationship Id="rId84" Type="http://schemas.openxmlformats.org/officeDocument/2006/relationships/image" Target="NULL"/><Relationship Id="rId138" Type="http://schemas.openxmlformats.org/officeDocument/2006/relationships/image" Target="../media/image305.png"/><Relationship Id="rId159" Type="http://schemas.openxmlformats.org/officeDocument/2006/relationships/customXml" Target="../ink/ink752.xml"/><Relationship Id="rId170" Type="http://schemas.openxmlformats.org/officeDocument/2006/relationships/image" Target="../media/image321.png"/><Relationship Id="rId191" Type="http://schemas.openxmlformats.org/officeDocument/2006/relationships/customXml" Target="../ink/ink768.xml"/><Relationship Id="rId205" Type="http://schemas.openxmlformats.org/officeDocument/2006/relationships/customXml" Target="../ink/ink775.xml"/><Relationship Id="rId226" Type="http://schemas.openxmlformats.org/officeDocument/2006/relationships/image" Target="../media/image349.png"/><Relationship Id="rId107" Type="http://schemas.openxmlformats.org/officeDocument/2006/relationships/customXml" Target="../ink/ink726.xml"/><Relationship Id="rId11" Type="http://schemas.openxmlformats.org/officeDocument/2006/relationships/customXml" Target="../ink/ink678.xml"/><Relationship Id="rId32" Type="http://schemas.openxmlformats.org/officeDocument/2006/relationships/image" Target="NULL"/><Relationship Id="rId53" Type="http://schemas.openxmlformats.org/officeDocument/2006/relationships/customXml" Target="../ink/ink699.xml"/><Relationship Id="rId74" Type="http://schemas.openxmlformats.org/officeDocument/2006/relationships/image" Target="NULL"/><Relationship Id="rId128" Type="http://schemas.openxmlformats.org/officeDocument/2006/relationships/image" Target="../media/image300.png"/><Relationship Id="rId149" Type="http://schemas.openxmlformats.org/officeDocument/2006/relationships/customXml" Target="../ink/ink747.xml"/><Relationship Id="rId5" Type="http://schemas.openxmlformats.org/officeDocument/2006/relationships/customXml" Target="../ink/ink675.xml"/><Relationship Id="rId95" Type="http://schemas.openxmlformats.org/officeDocument/2006/relationships/customXml" Target="../ink/ink720.xml"/><Relationship Id="rId160" Type="http://schemas.openxmlformats.org/officeDocument/2006/relationships/image" Target="../media/image316.png"/><Relationship Id="rId181" Type="http://schemas.openxmlformats.org/officeDocument/2006/relationships/customXml" Target="../ink/ink763.xml"/><Relationship Id="rId216" Type="http://schemas.openxmlformats.org/officeDocument/2006/relationships/image" Target="../media/image344.png"/><Relationship Id="rId237" Type="http://schemas.openxmlformats.org/officeDocument/2006/relationships/customXml" Target="../ink/ink791.xml"/><Relationship Id="rId22" Type="http://schemas.openxmlformats.org/officeDocument/2006/relationships/image" Target="NULL"/><Relationship Id="rId43" Type="http://schemas.openxmlformats.org/officeDocument/2006/relationships/customXml" Target="../ink/ink694.xm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742.xml"/><Relationship Id="rId85" Type="http://schemas.openxmlformats.org/officeDocument/2006/relationships/customXml" Target="../ink/ink715.xml"/><Relationship Id="rId150" Type="http://schemas.openxmlformats.org/officeDocument/2006/relationships/image" Target="../media/image311.png"/><Relationship Id="rId171" Type="http://schemas.openxmlformats.org/officeDocument/2006/relationships/customXml" Target="../ink/ink758.xml"/><Relationship Id="rId192" Type="http://schemas.openxmlformats.org/officeDocument/2006/relationships/image" Target="../media/image332.png"/><Relationship Id="rId206" Type="http://schemas.openxmlformats.org/officeDocument/2006/relationships/image" Target="../media/image339.png"/><Relationship Id="rId227" Type="http://schemas.openxmlformats.org/officeDocument/2006/relationships/customXml" Target="../ink/ink786.xml"/><Relationship Id="rId12" Type="http://schemas.openxmlformats.org/officeDocument/2006/relationships/image" Target="NULL"/><Relationship Id="rId33" Type="http://schemas.openxmlformats.org/officeDocument/2006/relationships/customXml" Target="../ink/ink689.xml"/><Relationship Id="rId108" Type="http://schemas.openxmlformats.org/officeDocument/2006/relationships/image" Target="NULL"/><Relationship Id="rId129" Type="http://schemas.openxmlformats.org/officeDocument/2006/relationships/customXml" Target="../ink/ink737.xml"/><Relationship Id="rId54" Type="http://schemas.openxmlformats.org/officeDocument/2006/relationships/image" Target="NULL"/><Relationship Id="rId75" Type="http://schemas.openxmlformats.org/officeDocument/2006/relationships/customXml" Target="../ink/ink710.xml"/><Relationship Id="rId96" Type="http://schemas.openxmlformats.org/officeDocument/2006/relationships/image" Target="NULL"/><Relationship Id="rId140" Type="http://schemas.openxmlformats.org/officeDocument/2006/relationships/image" Target="../media/image306.png"/><Relationship Id="rId161" Type="http://schemas.openxmlformats.org/officeDocument/2006/relationships/customXml" Target="../ink/ink753.xml"/><Relationship Id="rId182" Type="http://schemas.openxmlformats.org/officeDocument/2006/relationships/image" Target="../media/image327.png"/><Relationship Id="rId217" Type="http://schemas.openxmlformats.org/officeDocument/2006/relationships/customXml" Target="../ink/ink781.xml"/><Relationship Id="rId6" Type="http://schemas.openxmlformats.org/officeDocument/2006/relationships/image" Target="NULL"/><Relationship Id="rId238" Type="http://schemas.openxmlformats.org/officeDocument/2006/relationships/image" Target="../media/image355.png"/><Relationship Id="rId23" Type="http://schemas.openxmlformats.org/officeDocument/2006/relationships/customXml" Target="../ink/ink684.xml"/><Relationship Id="rId119" Type="http://schemas.openxmlformats.org/officeDocument/2006/relationships/customXml" Target="../ink/ink732.xml"/><Relationship Id="rId44" Type="http://schemas.openxmlformats.org/officeDocument/2006/relationships/image" Target="NULL"/><Relationship Id="rId65" Type="http://schemas.openxmlformats.org/officeDocument/2006/relationships/customXml" Target="../ink/ink705.xml"/><Relationship Id="rId86" Type="http://schemas.openxmlformats.org/officeDocument/2006/relationships/image" Target="NULL"/><Relationship Id="rId130" Type="http://schemas.openxmlformats.org/officeDocument/2006/relationships/image" Target="../media/image301.png"/><Relationship Id="rId151" Type="http://schemas.openxmlformats.org/officeDocument/2006/relationships/customXml" Target="../ink/ink748.xml"/><Relationship Id="rId172" Type="http://schemas.openxmlformats.org/officeDocument/2006/relationships/image" Target="../media/image322.png"/><Relationship Id="rId193" Type="http://schemas.openxmlformats.org/officeDocument/2006/relationships/customXml" Target="../ink/ink769.xml"/><Relationship Id="rId207" Type="http://schemas.openxmlformats.org/officeDocument/2006/relationships/customXml" Target="../ink/ink776.xml"/><Relationship Id="rId228" Type="http://schemas.openxmlformats.org/officeDocument/2006/relationships/image" Target="../media/image350.png"/><Relationship Id="rId13" Type="http://schemas.openxmlformats.org/officeDocument/2006/relationships/customXml" Target="../ink/ink679.xml"/><Relationship Id="rId109" Type="http://schemas.openxmlformats.org/officeDocument/2006/relationships/customXml" Target="../ink/ink727.xml"/><Relationship Id="rId34" Type="http://schemas.openxmlformats.org/officeDocument/2006/relationships/image" Target="NULL"/><Relationship Id="rId55" Type="http://schemas.openxmlformats.org/officeDocument/2006/relationships/customXml" Target="../ink/ink700.xml"/><Relationship Id="rId76" Type="http://schemas.openxmlformats.org/officeDocument/2006/relationships/image" Target="NULL"/><Relationship Id="rId97" Type="http://schemas.openxmlformats.org/officeDocument/2006/relationships/customXml" Target="../ink/ink721.xml"/><Relationship Id="rId120" Type="http://schemas.openxmlformats.org/officeDocument/2006/relationships/image" Target="NULL"/><Relationship Id="rId141" Type="http://schemas.openxmlformats.org/officeDocument/2006/relationships/customXml" Target="../ink/ink743.xml"/><Relationship Id="rId7" Type="http://schemas.openxmlformats.org/officeDocument/2006/relationships/customXml" Target="../ink/ink676.xml"/><Relationship Id="rId162" Type="http://schemas.openxmlformats.org/officeDocument/2006/relationships/image" Target="../media/image317.png"/><Relationship Id="rId183" Type="http://schemas.openxmlformats.org/officeDocument/2006/relationships/customXml" Target="../ink/ink764.xml"/><Relationship Id="rId218" Type="http://schemas.openxmlformats.org/officeDocument/2006/relationships/image" Target="../media/image345.png"/><Relationship Id="rId239" Type="http://schemas.openxmlformats.org/officeDocument/2006/relationships/customXml" Target="../ink/ink792.xml"/><Relationship Id="rId24" Type="http://schemas.openxmlformats.org/officeDocument/2006/relationships/image" Target="NULL"/><Relationship Id="rId45" Type="http://schemas.openxmlformats.org/officeDocument/2006/relationships/customXml" Target="../ink/ink695.xml"/><Relationship Id="rId66" Type="http://schemas.openxmlformats.org/officeDocument/2006/relationships/image" Target="NULL"/><Relationship Id="rId87" Type="http://schemas.openxmlformats.org/officeDocument/2006/relationships/customXml" Target="../ink/ink716.xml"/><Relationship Id="rId110" Type="http://schemas.openxmlformats.org/officeDocument/2006/relationships/image" Target="NULL"/><Relationship Id="rId131" Type="http://schemas.openxmlformats.org/officeDocument/2006/relationships/customXml" Target="../ink/ink738.xml"/><Relationship Id="rId152" Type="http://schemas.openxmlformats.org/officeDocument/2006/relationships/image" Target="../media/image312.png"/><Relationship Id="rId173" Type="http://schemas.openxmlformats.org/officeDocument/2006/relationships/customXml" Target="../ink/ink759.xml"/><Relationship Id="rId194" Type="http://schemas.openxmlformats.org/officeDocument/2006/relationships/image" Target="../media/image333.png"/><Relationship Id="rId208" Type="http://schemas.openxmlformats.org/officeDocument/2006/relationships/image" Target="../media/image340.png"/><Relationship Id="rId229" Type="http://schemas.openxmlformats.org/officeDocument/2006/relationships/customXml" Target="../ink/ink787.xml"/><Relationship Id="rId240" Type="http://schemas.openxmlformats.org/officeDocument/2006/relationships/image" Target="../media/image356.png"/><Relationship Id="rId14" Type="http://schemas.openxmlformats.org/officeDocument/2006/relationships/image" Target="NULL"/><Relationship Id="rId35" Type="http://schemas.openxmlformats.org/officeDocument/2006/relationships/customXml" Target="../ink/ink690.xml"/><Relationship Id="rId56" Type="http://schemas.openxmlformats.org/officeDocument/2006/relationships/image" Target="NULL"/><Relationship Id="rId77" Type="http://schemas.openxmlformats.org/officeDocument/2006/relationships/customXml" Target="../ink/ink711.xml"/><Relationship Id="rId100" Type="http://schemas.openxmlformats.org/officeDocument/2006/relationships/image" Target="NULL"/><Relationship Id="rId8" Type="http://schemas.openxmlformats.org/officeDocument/2006/relationships/image" Target="NULL"/><Relationship Id="rId98" Type="http://schemas.openxmlformats.org/officeDocument/2006/relationships/image" Target="NULL"/><Relationship Id="rId121" Type="http://schemas.openxmlformats.org/officeDocument/2006/relationships/customXml" Target="../ink/ink733.xml"/><Relationship Id="rId142" Type="http://schemas.openxmlformats.org/officeDocument/2006/relationships/image" Target="../media/image307.png"/><Relationship Id="rId163" Type="http://schemas.openxmlformats.org/officeDocument/2006/relationships/customXml" Target="../ink/ink754.xml"/><Relationship Id="rId184" Type="http://schemas.openxmlformats.org/officeDocument/2006/relationships/image" Target="../media/image328.png"/><Relationship Id="rId219" Type="http://schemas.openxmlformats.org/officeDocument/2006/relationships/customXml" Target="../ink/ink782.xml"/><Relationship Id="rId230" Type="http://schemas.openxmlformats.org/officeDocument/2006/relationships/image" Target="../media/image351.png"/><Relationship Id="rId25" Type="http://schemas.openxmlformats.org/officeDocument/2006/relationships/customXml" Target="../ink/ink685.xml"/><Relationship Id="rId46" Type="http://schemas.openxmlformats.org/officeDocument/2006/relationships/image" Target="NULL"/><Relationship Id="rId67" Type="http://schemas.openxmlformats.org/officeDocument/2006/relationships/customXml" Target="../ink/ink706.xml"/><Relationship Id="rId88" Type="http://schemas.openxmlformats.org/officeDocument/2006/relationships/image" Target="NULL"/><Relationship Id="rId111" Type="http://schemas.openxmlformats.org/officeDocument/2006/relationships/customXml" Target="../ink/ink728.xml"/><Relationship Id="rId132" Type="http://schemas.openxmlformats.org/officeDocument/2006/relationships/image" Target="../media/image302.png"/><Relationship Id="rId153" Type="http://schemas.openxmlformats.org/officeDocument/2006/relationships/customXml" Target="../ink/ink749.xml"/><Relationship Id="rId174" Type="http://schemas.openxmlformats.org/officeDocument/2006/relationships/image" Target="../media/image323.png"/><Relationship Id="rId195" Type="http://schemas.openxmlformats.org/officeDocument/2006/relationships/customXml" Target="../ink/ink770.xml"/><Relationship Id="rId209" Type="http://schemas.openxmlformats.org/officeDocument/2006/relationships/customXml" Target="../ink/ink777.xml"/><Relationship Id="rId220" Type="http://schemas.openxmlformats.org/officeDocument/2006/relationships/image" Target="../media/image346.png"/><Relationship Id="rId241" Type="http://schemas.openxmlformats.org/officeDocument/2006/relationships/customXml" Target="../ink/ink793.xml"/><Relationship Id="rId15" Type="http://schemas.openxmlformats.org/officeDocument/2006/relationships/customXml" Target="../ink/ink680.xml"/><Relationship Id="rId36" Type="http://schemas.openxmlformats.org/officeDocument/2006/relationships/image" Target="NULL"/><Relationship Id="rId57" Type="http://schemas.openxmlformats.org/officeDocument/2006/relationships/customXml" Target="../ink/ink701.xml"/><Relationship Id="rId106" Type="http://schemas.openxmlformats.org/officeDocument/2006/relationships/image" Target="NULL"/><Relationship Id="rId127" Type="http://schemas.openxmlformats.org/officeDocument/2006/relationships/customXml" Target="../ink/ink736.xml"/><Relationship Id="rId10" Type="http://schemas.openxmlformats.org/officeDocument/2006/relationships/image" Target="NULL"/><Relationship Id="rId31" Type="http://schemas.openxmlformats.org/officeDocument/2006/relationships/customXml" Target="../ink/ink688.xml"/><Relationship Id="rId52" Type="http://schemas.openxmlformats.org/officeDocument/2006/relationships/image" Target="NULL"/><Relationship Id="rId73" Type="http://schemas.openxmlformats.org/officeDocument/2006/relationships/customXml" Target="../ink/ink709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722.xml"/><Relationship Id="rId101" Type="http://schemas.openxmlformats.org/officeDocument/2006/relationships/customXml" Target="../ink/ink723.xml"/><Relationship Id="rId122" Type="http://schemas.openxmlformats.org/officeDocument/2006/relationships/image" Target="../media/image297.png"/><Relationship Id="rId143" Type="http://schemas.openxmlformats.org/officeDocument/2006/relationships/customXml" Target="../ink/ink744.xml"/><Relationship Id="rId148" Type="http://schemas.openxmlformats.org/officeDocument/2006/relationships/image" Target="../media/image310.png"/><Relationship Id="rId164" Type="http://schemas.openxmlformats.org/officeDocument/2006/relationships/image" Target="../media/image318.png"/><Relationship Id="rId169" Type="http://schemas.openxmlformats.org/officeDocument/2006/relationships/customXml" Target="../ink/ink757.xml"/><Relationship Id="rId185" Type="http://schemas.openxmlformats.org/officeDocument/2006/relationships/customXml" Target="../ink/ink765.xml"/><Relationship Id="rId4" Type="http://schemas.openxmlformats.org/officeDocument/2006/relationships/image" Target="NULL"/><Relationship Id="rId9" Type="http://schemas.openxmlformats.org/officeDocument/2006/relationships/customXml" Target="../ink/ink677.xml"/><Relationship Id="rId180" Type="http://schemas.openxmlformats.org/officeDocument/2006/relationships/image" Target="../media/image326.png"/><Relationship Id="rId210" Type="http://schemas.openxmlformats.org/officeDocument/2006/relationships/image" Target="../media/image341.png"/><Relationship Id="rId215" Type="http://schemas.openxmlformats.org/officeDocument/2006/relationships/customXml" Target="../ink/ink780.xml"/><Relationship Id="rId236" Type="http://schemas.openxmlformats.org/officeDocument/2006/relationships/image" Target="../media/image354.png"/><Relationship Id="rId26" Type="http://schemas.openxmlformats.org/officeDocument/2006/relationships/image" Target="NULL"/><Relationship Id="rId231" Type="http://schemas.openxmlformats.org/officeDocument/2006/relationships/customXml" Target="../ink/ink788.xml"/><Relationship Id="rId47" Type="http://schemas.openxmlformats.org/officeDocument/2006/relationships/customXml" Target="../ink/ink696.xml"/><Relationship Id="rId68" Type="http://schemas.openxmlformats.org/officeDocument/2006/relationships/image" Target="NULL"/><Relationship Id="rId89" Type="http://schemas.openxmlformats.org/officeDocument/2006/relationships/customXml" Target="../ink/ink717.xml"/><Relationship Id="rId112" Type="http://schemas.openxmlformats.org/officeDocument/2006/relationships/image" Target="NULL"/><Relationship Id="rId133" Type="http://schemas.openxmlformats.org/officeDocument/2006/relationships/customXml" Target="../ink/ink739.xml"/><Relationship Id="rId154" Type="http://schemas.openxmlformats.org/officeDocument/2006/relationships/image" Target="../media/image313.png"/><Relationship Id="rId175" Type="http://schemas.openxmlformats.org/officeDocument/2006/relationships/customXml" Target="../ink/ink760.xml"/><Relationship Id="rId196" Type="http://schemas.openxmlformats.org/officeDocument/2006/relationships/image" Target="../media/image334.png"/><Relationship Id="rId200" Type="http://schemas.openxmlformats.org/officeDocument/2006/relationships/image" Target="../media/image336.png"/><Relationship Id="rId16" Type="http://schemas.openxmlformats.org/officeDocument/2006/relationships/image" Target="NULL"/><Relationship Id="rId221" Type="http://schemas.openxmlformats.org/officeDocument/2006/relationships/customXml" Target="../ink/ink783.xml"/><Relationship Id="rId242" Type="http://schemas.openxmlformats.org/officeDocument/2006/relationships/image" Target="../media/image357.png"/><Relationship Id="rId37" Type="http://schemas.openxmlformats.org/officeDocument/2006/relationships/customXml" Target="../ink/ink691.xml"/><Relationship Id="rId58" Type="http://schemas.openxmlformats.org/officeDocument/2006/relationships/image" Target="NULL"/><Relationship Id="rId79" Type="http://schemas.openxmlformats.org/officeDocument/2006/relationships/customXml" Target="../ink/ink712.xml"/><Relationship Id="rId102" Type="http://schemas.openxmlformats.org/officeDocument/2006/relationships/image" Target="NULL"/><Relationship Id="rId123" Type="http://schemas.openxmlformats.org/officeDocument/2006/relationships/customXml" Target="../ink/ink734.xml"/><Relationship Id="rId144" Type="http://schemas.openxmlformats.org/officeDocument/2006/relationships/image" Target="../media/image308.png"/><Relationship Id="rId90" Type="http://schemas.openxmlformats.org/officeDocument/2006/relationships/image" Target="NULL"/><Relationship Id="rId165" Type="http://schemas.openxmlformats.org/officeDocument/2006/relationships/customXml" Target="../ink/ink755.xml"/><Relationship Id="rId186" Type="http://schemas.openxmlformats.org/officeDocument/2006/relationships/image" Target="../media/image329.png"/><Relationship Id="rId211" Type="http://schemas.openxmlformats.org/officeDocument/2006/relationships/customXml" Target="../ink/ink778.xml"/><Relationship Id="rId232" Type="http://schemas.openxmlformats.org/officeDocument/2006/relationships/image" Target="../media/image352.png"/><Relationship Id="rId27" Type="http://schemas.openxmlformats.org/officeDocument/2006/relationships/customXml" Target="../ink/ink686.xml"/><Relationship Id="rId48" Type="http://schemas.openxmlformats.org/officeDocument/2006/relationships/image" Target="NULL"/><Relationship Id="rId69" Type="http://schemas.openxmlformats.org/officeDocument/2006/relationships/customXml" Target="../ink/ink707.xml"/><Relationship Id="rId113" Type="http://schemas.openxmlformats.org/officeDocument/2006/relationships/customXml" Target="../ink/ink729.xml"/><Relationship Id="rId134" Type="http://schemas.openxmlformats.org/officeDocument/2006/relationships/image" Target="../media/image303.png"/><Relationship Id="rId80" Type="http://schemas.openxmlformats.org/officeDocument/2006/relationships/image" Target="NULL"/><Relationship Id="rId155" Type="http://schemas.openxmlformats.org/officeDocument/2006/relationships/customXml" Target="../ink/ink750.xml"/><Relationship Id="rId176" Type="http://schemas.openxmlformats.org/officeDocument/2006/relationships/image" Target="../media/image324.png"/><Relationship Id="rId197" Type="http://schemas.openxmlformats.org/officeDocument/2006/relationships/customXml" Target="../ink/ink771.xml"/><Relationship Id="rId201" Type="http://schemas.openxmlformats.org/officeDocument/2006/relationships/customXml" Target="../ink/ink773.xml"/><Relationship Id="rId222" Type="http://schemas.openxmlformats.org/officeDocument/2006/relationships/image" Target="../media/image347.png"/><Relationship Id="rId243" Type="http://schemas.openxmlformats.org/officeDocument/2006/relationships/customXml" Target="../ink/ink794.xml"/><Relationship Id="rId17" Type="http://schemas.openxmlformats.org/officeDocument/2006/relationships/customXml" Target="../ink/ink681.xml"/><Relationship Id="rId38" Type="http://schemas.openxmlformats.org/officeDocument/2006/relationships/image" Target="NULL"/><Relationship Id="rId59" Type="http://schemas.openxmlformats.org/officeDocument/2006/relationships/customXml" Target="../ink/ink702.xml"/><Relationship Id="rId103" Type="http://schemas.openxmlformats.org/officeDocument/2006/relationships/customXml" Target="../ink/ink724.xml"/><Relationship Id="rId124" Type="http://schemas.openxmlformats.org/officeDocument/2006/relationships/image" Target="../media/image298.png"/><Relationship Id="rId70" Type="http://schemas.openxmlformats.org/officeDocument/2006/relationships/image" Target="NULL"/><Relationship Id="rId91" Type="http://schemas.openxmlformats.org/officeDocument/2006/relationships/customXml" Target="../ink/ink718.xml"/><Relationship Id="rId145" Type="http://schemas.openxmlformats.org/officeDocument/2006/relationships/customXml" Target="../ink/ink745.xml"/><Relationship Id="rId166" Type="http://schemas.openxmlformats.org/officeDocument/2006/relationships/image" Target="../media/image319.png"/><Relationship Id="rId187" Type="http://schemas.openxmlformats.org/officeDocument/2006/relationships/customXml" Target="../ink/ink76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42.png"/><Relationship Id="rId233" Type="http://schemas.openxmlformats.org/officeDocument/2006/relationships/customXml" Target="../ink/ink789.xml"/><Relationship Id="rId28" Type="http://schemas.openxmlformats.org/officeDocument/2006/relationships/image" Target="NULL"/><Relationship Id="rId49" Type="http://schemas.openxmlformats.org/officeDocument/2006/relationships/customXml" Target="../ink/ink697.xml"/><Relationship Id="rId114" Type="http://schemas.openxmlformats.org/officeDocument/2006/relationships/image" Target="NULL"/><Relationship Id="rId60" Type="http://schemas.openxmlformats.org/officeDocument/2006/relationships/image" Target="NULL"/><Relationship Id="rId81" Type="http://schemas.openxmlformats.org/officeDocument/2006/relationships/customXml" Target="../ink/ink713.xml"/><Relationship Id="rId135" Type="http://schemas.openxmlformats.org/officeDocument/2006/relationships/customXml" Target="../ink/ink740.xml"/><Relationship Id="rId156" Type="http://schemas.openxmlformats.org/officeDocument/2006/relationships/image" Target="../media/image314.png"/><Relationship Id="rId177" Type="http://schemas.openxmlformats.org/officeDocument/2006/relationships/customXml" Target="../ink/ink761.xml"/><Relationship Id="rId198" Type="http://schemas.openxmlformats.org/officeDocument/2006/relationships/image" Target="../media/image335.png"/><Relationship Id="rId202" Type="http://schemas.openxmlformats.org/officeDocument/2006/relationships/image" Target="../media/image337.png"/><Relationship Id="rId223" Type="http://schemas.openxmlformats.org/officeDocument/2006/relationships/customXml" Target="../ink/ink784.xml"/><Relationship Id="rId244" Type="http://schemas.openxmlformats.org/officeDocument/2006/relationships/image" Target="../media/image358.png"/><Relationship Id="rId18" Type="http://schemas.openxmlformats.org/officeDocument/2006/relationships/image" Target="NULL"/><Relationship Id="rId39" Type="http://schemas.openxmlformats.org/officeDocument/2006/relationships/customXml" Target="../ink/ink692.xml"/><Relationship Id="rId50" Type="http://schemas.openxmlformats.org/officeDocument/2006/relationships/image" Target="NULL"/><Relationship Id="rId104" Type="http://schemas.openxmlformats.org/officeDocument/2006/relationships/image" Target="NULL"/><Relationship Id="rId125" Type="http://schemas.openxmlformats.org/officeDocument/2006/relationships/customXml" Target="../ink/ink735.xml"/><Relationship Id="rId146" Type="http://schemas.openxmlformats.org/officeDocument/2006/relationships/image" Target="../media/image309.png"/><Relationship Id="rId167" Type="http://schemas.openxmlformats.org/officeDocument/2006/relationships/customXml" Target="../ink/ink756.xml"/><Relationship Id="rId188" Type="http://schemas.openxmlformats.org/officeDocument/2006/relationships/image" Target="../media/image330.png"/><Relationship Id="rId71" Type="http://schemas.openxmlformats.org/officeDocument/2006/relationships/customXml" Target="../ink/ink708.xml"/><Relationship Id="rId92" Type="http://schemas.openxmlformats.org/officeDocument/2006/relationships/image" Target="NULL"/><Relationship Id="rId213" Type="http://schemas.openxmlformats.org/officeDocument/2006/relationships/customXml" Target="../ink/ink779.xml"/><Relationship Id="rId234" Type="http://schemas.openxmlformats.org/officeDocument/2006/relationships/image" Target="../media/image353.png"/><Relationship Id="rId2" Type="http://schemas.openxmlformats.org/officeDocument/2006/relationships/image" Target="../media/image296.png"/><Relationship Id="rId29" Type="http://schemas.openxmlformats.org/officeDocument/2006/relationships/customXml" Target="../ink/ink687.xml"/><Relationship Id="rId40" Type="http://schemas.openxmlformats.org/officeDocument/2006/relationships/image" Target="NULL"/><Relationship Id="rId115" Type="http://schemas.openxmlformats.org/officeDocument/2006/relationships/customXml" Target="../ink/ink730.xml"/><Relationship Id="rId136" Type="http://schemas.openxmlformats.org/officeDocument/2006/relationships/image" Target="../media/image304.png"/><Relationship Id="rId157" Type="http://schemas.openxmlformats.org/officeDocument/2006/relationships/customXml" Target="../ink/ink751.xml"/><Relationship Id="rId178" Type="http://schemas.openxmlformats.org/officeDocument/2006/relationships/image" Target="../media/image325.png"/><Relationship Id="rId61" Type="http://schemas.openxmlformats.org/officeDocument/2006/relationships/customXml" Target="../ink/ink703.xml"/><Relationship Id="rId82" Type="http://schemas.openxmlformats.org/officeDocument/2006/relationships/image" Target="NULL"/><Relationship Id="rId199" Type="http://schemas.openxmlformats.org/officeDocument/2006/relationships/customXml" Target="../ink/ink772.xml"/><Relationship Id="rId203" Type="http://schemas.openxmlformats.org/officeDocument/2006/relationships/customXml" Target="../ink/ink774.xml"/><Relationship Id="rId19" Type="http://schemas.openxmlformats.org/officeDocument/2006/relationships/customXml" Target="../ink/ink682.xml"/><Relationship Id="rId224" Type="http://schemas.openxmlformats.org/officeDocument/2006/relationships/image" Target="../media/image348.png"/><Relationship Id="rId30" Type="http://schemas.openxmlformats.org/officeDocument/2006/relationships/image" Target="NULL"/><Relationship Id="rId105" Type="http://schemas.openxmlformats.org/officeDocument/2006/relationships/customXml" Target="../ink/ink725.xml"/><Relationship Id="rId126" Type="http://schemas.openxmlformats.org/officeDocument/2006/relationships/image" Target="../media/image299.png"/><Relationship Id="rId147" Type="http://schemas.openxmlformats.org/officeDocument/2006/relationships/customXml" Target="../ink/ink746.xml"/><Relationship Id="rId168" Type="http://schemas.openxmlformats.org/officeDocument/2006/relationships/image" Target="../media/image320.png"/><Relationship Id="rId51" Type="http://schemas.openxmlformats.org/officeDocument/2006/relationships/customXml" Target="../ink/ink698.xml"/><Relationship Id="rId72" Type="http://schemas.openxmlformats.org/officeDocument/2006/relationships/image" Target="NULL"/><Relationship Id="rId93" Type="http://schemas.openxmlformats.org/officeDocument/2006/relationships/customXml" Target="../ink/ink719.xml"/><Relationship Id="rId189" Type="http://schemas.openxmlformats.org/officeDocument/2006/relationships/customXml" Target="../ink/ink767.xml"/><Relationship Id="rId3" Type="http://schemas.openxmlformats.org/officeDocument/2006/relationships/customXml" Target="../ink/ink674.xml"/><Relationship Id="rId214" Type="http://schemas.openxmlformats.org/officeDocument/2006/relationships/image" Target="../media/image343.png"/><Relationship Id="rId235" Type="http://schemas.openxmlformats.org/officeDocument/2006/relationships/customXml" Target="../ink/ink790.xml"/><Relationship Id="rId116" Type="http://schemas.openxmlformats.org/officeDocument/2006/relationships/image" Target="NULL"/><Relationship Id="rId137" Type="http://schemas.openxmlformats.org/officeDocument/2006/relationships/customXml" Target="../ink/ink741.xml"/><Relationship Id="rId158" Type="http://schemas.openxmlformats.org/officeDocument/2006/relationships/image" Target="../media/image315.png"/><Relationship Id="rId20" Type="http://schemas.openxmlformats.org/officeDocument/2006/relationships/image" Target="NULL"/><Relationship Id="rId41" Type="http://schemas.openxmlformats.org/officeDocument/2006/relationships/customXml" Target="../ink/ink693.xml"/><Relationship Id="rId62" Type="http://schemas.openxmlformats.org/officeDocument/2006/relationships/image" Target="NULL"/><Relationship Id="rId83" Type="http://schemas.openxmlformats.org/officeDocument/2006/relationships/customXml" Target="../ink/ink714.xml"/><Relationship Id="rId179" Type="http://schemas.openxmlformats.org/officeDocument/2006/relationships/customXml" Target="../ink/ink762.xml"/><Relationship Id="rId190" Type="http://schemas.openxmlformats.org/officeDocument/2006/relationships/image" Target="../media/image331.png"/><Relationship Id="rId204" Type="http://schemas.openxmlformats.org/officeDocument/2006/relationships/image" Target="../media/image338.png"/><Relationship Id="rId225" Type="http://schemas.openxmlformats.org/officeDocument/2006/relationships/customXml" Target="../ink/ink785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0.png"/><Relationship Id="rId671" Type="http://schemas.openxmlformats.org/officeDocument/2006/relationships/image" Target="../media/image457.png"/><Relationship Id="rId21" Type="http://schemas.openxmlformats.org/officeDocument/2006/relationships/image" Target="../media/image1300.png"/><Relationship Id="rId324" Type="http://schemas.openxmlformats.org/officeDocument/2006/relationships/customXml" Target="../ink/ink956.xml"/><Relationship Id="rId531" Type="http://schemas.openxmlformats.org/officeDocument/2006/relationships/image" Target="../media/image388.png"/><Relationship Id="rId629" Type="http://schemas.openxmlformats.org/officeDocument/2006/relationships/image" Target="../media/image436.png"/><Relationship Id="rId170" Type="http://schemas.openxmlformats.org/officeDocument/2006/relationships/customXml" Target="../ink/ink879.xml"/><Relationship Id="rId268" Type="http://schemas.openxmlformats.org/officeDocument/2006/relationships/customXml" Target="../ink/ink928.xml"/><Relationship Id="rId475" Type="http://schemas.openxmlformats.org/officeDocument/2006/relationships/image" Target="../media/image360.png"/><Relationship Id="rId682" Type="http://schemas.openxmlformats.org/officeDocument/2006/relationships/customXml" Target="../ink/ink1135.xml"/><Relationship Id="rId32" Type="http://schemas.openxmlformats.org/officeDocument/2006/relationships/customXml" Target="../ink/ink810.xml"/><Relationship Id="rId128" Type="http://schemas.openxmlformats.org/officeDocument/2006/relationships/customXml" Target="../ink/ink858.xml"/><Relationship Id="rId335" Type="http://schemas.openxmlformats.org/officeDocument/2006/relationships/image" Target="../media/image2900.png"/><Relationship Id="rId542" Type="http://schemas.openxmlformats.org/officeDocument/2006/relationships/customXml" Target="../ink/ink1065.xml"/><Relationship Id="rId181" Type="http://schemas.openxmlformats.org/officeDocument/2006/relationships/image" Target="../media/image2101.png"/><Relationship Id="rId402" Type="http://schemas.openxmlformats.org/officeDocument/2006/relationships/customXml" Target="../ink/ink995.xml"/><Relationship Id="rId279" Type="http://schemas.openxmlformats.org/officeDocument/2006/relationships/image" Target="../media/image2620.png"/><Relationship Id="rId486" Type="http://schemas.openxmlformats.org/officeDocument/2006/relationships/customXml" Target="../ink/ink1037.xml"/><Relationship Id="rId693" Type="http://schemas.openxmlformats.org/officeDocument/2006/relationships/image" Target="../media/image468.png"/><Relationship Id="rId43" Type="http://schemas.openxmlformats.org/officeDocument/2006/relationships/image" Target="../media/image1411.png"/><Relationship Id="rId139" Type="http://schemas.openxmlformats.org/officeDocument/2006/relationships/image" Target="../media/image1890.png"/><Relationship Id="rId346" Type="http://schemas.openxmlformats.org/officeDocument/2006/relationships/customXml" Target="../ink/ink967.xml"/><Relationship Id="rId553" Type="http://schemas.openxmlformats.org/officeDocument/2006/relationships/image" Target="../media/image399.png"/><Relationship Id="rId192" Type="http://schemas.openxmlformats.org/officeDocument/2006/relationships/customXml" Target="../ink/ink890.xml"/><Relationship Id="rId206" Type="http://schemas.openxmlformats.org/officeDocument/2006/relationships/customXml" Target="../ink/ink897.xml"/><Relationship Id="rId413" Type="http://schemas.openxmlformats.org/officeDocument/2006/relationships/image" Target="../media/image3290.png"/><Relationship Id="rId497" Type="http://schemas.openxmlformats.org/officeDocument/2006/relationships/image" Target="../media/image371.png"/><Relationship Id="rId620" Type="http://schemas.openxmlformats.org/officeDocument/2006/relationships/customXml" Target="../ink/ink1104.xml"/><Relationship Id="rId357" Type="http://schemas.openxmlformats.org/officeDocument/2006/relationships/image" Target="../media/image3011.png"/><Relationship Id="rId54" Type="http://schemas.openxmlformats.org/officeDocument/2006/relationships/customXml" Target="../ink/ink821.xml"/><Relationship Id="rId217" Type="http://schemas.openxmlformats.org/officeDocument/2006/relationships/image" Target="../media/image2280.png"/><Relationship Id="rId564" Type="http://schemas.openxmlformats.org/officeDocument/2006/relationships/customXml" Target="../ink/ink1076.xml"/><Relationship Id="rId424" Type="http://schemas.openxmlformats.org/officeDocument/2006/relationships/customXml" Target="../ink/ink1006.xml"/><Relationship Id="rId631" Type="http://schemas.openxmlformats.org/officeDocument/2006/relationships/image" Target="../media/image437.png"/><Relationship Id="rId270" Type="http://schemas.openxmlformats.org/officeDocument/2006/relationships/customXml" Target="../ink/ink929.xml"/><Relationship Id="rId65" Type="http://schemas.openxmlformats.org/officeDocument/2006/relationships/image" Target="../media/image1520.png"/><Relationship Id="rId130" Type="http://schemas.openxmlformats.org/officeDocument/2006/relationships/customXml" Target="../ink/ink859.xml"/><Relationship Id="rId368" Type="http://schemas.openxmlformats.org/officeDocument/2006/relationships/customXml" Target="../ink/ink978.xml"/><Relationship Id="rId575" Type="http://schemas.openxmlformats.org/officeDocument/2006/relationships/image" Target="../media/image410.png"/><Relationship Id="rId228" Type="http://schemas.openxmlformats.org/officeDocument/2006/relationships/customXml" Target="../ink/ink908.xml"/><Relationship Id="rId435" Type="http://schemas.openxmlformats.org/officeDocument/2006/relationships/image" Target="../media/image3400.png"/><Relationship Id="rId642" Type="http://schemas.openxmlformats.org/officeDocument/2006/relationships/customXml" Target="../ink/ink1115.xml"/><Relationship Id="rId281" Type="http://schemas.openxmlformats.org/officeDocument/2006/relationships/image" Target="../media/image2630.png"/><Relationship Id="rId502" Type="http://schemas.openxmlformats.org/officeDocument/2006/relationships/customXml" Target="../ink/ink1045.xml"/><Relationship Id="rId76" Type="http://schemas.openxmlformats.org/officeDocument/2006/relationships/customXml" Target="../ink/ink832.xml"/><Relationship Id="rId141" Type="http://schemas.openxmlformats.org/officeDocument/2006/relationships/image" Target="../media/image1900.png"/><Relationship Id="rId379" Type="http://schemas.openxmlformats.org/officeDocument/2006/relationships/image" Target="../media/image3120.png"/><Relationship Id="rId586" Type="http://schemas.openxmlformats.org/officeDocument/2006/relationships/customXml" Target="../ink/ink1087.xml"/><Relationship Id="rId7" Type="http://schemas.openxmlformats.org/officeDocument/2006/relationships/image" Target="../media/image1230.png"/><Relationship Id="rId239" Type="http://schemas.openxmlformats.org/officeDocument/2006/relationships/image" Target="../media/image2390.png"/><Relationship Id="rId446" Type="http://schemas.openxmlformats.org/officeDocument/2006/relationships/customXml" Target="../ink/ink1017.xml"/><Relationship Id="rId653" Type="http://schemas.openxmlformats.org/officeDocument/2006/relationships/image" Target="../media/image448.png"/><Relationship Id="rId292" Type="http://schemas.openxmlformats.org/officeDocument/2006/relationships/customXml" Target="../ink/ink940.xml"/><Relationship Id="rId306" Type="http://schemas.openxmlformats.org/officeDocument/2006/relationships/customXml" Target="../ink/ink947.xml"/><Relationship Id="rId87" Type="http://schemas.openxmlformats.org/officeDocument/2006/relationships/image" Target="../media/image1630.png"/><Relationship Id="rId513" Type="http://schemas.openxmlformats.org/officeDocument/2006/relationships/image" Target="../media/image379.png"/><Relationship Id="rId597" Type="http://schemas.openxmlformats.org/officeDocument/2006/relationships/image" Target="../media/image421.png"/><Relationship Id="rId152" Type="http://schemas.openxmlformats.org/officeDocument/2006/relationships/customXml" Target="../ink/ink870.xml"/><Relationship Id="rId457" Type="http://schemas.openxmlformats.org/officeDocument/2006/relationships/image" Target="../media/image3511.png"/><Relationship Id="rId664" Type="http://schemas.openxmlformats.org/officeDocument/2006/relationships/customXml" Target="../ink/ink1126.xml"/><Relationship Id="rId14" Type="http://schemas.openxmlformats.org/officeDocument/2006/relationships/customXml" Target="../ink/ink801.xml"/><Relationship Id="rId317" Type="http://schemas.openxmlformats.org/officeDocument/2006/relationships/image" Target="../media/image2811.png"/><Relationship Id="rId524" Type="http://schemas.openxmlformats.org/officeDocument/2006/relationships/customXml" Target="../ink/ink1056.xml"/><Relationship Id="rId98" Type="http://schemas.openxmlformats.org/officeDocument/2006/relationships/customXml" Target="../ink/ink843.xml"/><Relationship Id="rId163" Type="http://schemas.openxmlformats.org/officeDocument/2006/relationships/image" Target="../media/image2011.png"/><Relationship Id="rId370" Type="http://schemas.openxmlformats.org/officeDocument/2006/relationships/customXml" Target="../ink/ink979.xml"/><Relationship Id="rId230" Type="http://schemas.openxmlformats.org/officeDocument/2006/relationships/customXml" Target="../ink/ink909.xml"/><Relationship Id="rId468" Type="http://schemas.openxmlformats.org/officeDocument/2006/relationships/customXml" Target="../ink/ink1028.xml"/><Relationship Id="rId675" Type="http://schemas.openxmlformats.org/officeDocument/2006/relationships/image" Target="../media/image459.png"/><Relationship Id="rId25" Type="http://schemas.openxmlformats.org/officeDocument/2006/relationships/image" Target="../media/image1320.png"/><Relationship Id="rId328" Type="http://schemas.openxmlformats.org/officeDocument/2006/relationships/customXml" Target="../ink/ink958.xml"/><Relationship Id="rId535" Type="http://schemas.openxmlformats.org/officeDocument/2006/relationships/image" Target="../media/image390.png"/><Relationship Id="rId174" Type="http://schemas.openxmlformats.org/officeDocument/2006/relationships/customXml" Target="../ink/ink881.xml"/><Relationship Id="rId381" Type="http://schemas.openxmlformats.org/officeDocument/2006/relationships/image" Target="../media/image3130.png"/><Relationship Id="rId602" Type="http://schemas.openxmlformats.org/officeDocument/2006/relationships/customXml" Target="../ink/ink1095.xml"/><Relationship Id="rId241" Type="http://schemas.openxmlformats.org/officeDocument/2006/relationships/image" Target="../media/image2400.png"/><Relationship Id="rId479" Type="http://schemas.openxmlformats.org/officeDocument/2006/relationships/image" Target="../media/image362.png"/><Relationship Id="rId686" Type="http://schemas.openxmlformats.org/officeDocument/2006/relationships/customXml" Target="../ink/ink1137.xml"/><Relationship Id="rId36" Type="http://schemas.openxmlformats.org/officeDocument/2006/relationships/customXml" Target="../ink/ink812.xml"/><Relationship Id="rId339" Type="http://schemas.openxmlformats.org/officeDocument/2006/relationships/image" Target="../media/image2920.png"/><Relationship Id="rId546" Type="http://schemas.openxmlformats.org/officeDocument/2006/relationships/customXml" Target="../ink/ink1067.xml"/><Relationship Id="rId101" Type="http://schemas.openxmlformats.org/officeDocument/2006/relationships/image" Target="../media/image1700.png"/><Relationship Id="rId185" Type="http://schemas.openxmlformats.org/officeDocument/2006/relationships/image" Target="../media/image2120.png"/><Relationship Id="rId406" Type="http://schemas.openxmlformats.org/officeDocument/2006/relationships/customXml" Target="../ink/ink997.xml"/><Relationship Id="rId392" Type="http://schemas.openxmlformats.org/officeDocument/2006/relationships/customXml" Target="../ink/ink990.xml"/><Relationship Id="rId613" Type="http://schemas.openxmlformats.org/officeDocument/2006/relationships/image" Target="../media/image429.png"/><Relationship Id="rId697" Type="http://schemas.openxmlformats.org/officeDocument/2006/relationships/image" Target="../media/image470.png"/><Relationship Id="rId252" Type="http://schemas.openxmlformats.org/officeDocument/2006/relationships/customXml" Target="../ink/ink920.xml"/><Relationship Id="rId47" Type="http://schemas.openxmlformats.org/officeDocument/2006/relationships/image" Target="../media/image1430.png"/><Relationship Id="rId112" Type="http://schemas.openxmlformats.org/officeDocument/2006/relationships/customXml" Target="../ink/ink850.xml"/><Relationship Id="rId557" Type="http://schemas.openxmlformats.org/officeDocument/2006/relationships/image" Target="../media/image401.png"/><Relationship Id="rId196" Type="http://schemas.openxmlformats.org/officeDocument/2006/relationships/customXml" Target="../ink/ink892.xml"/><Relationship Id="rId417" Type="http://schemas.openxmlformats.org/officeDocument/2006/relationships/image" Target="../media/image3311.png"/><Relationship Id="rId624" Type="http://schemas.openxmlformats.org/officeDocument/2006/relationships/customXml" Target="../ink/ink1106.xml"/><Relationship Id="rId263" Type="http://schemas.openxmlformats.org/officeDocument/2006/relationships/image" Target="../media/image2530.png"/><Relationship Id="rId470" Type="http://schemas.openxmlformats.org/officeDocument/2006/relationships/customXml" Target="../ink/ink1029.xml"/><Relationship Id="rId58" Type="http://schemas.openxmlformats.org/officeDocument/2006/relationships/customXml" Target="../ink/ink823.xml"/><Relationship Id="rId123" Type="http://schemas.openxmlformats.org/officeDocument/2006/relationships/image" Target="../media/image1811.png"/><Relationship Id="rId330" Type="http://schemas.openxmlformats.org/officeDocument/2006/relationships/customXml" Target="../ink/ink959.xml"/><Relationship Id="rId568" Type="http://schemas.openxmlformats.org/officeDocument/2006/relationships/customXml" Target="../ink/ink1078.xml"/><Relationship Id="rId428" Type="http://schemas.openxmlformats.org/officeDocument/2006/relationships/customXml" Target="../ink/ink1008.xml"/><Relationship Id="rId635" Type="http://schemas.openxmlformats.org/officeDocument/2006/relationships/image" Target="../media/image439.png"/><Relationship Id="rId274" Type="http://schemas.openxmlformats.org/officeDocument/2006/relationships/customXml" Target="../ink/ink931.xml"/><Relationship Id="rId481" Type="http://schemas.openxmlformats.org/officeDocument/2006/relationships/image" Target="../media/image363.png"/><Relationship Id="rId69" Type="http://schemas.openxmlformats.org/officeDocument/2006/relationships/image" Target="../media/image1540.png"/><Relationship Id="rId134" Type="http://schemas.openxmlformats.org/officeDocument/2006/relationships/customXml" Target="../ink/ink861.xml"/><Relationship Id="rId579" Type="http://schemas.openxmlformats.org/officeDocument/2006/relationships/image" Target="../media/image412.png"/><Relationship Id="rId341" Type="http://schemas.openxmlformats.org/officeDocument/2006/relationships/image" Target="../media/image2930.png"/><Relationship Id="rId439" Type="http://schemas.openxmlformats.org/officeDocument/2006/relationships/image" Target="../media/image3420.png"/><Relationship Id="rId646" Type="http://schemas.openxmlformats.org/officeDocument/2006/relationships/customXml" Target="../ink/ink1117.xml"/><Relationship Id="rId201" Type="http://schemas.openxmlformats.org/officeDocument/2006/relationships/image" Target="../media/image2200.png"/><Relationship Id="rId285" Type="http://schemas.openxmlformats.org/officeDocument/2006/relationships/image" Target="../media/image2650.png"/><Relationship Id="rId506" Type="http://schemas.openxmlformats.org/officeDocument/2006/relationships/customXml" Target="../ink/ink1047.xml"/><Relationship Id="rId492" Type="http://schemas.openxmlformats.org/officeDocument/2006/relationships/customXml" Target="../ink/ink1040.xml"/><Relationship Id="rId145" Type="http://schemas.openxmlformats.org/officeDocument/2006/relationships/image" Target="../media/image1920.png"/><Relationship Id="rId352" Type="http://schemas.openxmlformats.org/officeDocument/2006/relationships/customXml" Target="../ink/ink970.xml"/><Relationship Id="rId212" Type="http://schemas.openxmlformats.org/officeDocument/2006/relationships/customXml" Target="../ink/ink900.xml"/><Relationship Id="rId657" Type="http://schemas.openxmlformats.org/officeDocument/2006/relationships/image" Target="../media/image450.png"/><Relationship Id="rId296" Type="http://schemas.openxmlformats.org/officeDocument/2006/relationships/customXml" Target="../ink/ink942.xml"/><Relationship Id="rId517" Type="http://schemas.openxmlformats.org/officeDocument/2006/relationships/image" Target="../media/image381.png"/><Relationship Id="rId60" Type="http://schemas.openxmlformats.org/officeDocument/2006/relationships/customXml" Target="../ink/ink824.xml"/><Relationship Id="rId156" Type="http://schemas.openxmlformats.org/officeDocument/2006/relationships/customXml" Target="../ink/ink872.xml"/><Relationship Id="rId363" Type="http://schemas.openxmlformats.org/officeDocument/2006/relationships/image" Target="../media/image3040.png"/><Relationship Id="rId570" Type="http://schemas.openxmlformats.org/officeDocument/2006/relationships/customXml" Target="../ink/ink1079.xml"/><Relationship Id="rId223" Type="http://schemas.openxmlformats.org/officeDocument/2006/relationships/image" Target="../media/image2311.png"/><Relationship Id="rId430" Type="http://schemas.openxmlformats.org/officeDocument/2006/relationships/customXml" Target="../ink/ink1009.xml"/><Relationship Id="rId668" Type="http://schemas.openxmlformats.org/officeDocument/2006/relationships/customXml" Target="../ink/ink1128.xml"/><Relationship Id="rId18" Type="http://schemas.openxmlformats.org/officeDocument/2006/relationships/customXml" Target="../ink/ink803.xml"/><Relationship Id="rId265" Type="http://schemas.openxmlformats.org/officeDocument/2006/relationships/image" Target="../media/image2550.png"/><Relationship Id="rId472" Type="http://schemas.openxmlformats.org/officeDocument/2006/relationships/customXml" Target="../ink/ink1030.xml"/><Relationship Id="rId528" Type="http://schemas.openxmlformats.org/officeDocument/2006/relationships/customXml" Target="../ink/ink1058.xml"/><Relationship Id="rId125" Type="http://schemas.openxmlformats.org/officeDocument/2006/relationships/image" Target="../media/image1820.png"/><Relationship Id="rId167" Type="http://schemas.openxmlformats.org/officeDocument/2006/relationships/image" Target="../media/image2030.png"/><Relationship Id="rId332" Type="http://schemas.openxmlformats.org/officeDocument/2006/relationships/customXml" Target="../ink/ink960.xml"/><Relationship Id="rId374" Type="http://schemas.openxmlformats.org/officeDocument/2006/relationships/customXml" Target="../ink/ink981.xml"/><Relationship Id="rId581" Type="http://schemas.openxmlformats.org/officeDocument/2006/relationships/image" Target="../media/image413.png"/><Relationship Id="rId71" Type="http://schemas.openxmlformats.org/officeDocument/2006/relationships/image" Target="../media/image1550.png"/><Relationship Id="rId234" Type="http://schemas.openxmlformats.org/officeDocument/2006/relationships/customXml" Target="../ink/ink911.xml"/><Relationship Id="rId637" Type="http://schemas.openxmlformats.org/officeDocument/2006/relationships/image" Target="../media/image440.png"/><Relationship Id="rId679" Type="http://schemas.openxmlformats.org/officeDocument/2006/relationships/image" Target="../media/image461.png"/><Relationship Id="rId2" Type="http://schemas.openxmlformats.org/officeDocument/2006/relationships/customXml" Target="../ink/ink795.xml"/><Relationship Id="rId29" Type="http://schemas.openxmlformats.org/officeDocument/2006/relationships/image" Target="../media/image1340.png"/><Relationship Id="rId276" Type="http://schemas.openxmlformats.org/officeDocument/2006/relationships/customXml" Target="../ink/ink932.xml"/><Relationship Id="rId441" Type="http://schemas.openxmlformats.org/officeDocument/2006/relationships/image" Target="../media/image3430.png"/><Relationship Id="rId483" Type="http://schemas.openxmlformats.org/officeDocument/2006/relationships/image" Target="../media/image364.png"/><Relationship Id="rId539" Type="http://schemas.openxmlformats.org/officeDocument/2006/relationships/image" Target="../media/image392.png"/><Relationship Id="rId690" Type="http://schemas.openxmlformats.org/officeDocument/2006/relationships/customXml" Target="../ink/ink1139.xml"/><Relationship Id="rId40" Type="http://schemas.openxmlformats.org/officeDocument/2006/relationships/customXml" Target="../ink/ink814.xml"/><Relationship Id="rId136" Type="http://schemas.openxmlformats.org/officeDocument/2006/relationships/customXml" Target="../ink/ink862.xml"/><Relationship Id="rId178" Type="http://schemas.openxmlformats.org/officeDocument/2006/relationships/customXml" Target="../ink/ink883.xml"/><Relationship Id="rId301" Type="http://schemas.openxmlformats.org/officeDocument/2006/relationships/image" Target="../media/image2730.png"/><Relationship Id="rId343" Type="http://schemas.openxmlformats.org/officeDocument/2006/relationships/image" Target="../media/image2940.png"/><Relationship Id="rId550" Type="http://schemas.openxmlformats.org/officeDocument/2006/relationships/customXml" Target="../ink/ink1069.xml"/><Relationship Id="rId82" Type="http://schemas.openxmlformats.org/officeDocument/2006/relationships/customXml" Target="../ink/ink835.xml"/><Relationship Id="rId203" Type="http://schemas.openxmlformats.org/officeDocument/2006/relationships/image" Target="../media/image2211.png"/><Relationship Id="rId385" Type="http://schemas.openxmlformats.org/officeDocument/2006/relationships/image" Target="../media/image3150.png"/><Relationship Id="rId592" Type="http://schemas.openxmlformats.org/officeDocument/2006/relationships/customXml" Target="../ink/ink1090.xml"/><Relationship Id="rId606" Type="http://schemas.openxmlformats.org/officeDocument/2006/relationships/customXml" Target="../ink/ink1097.xml"/><Relationship Id="rId648" Type="http://schemas.openxmlformats.org/officeDocument/2006/relationships/customXml" Target="../ink/ink1118.xml"/><Relationship Id="rId245" Type="http://schemas.openxmlformats.org/officeDocument/2006/relationships/image" Target="../media/image2420.png"/><Relationship Id="rId287" Type="http://schemas.openxmlformats.org/officeDocument/2006/relationships/image" Target="../media/image2660.png"/><Relationship Id="rId410" Type="http://schemas.openxmlformats.org/officeDocument/2006/relationships/customXml" Target="../ink/ink999.xml"/><Relationship Id="rId452" Type="http://schemas.openxmlformats.org/officeDocument/2006/relationships/customXml" Target="../ink/ink1020.xml"/><Relationship Id="rId494" Type="http://schemas.openxmlformats.org/officeDocument/2006/relationships/customXml" Target="../ink/ink1041.xml"/><Relationship Id="rId508" Type="http://schemas.openxmlformats.org/officeDocument/2006/relationships/customXml" Target="../ink/ink1048.xml"/><Relationship Id="rId105" Type="http://schemas.openxmlformats.org/officeDocument/2006/relationships/image" Target="../media/image1720.png"/><Relationship Id="rId147" Type="http://schemas.openxmlformats.org/officeDocument/2006/relationships/image" Target="../media/image1930.png"/><Relationship Id="rId312" Type="http://schemas.openxmlformats.org/officeDocument/2006/relationships/customXml" Target="../ink/ink950.xml"/><Relationship Id="rId354" Type="http://schemas.openxmlformats.org/officeDocument/2006/relationships/customXml" Target="../ink/ink971.xml"/><Relationship Id="rId51" Type="http://schemas.openxmlformats.org/officeDocument/2006/relationships/image" Target="../media/image1450.png"/><Relationship Id="rId93" Type="http://schemas.openxmlformats.org/officeDocument/2006/relationships/image" Target="../media/image1660.png"/><Relationship Id="rId189" Type="http://schemas.openxmlformats.org/officeDocument/2006/relationships/image" Target="../media/image2140.png"/><Relationship Id="rId396" Type="http://schemas.openxmlformats.org/officeDocument/2006/relationships/customXml" Target="../ink/ink992.xml"/><Relationship Id="rId561" Type="http://schemas.openxmlformats.org/officeDocument/2006/relationships/image" Target="../media/image403.png"/><Relationship Id="rId617" Type="http://schemas.openxmlformats.org/officeDocument/2006/relationships/image" Target="../media/image431.png"/><Relationship Id="rId659" Type="http://schemas.openxmlformats.org/officeDocument/2006/relationships/image" Target="../media/image451.png"/><Relationship Id="rId214" Type="http://schemas.openxmlformats.org/officeDocument/2006/relationships/customXml" Target="../ink/ink901.xml"/><Relationship Id="rId256" Type="http://schemas.openxmlformats.org/officeDocument/2006/relationships/customXml" Target="../ink/ink922.xml"/><Relationship Id="rId298" Type="http://schemas.openxmlformats.org/officeDocument/2006/relationships/customXml" Target="../ink/ink943.xml"/><Relationship Id="rId421" Type="http://schemas.openxmlformats.org/officeDocument/2006/relationships/image" Target="../media/image3330.png"/><Relationship Id="rId463" Type="http://schemas.openxmlformats.org/officeDocument/2006/relationships/image" Target="../media/image3540.png"/><Relationship Id="rId519" Type="http://schemas.openxmlformats.org/officeDocument/2006/relationships/image" Target="../media/image382.png"/><Relationship Id="rId670" Type="http://schemas.openxmlformats.org/officeDocument/2006/relationships/customXml" Target="../ink/ink1129.xml"/><Relationship Id="rId116" Type="http://schemas.openxmlformats.org/officeDocument/2006/relationships/customXml" Target="../ink/ink852.xml"/><Relationship Id="rId158" Type="http://schemas.openxmlformats.org/officeDocument/2006/relationships/customXml" Target="../ink/ink873.xml"/><Relationship Id="rId323" Type="http://schemas.openxmlformats.org/officeDocument/2006/relationships/image" Target="../media/image2840.png"/><Relationship Id="rId530" Type="http://schemas.openxmlformats.org/officeDocument/2006/relationships/customXml" Target="../ink/ink1059.xml"/><Relationship Id="rId20" Type="http://schemas.openxmlformats.org/officeDocument/2006/relationships/customXml" Target="../ink/ink804.xml"/><Relationship Id="rId62" Type="http://schemas.openxmlformats.org/officeDocument/2006/relationships/customXml" Target="../ink/ink825.xml"/><Relationship Id="rId365" Type="http://schemas.openxmlformats.org/officeDocument/2006/relationships/image" Target="../media/image3050.png"/><Relationship Id="rId572" Type="http://schemas.openxmlformats.org/officeDocument/2006/relationships/customXml" Target="../ink/ink1080.xml"/><Relationship Id="rId628" Type="http://schemas.openxmlformats.org/officeDocument/2006/relationships/customXml" Target="../ink/ink1108.xml"/><Relationship Id="rId225" Type="http://schemas.openxmlformats.org/officeDocument/2006/relationships/image" Target="../media/image2320.png"/><Relationship Id="rId267" Type="http://schemas.openxmlformats.org/officeDocument/2006/relationships/image" Target="../media/image2560.png"/><Relationship Id="rId432" Type="http://schemas.openxmlformats.org/officeDocument/2006/relationships/customXml" Target="../ink/ink1010.xml"/><Relationship Id="rId474" Type="http://schemas.openxmlformats.org/officeDocument/2006/relationships/customXml" Target="../ink/ink1031.xml"/><Relationship Id="rId127" Type="http://schemas.openxmlformats.org/officeDocument/2006/relationships/image" Target="../media/image1830.png"/><Relationship Id="rId681" Type="http://schemas.openxmlformats.org/officeDocument/2006/relationships/image" Target="../media/image462.png"/><Relationship Id="rId31" Type="http://schemas.openxmlformats.org/officeDocument/2006/relationships/image" Target="../media/image1350.png"/><Relationship Id="rId73" Type="http://schemas.openxmlformats.org/officeDocument/2006/relationships/image" Target="../media/image1560.png"/><Relationship Id="rId169" Type="http://schemas.openxmlformats.org/officeDocument/2006/relationships/image" Target="../media/image2040.png"/><Relationship Id="rId334" Type="http://schemas.openxmlformats.org/officeDocument/2006/relationships/customXml" Target="../ink/ink961.xml"/><Relationship Id="rId376" Type="http://schemas.openxmlformats.org/officeDocument/2006/relationships/customXml" Target="../ink/ink982.xml"/><Relationship Id="rId541" Type="http://schemas.openxmlformats.org/officeDocument/2006/relationships/image" Target="../media/image393.png"/><Relationship Id="rId583" Type="http://schemas.openxmlformats.org/officeDocument/2006/relationships/image" Target="../media/image414.png"/><Relationship Id="rId639" Type="http://schemas.openxmlformats.org/officeDocument/2006/relationships/image" Target="../media/image441.png"/><Relationship Id="rId4" Type="http://schemas.openxmlformats.org/officeDocument/2006/relationships/customXml" Target="../ink/ink796.xml"/><Relationship Id="rId180" Type="http://schemas.openxmlformats.org/officeDocument/2006/relationships/customXml" Target="../ink/ink884.xml"/><Relationship Id="rId236" Type="http://schemas.openxmlformats.org/officeDocument/2006/relationships/customXml" Target="../ink/ink912.xml"/><Relationship Id="rId278" Type="http://schemas.openxmlformats.org/officeDocument/2006/relationships/customXml" Target="../ink/ink933.xml"/><Relationship Id="rId401" Type="http://schemas.openxmlformats.org/officeDocument/2006/relationships/image" Target="../media/image3230.png"/><Relationship Id="rId443" Type="http://schemas.openxmlformats.org/officeDocument/2006/relationships/image" Target="../media/image3440.png"/><Relationship Id="rId650" Type="http://schemas.openxmlformats.org/officeDocument/2006/relationships/customXml" Target="../ink/ink1119.xml"/><Relationship Id="rId303" Type="http://schemas.openxmlformats.org/officeDocument/2006/relationships/image" Target="../media/image2740.png"/><Relationship Id="rId485" Type="http://schemas.openxmlformats.org/officeDocument/2006/relationships/image" Target="../media/image365.png"/><Relationship Id="rId692" Type="http://schemas.openxmlformats.org/officeDocument/2006/relationships/customXml" Target="../ink/ink1140.xml"/><Relationship Id="rId42" Type="http://schemas.openxmlformats.org/officeDocument/2006/relationships/customXml" Target="../ink/ink815.xml"/><Relationship Id="rId84" Type="http://schemas.openxmlformats.org/officeDocument/2006/relationships/customXml" Target="../ink/ink836.xml"/><Relationship Id="rId138" Type="http://schemas.openxmlformats.org/officeDocument/2006/relationships/customXml" Target="../ink/ink863.xml"/><Relationship Id="rId345" Type="http://schemas.openxmlformats.org/officeDocument/2006/relationships/image" Target="../media/image2950.png"/><Relationship Id="rId387" Type="http://schemas.openxmlformats.org/officeDocument/2006/relationships/image" Target="../media/image3160.png"/><Relationship Id="rId510" Type="http://schemas.openxmlformats.org/officeDocument/2006/relationships/customXml" Target="../ink/ink1049.xml"/><Relationship Id="rId552" Type="http://schemas.openxmlformats.org/officeDocument/2006/relationships/customXml" Target="../ink/ink1070.xml"/><Relationship Id="rId594" Type="http://schemas.openxmlformats.org/officeDocument/2006/relationships/customXml" Target="../ink/ink1091.xml"/><Relationship Id="rId608" Type="http://schemas.openxmlformats.org/officeDocument/2006/relationships/customXml" Target="../ink/ink1098.xml"/><Relationship Id="rId191" Type="http://schemas.openxmlformats.org/officeDocument/2006/relationships/image" Target="../media/image2150.png"/><Relationship Id="rId205" Type="http://schemas.openxmlformats.org/officeDocument/2006/relationships/image" Target="../media/image2220.png"/><Relationship Id="rId247" Type="http://schemas.openxmlformats.org/officeDocument/2006/relationships/image" Target="../media/image2430.png"/><Relationship Id="rId412" Type="http://schemas.openxmlformats.org/officeDocument/2006/relationships/customXml" Target="../ink/ink1000.xml"/><Relationship Id="rId107" Type="http://schemas.openxmlformats.org/officeDocument/2006/relationships/image" Target="../media/image1730.png"/><Relationship Id="rId289" Type="http://schemas.openxmlformats.org/officeDocument/2006/relationships/image" Target="../media/image2670.png"/><Relationship Id="rId454" Type="http://schemas.openxmlformats.org/officeDocument/2006/relationships/customXml" Target="../ink/ink1021.xml"/><Relationship Id="rId496" Type="http://schemas.openxmlformats.org/officeDocument/2006/relationships/customXml" Target="../ink/ink1042.xml"/><Relationship Id="rId661" Type="http://schemas.openxmlformats.org/officeDocument/2006/relationships/image" Target="../media/image452.png"/><Relationship Id="rId11" Type="http://schemas.openxmlformats.org/officeDocument/2006/relationships/image" Target="../media/image1250.png"/><Relationship Id="rId53" Type="http://schemas.openxmlformats.org/officeDocument/2006/relationships/image" Target="../media/image1460.png"/><Relationship Id="rId149" Type="http://schemas.openxmlformats.org/officeDocument/2006/relationships/image" Target="../media/image1940.png"/><Relationship Id="rId314" Type="http://schemas.openxmlformats.org/officeDocument/2006/relationships/customXml" Target="../ink/ink951.xml"/><Relationship Id="rId356" Type="http://schemas.openxmlformats.org/officeDocument/2006/relationships/customXml" Target="../ink/ink972.xml"/><Relationship Id="rId398" Type="http://schemas.openxmlformats.org/officeDocument/2006/relationships/customXml" Target="../ink/ink993.xml"/><Relationship Id="rId521" Type="http://schemas.openxmlformats.org/officeDocument/2006/relationships/image" Target="../media/image383.png"/><Relationship Id="rId563" Type="http://schemas.openxmlformats.org/officeDocument/2006/relationships/image" Target="../media/image404.png"/><Relationship Id="rId619" Type="http://schemas.openxmlformats.org/officeDocument/2006/relationships/image" Target="../media/image432.png"/><Relationship Id="rId95" Type="http://schemas.openxmlformats.org/officeDocument/2006/relationships/image" Target="../media/image1670.png"/><Relationship Id="rId160" Type="http://schemas.openxmlformats.org/officeDocument/2006/relationships/customXml" Target="../ink/ink874.xml"/><Relationship Id="rId216" Type="http://schemas.openxmlformats.org/officeDocument/2006/relationships/customXml" Target="../ink/ink902.xml"/><Relationship Id="rId423" Type="http://schemas.openxmlformats.org/officeDocument/2006/relationships/image" Target="../media/image3340.png"/><Relationship Id="rId258" Type="http://schemas.openxmlformats.org/officeDocument/2006/relationships/customXml" Target="../ink/ink923.xml"/><Relationship Id="rId465" Type="http://schemas.openxmlformats.org/officeDocument/2006/relationships/image" Target="../media/image3550.png"/><Relationship Id="rId630" Type="http://schemas.openxmlformats.org/officeDocument/2006/relationships/customXml" Target="../ink/ink1109.xml"/><Relationship Id="rId672" Type="http://schemas.openxmlformats.org/officeDocument/2006/relationships/customXml" Target="../ink/ink1130.xml"/><Relationship Id="rId22" Type="http://schemas.openxmlformats.org/officeDocument/2006/relationships/customXml" Target="../ink/ink805.xml"/><Relationship Id="rId64" Type="http://schemas.openxmlformats.org/officeDocument/2006/relationships/customXml" Target="../ink/ink826.xml"/><Relationship Id="rId118" Type="http://schemas.openxmlformats.org/officeDocument/2006/relationships/customXml" Target="../ink/ink853.xml"/><Relationship Id="rId325" Type="http://schemas.openxmlformats.org/officeDocument/2006/relationships/image" Target="../media/image2850.png"/><Relationship Id="rId367" Type="http://schemas.openxmlformats.org/officeDocument/2006/relationships/image" Target="../media/image3060.png"/><Relationship Id="rId532" Type="http://schemas.openxmlformats.org/officeDocument/2006/relationships/customXml" Target="../ink/ink1060.xml"/><Relationship Id="rId574" Type="http://schemas.openxmlformats.org/officeDocument/2006/relationships/customXml" Target="../ink/ink1081.xml"/><Relationship Id="rId171" Type="http://schemas.openxmlformats.org/officeDocument/2006/relationships/image" Target="../media/image2050.png"/><Relationship Id="rId227" Type="http://schemas.openxmlformats.org/officeDocument/2006/relationships/image" Target="../media/image2330.png"/><Relationship Id="rId269" Type="http://schemas.openxmlformats.org/officeDocument/2006/relationships/image" Target="../media/image2570.png"/><Relationship Id="rId434" Type="http://schemas.openxmlformats.org/officeDocument/2006/relationships/customXml" Target="../ink/ink1011.xml"/><Relationship Id="rId476" Type="http://schemas.openxmlformats.org/officeDocument/2006/relationships/customXml" Target="../ink/ink1032.xml"/><Relationship Id="rId641" Type="http://schemas.openxmlformats.org/officeDocument/2006/relationships/image" Target="../media/image442.png"/><Relationship Id="rId683" Type="http://schemas.openxmlformats.org/officeDocument/2006/relationships/image" Target="../media/image463.png"/><Relationship Id="rId33" Type="http://schemas.openxmlformats.org/officeDocument/2006/relationships/image" Target="../media/image1360.png"/><Relationship Id="rId129" Type="http://schemas.openxmlformats.org/officeDocument/2006/relationships/image" Target="../media/image1840.png"/><Relationship Id="rId280" Type="http://schemas.openxmlformats.org/officeDocument/2006/relationships/customXml" Target="../ink/ink934.xml"/><Relationship Id="rId336" Type="http://schemas.openxmlformats.org/officeDocument/2006/relationships/customXml" Target="../ink/ink962.xml"/><Relationship Id="rId501" Type="http://schemas.openxmlformats.org/officeDocument/2006/relationships/image" Target="../media/image373.png"/><Relationship Id="rId543" Type="http://schemas.openxmlformats.org/officeDocument/2006/relationships/image" Target="../media/image394.png"/><Relationship Id="rId75" Type="http://schemas.openxmlformats.org/officeDocument/2006/relationships/image" Target="../media/image1570.png"/><Relationship Id="rId140" Type="http://schemas.openxmlformats.org/officeDocument/2006/relationships/customXml" Target="../ink/ink864.xml"/><Relationship Id="rId182" Type="http://schemas.openxmlformats.org/officeDocument/2006/relationships/customXml" Target="../ink/ink885.xml"/><Relationship Id="rId378" Type="http://schemas.openxmlformats.org/officeDocument/2006/relationships/customXml" Target="../ink/ink983.xml"/><Relationship Id="rId403" Type="http://schemas.openxmlformats.org/officeDocument/2006/relationships/image" Target="../media/image3240.png"/><Relationship Id="rId585" Type="http://schemas.openxmlformats.org/officeDocument/2006/relationships/image" Target="../media/image415.png"/><Relationship Id="rId6" Type="http://schemas.openxmlformats.org/officeDocument/2006/relationships/customXml" Target="../ink/ink797.xml"/><Relationship Id="rId238" Type="http://schemas.openxmlformats.org/officeDocument/2006/relationships/customXml" Target="../ink/ink913.xml"/><Relationship Id="rId445" Type="http://schemas.openxmlformats.org/officeDocument/2006/relationships/image" Target="../media/image3450.png"/><Relationship Id="rId487" Type="http://schemas.openxmlformats.org/officeDocument/2006/relationships/image" Target="../media/image366.png"/><Relationship Id="rId610" Type="http://schemas.openxmlformats.org/officeDocument/2006/relationships/customXml" Target="../ink/ink1099.xml"/><Relationship Id="rId652" Type="http://schemas.openxmlformats.org/officeDocument/2006/relationships/customXml" Target="../ink/ink1120.xml"/><Relationship Id="rId694" Type="http://schemas.openxmlformats.org/officeDocument/2006/relationships/customXml" Target="../ink/ink1141.xml"/><Relationship Id="rId291" Type="http://schemas.openxmlformats.org/officeDocument/2006/relationships/image" Target="../media/image2680.png"/><Relationship Id="rId305" Type="http://schemas.openxmlformats.org/officeDocument/2006/relationships/image" Target="../media/image2750.png"/><Relationship Id="rId347" Type="http://schemas.openxmlformats.org/officeDocument/2006/relationships/image" Target="../media/image2960.png"/><Relationship Id="rId512" Type="http://schemas.openxmlformats.org/officeDocument/2006/relationships/customXml" Target="../ink/ink1050.xml"/><Relationship Id="rId44" Type="http://schemas.openxmlformats.org/officeDocument/2006/relationships/customXml" Target="../ink/ink816.xml"/><Relationship Id="rId86" Type="http://schemas.openxmlformats.org/officeDocument/2006/relationships/customXml" Target="../ink/ink837.xml"/><Relationship Id="rId151" Type="http://schemas.openxmlformats.org/officeDocument/2006/relationships/image" Target="../media/image1950.png"/><Relationship Id="rId389" Type="http://schemas.openxmlformats.org/officeDocument/2006/relationships/image" Target="../media/image3170.png"/><Relationship Id="rId554" Type="http://schemas.openxmlformats.org/officeDocument/2006/relationships/customXml" Target="../ink/ink1071.xml"/><Relationship Id="rId596" Type="http://schemas.openxmlformats.org/officeDocument/2006/relationships/customXml" Target="../ink/ink1092.xml"/><Relationship Id="rId193" Type="http://schemas.openxmlformats.org/officeDocument/2006/relationships/image" Target="../media/image2160.png"/><Relationship Id="rId207" Type="http://schemas.openxmlformats.org/officeDocument/2006/relationships/image" Target="../media/image2230.png"/><Relationship Id="rId249" Type="http://schemas.openxmlformats.org/officeDocument/2006/relationships/image" Target="../media/image2440.png"/><Relationship Id="rId414" Type="http://schemas.openxmlformats.org/officeDocument/2006/relationships/customXml" Target="../ink/ink1001.xml"/><Relationship Id="rId456" Type="http://schemas.openxmlformats.org/officeDocument/2006/relationships/customXml" Target="../ink/ink1022.xml"/><Relationship Id="rId498" Type="http://schemas.openxmlformats.org/officeDocument/2006/relationships/customXml" Target="../ink/ink1043.xml"/><Relationship Id="rId621" Type="http://schemas.openxmlformats.org/officeDocument/2006/relationships/image" Target="../media/image433.png"/><Relationship Id="rId663" Type="http://schemas.openxmlformats.org/officeDocument/2006/relationships/image" Target="../media/image453.png"/><Relationship Id="rId13" Type="http://schemas.openxmlformats.org/officeDocument/2006/relationships/image" Target="../media/image1260.png"/><Relationship Id="rId109" Type="http://schemas.openxmlformats.org/officeDocument/2006/relationships/image" Target="../media/image1740.png"/><Relationship Id="rId260" Type="http://schemas.openxmlformats.org/officeDocument/2006/relationships/customXml" Target="../ink/ink924.xml"/><Relationship Id="rId316" Type="http://schemas.openxmlformats.org/officeDocument/2006/relationships/customXml" Target="../ink/ink952.xml"/><Relationship Id="rId523" Type="http://schemas.openxmlformats.org/officeDocument/2006/relationships/image" Target="../media/image384.png"/><Relationship Id="rId55" Type="http://schemas.openxmlformats.org/officeDocument/2006/relationships/image" Target="../media/image1470.png"/><Relationship Id="rId97" Type="http://schemas.openxmlformats.org/officeDocument/2006/relationships/image" Target="../media/image1680.png"/><Relationship Id="rId120" Type="http://schemas.openxmlformats.org/officeDocument/2006/relationships/customXml" Target="../ink/ink854.xml"/><Relationship Id="rId358" Type="http://schemas.openxmlformats.org/officeDocument/2006/relationships/customXml" Target="../ink/ink973.xml"/><Relationship Id="rId565" Type="http://schemas.openxmlformats.org/officeDocument/2006/relationships/image" Target="../media/image405.png"/><Relationship Id="rId162" Type="http://schemas.openxmlformats.org/officeDocument/2006/relationships/customXml" Target="../ink/ink875.xml"/><Relationship Id="rId218" Type="http://schemas.openxmlformats.org/officeDocument/2006/relationships/customXml" Target="../ink/ink903.xml"/><Relationship Id="rId425" Type="http://schemas.openxmlformats.org/officeDocument/2006/relationships/image" Target="../media/image3350.png"/><Relationship Id="rId467" Type="http://schemas.openxmlformats.org/officeDocument/2006/relationships/image" Target="../media/image3560.png"/><Relationship Id="rId632" Type="http://schemas.openxmlformats.org/officeDocument/2006/relationships/customXml" Target="../ink/ink1110.xml"/><Relationship Id="rId271" Type="http://schemas.openxmlformats.org/officeDocument/2006/relationships/image" Target="../media/image2580.png"/><Relationship Id="rId674" Type="http://schemas.openxmlformats.org/officeDocument/2006/relationships/customXml" Target="../ink/ink1131.xml"/><Relationship Id="rId24" Type="http://schemas.openxmlformats.org/officeDocument/2006/relationships/customXml" Target="../ink/ink806.xml"/><Relationship Id="rId66" Type="http://schemas.openxmlformats.org/officeDocument/2006/relationships/customXml" Target="../ink/ink827.xml"/><Relationship Id="rId131" Type="http://schemas.openxmlformats.org/officeDocument/2006/relationships/image" Target="../media/image1850.png"/><Relationship Id="rId327" Type="http://schemas.openxmlformats.org/officeDocument/2006/relationships/image" Target="../media/image2860.png"/><Relationship Id="rId369" Type="http://schemas.openxmlformats.org/officeDocument/2006/relationships/image" Target="../media/image3070.png"/><Relationship Id="rId534" Type="http://schemas.openxmlformats.org/officeDocument/2006/relationships/customXml" Target="../ink/ink1061.xml"/><Relationship Id="rId576" Type="http://schemas.openxmlformats.org/officeDocument/2006/relationships/customXml" Target="../ink/ink1082.xml"/><Relationship Id="rId173" Type="http://schemas.openxmlformats.org/officeDocument/2006/relationships/image" Target="../media/image2060.png"/><Relationship Id="rId229" Type="http://schemas.openxmlformats.org/officeDocument/2006/relationships/image" Target="../media/image2340.png"/><Relationship Id="rId380" Type="http://schemas.openxmlformats.org/officeDocument/2006/relationships/customXml" Target="../ink/ink984.xml"/><Relationship Id="rId436" Type="http://schemas.openxmlformats.org/officeDocument/2006/relationships/customXml" Target="../ink/ink1012.xml"/><Relationship Id="rId601" Type="http://schemas.openxmlformats.org/officeDocument/2006/relationships/image" Target="../media/image423.png"/><Relationship Id="rId643" Type="http://schemas.openxmlformats.org/officeDocument/2006/relationships/image" Target="../media/image443.png"/><Relationship Id="rId240" Type="http://schemas.openxmlformats.org/officeDocument/2006/relationships/customXml" Target="../ink/ink914.xml"/><Relationship Id="rId478" Type="http://schemas.openxmlformats.org/officeDocument/2006/relationships/customXml" Target="../ink/ink1033.xml"/><Relationship Id="rId685" Type="http://schemas.openxmlformats.org/officeDocument/2006/relationships/image" Target="../media/image464.png"/><Relationship Id="rId35" Type="http://schemas.openxmlformats.org/officeDocument/2006/relationships/image" Target="../media/image1370.png"/><Relationship Id="rId77" Type="http://schemas.openxmlformats.org/officeDocument/2006/relationships/image" Target="../media/image1580.png"/><Relationship Id="rId100" Type="http://schemas.openxmlformats.org/officeDocument/2006/relationships/customXml" Target="../ink/ink844.xml"/><Relationship Id="rId282" Type="http://schemas.openxmlformats.org/officeDocument/2006/relationships/customXml" Target="../ink/ink935.xml"/><Relationship Id="rId338" Type="http://schemas.openxmlformats.org/officeDocument/2006/relationships/customXml" Target="../ink/ink963.xml"/><Relationship Id="rId503" Type="http://schemas.openxmlformats.org/officeDocument/2006/relationships/image" Target="../media/image374.png"/><Relationship Id="rId545" Type="http://schemas.openxmlformats.org/officeDocument/2006/relationships/image" Target="../media/image395.png"/><Relationship Id="rId587" Type="http://schemas.openxmlformats.org/officeDocument/2006/relationships/image" Target="../media/image416.png"/><Relationship Id="rId8" Type="http://schemas.openxmlformats.org/officeDocument/2006/relationships/customXml" Target="../ink/ink798.xml"/><Relationship Id="rId142" Type="http://schemas.openxmlformats.org/officeDocument/2006/relationships/customXml" Target="../ink/ink865.xml"/><Relationship Id="rId184" Type="http://schemas.openxmlformats.org/officeDocument/2006/relationships/customXml" Target="../ink/ink886.xml"/><Relationship Id="rId391" Type="http://schemas.openxmlformats.org/officeDocument/2006/relationships/image" Target="../media/image3180.png"/><Relationship Id="rId405" Type="http://schemas.openxmlformats.org/officeDocument/2006/relationships/image" Target="../media/image3250.png"/><Relationship Id="rId447" Type="http://schemas.openxmlformats.org/officeDocument/2006/relationships/image" Target="../media/image3460.png"/><Relationship Id="rId612" Type="http://schemas.openxmlformats.org/officeDocument/2006/relationships/customXml" Target="../ink/ink1100.xml"/><Relationship Id="rId251" Type="http://schemas.openxmlformats.org/officeDocument/2006/relationships/image" Target="../media/image2450.png"/><Relationship Id="rId489" Type="http://schemas.openxmlformats.org/officeDocument/2006/relationships/image" Target="../media/image367.png"/><Relationship Id="rId654" Type="http://schemas.openxmlformats.org/officeDocument/2006/relationships/customXml" Target="../ink/ink1121.xml"/><Relationship Id="rId696" Type="http://schemas.openxmlformats.org/officeDocument/2006/relationships/customXml" Target="../ink/ink1142.xml"/><Relationship Id="rId46" Type="http://schemas.openxmlformats.org/officeDocument/2006/relationships/customXml" Target="../ink/ink817.xml"/><Relationship Id="rId293" Type="http://schemas.openxmlformats.org/officeDocument/2006/relationships/image" Target="../media/image2690.png"/><Relationship Id="rId307" Type="http://schemas.openxmlformats.org/officeDocument/2006/relationships/image" Target="../media/image2760.png"/><Relationship Id="rId349" Type="http://schemas.openxmlformats.org/officeDocument/2006/relationships/image" Target="../media/image2970.png"/><Relationship Id="rId514" Type="http://schemas.openxmlformats.org/officeDocument/2006/relationships/customXml" Target="../ink/ink1051.xml"/><Relationship Id="rId556" Type="http://schemas.openxmlformats.org/officeDocument/2006/relationships/customXml" Target="../ink/ink1072.xml"/><Relationship Id="rId88" Type="http://schemas.openxmlformats.org/officeDocument/2006/relationships/customXml" Target="../ink/ink838.xml"/><Relationship Id="rId111" Type="http://schemas.openxmlformats.org/officeDocument/2006/relationships/image" Target="../media/image1750.png"/><Relationship Id="rId153" Type="http://schemas.openxmlformats.org/officeDocument/2006/relationships/image" Target="../media/image1960.png"/><Relationship Id="rId195" Type="http://schemas.openxmlformats.org/officeDocument/2006/relationships/image" Target="../media/image2170.png"/><Relationship Id="rId209" Type="http://schemas.openxmlformats.org/officeDocument/2006/relationships/image" Target="../media/image2240.png"/><Relationship Id="rId360" Type="http://schemas.openxmlformats.org/officeDocument/2006/relationships/customXml" Target="../ink/ink974.xml"/><Relationship Id="rId416" Type="http://schemas.openxmlformats.org/officeDocument/2006/relationships/customXml" Target="../ink/ink1002.xml"/><Relationship Id="rId598" Type="http://schemas.openxmlformats.org/officeDocument/2006/relationships/customXml" Target="../ink/ink1093.xml"/><Relationship Id="rId220" Type="http://schemas.openxmlformats.org/officeDocument/2006/relationships/customXml" Target="../ink/ink904.xml"/><Relationship Id="rId458" Type="http://schemas.openxmlformats.org/officeDocument/2006/relationships/customXml" Target="../ink/ink1023.xml"/><Relationship Id="rId623" Type="http://schemas.openxmlformats.org/officeDocument/2006/relationships/image" Target="../media/image660.png"/><Relationship Id="rId665" Type="http://schemas.openxmlformats.org/officeDocument/2006/relationships/image" Target="../media/image454.png"/><Relationship Id="rId15" Type="http://schemas.openxmlformats.org/officeDocument/2006/relationships/image" Target="../media/image1270.png"/><Relationship Id="rId57" Type="http://schemas.openxmlformats.org/officeDocument/2006/relationships/image" Target="../media/image1480.png"/><Relationship Id="rId262" Type="http://schemas.openxmlformats.org/officeDocument/2006/relationships/customXml" Target="../ink/ink925.xml"/><Relationship Id="rId318" Type="http://schemas.openxmlformats.org/officeDocument/2006/relationships/customXml" Target="../ink/ink953.xml"/><Relationship Id="rId525" Type="http://schemas.openxmlformats.org/officeDocument/2006/relationships/image" Target="../media/image385.png"/><Relationship Id="rId567" Type="http://schemas.openxmlformats.org/officeDocument/2006/relationships/image" Target="../media/image406.png"/><Relationship Id="rId99" Type="http://schemas.openxmlformats.org/officeDocument/2006/relationships/image" Target="../media/image1690.png"/><Relationship Id="rId122" Type="http://schemas.openxmlformats.org/officeDocument/2006/relationships/customXml" Target="../ink/ink855.xml"/><Relationship Id="rId164" Type="http://schemas.openxmlformats.org/officeDocument/2006/relationships/customXml" Target="../ink/ink876.xml"/><Relationship Id="rId371" Type="http://schemas.openxmlformats.org/officeDocument/2006/relationships/image" Target="../media/image3080.png"/><Relationship Id="rId427" Type="http://schemas.openxmlformats.org/officeDocument/2006/relationships/image" Target="../media/image3360.png"/><Relationship Id="rId469" Type="http://schemas.openxmlformats.org/officeDocument/2006/relationships/image" Target="../media/image3570.png"/><Relationship Id="rId634" Type="http://schemas.openxmlformats.org/officeDocument/2006/relationships/customXml" Target="../ink/ink1111.xml"/><Relationship Id="rId676" Type="http://schemas.openxmlformats.org/officeDocument/2006/relationships/customXml" Target="../ink/ink1132.xml"/><Relationship Id="rId26" Type="http://schemas.openxmlformats.org/officeDocument/2006/relationships/customXml" Target="../ink/ink807.xml"/><Relationship Id="rId231" Type="http://schemas.openxmlformats.org/officeDocument/2006/relationships/image" Target="../media/image2350.png"/><Relationship Id="rId273" Type="http://schemas.openxmlformats.org/officeDocument/2006/relationships/image" Target="../media/image2590.png"/><Relationship Id="rId329" Type="http://schemas.openxmlformats.org/officeDocument/2006/relationships/image" Target="../media/image2870.png"/><Relationship Id="rId480" Type="http://schemas.openxmlformats.org/officeDocument/2006/relationships/customXml" Target="../ink/ink1034.xml"/><Relationship Id="rId536" Type="http://schemas.openxmlformats.org/officeDocument/2006/relationships/customXml" Target="../ink/ink1062.xml"/><Relationship Id="rId68" Type="http://schemas.openxmlformats.org/officeDocument/2006/relationships/customXml" Target="../ink/ink828.xml"/><Relationship Id="rId133" Type="http://schemas.openxmlformats.org/officeDocument/2006/relationships/image" Target="../media/image1860.png"/><Relationship Id="rId175" Type="http://schemas.openxmlformats.org/officeDocument/2006/relationships/image" Target="../media/image2070.png"/><Relationship Id="rId340" Type="http://schemas.openxmlformats.org/officeDocument/2006/relationships/customXml" Target="../ink/ink964.xml"/><Relationship Id="rId578" Type="http://schemas.openxmlformats.org/officeDocument/2006/relationships/customXml" Target="../ink/ink1083.xml"/><Relationship Id="rId200" Type="http://schemas.openxmlformats.org/officeDocument/2006/relationships/customXml" Target="../ink/ink894.xml"/><Relationship Id="rId382" Type="http://schemas.openxmlformats.org/officeDocument/2006/relationships/customXml" Target="../ink/ink985.xml"/><Relationship Id="rId438" Type="http://schemas.openxmlformats.org/officeDocument/2006/relationships/customXml" Target="../ink/ink1013.xml"/><Relationship Id="rId603" Type="http://schemas.openxmlformats.org/officeDocument/2006/relationships/image" Target="../media/image424.png"/><Relationship Id="rId645" Type="http://schemas.openxmlformats.org/officeDocument/2006/relationships/image" Target="../media/image444.png"/><Relationship Id="rId687" Type="http://schemas.openxmlformats.org/officeDocument/2006/relationships/image" Target="../media/image465.png"/><Relationship Id="rId242" Type="http://schemas.openxmlformats.org/officeDocument/2006/relationships/customXml" Target="../ink/ink915.xml"/><Relationship Id="rId284" Type="http://schemas.openxmlformats.org/officeDocument/2006/relationships/customXml" Target="../ink/ink936.xml"/><Relationship Id="rId491" Type="http://schemas.openxmlformats.org/officeDocument/2006/relationships/image" Target="../media/image368.png"/><Relationship Id="rId505" Type="http://schemas.openxmlformats.org/officeDocument/2006/relationships/image" Target="../media/image375.png"/><Relationship Id="rId37" Type="http://schemas.openxmlformats.org/officeDocument/2006/relationships/image" Target="../media/image1380.png"/><Relationship Id="rId79" Type="http://schemas.openxmlformats.org/officeDocument/2006/relationships/image" Target="../media/image1590.png"/><Relationship Id="rId102" Type="http://schemas.openxmlformats.org/officeDocument/2006/relationships/customXml" Target="../ink/ink845.xml"/><Relationship Id="rId144" Type="http://schemas.openxmlformats.org/officeDocument/2006/relationships/customXml" Target="../ink/ink866.xml"/><Relationship Id="rId547" Type="http://schemas.openxmlformats.org/officeDocument/2006/relationships/image" Target="../media/image396.png"/><Relationship Id="rId589" Type="http://schemas.openxmlformats.org/officeDocument/2006/relationships/image" Target="../media/image417.png"/><Relationship Id="rId90" Type="http://schemas.openxmlformats.org/officeDocument/2006/relationships/customXml" Target="../ink/ink839.xml"/><Relationship Id="rId186" Type="http://schemas.openxmlformats.org/officeDocument/2006/relationships/customXml" Target="../ink/ink887.xml"/><Relationship Id="rId351" Type="http://schemas.openxmlformats.org/officeDocument/2006/relationships/image" Target="../media/image2980.png"/><Relationship Id="rId393" Type="http://schemas.openxmlformats.org/officeDocument/2006/relationships/image" Target="../media/image3190.png"/><Relationship Id="rId407" Type="http://schemas.openxmlformats.org/officeDocument/2006/relationships/image" Target="../media/image3260.png"/><Relationship Id="rId449" Type="http://schemas.openxmlformats.org/officeDocument/2006/relationships/image" Target="../media/image3470.png"/><Relationship Id="rId614" Type="http://schemas.openxmlformats.org/officeDocument/2006/relationships/customXml" Target="../ink/ink1101.xml"/><Relationship Id="rId656" Type="http://schemas.openxmlformats.org/officeDocument/2006/relationships/customXml" Target="../ink/ink1122.xml"/><Relationship Id="rId211" Type="http://schemas.openxmlformats.org/officeDocument/2006/relationships/image" Target="../media/image2250.png"/><Relationship Id="rId253" Type="http://schemas.openxmlformats.org/officeDocument/2006/relationships/image" Target="../media/image2460.png"/><Relationship Id="rId295" Type="http://schemas.openxmlformats.org/officeDocument/2006/relationships/image" Target="../media/image2700.png"/><Relationship Id="rId309" Type="http://schemas.openxmlformats.org/officeDocument/2006/relationships/image" Target="../media/image2770.png"/><Relationship Id="rId460" Type="http://schemas.openxmlformats.org/officeDocument/2006/relationships/customXml" Target="../ink/ink1024.xml"/><Relationship Id="rId516" Type="http://schemas.openxmlformats.org/officeDocument/2006/relationships/customXml" Target="../ink/ink1052.xml"/><Relationship Id="rId698" Type="http://schemas.openxmlformats.org/officeDocument/2006/relationships/customXml" Target="../ink/ink1143.xml"/><Relationship Id="rId48" Type="http://schemas.openxmlformats.org/officeDocument/2006/relationships/customXml" Target="../ink/ink818.xml"/><Relationship Id="rId113" Type="http://schemas.openxmlformats.org/officeDocument/2006/relationships/image" Target="../media/image1760.png"/><Relationship Id="rId320" Type="http://schemas.openxmlformats.org/officeDocument/2006/relationships/customXml" Target="../ink/ink954.xml"/><Relationship Id="rId558" Type="http://schemas.openxmlformats.org/officeDocument/2006/relationships/customXml" Target="../ink/ink1073.xml"/><Relationship Id="rId155" Type="http://schemas.openxmlformats.org/officeDocument/2006/relationships/image" Target="../media/image1970.png"/><Relationship Id="rId197" Type="http://schemas.openxmlformats.org/officeDocument/2006/relationships/image" Target="../media/image2180.png"/><Relationship Id="rId362" Type="http://schemas.openxmlformats.org/officeDocument/2006/relationships/customXml" Target="../ink/ink975.xml"/><Relationship Id="rId418" Type="http://schemas.openxmlformats.org/officeDocument/2006/relationships/customXml" Target="../ink/ink1003.xml"/><Relationship Id="rId625" Type="http://schemas.openxmlformats.org/officeDocument/2006/relationships/image" Target="../media/image434.png"/><Relationship Id="rId222" Type="http://schemas.openxmlformats.org/officeDocument/2006/relationships/customXml" Target="../ink/ink905.xml"/><Relationship Id="rId264" Type="http://schemas.openxmlformats.org/officeDocument/2006/relationships/customXml" Target="../ink/ink926.xml"/><Relationship Id="rId471" Type="http://schemas.openxmlformats.org/officeDocument/2006/relationships/image" Target="../media/image3580.png"/><Relationship Id="rId667" Type="http://schemas.openxmlformats.org/officeDocument/2006/relationships/image" Target="../media/image455.png"/><Relationship Id="rId17" Type="http://schemas.openxmlformats.org/officeDocument/2006/relationships/image" Target="../media/image1280.png"/><Relationship Id="rId59" Type="http://schemas.openxmlformats.org/officeDocument/2006/relationships/image" Target="../media/image1490.png"/><Relationship Id="rId124" Type="http://schemas.openxmlformats.org/officeDocument/2006/relationships/customXml" Target="../ink/ink856.xml"/><Relationship Id="rId527" Type="http://schemas.openxmlformats.org/officeDocument/2006/relationships/image" Target="../media/image386.png"/><Relationship Id="rId569" Type="http://schemas.openxmlformats.org/officeDocument/2006/relationships/image" Target="../media/image407.png"/><Relationship Id="rId70" Type="http://schemas.openxmlformats.org/officeDocument/2006/relationships/customXml" Target="../ink/ink829.xml"/><Relationship Id="rId166" Type="http://schemas.openxmlformats.org/officeDocument/2006/relationships/customXml" Target="../ink/ink877.xml"/><Relationship Id="rId331" Type="http://schemas.openxmlformats.org/officeDocument/2006/relationships/image" Target="../media/image2880.png"/><Relationship Id="rId373" Type="http://schemas.openxmlformats.org/officeDocument/2006/relationships/image" Target="../media/image3090.png"/><Relationship Id="rId429" Type="http://schemas.openxmlformats.org/officeDocument/2006/relationships/image" Target="../media/image3370.png"/><Relationship Id="rId580" Type="http://schemas.openxmlformats.org/officeDocument/2006/relationships/customXml" Target="../ink/ink1084.xml"/><Relationship Id="rId636" Type="http://schemas.openxmlformats.org/officeDocument/2006/relationships/customXml" Target="../ink/ink111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60.png"/><Relationship Id="rId440" Type="http://schemas.openxmlformats.org/officeDocument/2006/relationships/customXml" Target="../ink/ink1014.xml"/><Relationship Id="rId678" Type="http://schemas.openxmlformats.org/officeDocument/2006/relationships/customXml" Target="../ink/ink1133.xml"/><Relationship Id="rId28" Type="http://schemas.openxmlformats.org/officeDocument/2006/relationships/customXml" Target="../ink/ink808.xml"/><Relationship Id="rId275" Type="http://schemas.openxmlformats.org/officeDocument/2006/relationships/image" Target="../media/image2600.png"/><Relationship Id="rId300" Type="http://schemas.openxmlformats.org/officeDocument/2006/relationships/customXml" Target="../ink/ink944.xml"/><Relationship Id="rId482" Type="http://schemas.openxmlformats.org/officeDocument/2006/relationships/customXml" Target="../ink/ink1035.xml"/><Relationship Id="rId538" Type="http://schemas.openxmlformats.org/officeDocument/2006/relationships/customXml" Target="../ink/ink1063.xml"/><Relationship Id="rId81" Type="http://schemas.openxmlformats.org/officeDocument/2006/relationships/image" Target="../media/image1600.png"/><Relationship Id="rId135" Type="http://schemas.openxmlformats.org/officeDocument/2006/relationships/image" Target="../media/image1870.png"/><Relationship Id="rId177" Type="http://schemas.openxmlformats.org/officeDocument/2006/relationships/image" Target="../media/image2080.png"/><Relationship Id="rId342" Type="http://schemas.openxmlformats.org/officeDocument/2006/relationships/customXml" Target="../ink/ink965.xml"/><Relationship Id="rId384" Type="http://schemas.openxmlformats.org/officeDocument/2006/relationships/customXml" Target="../ink/ink986.xml"/><Relationship Id="rId591" Type="http://schemas.openxmlformats.org/officeDocument/2006/relationships/image" Target="../media/image418.png"/><Relationship Id="rId605" Type="http://schemas.openxmlformats.org/officeDocument/2006/relationships/image" Target="../media/image425.png"/><Relationship Id="rId202" Type="http://schemas.openxmlformats.org/officeDocument/2006/relationships/customXml" Target="../ink/ink895.xml"/><Relationship Id="rId244" Type="http://schemas.openxmlformats.org/officeDocument/2006/relationships/customXml" Target="../ink/ink916.xml"/><Relationship Id="rId647" Type="http://schemas.openxmlformats.org/officeDocument/2006/relationships/image" Target="../media/image445.png"/><Relationship Id="rId689" Type="http://schemas.openxmlformats.org/officeDocument/2006/relationships/image" Target="../media/image466.png"/><Relationship Id="rId39" Type="http://schemas.openxmlformats.org/officeDocument/2006/relationships/image" Target="../media/image1390.png"/><Relationship Id="rId286" Type="http://schemas.openxmlformats.org/officeDocument/2006/relationships/customXml" Target="../ink/ink937.xml"/><Relationship Id="rId451" Type="http://schemas.openxmlformats.org/officeDocument/2006/relationships/image" Target="../media/image3480.png"/><Relationship Id="rId493" Type="http://schemas.openxmlformats.org/officeDocument/2006/relationships/image" Target="../media/image369.png"/><Relationship Id="rId507" Type="http://schemas.openxmlformats.org/officeDocument/2006/relationships/image" Target="../media/image376.png"/><Relationship Id="rId549" Type="http://schemas.openxmlformats.org/officeDocument/2006/relationships/image" Target="../media/image397.png"/><Relationship Id="rId50" Type="http://schemas.openxmlformats.org/officeDocument/2006/relationships/customXml" Target="../ink/ink819.xml"/><Relationship Id="rId104" Type="http://schemas.openxmlformats.org/officeDocument/2006/relationships/customXml" Target="../ink/ink846.xml"/><Relationship Id="rId146" Type="http://schemas.openxmlformats.org/officeDocument/2006/relationships/customXml" Target="../ink/ink867.xml"/><Relationship Id="rId188" Type="http://schemas.openxmlformats.org/officeDocument/2006/relationships/customXml" Target="../ink/ink888.xml"/><Relationship Id="rId311" Type="http://schemas.openxmlformats.org/officeDocument/2006/relationships/image" Target="../media/image2780.png"/><Relationship Id="rId353" Type="http://schemas.openxmlformats.org/officeDocument/2006/relationships/image" Target="../media/image2990.png"/><Relationship Id="rId395" Type="http://schemas.openxmlformats.org/officeDocument/2006/relationships/image" Target="../media/image3200.png"/><Relationship Id="rId409" Type="http://schemas.openxmlformats.org/officeDocument/2006/relationships/image" Target="../media/image3270.png"/><Relationship Id="rId560" Type="http://schemas.openxmlformats.org/officeDocument/2006/relationships/customXml" Target="../ink/ink1074.xml"/><Relationship Id="rId92" Type="http://schemas.openxmlformats.org/officeDocument/2006/relationships/customXml" Target="../ink/ink840.xml"/><Relationship Id="rId213" Type="http://schemas.openxmlformats.org/officeDocument/2006/relationships/image" Target="../media/image2260.png"/><Relationship Id="rId420" Type="http://schemas.openxmlformats.org/officeDocument/2006/relationships/customXml" Target="../ink/ink1004.xml"/><Relationship Id="rId616" Type="http://schemas.openxmlformats.org/officeDocument/2006/relationships/customXml" Target="../ink/ink1102.xml"/><Relationship Id="rId658" Type="http://schemas.openxmlformats.org/officeDocument/2006/relationships/customXml" Target="../ink/ink1123.xml"/><Relationship Id="rId255" Type="http://schemas.openxmlformats.org/officeDocument/2006/relationships/image" Target="../media/image2470.png"/><Relationship Id="rId297" Type="http://schemas.openxmlformats.org/officeDocument/2006/relationships/image" Target="../media/image2711.png"/><Relationship Id="rId462" Type="http://schemas.openxmlformats.org/officeDocument/2006/relationships/customXml" Target="../ink/ink1025.xml"/><Relationship Id="rId518" Type="http://schemas.openxmlformats.org/officeDocument/2006/relationships/customXml" Target="../ink/ink1053.xml"/><Relationship Id="rId115" Type="http://schemas.openxmlformats.org/officeDocument/2006/relationships/image" Target="../media/image1770.png"/><Relationship Id="rId157" Type="http://schemas.openxmlformats.org/officeDocument/2006/relationships/image" Target="../media/image1980.png"/><Relationship Id="rId322" Type="http://schemas.openxmlformats.org/officeDocument/2006/relationships/customXml" Target="../ink/ink955.xml"/><Relationship Id="rId364" Type="http://schemas.openxmlformats.org/officeDocument/2006/relationships/customXml" Target="../ink/ink976.xml"/><Relationship Id="rId61" Type="http://schemas.openxmlformats.org/officeDocument/2006/relationships/image" Target="../media/image1500.png"/><Relationship Id="rId199" Type="http://schemas.openxmlformats.org/officeDocument/2006/relationships/image" Target="../media/image2190.png"/><Relationship Id="rId571" Type="http://schemas.openxmlformats.org/officeDocument/2006/relationships/image" Target="../media/image408.png"/><Relationship Id="rId627" Type="http://schemas.openxmlformats.org/officeDocument/2006/relationships/image" Target="../media/image435.png"/><Relationship Id="rId669" Type="http://schemas.openxmlformats.org/officeDocument/2006/relationships/image" Target="../media/image456.png"/><Relationship Id="rId19" Type="http://schemas.openxmlformats.org/officeDocument/2006/relationships/image" Target="../media/image1290.png"/><Relationship Id="rId224" Type="http://schemas.openxmlformats.org/officeDocument/2006/relationships/customXml" Target="../ink/ink906.xml"/><Relationship Id="rId266" Type="http://schemas.openxmlformats.org/officeDocument/2006/relationships/customXml" Target="../ink/ink927.xml"/><Relationship Id="rId431" Type="http://schemas.openxmlformats.org/officeDocument/2006/relationships/image" Target="../media/image3380.png"/><Relationship Id="rId473" Type="http://schemas.openxmlformats.org/officeDocument/2006/relationships/image" Target="../media/image359.png"/><Relationship Id="rId529" Type="http://schemas.openxmlformats.org/officeDocument/2006/relationships/image" Target="../media/image387.png"/><Relationship Id="rId680" Type="http://schemas.openxmlformats.org/officeDocument/2006/relationships/customXml" Target="../ink/ink1134.xml"/><Relationship Id="rId30" Type="http://schemas.openxmlformats.org/officeDocument/2006/relationships/customXml" Target="../ink/ink809.xml"/><Relationship Id="rId126" Type="http://schemas.openxmlformats.org/officeDocument/2006/relationships/customXml" Target="../ink/ink857.xml"/><Relationship Id="rId168" Type="http://schemas.openxmlformats.org/officeDocument/2006/relationships/customXml" Target="../ink/ink878.xml"/><Relationship Id="rId333" Type="http://schemas.openxmlformats.org/officeDocument/2006/relationships/image" Target="../media/image2890.png"/><Relationship Id="rId540" Type="http://schemas.openxmlformats.org/officeDocument/2006/relationships/customXml" Target="../ink/ink1064.xml"/><Relationship Id="rId72" Type="http://schemas.openxmlformats.org/officeDocument/2006/relationships/customXml" Target="../ink/ink830.xml"/><Relationship Id="rId375" Type="http://schemas.openxmlformats.org/officeDocument/2006/relationships/image" Target="../media/image3101.png"/><Relationship Id="rId582" Type="http://schemas.openxmlformats.org/officeDocument/2006/relationships/customXml" Target="../ink/ink1085.xml"/><Relationship Id="rId638" Type="http://schemas.openxmlformats.org/officeDocument/2006/relationships/customXml" Target="../ink/ink1113.xml"/><Relationship Id="rId3" Type="http://schemas.openxmlformats.org/officeDocument/2006/relationships/image" Target="../media/image1211.png"/><Relationship Id="rId235" Type="http://schemas.openxmlformats.org/officeDocument/2006/relationships/image" Target="../media/image2370.png"/><Relationship Id="rId277" Type="http://schemas.openxmlformats.org/officeDocument/2006/relationships/image" Target="../media/image2611.png"/><Relationship Id="rId400" Type="http://schemas.openxmlformats.org/officeDocument/2006/relationships/customXml" Target="../ink/ink994.xml"/><Relationship Id="rId442" Type="http://schemas.openxmlformats.org/officeDocument/2006/relationships/customXml" Target="../ink/ink1015.xml"/><Relationship Id="rId484" Type="http://schemas.openxmlformats.org/officeDocument/2006/relationships/customXml" Target="../ink/ink1036.xml"/><Relationship Id="rId137" Type="http://schemas.openxmlformats.org/officeDocument/2006/relationships/image" Target="../media/image1880.png"/><Relationship Id="rId302" Type="http://schemas.openxmlformats.org/officeDocument/2006/relationships/customXml" Target="../ink/ink945.xml"/><Relationship Id="rId344" Type="http://schemas.openxmlformats.org/officeDocument/2006/relationships/customXml" Target="../ink/ink966.xml"/><Relationship Id="rId691" Type="http://schemas.openxmlformats.org/officeDocument/2006/relationships/image" Target="../media/image467.png"/><Relationship Id="rId41" Type="http://schemas.openxmlformats.org/officeDocument/2006/relationships/image" Target="../media/image1400.png"/><Relationship Id="rId83" Type="http://schemas.openxmlformats.org/officeDocument/2006/relationships/image" Target="../media/image1611.png"/><Relationship Id="rId179" Type="http://schemas.openxmlformats.org/officeDocument/2006/relationships/image" Target="../media/image2090.png"/><Relationship Id="rId386" Type="http://schemas.openxmlformats.org/officeDocument/2006/relationships/customXml" Target="../ink/ink987.xml"/><Relationship Id="rId551" Type="http://schemas.openxmlformats.org/officeDocument/2006/relationships/image" Target="../media/image398.png"/><Relationship Id="rId593" Type="http://schemas.openxmlformats.org/officeDocument/2006/relationships/image" Target="../media/image419.png"/><Relationship Id="rId607" Type="http://schemas.openxmlformats.org/officeDocument/2006/relationships/image" Target="../media/image426.png"/><Relationship Id="rId649" Type="http://schemas.openxmlformats.org/officeDocument/2006/relationships/image" Target="../media/image446.png"/><Relationship Id="rId190" Type="http://schemas.openxmlformats.org/officeDocument/2006/relationships/customXml" Target="../ink/ink889.xml"/><Relationship Id="rId204" Type="http://schemas.openxmlformats.org/officeDocument/2006/relationships/customXml" Target="../ink/ink896.xml"/><Relationship Id="rId246" Type="http://schemas.openxmlformats.org/officeDocument/2006/relationships/customXml" Target="../ink/ink917.xml"/><Relationship Id="rId288" Type="http://schemas.openxmlformats.org/officeDocument/2006/relationships/customXml" Target="../ink/ink938.xml"/><Relationship Id="rId411" Type="http://schemas.openxmlformats.org/officeDocument/2006/relationships/image" Target="../media/image3280.png"/><Relationship Id="rId453" Type="http://schemas.openxmlformats.org/officeDocument/2006/relationships/image" Target="../media/image3490.png"/><Relationship Id="rId509" Type="http://schemas.openxmlformats.org/officeDocument/2006/relationships/image" Target="../media/image377.png"/><Relationship Id="rId660" Type="http://schemas.openxmlformats.org/officeDocument/2006/relationships/customXml" Target="../ink/ink1124.xml"/><Relationship Id="rId106" Type="http://schemas.openxmlformats.org/officeDocument/2006/relationships/customXml" Target="../ink/ink847.xml"/><Relationship Id="rId313" Type="http://schemas.openxmlformats.org/officeDocument/2006/relationships/image" Target="../media/image2790.png"/><Relationship Id="rId495" Type="http://schemas.openxmlformats.org/officeDocument/2006/relationships/image" Target="../media/image370.png"/><Relationship Id="rId10" Type="http://schemas.openxmlformats.org/officeDocument/2006/relationships/customXml" Target="../ink/ink799.xml"/><Relationship Id="rId52" Type="http://schemas.openxmlformats.org/officeDocument/2006/relationships/customXml" Target="../ink/ink820.xml"/><Relationship Id="rId94" Type="http://schemas.openxmlformats.org/officeDocument/2006/relationships/customXml" Target="../ink/ink841.xml"/><Relationship Id="rId148" Type="http://schemas.openxmlformats.org/officeDocument/2006/relationships/customXml" Target="../ink/ink868.xml"/><Relationship Id="rId355" Type="http://schemas.openxmlformats.org/officeDocument/2006/relationships/image" Target="../media/image3000.png"/><Relationship Id="rId397" Type="http://schemas.openxmlformats.org/officeDocument/2006/relationships/image" Target="../media/image3211.png"/><Relationship Id="rId520" Type="http://schemas.openxmlformats.org/officeDocument/2006/relationships/customXml" Target="../ink/ink1054.xml"/><Relationship Id="rId562" Type="http://schemas.openxmlformats.org/officeDocument/2006/relationships/customXml" Target="../ink/ink1075.xml"/><Relationship Id="rId618" Type="http://schemas.openxmlformats.org/officeDocument/2006/relationships/customXml" Target="../ink/ink1103.xml"/><Relationship Id="rId215" Type="http://schemas.openxmlformats.org/officeDocument/2006/relationships/image" Target="../media/image2270.png"/><Relationship Id="rId257" Type="http://schemas.openxmlformats.org/officeDocument/2006/relationships/image" Target="../media/image2480.png"/><Relationship Id="rId422" Type="http://schemas.openxmlformats.org/officeDocument/2006/relationships/customXml" Target="../ink/ink1005.xml"/><Relationship Id="rId464" Type="http://schemas.openxmlformats.org/officeDocument/2006/relationships/customXml" Target="../ink/ink1026.xml"/><Relationship Id="rId299" Type="http://schemas.openxmlformats.org/officeDocument/2006/relationships/image" Target="../media/image2720.png"/><Relationship Id="rId63" Type="http://schemas.openxmlformats.org/officeDocument/2006/relationships/image" Target="../media/image1511.png"/><Relationship Id="rId159" Type="http://schemas.openxmlformats.org/officeDocument/2006/relationships/image" Target="../media/image1990.png"/><Relationship Id="rId366" Type="http://schemas.openxmlformats.org/officeDocument/2006/relationships/customXml" Target="../ink/ink977.xml"/><Relationship Id="rId573" Type="http://schemas.openxmlformats.org/officeDocument/2006/relationships/image" Target="../media/image409.png"/><Relationship Id="rId226" Type="http://schemas.openxmlformats.org/officeDocument/2006/relationships/customXml" Target="../ink/ink907.xml"/><Relationship Id="rId433" Type="http://schemas.openxmlformats.org/officeDocument/2006/relationships/image" Target="../media/image3390.png"/><Relationship Id="rId640" Type="http://schemas.openxmlformats.org/officeDocument/2006/relationships/customXml" Target="../ink/ink1114.xml"/><Relationship Id="rId74" Type="http://schemas.openxmlformats.org/officeDocument/2006/relationships/customXml" Target="../ink/ink831.xml"/><Relationship Id="rId377" Type="http://schemas.openxmlformats.org/officeDocument/2006/relationships/image" Target="../media/image3111.png"/><Relationship Id="rId500" Type="http://schemas.openxmlformats.org/officeDocument/2006/relationships/customXml" Target="../ink/ink1044.xml"/><Relationship Id="rId584" Type="http://schemas.openxmlformats.org/officeDocument/2006/relationships/customXml" Target="../ink/ink1086.xml"/><Relationship Id="rId5" Type="http://schemas.openxmlformats.org/officeDocument/2006/relationships/image" Target="../media/image1220.png"/><Relationship Id="rId237" Type="http://schemas.openxmlformats.org/officeDocument/2006/relationships/image" Target="../media/image2380.png"/><Relationship Id="rId444" Type="http://schemas.openxmlformats.org/officeDocument/2006/relationships/customXml" Target="../ink/ink1016.xml"/><Relationship Id="rId651" Type="http://schemas.openxmlformats.org/officeDocument/2006/relationships/image" Target="../media/image447.png"/><Relationship Id="rId290" Type="http://schemas.openxmlformats.org/officeDocument/2006/relationships/customXml" Target="../ink/ink939.xml"/><Relationship Id="rId304" Type="http://schemas.openxmlformats.org/officeDocument/2006/relationships/customXml" Target="../ink/ink946.xml"/><Relationship Id="rId388" Type="http://schemas.openxmlformats.org/officeDocument/2006/relationships/customXml" Target="../ink/ink988.xml"/><Relationship Id="rId511" Type="http://schemas.openxmlformats.org/officeDocument/2006/relationships/image" Target="../media/image378.png"/><Relationship Id="rId609" Type="http://schemas.openxmlformats.org/officeDocument/2006/relationships/image" Target="../media/image427.png"/><Relationship Id="rId85" Type="http://schemas.openxmlformats.org/officeDocument/2006/relationships/image" Target="../media/image1620.png"/><Relationship Id="rId150" Type="http://schemas.openxmlformats.org/officeDocument/2006/relationships/customXml" Target="../ink/ink869.xml"/><Relationship Id="rId595" Type="http://schemas.openxmlformats.org/officeDocument/2006/relationships/image" Target="../media/image420.png"/><Relationship Id="rId248" Type="http://schemas.openxmlformats.org/officeDocument/2006/relationships/customXml" Target="../ink/ink918.xml"/><Relationship Id="rId455" Type="http://schemas.openxmlformats.org/officeDocument/2006/relationships/image" Target="../media/image3500.png"/><Relationship Id="rId662" Type="http://schemas.openxmlformats.org/officeDocument/2006/relationships/customXml" Target="../ink/ink1125.xml"/><Relationship Id="rId12" Type="http://schemas.openxmlformats.org/officeDocument/2006/relationships/customXml" Target="../ink/ink800.xml"/><Relationship Id="rId108" Type="http://schemas.openxmlformats.org/officeDocument/2006/relationships/customXml" Target="../ink/ink848.xml"/><Relationship Id="rId315" Type="http://schemas.openxmlformats.org/officeDocument/2006/relationships/image" Target="../media/image2800.png"/><Relationship Id="rId522" Type="http://schemas.openxmlformats.org/officeDocument/2006/relationships/customXml" Target="../ink/ink1055.xml"/><Relationship Id="rId96" Type="http://schemas.openxmlformats.org/officeDocument/2006/relationships/customXml" Target="../ink/ink842.xml"/><Relationship Id="rId161" Type="http://schemas.openxmlformats.org/officeDocument/2006/relationships/image" Target="../media/image2000.png"/><Relationship Id="rId399" Type="http://schemas.openxmlformats.org/officeDocument/2006/relationships/image" Target="../media/image3220.png"/><Relationship Id="rId259" Type="http://schemas.openxmlformats.org/officeDocument/2006/relationships/image" Target="../media/image2490.png"/><Relationship Id="rId466" Type="http://schemas.openxmlformats.org/officeDocument/2006/relationships/customXml" Target="../ink/ink1027.xml"/><Relationship Id="rId673" Type="http://schemas.openxmlformats.org/officeDocument/2006/relationships/image" Target="../media/image458.png"/><Relationship Id="rId23" Type="http://schemas.openxmlformats.org/officeDocument/2006/relationships/image" Target="../media/image1310.png"/><Relationship Id="rId119" Type="http://schemas.openxmlformats.org/officeDocument/2006/relationships/image" Target="../media/image1790.png"/><Relationship Id="rId326" Type="http://schemas.openxmlformats.org/officeDocument/2006/relationships/customXml" Target="../ink/ink957.xml"/><Relationship Id="rId533" Type="http://schemas.openxmlformats.org/officeDocument/2006/relationships/image" Target="../media/image389.png"/><Relationship Id="rId172" Type="http://schemas.openxmlformats.org/officeDocument/2006/relationships/customXml" Target="../ink/ink880.xml"/><Relationship Id="rId477" Type="http://schemas.openxmlformats.org/officeDocument/2006/relationships/image" Target="../media/image361.png"/><Relationship Id="rId600" Type="http://schemas.openxmlformats.org/officeDocument/2006/relationships/customXml" Target="../ink/ink1094.xml"/><Relationship Id="rId684" Type="http://schemas.openxmlformats.org/officeDocument/2006/relationships/customXml" Target="../ink/ink1136.xml"/><Relationship Id="rId337" Type="http://schemas.openxmlformats.org/officeDocument/2006/relationships/image" Target="../media/image2911.png"/><Relationship Id="rId34" Type="http://schemas.openxmlformats.org/officeDocument/2006/relationships/customXml" Target="../ink/ink811.xml"/><Relationship Id="rId544" Type="http://schemas.openxmlformats.org/officeDocument/2006/relationships/customXml" Target="../ink/ink1066.xml"/><Relationship Id="rId183" Type="http://schemas.openxmlformats.org/officeDocument/2006/relationships/image" Target="../media/image2111.png"/><Relationship Id="rId390" Type="http://schemas.openxmlformats.org/officeDocument/2006/relationships/customXml" Target="../ink/ink989.xml"/><Relationship Id="rId404" Type="http://schemas.openxmlformats.org/officeDocument/2006/relationships/customXml" Target="../ink/ink996.xml"/><Relationship Id="rId611" Type="http://schemas.openxmlformats.org/officeDocument/2006/relationships/image" Target="../media/image428.png"/><Relationship Id="rId250" Type="http://schemas.openxmlformats.org/officeDocument/2006/relationships/customXml" Target="../ink/ink919.xml"/><Relationship Id="rId488" Type="http://schemas.openxmlformats.org/officeDocument/2006/relationships/customXml" Target="../ink/ink1038.xml"/><Relationship Id="rId695" Type="http://schemas.openxmlformats.org/officeDocument/2006/relationships/image" Target="../media/image469.png"/><Relationship Id="rId45" Type="http://schemas.openxmlformats.org/officeDocument/2006/relationships/image" Target="../media/image1420.png"/><Relationship Id="rId110" Type="http://schemas.openxmlformats.org/officeDocument/2006/relationships/customXml" Target="../ink/ink849.xml"/><Relationship Id="rId348" Type="http://schemas.openxmlformats.org/officeDocument/2006/relationships/customXml" Target="../ink/ink968.xml"/><Relationship Id="rId555" Type="http://schemas.openxmlformats.org/officeDocument/2006/relationships/image" Target="../media/image400.png"/><Relationship Id="rId194" Type="http://schemas.openxmlformats.org/officeDocument/2006/relationships/customXml" Target="../ink/ink891.xml"/><Relationship Id="rId208" Type="http://schemas.openxmlformats.org/officeDocument/2006/relationships/customXml" Target="../ink/ink898.xml"/><Relationship Id="rId415" Type="http://schemas.openxmlformats.org/officeDocument/2006/relationships/image" Target="../media/image3300.png"/><Relationship Id="rId622" Type="http://schemas.openxmlformats.org/officeDocument/2006/relationships/customXml" Target="../ink/ink1105.xml"/><Relationship Id="rId261" Type="http://schemas.openxmlformats.org/officeDocument/2006/relationships/image" Target="../media/image2500.png"/><Relationship Id="rId499" Type="http://schemas.openxmlformats.org/officeDocument/2006/relationships/image" Target="../media/image372.png"/><Relationship Id="rId56" Type="http://schemas.openxmlformats.org/officeDocument/2006/relationships/customXml" Target="../ink/ink822.xml"/><Relationship Id="rId359" Type="http://schemas.openxmlformats.org/officeDocument/2006/relationships/image" Target="../media/image3020.png"/><Relationship Id="rId566" Type="http://schemas.openxmlformats.org/officeDocument/2006/relationships/customXml" Target="../ink/ink1077.xml"/><Relationship Id="rId121" Type="http://schemas.openxmlformats.org/officeDocument/2006/relationships/image" Target="../media/image1800.png"/><Relationship Id="rId219" Type="http://schemas.openxmlformats.org/officeDocument/2006/relationships/image" Target="../media/image2290.png"/><Relationship Id="rId426" Type="http://schemas.openxmlformats.org/officeDocument/2006/relationships/customXml" Target="../ink/ink1007.xml"/><Relationship Id="rId633" Type="http://schemas.openxmlformats.org/officeDocument/2006/relationships/image" Target="../media/image438.png"/><Relationship Id="rId67" Type="http://schemas.openxmlformats.org/officeDocument/2006/relationships/image" Target="../media/image1530.png"/><Relationship Id="rId272" Type="http://schemas.openxmlformats.org/officeDocument/2006/relationships/customXml" Target="../ink/ink930.xml"/><Relationship Id="rId577" Type="http://schemas.openxmlformats.org/officeDocument/2006/relationships/image" Target="../media/image411.png"/><Relationship Id="rId132" Type="http://schemas.openxmlformats.org/officeDocument/2006/relationships/customXml" Target="../ink/ink860.xml"/><Relationship Id="rId437" Type="http://schemas.openxmlformats.org/officeDocument/2006/relationships/image" Target="../media/image3411.png"/><Relationship Id="rId644" Type="http://schemas.openxmlformats.org/officeDocument/2006/relationships/customXml" Target="../ink/ink1116.xml"/><Relationship Id="rId283" Type="http://schemas.openxmlformats.org/officeDocument/2006/relationships/image" Target="../media/image2640.png"/><Relationship Id="rId490" Type="http://schemas.openxmlformats.org/officeDocument/2006/relationships/customXml" Target="../ink/ink1039.xml"/><Relationship Id="rId504" Type="http://schemas.openxmlformats.org/officeDocument/2006/relationships/customXml" Target="../ink/ink1046.xml"/><Relationship Id="rId78" Type="http://schemas.openxmlformats.org/officeDocument/2006/relationships/customXml" Target="../ink/ink833.xml"/><Relationship Id="rId143" Type="http://schemas.openxmlformats.org/officeDocument/2006/relationships/image" Target="../media/image1911.png"/><Relationship Id="rId350" Type="http://schemas.openxmlformats.org/officeDocument/2006/relationships/customXml" Target="../ink/ink969.xml"/><Relationship Id="rId588" Type="http://schemas.openxmlformats.org/officeDocument/2006/relationships/customXml" Target="../ink/ink1088.xml"/><Relationship Id="rId9" Type="http://schemas.openxmlformats.org/officeDocument/2006/relationships/image" Target="../media/image1240.png"/><Relationship Id="rId210" Type="http://schemas.openxmlformats.org/officeDocument/2006/relationships/customXml" Target="../ink/ink899.xml"/><Relationship Id="rId448" Type="http://schemas.openxmlformats.org/officeDocument/2006/relationships/customXml" Target="../ink/ink1018.xml"/><Relationship Id="rId655" Type="http://schemas.openxmlformats.org/officeDocument/2006/relationships/image" Target="../media/image449.png"/><Relationship Id="rId294" Type="http://schemas.openxmlformats.org/officeDocument/2006/relationships/customXml" Target="../ink/ink941.xml"/><Relationship Id="rId308" Type="http://schemas.openxmlformats.org/officeDocument/2006/relationships/customXml" Target="../ink/ink948.xml"/><Relationship Id="rId515" Type="http://schemas.openxmlformats.org/officeDocument/2006/relationships/image" Target="../media/image380.png"/><Relationship Id="rId89" Type="http://schemas.openxmlformats.org/officeDocument/2006/relationships/image" Target="../media/image1640.png"/><Relationship Id="rId154" Type="http://schemas.openxmlformats.org/officeDocument/2006/relationships/customXml" Target="../ink/ink871.xml"/><Relationship Id="rId361" Type="http://schemas.openxmlformats.org/officeDocument/2006/relationships/image" Target="../media/image3030.png"/><Relationship Id="rId599" Type="http://schemas.openxmlformats.org/officeDocument/2006/relationships/image" Target="../media/image422.png"/><Relationship Id="rId459" Type="http://schemas.openxmlformats.org/officeDocument/2006/relationships/image" Target="../media/image3520.png"/><Relationship Id="rId666" Type="http://schemas.openxmlformats.org/officeDocument/2006/relationships/customXml" Target="../ink/ink1127.xml"/><Relationship Id="rId16" Type="http://schemas.openxmlformats.org/officeDocument/2006/relationships/customXml" Target="../ink/ink802.xml"/><Relationship Id="rId221" Type="http://schemas.openxmlformats.org/officeDocument/2006/relationships/image" Target="../media/image2300.png"/><Relationship Id="rId319" Type="http://schemas.openxmlformats.org/officeDocument/2006/relationships/image" Target="../media/image2820.png"/><Relationship Id="rId526" Type="http://schemas.openxmlformats.org/officeDocument/2006/relationships/customXml" Target="../ink/ink1057.xml"/><Relationship Id="rId165" Type="http://schemas.openxmlformats.org/officeDocument/2006/relationships/image" Target="../media/image2020.png"/><Relationship Id="rId372" Type="http://schemas.openxmlformats.org/officeDocument/2006/relationships/customXml" Target="../ink/ink980.xml"/><Relationship Id="rId677" Type="http://schemas.openxmlformats.org/officeDocument/2006/relationships/image" Target="../media/image460.png"/><Relationship Id="rId232" Type="http://schemas.openxmlformats.org/officeDocument/2006/relationships/customXml" Target="../ink/ink910.xml"/><Relationship Id="rId27" Type="http://schemas.openxmlformats.org/officeDocument/2006/relationships/image" Target="../media/image1330.png"/><Relationship Id="rId537" Type="http://schemas.openxmlformats.org/officeDocument/2006/relationships/image" Target="../media/image391.png"/><Relationship Id="rId80" Type="http://schemas.openxmlformats.org/officeDocument/2006/relationships/customXml" Target="../ink/ink834.xml"/><Relationship Id="rId176" Type="http://schemas.openxmlformats.org/officeDocument/2006/relationships/customXml" Target="../ink/ink882.xml"/><Relationship Id="rId383" Type="http://schemas.openxmlformats.org/officeDocument/2006/relationships/image" Target="../media/image3140.png"/><Relationship Id="rId590" Type="http://schemas.openxmlformats.org/officeDocument/2006/relationships/customXml" Target="../ink/ink1089.xml"/><Relationship Id="rId604" Type="http://schemas.openxmlformats.org/officeDocument/2006/relationships/customXml" Target="../ink/ink1096.xml"/><Relationship Id="rId243" Type="http://schemas.openxmlformats.org/officeDocument/2006/relationships/image" Target="../media/image2411.png"/><Relationship Id="rId450" Type="http://schemas.openxmlformats.org/officeDocument/2006/relationships/customXml" Target="../ink/ink1019.xml"/><Relationship Id="rId688" Type="http://schemas.openxmlformats.org/officeDocument/2006/relationships/customXml" Target="../ink/ink1138.xml"/><Relationship Id="rId38" Type="http://schemas.openxmlformats.org/officeDocument/2006/relationships/customXml" Target="../ink/ink813.xml"/><Relationship Id="rId103" Type="http://schemas.openxmlformats.org/officeDocument/2006/relationships/image" Target="../media/image1711.png"/><Relationship Id="rId310" Type="http://schemas.openxmlformats.org/officeDocument/2006/relationships/customXml" Target="../ink/ink949.xml"/><Relationship Id="rId548" Type="http://schemas.openxmlformats.org/officeDocument/2006/relationships/customXml" Target="../ink/ink1068.xml"/><Relationship Id="rId91" Type="http://schemas.openxmlformats.org/officeDocument/2006/relationships/image" Target="../media/image1650.png"/><Relationship Id="rId187" Type="http://schemas.openxmlformats.org/officeDocument/2006/relationships/image" Target="../media/image2130.png"/><Relationship Id="rId394" Type="http://schemas.openxmlformats.org/officeDocument/2006/relationships/customXml" Target="../ink/ink991.xml"/><Relationship Id="rId408" Type="http://schemas.openxmlformats.org/officeDocument/2006/relationships/customXml" Target="../ink/ink998.xml"/><Relationship Id="rId615" Type="http://schemas.openxmlformats.org/officeDocument/2006/relationships/image" Target="../media/image430.png"/><Relationship Id="rId254" Type="http://schemas.openxmlformats.org/officeDocument/2006/relationships/customXml" Target="../ink/ink921.xml"/><Relationship Id="rId699" Type="http://schemas.openxmlformats.org/officeDocument/2006/relationships/image" Target="../media/image471.png"/><Relationship Id="rId49" Type="http://schemas.openxmlformats.org/officeDocument/2006/relationships/image" Target="../media/image1440.png"/><Relationship Id="rId114" Type="http://schemas.openxmlformats.org/officeDocument/2006/relationships/customXml" Target="../ink/ink851.xml"/><Relationship Id="rId461" Type="http://schemas.openxmlformats.org/officeDocument/2006/relationships/image" Target="../media/image3530.png"/><Relationship Id="rId559" Type="http://schemas.openxmlformats.org/officeDocument/2006/relationships/image" Target="../media/image402.png"/><Relationship Id="rId198" Type="http://schemas.openxmlformats.org/officeDocument/2006/relationships/customXml" Target="../ink/ink893.xml"/><Relationship Id="rId321" Type="http://schemas.openxmlformats.org/officeDocument/2006/relationships/image" Target="../media/image2830.png"/><Relationship Id="rId419" Type="http://schemas.openxmlformats.org/officeDocument/2006/relationships/image" Target="../media/image3320.png"/><Relationship Id="rId626" Type="http://schemas.openxmlformats.org/officeDocument/2006/relationships/customXml" Target="../ink/ink110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.xml"/><Relationship Id="rId21" Type="http://schemas.openxmlformats.org/officeDocument/2006/relationships/customXml" Target="../ink/ink112.xml"/><Relationship Id="rId42" Type="http://schemas.openxmlformats.org/officeDocument/2006/relationships/image" Target="NULL"/><Relationship Id="rId63" Type="http://schemas.openxmlformats.org/officeDocument/2006/relationships/customXml" Target="../ink/ink133.xml"/><Relationship Id="rId84" Type="http://schemas.openxmlformats.org/officeDocument/2006/relationships/image" Target="NULL"/><Relationship Id="rId138" Type="http://schemas.openxmlformats.org/officeDocument/2006/relationships/customXml" Target="../ink/ink172.xml"/><Relationship Id="rId159" Type="http://schemas.openxmlformats.org/officeDocument/2006/relationships/customXml" Target="../ink/ink183.xml"/><Relationship Id="rId170" Type="http://schemas.openxmlformats.org/officeDocument/2006/relationships/customXml" Target="../ink/ink189.xml"/><Relationship Id="rId107" Type="http://schemas.openxmlformats.org/officeDocument/2006/relationships/customXml" Target="../ink/ink155.xml"/><Relationship Id="rId11" Type="http://schemas.openxmlformats.org/officeDocument/2006/relationships/customXml" Target="../ink/ink107.xml"/><Relationship Id="rId32" Type="http://schemas.openxmlformats.org/officeDocument/2006/relationships/image" Target="NULL"/><Relationship Id="rId53" Type="http://schemas.openxmlformats.org/officeDocument/2006/relationships/customXml" Target="../ink/ink128.xm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image" Target="NULL"/><Relationship Id="rId5" Type="http://schemas.openxmlformats.org/officeDocument/2006/relationships/customXml" Target="../ink/ink104.xml"/><Relationship Id="rId95" Type="http://schemas.openxmlformats.org/officeDocument/2006/relationships/customXml" Target="../ink/ink149.xml"/><Relationship Id="rId160" Type="http://schemas.openxmlformats.org/officeDocument/2006/relationships/image" Target="NULL"/><Relationship Id="rId22" Type="http://schemas.openxmlformats.org/officeDocument/2006/relationships/image" Target="NULL"/><Relationship Id="rId43" Type="http://schemas.openxmlformats.org/officeDocument/2006/relationships/customXml" Target="../ink/ink123.xm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image" Target="NULL"/><Relationship Id="rId85" Type="http://schemas.openxmlformats.org/officeDocument/2006/relationships/customXml" Target="../ink/ink144.xml"/><Relationship Id="rId150" Type="http://schemas.openxmlformats.org/officeDocument/2006/relationships/customXml" Target="../ink/ink178.xml"/><Relationship Id="rId171" Type="http://schemas.openxmlformats.org/officeDocument/2006/relationships/image" Target="NULL"/><Relationship Id="rId12" Type="http://schemas.openxmlformats.org/officeDocument/2006/relationships/image" Target="NULL"/><Relationship Id="rId33" Type="http://schemas.openxmlformats.org/officeDocument/2006/relationships/customXml" Target="../ink/ink118.xml"/><Relationship Id="rId108" Type="http://schemas.openxmlformats.org/officeDocument/2006/relationships/customXml" Target="../ink/ink156.xml"/><Relationship Id="rId129" Type="http://schemas.openxmlformats.org/officeDocument/2006/relationships/customXml" Target="../ink/ink167.xml"/><Relationship Id="rId54" Type="http://schemas.openxmlformats.org/officeDocument/2006/relationships/image" Target="NULL"/><Relationship Id="rId75" Type="http://schemas.openxmlformats.org/officeDocument/2006/relationships/customXml" Target="../ink/ink139.xml"/><Relationship Id="rId96" Type="http://schemas.openxmlformats.org/officeDocument/2006/relationships/image" Target="NULL"/><Relationship Id="rId140" Type="http://schemas.openxmlformats.org/officeDocument/2006/relationships/customXml" Target="../ink/ink173.xml"/><Relationship Id="rId161" Type="http://schemas.openxmlformats.org/officeDocument/2006/relationships/customXml" Target="../ink/ink184.xml"/><Relationship Id="rId6" Type="http://schemas.openxmlformats.org/officeDocument/2006/relationships/image" Target="NULL"/><Relationship Id="rId23" Type="http://schemas.openxmlformats.org/officeDocument/2006/relationships/customXml" Target="../ink/ink113.xml"/><Relationship Id="rId28" Type="http://schemas.openxmlformats.org/officeDocument/2006/relationships/image" Target="NULL"/><Relationship Id="rId49" Type="http://schemas.openxmlformats.org/officeDocument/2006/relationships/customXml" Target="../ink/ink126.xml"/><Relationship Id="rId114" Type="http://schemas.openxmlformats.org/officeDocument/2006/relationships/customXml" Target="../ink/ink159.xml"/><Relationship Id="rId119" Type="http://schemas.openxmlformats.org/officeDocument/2006/relationships/customXml" Target="../ink/ink162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34.xml"/><Relationship Id="rId81" Type="http://schemas.openxmlformats.org/officeDocument/2006/relationships/customXml" Target="../ink/ink142.xml"/><Relationship Id="rId86" Type="http://schemas.openxmlformats.org/officeDocument/2006/relationships/image" Target="NULL"/><Relationship Id="rId130" Type="http://schemas.openxmlformats.org/officeDocument/2006/relationships/customXml" Target="../ink/ink168.xml"/><Relationship Id="rId135" Type="http://schemas.openxmlformats.org/officeDocument/2006/relationships/image" Target="NULL"/><Relationship Id="rId151" Type="http://schemas.openxmlformats.org/officeDocument/2006/relationships/image" Target="NULL"/><Relationship Id="rId156" Type="http://schemas.openxmlformats.org/officeDocument/2006/relationships/image" Target="NULL"/><Relationship Id="rId177" Type="http://schemas.openxmlformats.org/officeDocument/2006/relationships/image" Target="NULL"/><Relationship Id="rId172" Type="http://schemas.openxmlformats.org/officeDocument/2006/relationships/customXml" Target="../ink/ink190.xml"/><Relationship Id="rId13" Type="http://schemas.openxmlformats.org/officeDocument/2006/relationships/customXml" Target="../ink/ink108.xml"/><Relationship Id="rId18" Type="http://schemas.openxmlformats.org/officeDocument/2006/relationships/image" Target="NULL"/><Relationship Id="rId39" Type="http://schemas.openxmlformats.org/officeDocument/2006/relationships/customXml" Target="../ink/ink121.xml"/><Relationship Id="rId109" Type="http://schemas.openxmlformats.org/officeDocument/2006/relationships/image" Target="NUL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129.xml"/><Relationship Id="rId76" Type="http://schemas.openxmlformats.org/officeDocument/2006/relationships/image" Target="NULL"/><Relationship Id="rId97" Type="http://schemas.openxmlformats.org/officeDocument/2006/relationships/customXml" Target="../ink/ink150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165.xml"/><Relationship Id="rId141" Type="http://schemas.openxmlformats.org/officeDocument/2006/relationships/image" Target="NULL"/><Relationship Id="rId146" Type="http://schemas.openxmlformats.org/officeDocument/2006/relationships/customXml" Target="../ink/ink176.xml"/><Relationship Id="rId167" Type="http://schemas.openxmlformats.org/officeDocument/2006/relationships/image" Target="NULL"/><Relationship Id="rId7" Type="http://schemas.openxmlformats.org/officeDocument/2006/relationships/customXml" Target="../ink/ink105.xml"/><Relationship Id="rId71" Type="http://schemas.openxmlformats.org/officeDocument/2006/relationships/customXml" Target="../ink/ink137.xml"/><Relationship Id="rId92" Type="http://schemas.openxmlformats.org/officeDocument/2006/relationships/image" Target="NULL"/><Relationship Id="rId162" Type="http://schemas.openxmlformats.org/officeDocument/2006/relationships/image" Target="NULL"/><Relationship Id="rId2" Type="http://schemas.openxmlformats.org/officeDocument/2006/relationships/image" Target="NULL"/><Relationship Id="rId29" Type="http://schemas.openxmlformats.org/officeDocument/2006/relationships/customXml" Target="../ink/ink116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124.xml"/><Relationship Id="rId66" Type="http://schemas.openxmlformats.org/officeDocument/2006/relationships/image" Target="NULL"/><Relationship Id="rId87" Type="http://schemas.openxmlformats.org/officeDocument/2006/relationships/customXml" Target="../ink/ink145.xml"/><Relationship Id="rId110" Type="http://schemas.openxmlformats.org/officeDocument/2006/relationships/customXml" Target="../ink/ink157.xml"/><Relationship Id="rId115" Type="http://schemas.openxmlformats.org/officeDocument/2006/relationships/customXml" Target="../ink/ink160.xml"/><Relationship Id="rId131" Type="http://schemas.openxmlformats.org/officeDocument/2006/relationships/image" Target="NULL"/><Relationship Id="rId136" Type="http://schemas.openxmlformats.org/officeDocument/2006/relationships/customXml" Target="../ink/ink171.xml"/><Relationship Id="rId157" Type="http://schemas.openxmlformats.org/officeDocument/2006/relationships/customXml" Target="../ink/ink182.xml"/><Relationship Id="rId61" Type="http://schemas.openxmlformats.org/officeDocument/2006/relationships/customXml" Target="../ink/ink132.xml"/><Relationship Id="rId82" Type="http://schemas.openxmlformats.org/officeDocument/2006/relationships/image" Target="NULL"/><Relationship Id="rId152" Type="http://schemas.openxmlformats.org/officeDocument/2006/relationships/customXml" Target="../ink/ink179.xml"/><Relationship Id="rId173" Type="http://schemas.openxmlformats.org/officeDocument/2006/relationships/image" Target="NULL"/><Relationship Id="rId19" Type="http://schemas.openxmlformats.org/officeDocument/2006/relationships/customXml" Target="../ink/ink111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19.xml"/><Relationship Id="rId56" Type="http://schemas.openxmlformats.org/officeDocument/2006/relationships/image" Target="NULL"/><Relationship Id="rId77" Type="http://schemas.openxmlformats.org/officeDocument/2006/relationships/customXml" Target="../ink/ink140.xml"/><Relationship Id="rId100" Type="http://schemas.openxmlformats.org/officeDocument/2006/relationships/image" Target="NULL"/><Relationship Id="rId105" Type="http://schemas.openxmlformats.org/officeDocument/2006/relationships/customXml" Target="../ink/ink154.xml"/><Relationship Id="rId126" Type="http://schemas.openxmlformats.org/officeDocument/2006/relationships/image" Target="NULL"/><Relationship Id="rId147" Type="http://schemas.openxmlformats.org/officeDocument/2006/relationships/image" Target="NULL"/><Relationship Id="rId168" Type="http://schemas.openxmlformats.org/officeDocument/2006/relationships/customXml" Target="../ink/ink188.xml"/><Relationship Id="rId8" Type="http://schemas.openxmlformats.org/officeDocument/2006/relationships/image" Target="NULL"/><Relationship Id="rId51" Type="http://schemas.openxmlformats.org/officeDocument/2006/relationships/customXml" Target="../ink/ink127.xml"/><Relationship Id="rId72" Type="http://schemas.openxmlformats.org/officeDocument/2006/relationships/image" Target="NULL"/><Relationship Id="rId93" Type="http://schemas.openxmlformats.org/officeDocument/2006/relationships/customXml" Target="../ink/ink148.xml"/><Relationship Id="rId98" Type="http://schemas.openxmlformats.org/officeDocument/2006/relationships/image" Target="NULL"/><Relationship Id="rId121" Type="http://schemas.openxmlformats.org/officeDocument/2006/relationships/customXml" Target="../ink/ink163.xml"/><Relationship Id="rId142" Type="http://schemas.openxmlformats.org/officeDocument/2006/relationships/customXml" Target="../ink/ink174.xml"/><Relationship Id="rId163" Type="http://schemas.openxmlformats.org/officeDocument/2006/relationships/customXml" Target="../ink/ink185.xml"/><Relationship Id="rId3" Type="http://schemas.openxmlformats.org/officeDocument/2006/relationships/customXml" Target="../ink/ink103.xml"/><Relationship Id="rId25" Type="http://schemas.openxmlformats.org/officeDocument/2006/relationships/customXml" Target="../ink/ink114.xml"/><Relationship Id="rId46" Type="http://schemas.openxmlformats.org/officeDocument/2006/relationships/image" Target="NULL"/><Relationship Id="rId67" Type="http://schemas.openxmlformats.org/officeDocument/2006/relationships/customXml" Target="../ink/ink135.xml"/><Relationship Id="rId116" Type="http://schemas.openxmlformats.org/officeDocument/2006/relationships/image" Target="NULL"/><Relationship Id="rId137" Type="http://schemas.openxmlformats.org/officeDocument/2006/relationships/image" Target="NULL"/><Relationship Id="rId158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22.xml"/><Relationship Id="rId62" Type="http://schemas.openxmlformats.org/officeDocument/2006/relationships/image" Target="NULL"/><Relationship Id="rId83" Type="http://schemas.openxmlformats.org/officeDocument/2006/relationships/customXml" Target="../ink/ink143.xml"/><Relationship Id="rId88" Type="http://schemas.openxmlformats.org/officeDocument/2006/relationships/image" Target="NULL"/><Relationship Id="rId111" Type="http://schemas.openxmlformats.org/officeDocument/2006/relationships/image" Target="NULL"/><Relationship Id="rId132" Type="http://schemas.openxmlformats.org/officeDocument/2006/relationships/customXml" Target="../ink/ink169.xml"/><Relationship Id="rId153" Type="http://schemas.openxmlformats.org/officeDocument/2006/relationships/image" Target="NULL"/><Relationship Id="rId174" Type="http://schemas.openxmlformats.org/officeDocument/2006/relationships/customXml" Target="../ink/ink191.xml"/><Relationship Id="rId15" Type="http://schemas.openxmlformats.org/officeDocument/2006/relationships/customXml" Target="../ink/ink109.xml"/><Relationship Id="rId36" Type="http://schemas.openxmlformats.org/officeDocument/2006/relationships/image" Target="NULL"/><Relationship Id="rId57" Type="http://schemas.openxmlformats.org/officeDocument/2006/relationships/customXml" Target="../ink/ink130.xml"/><Relationship Id="rId106" Type="http://schemas.openxmlformats.org/officeDocument/2006/relationships/image" Target="NULL"/><Relationship Id="rId127" Type="http://schemas.openxmlformats.org/officeDocument/2006/relationships/customXml" Target="../ink/ink166.xml"/><Relationship Id="rId10" Type="http://schemas.openxmlformats.org/officeDocument/2006/relationships/image" Target="NULL"/><Relationship Id="rId31" Type="http://schemas.openxmlformats.org/officeDocument/2006/relationships/customXml" Target="../ink/ink117.xml"/><Relationship Id="rId52" Type="http://schemas.openxmlformats.org/officeDocument/2006/relationships/image" Target="NULL"/><Relationship Id="rId73" Type="http://schemas.openxmlformats.org/officeDocument/2006/relationships/customXml" Target="../ink/ink138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151.xml"/><Relationship Id="rId101" Type="http://schemas.openxmlformats.org/officeDocument/2006/relationships/customXml" Target="../ink/ink152.xml"/><Relationship Id="rId122" Type="http://schemas.openxmlformats.org/officeDocument/2006/relationships/image" Target="NULL"/><Relationship Id="rId143" Type="http://schemas.openxmlformats.org/officeDocument/2006/relationships/image" Target="NULL"/><Relationship Id="rId148" Type="http://schemas.openxmlformats.org/officeDocument/2006/relationships/customXml" Target="../ink/ink177.xml"/><Relationship Id="rId164" Type="http://schemas.openxmlformats.org/officeDocument/2006/relationships/customXml" Target="../ink/ink186.xml"/><Relationship Id="rId16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06.xml"/><Relationship Id="rId26" Type="http://schemas.openxmlformats.org/officeDocument/2006/relationships/image" Target="NULL"/><Relationship Id="rId47" Type="http://schemas.openxmlformats.org/officeDocument/2006/relationships/customXml" Target="../ink/ink125.xml"/><Relationship Id="rId68" Type="http://schemas.openxmlformats.org/officeDocument/2006/relationships/image" Target="NULL"/><Relationship Id="rId89" Type="http://schemas.openxmlformats.org/officeDocument/2006/relationships/customXml" Target="../ink/ink146.xml"/><Relationship Id="rId112" Type="http://schemas.openxmlformats.org/officeDocument/2006/relationships/customXml" Target="../ink/ink158.xml"/><Relationship Id="rId133" Type="http://schemas.openxmlformats.org/officeDocument/2006/relationships/image" Target="NULL"/><Relationship Id="rId154" Type="http://schemas.openxmlformats.org/officeDocument/2006/relationships/customXml" Target="../ink/ink180.xml"/><Relationship Id="rId175" Type="http://schemas.openxmlformats.org/officeDocument/2006/relationships/image" Target="NULL"/><Relationship Id="rId16" Type="http://schemas.openxmlformats.org/officeDocument/2006/relationships/image" Target="NULL"/><Relationship Id="rId37" Type="http://schemas.openxmlformats.org/officeDocument/2006/relationships/customXml" Target="../ink/ink120.xml"/><Relationship Id="rId58" Type="http://schemas.openxmlformats.org/officeDocument/2006/relationships/image" Target="NULL"/><Relationship Id="rId79" Type="http://schemas.openxmlformats.org/officeDocument/2006/relationships/customXml" Target="../ink/ink141.xml"/><Relationship Id="rId102" Type="http://schemas.openxmlformats.org/officeDocument/2006/relationships/image" Target="NULL"/><Relationship Id="rId123" Type="http://schemas.openxmlformats.org/officeDocument/2006/relationships/customXml" Target="../ink/ink164.xml"/><Relationship Id="rId144" Type="http://schemas.openxmlformats.org/officeDocument/2006/relationships/customXml" Target="../ink/ink175.xml"/><Relationship Id="rId90" Type="http://schemas.openxmlformats.org/officeDocument/2006/relationships/image" Target="NULL"/><Relationship Id="rId165" Type="http://schemas.openxmlformats.org/officeDocument/2006/relationships/image" Target="NULL"/><Relationship Id="rId27" Type="http://schemas.openxmlformats.org/officeDocument/2006/relationships/customXml" Target="../ink/ink115.xml"/><Relationship Id="rId48" Type="http://schemas.openxmlformats.org/officeDocument/2006/relationships/image" Target="NULL"/><Relationship Id="rId69" Type="http://schemas.openxmlformats.org/officeDocument/2006/relationships/customXml" Target="../ink/ink136.xml"/><Relationship Id="rId113" Type="http://schemas.openxmlformats.org/officeDocument/2006/relationships/image" Target="NULL"/><Relationship Id="rId134" Type="http://schemas.openxmlformats.org/officeDocument/2006/relationships/customXml" Target="../ink/ink170.xml"/><Relationship Id="rId80" Type="http://schemas.openxmlformats.org/officeDocument/2006/relationships/image" Target="NULL"/><Relationship Id="rId155" Type="http://schemas.openxmlformats.org/officeDocument/2006/relationships/customXml" Target="../ink/ink181.xml"/><Relationship Id="rId176" Type="http://schemas.openxmlformats.org/officeDocument/2006/relationships/customXml" Target="../ink/ink192.xml"/><Relationship Id="rId17" Type="http://schemas.openxmlformats.org/officeDocument/2006/relationships/customXml" Target="../ink/ink110.xml"/><Relationship Id="rId38" Type="http://schemas.openxmlformats.org/officeDocument/2006/relationships/image" Target="NULL"/><Relationship Id="rId59" Type="http://schemas.openxmlformats.org/officeDocument/2006/relationships/customXml" Target="../ink/ink131.xml"/><Relationship Id="rId103" Type="http://schemas.openxmlformats.org/officeDocument/2006/relationships/customXml" Target="../ink/ink153.xml"/><Relationship Id="rId124" Type="http://schemas.openxmlformats.org/officeDocument/2006/relationships/image" Target="NULL"/><Relationship Id="rId70" Type="http://schemas.openxmlformats.org/officeDocument/2006/relationships/image" Target="NULL"/><Relationship Id="rId91" Type="http://schemas.openxmlformats.org/officeDocument/2006/relationships/customXml" Target="../ink/ink147.xml"/><Relationship Id="rId145" Type="http://schemas.openxmlformats.org/officeDocument/2006/relationships/image" Target="NULL"/><Relationship Id="rId166" Type="http://schemas.openxmlformats.org/officeDocument/2006/relationships/customXml" Target="../ink/ink18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customXml" Target="../ink/ink213.xml"/><Relationship Id="rId47" Type="http://schemas.openxmlformats.org/officeDocument/2006/relationships/image" Target="NULL"/><Relationship Id="rId50" Type="http://schemas.openxmlformats.org/officeDocument/2006/relationships/customXml" Target="../ink/ink217.xml"/><Relationship Id="rId55" Type="http://schemas.openxmlformats.org/officeDocument/2006/relationships/image" Target="NULL"/><Relationship Id="rId6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99.xml"/><Relationship Id="rId29" Type="http://schemas.openxmlformats.org/officeDocument/2006/relationships/customXml" Target="../ink/ink206.xml"/><Relationship Id="rId11" Type="http://schemas.openxmlformats.org/officeDocument/2006/relationships/image" Target="NULL"/><Relationship Id="rId24" Type="http://schemas.openxmlformats.org/officeDocument/2006/relationships/customXml" Target="../ink/ink203.xm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customXml" Target="../ink/ink212.xml"/><Relationship Id="rId45" Type="http://schemas.openxmlformats.org/officeDocument/2006/relationships/image" Target="../media/image243.emf"/><Relationship Id="rId53" Type="http://schemas.openxmlformats.org/officeDocument/2006/relationships/image" Target="NULL"/><Relationship Id="rId58" Type="http://schemas.openxmlformats.org/officeDocument/2006/relationships/customXml" Target="../ink/ink221.xml"/><Relationship Id="rId5" Type="http://schemas.openxmlformats.org/officeDocument/2006/relationships/image" Target="NULL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209.xml"/><Relationship Id="rId43" Type="http://schemas.openxmlformats.org/officeDocument/2006/relationships/image" Target="NULL"/><Relationship Id="rId48" Type="http://schemas.openxmlformats.org/officeDocument/2006/relationships/customXml" Target="../ink/ink216.xml"/><Relationship Id="rId56" Type="http://schemas.openxmlformats.org/officeDocument/2006/relationships/customXml" Target="../ink/ink220.xml"/><Relationship Id="rId8" Type="http://schemas.openxmlformats.org/officeDocument/2006/relationships/customXml" Target="../ink/ink195.xml"/><Relationship Id="rId51" Type="http://schemas.openxmlformats.org/officeDocument/2006/relationships/image" Target="NULL"/><Relationship Id="rId3" Type="http://schemas.openxmlformats.org/officeDocument/2006/relationships/image" Target="../media/image3100.png"/><Relationship Id="rId12" Type="http://schemas.openxmlformats.org/officeDocument/2006/relationships/customXml" Target="../ink/ink19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208.xml"/><Relationship Id="rId38" Type="http://schemas.openxmlformats.org/officeDocument/2006/relationships/customXml" Target="../ink/ink211.xml"/><Relationship Id="rId46" Type="http://schemas.openxmlformats.org/officeDocument/2006/relationships/customXml" Target="../ink/ink215.xml"/><Relationship Id="rId59" Type="http://schemas.openxmlformats.org/officeDocument/2006/relationships/image" Target="NULL"/><Relationship Id="rId20" Type="http://schemas.openxmlformats.org/officeDocument/2006/relationships/customXml" Target="../ink/ink201.xml"/><Relationship Id="rId41" Type="http://schemas.openxmlformats.org/officeDocument/2006/relationships/image" Target="NULL"/><Relationship Id="rId54" Type="http://schemas.openxmlformats.org/officeDocument/2006/relationships/customXml" Target="../ink/ink219.xml"/><Relationship Id="rId62" Type="http://schemas.openxmlformats.org/officeDocument/2006/relationships/customXml" Target="../ink/ink2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205.xml"/><Relationship Id="rId36" Type="http://schemas.openxmlformats.org/officeDocument/2006/relationships/customXml" Target="../ink/ink210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196.xml"/><Relationship Id="rId31" Type="http://schemas.openxmlformats.org/officeDocument/2006/relationships/customXml" Target="../ink/ink207.xml"/><Relationship Id="rId44" Type="http://schemas.openxmlformats.org/officeDocument/2006/relationships/customXml" Target="../ink/ink214.xml"/><Relationship Id="rId52" Type="http://schemas.openxmlformats.org/officeDocument/2006/relationships/customXml" Target="../ink/ink218.xml"/><Relationship Id="rId60" Type="http://schemas.openxmlformats.org/officeDocument/2006/relationships/customXml" Target="../ink/ink222.xml"/><Relationship Id="rId4" Type="http://schemas.openxmlformats.org/officeDocument/2006/relationships/customXml" Target="../ink/ink193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21" Type="http://schemas.openxmlformats.org/officeDocument/2006/relationships/customXml" Target="../ink/ink233.xml"/><Relationship Id="rId42" Type="http://schemas.openxmlformats.org/officeDocument/2006/relationships/image" Target="../media/image80.png"/><Relationship Id="rId47" Type="http://schemas.openxmlformats.org/officeDocument/2006/relationships/customXml" Target="../ink/ink246.xml"/><Relationship Id="rId63" Type="http://schemas.openxmlformats.org/officeDocument/2006/relationships/customXml" Target="../ink/ink254.xml"/><Relationship Id="rId68" Type="http://schemas.openxmlformats.org/officeDocument/2006/relationships/image" Target="../media/image93.png"/><Relationship Id="rId84" Type="http://schemas.openxmlformats.org/officeDocument/2006/relationships/image" Target="../media/image101.png"/><Relationship Id="rId89" Type="http://schemas.openxmlformats.org/officeDocument/2006/relationships/customXml" Target="../ink/ink267.xml"/><Relationship Id="rId16" Type="http://schemas.openxmlformats.org/officeDocument/2006/relationships/image" Target="../media/image68.png"/><Relationship Id="rId11" Type="http://schemas.openxmlformats.org/officeDocument/2006/relationships/customXml" Target="../ink/ink228.xml"/><Relationship Id="rId32" Type="http://schemas.openxmlformats.org/officeDocument/2006/relationships/image" Target="../media/image75.png"/><Relationship Id="rId37" Type="http://schemas.openxmlformats.org/officeDocument/2006/relationships/customXml" Target="../ink/ink241.xml"/><Relationship Id="rId53" Type="http://schemas.openxmlformats.org/officeDocument/2006/relationships/customXml" Target="../ink/ink249.xml"/><Relationship Id="rId58" Type="http://schemas.openxmlformats.org/officeDocument/2006/relationships/image" Target="../media/image88.png"/><Relationship Id="rId74" Type="http://schemas.openxmlformats.org/officeDocument/2006/relationships/image" Target="../media/image96.png"/><Relationship Id="rId79" Type="http://schemas.openxmlformats.org/officeDocument/2006/relationships/customXml" Target="../ink/ink262.xml"/><Relationship Id="rId5" Type="http://schemas.openxmlformats.org/officeDocument/2006/relationships/customXml" Target="../ink/ink225.xml"/><Relationship Id="rId90" Type="http://schemas.openxmlformats.org/officeDocument/2006/relationships/image" Target="../media/image104.png"/><Relationship Id="rId95" Type="http://schemas.openxmlformats.org/officeDocument/2006/relationships/customXml" Target="../ink/ink270.xml"/><Relationship Id="rId22" Type="http://schemas.openxmlformats.org/officeDocument/2006/relationships/image" Target="../media/image71.png"/><Relationship Id="rId27" Type="http://schemas.openxmlformats.org/officeDocument/2006/relationships/customXml" Target="../ink/ink236.xml"/><Relationship Id="rId43" Type="http://schemas.openxmlformats.org/officeDocument/2006/relationships/customXml" Target="../ink/ink244.xml"/><Relationship Id="rId48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customXml" Target="../ink/ink257.xml"/><Relationship Id="rId80" Type="http://schemas.openxmlformats.org/officeDocument/2006/relationships/image" Target="../media/image99.png"/><Relationship Id="rId85" Type="http://schemas.openxmlformats.org/officeDocument/2006/relationships/customXml" Target="../ink/ink265.xml"/><Relationship Id="rId3" Type="http://schemas.openxmlformats.org/officeDocument/2006/relationships/customXml" Target="../ink/ink224.xml"/><Relationship Id="rId12" Type="http://schemas.openxmlformats.org/officeDocument/2006/relationships/image" Target="../media/image66.png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59" Type="http://schemas.openxmlformats.org/officeDocument/2006/relationships/customXml" Target="../ink/ink252.xml"/><Relationship Id="rId67" Type="http://schemas.openxmlformats.org/officeDocument/2006/relationships/customXml" Target="../ink/ink256.xml"/><Relationship Id="rId20" Type="http://schemas.openxmlformats.org/officeDocument/2006/relationships/image" Target="../media/image70.png"/><Relationship Id="rId41" Type="http://schemas.openxmlformats.org/officeDocument/2006/relationships/customXml" Target="../ink/ink243.xml"/><Relationship Id="rId54" Type="http://schemas.openxmlformats.org/officeDocument/2006/relationships/image" Target="../media/image86.png"/><Relationship Id="rId62" Type="http://schemas.openxmlformats.org/officeDocument/2006/relationships/image" Target="../media/image90.png"/><Relationship Id="rId70" Type="http://schemas.openxmlformats.org/officeDocument/2006/relationships/image" Target="../media/image94.png"/><Relationship Id="rId75" Type="http://schemas.openxmlformats.org/officeDocument/2006/relationships/customXml" Target="../ink/ink260.xml"/><Relationship Id="rId83" Type="http://schemas.openxmlformats.org/officeDocument/2006/relationships/customXml" Target="../ink/ink264.xml"/><Relationship Id="rId88" Type="http://schemas.openxmlformats.org/officeDocument/2006/relationships/image" Target="../media/image103.png"/><Relationship Id="rId91" Type="http://schemas.openxmlformats.org/officeDocument/2006/relationships/customXml" Target="../ink/ink268.xml"/><Relationship Id="rId9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../media/image25.png"/><Relationship Id="rId36" Type="http://schemas.openxmlformats.org/officeDocument/2006/relationships/image" Target="../media/image77.png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10" Type="http://schemas.openxmlformats.org/officeDocument/2006/relationships/image" Target="../media/image65.png"/><Relationship Id="rId31" Type="http://schemas.openxmlformats.org/officeDocument/2006/relationships/customXml" Target="../ink/ink238.xml"/><Relationship Id="rId44" Type="http://schemas.openxmlformats.org/officeDocument/2006/relationships/image" Target="../media/image81.png"/><Relationship Id="rId52" Type="http://schemas.openxmlformats.org/officeDocument/2006/relationships/image" Target="../media/image85.png"/><Relationship Id="rId60" Type="http://schemas.openxmlformats.org/officeDocument/2006/relationships/image" Target="../media/image89.png"/><Relationship Id="rId65" Type="http://schemas.openxmlformats.org/officeDocument/2006/relationships/customXml" Target="../ink/ink255.xml"/><Relationship Id="rId73" Type="http://schemas.openxmlformats.org/officeDocument/2006/relationships/customXml" Target="../ink/ink259.xml"/><Relationship Id="rId78" Type="http://schemas.openxmlformats.org/officeDocument/2006/relationships/image" Target="../media/image98.png"/><Relationship Id="rId81" Type="http://schemas.openxmlformats.org/officeDocument/2006/relationships/customXml" Target="../ink/ink263.xml"/><Relationship Id="rId86" Type="http://schemas.openxmlformats.org/officeDocument/2006/relationships/image" Target="../media/image102.png"/><Relationship Id="rId94" Type="http://schemas.openxmlformats.org/officeDocument/2006/relationships/image" Target="../media/image106.png"/><Relationship Id="rId4" Type="http://schemas.openxmlformats.org/officeDocument/2006/relationships/image" Target="../media/image62.png"/><Relationship Id="rId9" Type="http://schemas.openxmlformats.org/officeDocument/2006/relationships/customXml" Target="../ink/ink227.xml"/><Relationship Id="rId13" Type="http://schemas.openxmlformats.org/officeDocument/2006/relationships/customXml" Target="../ink/ink229.xml"/><Relationship Id="rId18" Type="http://schemas.openxmlformats.org/officeDocument/2006/relationships/image" Target="../media/image69.png"/><Relationship Id="rId39" Type="http://schemas.openxmlformats.org/officeDocument/2006/relationships/customXml" Target="../ink/ink242.xml"/><Relationship Id="rId34" Type="http://schemas.openxmlformats.org/officeDocument/2006/relationships/image" Target="../media/image76.png"/><Relationship Id="rId50" Type="http://schemas.openxmlformats.org/officeDocument/2006/relationships/image" Target="../media/image84.png"/><Relationship Id="rId55" Type="http://schemas.openxmlformats.org/officeDocument/2006/relationships/customXml" Target="../ink/ink250.xml"/><Relationship Id="rId76" Type="http://schemas.openxmlformats.org/officeDocument/2006/relationships/image" Target="../media/image97.png"/><Relationship Id="rId97" Type="http://schemas.openxmlformats.org/officeDocument/2006/relationships/customXml" Target="../ink/ink271.xml"/><Relationship Id="rId7" Type="http://schemas.openxmlformats.org/officeDocument/2006/relationships/customXml" Target="../ink/ink226.xml"/><Relationship Id="rId71" Type="http://schemas.openxmlformats.org/officeDocument/2006/relationships/customXml" Target="../ink/ink258.xml"/><Relationship Id="rId92" Type="http://schemas.openxmlformats.org/officeDocument/2006/relationships/image" Target="../media/image105.png"/><Relationship Id="rId2" Type="http://schemas.openxmlformats.org/officeDocument/2006/relationships/image" Target="../media/image610.png"/><Relationship Id="rId29" Type="http://schemas.openxmlformats.org/officeDocument/2006/relationships/customXml" Target="../ink/ink237.xml"/><Relationship Id="rId24" Type="http://schemas.openxmlformats.org/officeDocument/2006/relationships/image" Target="../media/image72.png"/><Relationship Id="rId40" Type="http://schemas.openxmlformats.org/officeDocument/2006/relationships/image" Target="../media/image79.png"/><Relationship Id="rId45" Type="http://schemas.openxmlformats.org/officeDocument/2006/relationships/customXml" Target="../ink/ink245.xml"/><Relationship Id="rId66" Type="http://schemas.openxmlformats.org/officeDocument/2006/relationships/image" Target="../media/image92.png"/><Relationship Id="rId87" Type="http://schemas.openxmlformats.org/officeDocument/2006/relationships/customXml" Target="../ink/ink266.xml"/><Relationship Id="rId61" Type="http://schemas.openxmlformats.org/officeDocument/2006/relationships/customXml" Target="../ink/ink253.xml"/><Relationship Id="rId82" Type="http://schemas.openxmlformats.org/officeDocument/2006/relationships/image" Target="../media/image100.png"/><Relationship Id="rId19" Type="http://schemas.openxmlformats.org/officeDocument/2006/relationships/customXml" Target="../ink/ink232.xml"/><Relationship Id="rId14" Type="http://schemas.openxmlformats.org/officeDocument/2006/relationships/image" Target="../media/image67.png"/><Relationship Id="rId30" Type="http://schemas.openxmlformats.org/officeDocument/2006/relationships/image" Target="../media/image74.png"/><Relationship Id="rId35" Type="http://schemas.openxmlformats.org/officeDocument/2006/relationships/customXml" Target="../ink/ink240.xml"/><Relationship Id="rId56" Type="http://schemas.openxmlformats.org/officeDocument/2006/relationships/image" Target="../media/image87.png"/><Relationship Id="rId77" Type="http://schemas.openxmlformats.org/officeDocument/2006/relationships/customXml" Target="../ink/ink261.xml"/><Relationship Id="rId8" Type="http://schemas.openxmlformats.org/officeDocument/2006/relationships/image" Target="../media/image64.png"/><Relationship Id="rId51" Type="http://schemas.openxmlformats.org/officeDocument/2006/relationships/customXml" Target="../ink/ink248.xml"/><Relationship Id="rId72" Type="http://schemas.openxmlformats.org/officeDocument/2006/relationships/image" Target="../media/image95.png"/><Relationship Id="rId93" Type="http://schemas.openxmlformats.org/officeDocument/2006/relationships/customXml" Target="../ink/ink269.xml"/><Relationship Id="rId98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.png"/><Relationship Id="rId21" Type="http://schemas.openxmlformats.org/officeDocument/2006/relationships/image" Target="../media/image117.png"/><Relationship Id="rId42" Type="http://schemas.openxmlformats.org/officeDocument/2006/relationships/customXml" Target="../ink/ink293.xml"/><Relationship Id="rId63" Type="http://schemas.openxmlformats.org/officeDocument/2006/relationships/image" Target="../media/image137.png"/><Relationship Id="rId84" Type="http://schemas.openxmlformats.org/officeDocument/2006/relationships/image" Target="../media/image147.png"/><Relationship Id="rId16" Type="http://schemas.openxmlformats.org/officeDocument/2006/relationships/customXml" Target="../ink/ink279.xml"/><Relationship Id="rId107" Type="http://schemas.openxmlformats.org/officeDocument/2006/relationships/image" Target="../media/image157.png"/><Relationship Id="rId11" Type="http://schemas.openxmlformats.org/officeDocument/2006/relationships/customXml" Target="../ink/ink276.xml"/><Relationship Id="rId32" Type="http://schemas.openxmlformats.org/officeDocument/2006/relationships/image" Target="../media/image122.png"/><Relationship Id="rId37" Type="http://schemas.openxmlformats.org/officeDocument/2006/relationships/image" Target="../media/image124.png"/><Relationship Id="rId53" Type="http://schemas.openxmlformats.org/officeDocument/2006/relationships/image" Target="../media/image132.png"/><Relationship Id="rId58" Type="http://schemas.openxmlformats.org/officeDocument/2006/relationships/customXml" Target="../ink/ink301.xml"/><Relationship Id="rId74" Type="http://schemas.openxmlformats.org/officeDocument/2006/relationships/image" Target="../media/image142.png"/><Relationship Id="rId79" Type="http://schemas.openxmlformats.org/officeDocument/2006/relationships/customXml" Target="../ink/ink312.xml"/><Relationship Id="rId102" Type="http://schemas.openxmlformats.org/officeDocument/2006/relationships/customXml" Target="../ink/ink325.xml"/><Relationship Id="rId123" Type="http://schemas.openxmlformats.org/officeDocument/2006/relationships/image" Target="../media/image165.png"/><Relationship Id="rId128" Type="http://schemas.openxmlformats.org/officeDocument/2006/relationships/customXml" Target="../ink/ink338.xml"/><Relationship Id="rId5" Type="http://schemas.openxmlformats.org/officeDocument/2006/relationships/customXml" Target="../ink/ink273.xml"/><Relationship Id="rId90" Type="http://schemas.openxmlformats.org/officeDocument/2006/relationships/image" Target="../media/image150.png"/><Relationship Id="rId95" Type="http://schemas.openxmlformats.org/officeDocument/2006/relationships/customXml" Target="../ink/ink321.xml"/><Relationship Id="rId22" Type="http://schemas.openxmlformats.org/officeDocument/2006/relationships/customXml" Target="../ink/ink282.xml"/><Relationship Id="rId27" Type="http://schemas.openxmlformats.org/officeDocument/2006/relationships/image" Target="../media/image120.png"/><Relationship Id="rId43" Type="http://schemas.openxmlformats.org/officeDocument/2006/relationships/image" Target="../media/image127.png"/><Relationship Id="rId48" Type="http://schemas.openxmlformats.org/officeDocument/2006/relationships/customXml" Target="../ink/ink296.xml"/><Relationship Id="rId64" Type="http://schemas.openxmlformats.org/officeDocument/2006/relationships/customXml" Target="../ink/ink304.xml"/><Relationship Id="rId69" Type="http://schemas.openxmlformats.org/officeDocument/2006/relationships/image" Target="../media/image140.png"/><Relationship Id="rId113" Type="http://schemas.openxmlformats.org/officeDocument/2006/relationships/image" Target="../media/image160.png"/><Relationship Id="rId118" Type="http://schemas.openxmlformats.org/officeDocument/2006/relationships/customXml" Target="../ink/ink333.xml"/><Relationship Id="rId80" Type="http://schemas.openxmlformats.org/officeDocument/2006/relationships/image" Target="../media/image145.png"/><Relationship Id="rId85" Type="http://schemas.openxmlformats.org/officeDocument/2006/relationships/customXml" Target="../ink/ink315.xml"/><Relationship Id="rId12" Type="http://schemas.openxmlformats.org/officeDocument/2006/relationships/image" Target="../media/image114.png"/><Relationship Id="rId17" Type="http://schemas.openxmlformats.org/officeDocument/2006/relationships/image" Target="../media/image115.png"/><Relationship Id="rId33" Type="http://schemas.openxmlformats.org/officeDocument/2006/relationships/customXml" Target="../ink/ink288.xml"/><Relationship Id="rId38" Type="http://schemas.openxmlformats.org/officeDocument/2006/relationships/customXml" Target="../ink/ink291.xml"/><Relationship Id="rId59" Type="http://schemas.openxmlformats.org/officeDocument/2006/relationships/image" Target="../media/image135.png"/><Relationship Id="rId103" Type="http://schemas.openxmlformats.org/officeDocument/2006/relationships/image" Target="../media/image155.png"/><Relationship Id="rId108" Type="http://schemas.openxmlformats.org/officeDocument/2006/relationships/customXml" Target="../ink/ink328.xml"/><Relationship Id="rId124" Type="http://schemas.openxmlformats.org/officeDocument/2006/relationships/customXml" Target="../ink/ink336.xml"/><Relationship Id="rId129" Type="http://schemas.openxmlformats.org/officeDocument/2006/relationships/image" Target="../media/image168.png"/><Relationship Id="rId54" Type="http://schemas.openxmlformats.org/officeDocument/2006/relationships/customXml" Target="../ink/ink299.xml"/><Relationship Id="rId70" Type="http://schemas.openxmlformats.org/officeDocument/2006/relationships/customXml" Target="../ink/ink307.xml"/><Relationship Id="rId75" Type="http://schemas.openxmlformats.org/officeDocument/2006/relationships/customXml" Target="../ink/ink310.xml"/><Relationship Id="rId91" Type="http://schemas.openxmlformats.org/officeDocument/2006/relationships/customXml" Target="../ink/ink318.xml"/><Relationship Id="rId96" Type="http://schemas.openxmlformats.org/officeDocument/2006/relationships/customXml" Target="../ink/ink3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23" Type="http://schemas.openxmlformats.org/officeDocument/2006/relationships/image" Target="../media/image118.png"/><Relationship Id="rId28" Type="http://schemas.openxmlformats.org/officeDocument/2006/relationships/customXml" Target="../ink/ink285.xml"/><Relationship Id="rId49" Type="http://schemas.openxmlformats.org/officeDocument/2006/relationships/image" Target="../media/image130.png"/><Relationship Id="rId114" Type="http://schemas.openxmlformats.org/officeDocument/2006/relationships/customXml" Target="../ink/ink331.xml"/><Relationship Id="rId119" Type="http://schemas.openxmlformats.org/officeDocument/2006/relationships/image" Target="../media/image163.png"/><Relationship Id="rId44" Type="http://schemas.openxmlformats.org/officeDocument/2006/relationships/customXml" Target="../ink/ink294.xml"/><Relationship Id="rId60" Type="http://schemas.openxmlformats.org/officeDocument/2006/relationships/customXml" Target="../ink/ink302.xml"/><Relationship Id="rId65" Type="http://schemas.openxmlformats.org/officeDocument/2006/relationships/image" Target="../media/image138.png"/><Relationship Id="rId81" Type="http://schemas.openxmlformats.org/officeDocument/2006/relationships/customXml" Target="../ink/ink313.xml"/><Relationship Id="rId86" Type="http://schemas.openxmlformats.org/officeDocument/2006/relationships/image" Target="../media/image148.png"/><Relationship Id="rId130" Type="http://schemas.openxmlformats.org/officeDocument/2006/relationships/customXml" Target="../ink/ink339.xml"/><Relationship Id="rId13" Type="http://schemas.openxmlformats.org/officeDocument/2006/relationships/customXml" Target="../ink/ink277.xml"/><Relationship Id="rId18" Type="http://schemas.openxmlformats.org/officeDocument/2006/relationships/customXml" Target="../ink/ink280.xml"/><Relationship Id="rId39" Type="http://schemas.openxmlformats.org/officeDocument/2006/relationships/image" Target="../media/image125.png"/><Relationship Id="rId109" Type="http://schemas.openxmlformats.org/officeDocument/2006/relationships/image" Target="../media/image158.png"/><Relationship Id="rId34" Type="http://schemas.openxmlformats.org/officeDocument/2006/relationships/customXml" Target="../ink/ink289.xml"/><Relationship Id="rId50" Type="http://schemas.openxmlformats.org/officeDocument/2006/relationships/customXml" Target="../ink/ink297.xml"/><Relationship Id="rId55" Type="http://schemas.openxmlformats.org/officeDocument/2006/relationships/image" Target="../media/image133.png"/><Relationship Id="rId76" Type="http://schemas.openxmlformats.org/officeDocument/2006/relationships/image" Target="../media/image143.png"/><Relationship Id="rId97" Type="http://schemas.openxmlformats.org/officeDocument/2006/relationships/image" Target="../media/image152.png"/><Relationship Id="rId104" Type="http://schemas.openxmlformats.org/officeDocument/2006/relationships/customXml" Target="../ink/ink326.xml"/><Relationship Id="rId120" Type="http://schemas.openxmlformats.org/officeDocument/2006/relationships/customXml" Target="../ink/ink334.xml"/><Relationship Id="rId125" Type="http://schemas.openxmlformats.org/officeDocument/2006/relationships/image" Target="../media/image166.png"/><Relationship Id="rId7" Type="http://schemas.openxmlformats.org/officeDocument/2006/relationships/customXml" Target="../ink/ink274.xml"/><Relationship Id="rId71" Type="http://schemas.openxmlformats.org/officeDocument/2006/relationships/image" Target="../media/image141.png"/><Relationship Id="rId92" Type="http://schemas.openxmlformats.org/officeDocument/2006/relationships/image" Target="../media/image151.png"/><Relationship Id="rId2" Type="http://schemas.openxmlformats.org/officeDocument/2006/relationships/image" Target="../media/image109.png"/><Relationship Id="rId29" Type="http://schemas.openxmlformats.org/officeDocument/2006/relationships/customXml" Target="../ink/ink286.xml"/><Relationship Id="rId24" Type="http://schemas.openxmlformats.org/officeDocument/2006/relationships/customXml" Target="../ink/ink283.xml"/><Relationship Id="rId40" Type="http://schemas.openxmlformats.org/officeDocument/2006/relationships/customXml" Target="../ink/ink292.xml"/><Relationship Id="rId45" Type="http://schemas.openxmlformats.org/officeDocument/2006/relationships/image" Target="../media/image128.png"/><Relationship Id="rId66" Type="http://schemas.openxmlformats.org/officeDocument/2006/relationships/customXml" Target="../ink/ink305.xml"/><Relationship Id="rId87" Type="http://schemas.openxmlformats.org/officeDocument/2006/relationships/customXml" Target="../ink/ink316.xml"/><Relationship Id="rId110" Type="http://schemas.openxmlformats.org/officeDocument/2006/relationships/customXml" Target="../ink/ink329.xml"/><Relationship Id="rId115" Type="http://schemas.openxmlformats.org/officeDocument/2006/relationships/image" Target="../media/image161.png"/><Relationship Id="rId131" Type="http://schemas.openxmlformats.org/officeDocument/2006/relationships/image" Target="../media/image169.png"/><Relationship Id="rId61" Type="http://schemas.openxmlformats.org/officeDocument/2006/relationships/image" Target="../media/image136.png"/><Relationship Id="rId82" Type="http://schemas.openxmlformats.org/officeDocument/2006/relationships/image" Target="../media/image146.png"/><Relationship Id="rId19" Type="http://schemas.openxmlformats.org/officeDocument/2006/relationships/image" Target="../media/image116.png"/><Relationship Id="rId14" Type="http://schemas.openxmlformats.org/officeDocument/2006/relationships/image" Target="../media/image25.png"/><Relationship Id="rId30" Type="http://schemas.openxmlformats.org/officeDocument/2006/relationships/image" Target="../media/image121.png"/><Relationship Id="rId35" Type="http://schemas.openxmlformats.org/officeDocument/2006/relationships/image" Target="../media/image123.png"/><Relationship Id="rId56" Type="http://schemas.openxmlformats.org/officeDocument/2006/relationships/customXml" Target="../ink/ink300.xml"/><Relationship Id="rId77" Type="http://schemas.openxmlformats.org/officeDocument/2006/relationships/customXml" Target="../ink/ink311.xml"/><Relationship Id="rId100" Type="http://schemas.openxmlformats.org/officeDocument/2006/relationships/customXml" Target="../ink/ink324.xml"/><Relationship Id="rId105" Type="http://schemas.openxmlformats.org/officeDocument/2006/relationships/image" Target="../media/image156.png"/><Relationship Id="rId126" Type="http://schemas.openxmlformats.org/officeDocument/2006/relationships/customXml" Target="../ink/ink337.xml"/><Relationship Id="rId8" Type="http://schemas.openxmlformats.org/officeDocument/2006/relationships/image" Target="../media/image112.png"/><Relationship Id="rId51" Type="http://schemas.openxmlformats.org/officeDocument/2006/relationships/image" Target="../media/image131.png"/><Relationship Id="rId72" Type="http://schemas.openxmlformats.org/officeDocument/2006/relationships/customXml" Target="../ink/ink308.xml"/><Relationship Id="rId93" Type="http://schemas.openxmlformats.org/officeDocument/2006/relationships/customXml" Target="../ink/ink319.xml"/><Relationship Id="rId98" Type="http://schemas.openxmlformats.org/officeDocument/2006/relationships/customXml" Target="../ink/ink323.xml"/><Relationship Id="rId121" Type="http://schemas.openxmlformats.org/officeDocument/2006/relationships/image" Target="../media/image164.png"/><Relationship Id="rId3" Type="http://schemas.openxmlformats.org/officeDocument/2006/relationships/customXml" Target="../ink/ink272.xml"/><Relationship Id="rId25" Type="http://schemas.openxmlformats.org/officeDocument/2006/relationships/image" Target="../media/image119.png"/><Relationship Id="rId46" Type="http://schemas.openxmlformats.org/officeDocument/2006/relationships/customXml" Target="../ink/ink295.xml"/><Relationship Id="rId67" Type="http://schemas.openxmlformats.org/officeDocument/2006/relationships/image" Target="../media/image139.png"/><Relationship Id="rId116" Type="http://schemas.openxmlformats.org/officeDocument/2006/relationships/customXml" Target="../ink/ink332.xml"/><Relationship Id="rId20" Type="http://schemas.openxmlformats.org/officeDocument/2006/relationships/customXml" Target="../ink/ink281.xml"/><Relationship Id="rId41" Type="http://schemas.openxmlformats.org/officeDocument/2006/relationships/image" Target="../media/image126.png"/><Relationship Id="rId62" Type="http://schemas.openxmlformats.org/officeDocument/2006/relationships/customXml" Target="../ink/ink303.xml"/><Relationship Id="rId83" Type="http://schemas.openxmlformats.org/officeDocument/2006/relationships/customXml" Target="../ink/ink314.xml"/><Relationship Id="rId88" Type="http://schemas.openxmlformats.org/officeDocument/2006/relationships/image" Target="../media/image149.png"/><Relationship Id="rId111" Type="http://schemas.openxmlformats.org/officeDocument/2006/relationships/image" Target="../media/image159.png"/><Relationship Id="rId132" Type="http://schemas.openxmlformats.org/officeDocument/2006/relationships/customXml" Target="../ink/ink340.xml"/><Relationship Id="rId15" Type="http://schemas.openxmlformats.org/officeDocument/2006/relationships/customXml" Target="../ink/ink278.xml"/><Relationship Id="rId36" Type="http://schemas.openxmlformats.org/officeDocument/2006/relationships/customXml" Target="../ink/ink290.xml"/><Relationship Id="rId57" Type="http://schemas.openxmlformats.org/officeDocument/2006/relationships/image" Target="../media/image134.png"/><Relationship Id="rId106" Type="http://schemas.openxmlformats.org/officeDocument/2006/relationships/customXml" Target="../ink/ink327.xml"/><Relationship Id="rId127" Type="http://schemas.openxmlformats.org/officeDocument/2006/relationships/image" Target="../media/image167.png"/><Relationship Id="rId10" Type="http://schemas.openxmlformats.org/officeDocument/2006/relationships/image" Target="../media/image113.png"/><Relationship Id="rId31" Type="http://schemas.openxmlformats.org/officeDocument/2006/relationships/customXml" Target="../ink/ink287.xml"/><Relationship Id="rId52" Type="http://schemas.openxmlformats.org/officeDocument/2006/relationships/customXml" Target="../ink/ink298.xml"/><Relationship Id="rId73" Type="http://schemas.openxmlformats.org/officeDocument/2006/relationships/customXml" Target="../ink/ink309.xml"/><Relationship Id="rId78" Type="http://schemas.openxmlformats.org/officeDocument/2006/relationships/image" Target="../media/image144.png"/><Relationship Id="rId94" Type="http://schemas.openxmlformats.org/officeDocument/2006/relationships/customXml" Target="../ink/ink320.xml"/><Relationship Id="rId99" Type="http://schemas.openxmlformats.org/officeDocument/2006/relationships/image" Target="../media/image153.png"/><Relationship Id="rId101" Type="http://schemas.openxmlformats.org/officeDocument/2006/relationships/image" Target="../media/image154.png"/><Relationship Id="rId122" Type="http://schemas.openxmlformats.org/officeDocument/2006/relationships/customXml" Target="../ink/ink335.xml"/><Relationship Id="rId4" Type="http://schemas.openxmlformats.org/officeDocument/2006/relationships/image" Target="../media/image110.png"/><Relationship Id="rId9" Type="http://schemas.openxmlformats.org/officeDocument/2006/relationships/customXml" Target="../ink/ink275.xml"/><Relationship Id="rId26" Type="http://schemas.openxmlformats.org/officeDocument/2006/relationships/customXml" Target="../ink/ink284.xml"/><Relationship Id="rId47" Type="http://schemas.openxmlformats.org/officeDocument/2006/relationships/image" Target="../media/image129.png"/><Relationship Id="rId68" Type="http://schemas.openxmlformats.org/officeDocument/2006/relationships/customXml" Target="../ink/ink306.xml"/><Relationship Id="rId89" Type="http://schemas.openxmlformats.org/officeDocument/2006/relationships/customXml" Target="../ink/ink317.xml"/><Relationship Id="rId112" Type="http://schemas.openxmlformats.org/officeDocument/2006/relationships/customXml" Target="../ink/ink330.xml"/><Relationship Id="rId133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Προτυπο</a:t>
            </a:r>
            <a:r>
              <a:rPr lang="el-GR" dirty="0"/>
              <a:t> </a:t>
            </a:r>
            <a:r>
              <a:rPr lang="el-GR" dirty="0" err="1"/>
              <a:t>Μεταβλητων</a:t>
            </a:r>
            <a:r>
              <a:rPr lang="el-GR" dirty="0"/>
              <a:t> Κατάστασης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Ελεγξιμοτητα- Παρατηρησιμοτητα</a:t>
            </a:r>
          </a:p>
        </p:txBody>
      </p:sp>
    </p:spTree>
    <p:extLst>
      <p:ext uri="{BB962C8B-B14F-4D97-AF65-F5344CB8AC3E}">
        <p14:creationId xmlns:p14="http://schemas.microsoft.com/office/powerpoint/2010/main" val="3923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E1BBA-D138-451D-8ADF-54DCB829CB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24" y="712256"/>
                <a:ext cx="11782551" cy="52955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/>
                  <a:t>            </a:t>
                </a:r>
                <a:r>
                  <a:rPr lang="en-US" dirty="0"/>
                  <a:t>(</a:t>
                </a:r>
                <a:r>
                  <a:rPr lang="el-GR" dirty="0"/>
                  <a:t>≡ η </a:t>
                </a:r>
                <a:r>
                  <a:rPr lang="el-GR" dirty="0">
                    <a:solidFill>
                      <a:srgbClr val="C00000"/>
                    </a:solidFill>
                  </a:rPr>
                  <a:t>εικόνα</a:t>
                </a:r>
                <a:r>
                  <a:rPr lang="el-GR" dirty="0"/>
                  <a:t> της απεικόνισης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( </a:t>
                </a:r>
                <a:r>
                  <a:rPr lang="el-GR" dirty="0"/>
                  <a:t>αν </a:t>
                </a:r>
                <a:r>
                  <a:rPr lang="en-US" dirty="0"/>
                  <a:t>S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τότε  Ι</a:t>
                </a:r>
                <a:r>
                  <a:rPr lang="en-US" dirty="0"/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𝕽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l-GR" dirty="0"/>
              </a:p>
              <a:p>
                <a:r>
                  <a:rPr lang="el-GR" dirty="0"/>
                  <a:t>Αν </a:t>
                </a:r>
                <a:r>
                  <a:rPr lang="el-GR" dirty="0">
                    <a:solidFill>
                      <a:srgbClr val="0070C0"/>
                    </a:solidFill>
                  </a:rPr>
                  <a:t>για κάθε </a:t>
                </a:r>
                <a:r>
                  <a:rPr lang="en-US" dirty="0"/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 </a:t>
                </a:r>
                <a:r>
                  <a:rPr lang="el-GR" dirty="0">
                    <a:solidFill>
                      <a:srgbClr val="C00000"/>
                    </a:solidFill>
                  </a:rPr>
                  <a:t>το </a:t>
                </a:r>
                <a:r>
                  <a:rPr lang="en-US" dirty="0">
                    <a:solidFill>
                      <a:srgbClr val="C00000"/>
                    </a:solidFill>
                  </a:rPr>
                  <a:t>x </a:t>
                </a:r>
                <a:r>
                  <a:rPr lang="el-GR" dirty="0">
                    <a:solidFill>
                      <a:srgbClr val="C00000"/>
                    </a:solidFill>
                  </a:rPr>
                  <a:t>είναι ελέγξιμο απο το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C00000"/>
                    </a:solidFill>
                  </a:rPr>
                  <a:t>: </a:t>
                </a:r>
                <a:r>
                  <a:rPr lang="el-GR" dirty="0"/>
                  <a:t>αν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 ετσι ωστε</a:t>
                </a:r>
              </a:p>
              <a:p>
                <a:r>
                  <a:rPr lang="el-GR" dirty="0"/>
                  <a:t>να ισχύει η ανωτέρω σχέση (1)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endParaRPr lang="el-GR" dirty="0"/>
              </a:p>
              <a:p>
                <a:r>
                  <a:rPr lang="el-G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        τότε </a:t>
                </a:r>
                <a:r>
                  <a:rPr lang="el-GR" dirty="0">
                    <a:solidFill>
                      <a:srgbClr val="C00000"/>
                    </a:solidFill>
                  </a:rPr>
                  <a:t>το σύστημα είναι πλήρως ελέγξιμο</a:t>
                </a:r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r>
                  <a:rPr lang="el-GR" dirty="0"/>
                  <a:t>και γνωρίζουμε (γραμμική άλγεβρα) ότι </a:t>
                </a:r>
              </a:p>
              <a:p>
                <a:r>
                  <a:rPr lang="el-GR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 </a:t>
                </a:r>
                <a:r>
                  <a:rPr lang="el-GR" dirty="0"/>
                  <a:t>τάξη </a:t>
                </a:r>
                <a:r>
                  <a:rPr lang="en-US" dirty="0"/>
                  <a:t>S= n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E1BBA-D138-451D-8ADF-54DCB829CB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24" y="712256"/>
                <a:ext cx="11782551" cy="5295511"/>
              </a:xfrm>
              <a:blipFill>
                <a:blip r:embed="rId2"/>
                <a:stretch>
                  <a:fillRect l="-932" t="-2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B30A1-A4C4-448A-93B1-75C096F7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3FB3-2DF6-4FC7-8041-479ED42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1326-E1CC-493F-B769-4CB61413DAD7}"/>
              </a:ext>
            </a:extLst>
          </p:cNvPr>
          <p:cNvSpPr/>
          <p:nvPr/>
        </p:nvSpPr>
        <p:spPr>
          <a:xfrm>
            <a:off x="1591900" y="3731189"/>
            <a:ext cx="1739279" cy="6532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2" name="Rectangle 1"/>
          <p:cNvSpPr/>
          <p:nvPr/>
        </p:nvSpPr>
        <p:spPr>
          <a:xfrm>
            <a:off x="1591900" y="5143671"/>
            <a:ext cx="4423889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20154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5D4CD-7CEB-4E9B-8848-C3F3CE8E8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096" y="1613342"/>
                <a:ext cx="11405809" cy="485384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δηλαδή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είναι ελέγξιμο απο το </a:t>
                </a:r>
                <a:r>
                  <a:rPr lang="en-US" dirty="0"/>
                  <a:t>x(0)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>
                    <a:solidFill>
                      <a:srgbClr val="C00000"/>
                    </a:solidFill>
                  </a:rPr>
                  <a:t>Υπόχωρος Ελεγξιμότητας</a:t>
                </a:r>
              </a:p>
              <a:p>
                <a:r>
                  <a:rPr lang="el-GR" dirty="0"/>
                  <a:t>ολες οι καταστάσεις που είναι ελέγξιμες απο το </a:t>
                </a:r>
                <a:r>
                  <a:rPr lang="en-US" dirty="0"/>
                  <a:t>x(0)</a:t>
                </a:r>
                <a:r>
                  <a:rPr lang="el-GR" dirty="0"/>
                  <a:t>, ανήκουν στον χώρο αυτό</a:t>
                </a:r>
              </a:p>
              <a:p>
                <a:endParaRPr lang="el-GR" dirty="0"/>
              </a:p>
              <a:p>
                <a:r>
                  <a:rPr lang="el-GR" b="1" dirty="0"/>
                  <a:t>Παραδειγμα:</a:t>
                </a:r>
              </a:p>
              <a:p>
                <a:r>
                  <a:rPr lang="el-GR" dirty="0"/>
                  <a:t>εστω το σύστημα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, Β=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τοτε η μήτρα ελεγξιμότητας είναι      </a:t>
                </a:r>
                <a:r>
                  <a:rPr lang="en-US" dirty="0"/>
                  <a:t>S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ΑΒ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και  </a:t>
                </a:r>
                <a:r>
                  <a:rPr lang="el-GR" dirty="0" err="1"/>
                  <a:t>οταν</a:t>
                </a:r>
                <a:r>
                  <a:rPr lang="el-GR" dirty="0"/>
                  <a:t> τάξη </a:t>
                </a:r>
                <a:r>
                  <a:rPr lang="en-US" dirty="0"/>
                  <a:t>S</a:t>
                </a:r>
                <a:r>
                  <a:rPr lang="el-GR" dirty="0"/>
                  <a:t>=2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 </a:t>
                </a:r>
              </a:p>
              <a:p>
                <a:r>
                  <a:rPr lang="el-GR" dirty="0"/>
                  <a:t>αρα το σύστημα είναι ελέγξιμο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5D4CD-7CEB-4E9B-8848-C3F3CE8E8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096" y="1613342"/>
                <a:ext cx="11405809" cy="4853847"/>
              </a:xfrm>
              <a:blipFill>
                <a:blip r:embed="rId2"/>
                <a:stretch>
                  <a:fillRect l="-801" t="-3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6F71-8BB7-4CC3-AE0E-8772FFFD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84A11-134C-4C53-BED8-006EEBBD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4797"/>
                <a:ext cx="11521280" cy="4751553"/>
              </a:xfrm>
            </p:spPr>
            <p:txBody>
              <a:bodyPr/>
              <a:lstStyle/>
              <a:p>
                <a:r>
                  <a:rPr lang="el-GR" dirty="0"/>
                  <a:t>πράγματι, αν θεωρήσουμε σαν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l-GR" dirty="0" err="1"/>
                  <a:t>τοτε</a:t>
                </a:r>
                <a:r>
                  <a:rPr lang="el-GR" dirty="0"/>
                  <a:t> για να είναι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ελέγξιμο απο το </a:t>
                </a:r>
                <a:r>
                  <a:rPr lang="en-US" dirty="0"/>
                  <a:t>x(0)</a:t>
                </a:r>
                <a:r>
                  <a:rPr lang="el-GR" dirty="0"/>
                  <a:t>, πρέπει να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l-GR" dirty="0"/>
                  <a:t>ώστε να ισχύει η ανωτέρω σχέση (1)</a:t>
                </a:r>
              </a:p>
              <a:p>
                <a:r>
                  <a:rPr lang="el-GR" dirty="0"/>
                  <a:t>ή 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 </a:t>
                </a:r>
              </a:p>
              <a:p>
                <a:endParaRPr lang="el-GR" dirty="0"/>
              </a:p>
              <a:p>
                <a:r>
                  <a:rPr lang="el-GR" dirty="0"/>
                  <a:t>τότε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l-GR" dirty="0"/>
                  <a:t>=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:r>
                  <a:rPr lang="el-GR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  και η κατάσταση </a:t>
                </a:r>
                <a:r>
                  <a:rPr lang="en-US" dirty="0"/>
                  <a:t>x </a:t>
                </a:r>
                <a:r>
                  <a:rPr lang="el-GR" dirty="0"/>
                  <a:t>πηγαίνει από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στην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l-GR" dirty="0"/>
                  <a:t> σε δύο χρονικές στιγμές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4797"/>
                <a:ext cx="11521280" cy="4751553"/>
              </a:xfrm>
              <a:blipFill>
                <a:blip r:embed="rId2"/>
                <a:stretch>
                  <a:fillRect l="-476" r="-13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31/10/2022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6EB622-2C33-4561-A464-E282F14E3E29}"/>
              </a:ext>
            </a:extLst>
          </p:cNvPr>
          <p:cNvGrpSpPr/>
          <p:nvPr/>
        </p:nvGrpSpPr>
        <p:grpSpPr>
          <a:xfrm>
            <a:off x="2855842" y="3027941"/>
            <a:ext cx="627120" cy="910800"/>
            <a:chOff x="2855842" y="3027941"/>
            <a:chExt cx="62712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77D5B9-C734-47CB-8BB2-1340E1C93A5A}"/>
                    </a:ext>
                  </a:extLst>
                </p14:cNvPr>
                <p14:cNvContentPartPr/>
                <p14:nvPr/>
              </p14:nvContentPartPr>
              <p14:xfrm>
                <a:off x="2855842" y="3246821"/>
                <a:ext cx="406440" cy="69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77D5B9-C734-47CB-8BB2-1340E1C93A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7202" y="3237821"/>
                  <a:ext cx="4240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F4A65-EC1A-4F4E-988B-6875FD570CA2}"/>
                    </a:ext>
                  </a:extLst>
                </p14:cNvPr>
                <p14:cNvContentPartPr/>
                <p14:nvPr/>
              </p14:nvContentPartPr>
              <p14:xfrm>
                <a:off x="3209362" y="3197501"/>
                <a:ext cx="66600" cy="6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F4A65-EC1A-4F4E-988B-6875FD570C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00722" y="3188501"/>
                  <a:ext cx="84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52EFA4-5EB0-4E65-B3FD-62204EA37E9C}"/>
                    </a:ext>
                  </a:extLst>
                </p14:cNvPr>
                <p14:cNvContentPartPr/>
                <p14:nvPr/>
              </p14:nvContentPartPr>
              <p14:xfrm>
                <a:off x="3326362" y="3059981"/>
                <a:ext cx="156600" cy="15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52EFA4-5EB0-4E65-B3FD-62204EA37E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7362" y="3050981"/>
                  <a:ext cx="17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163CEF-C5E0-403A-9E7D-62CDDC81682B}"/>
                    </a:ext>
                  </a:extLst>
                </p14:cNvPr>
                <p14:cNvContentPartPr/>
                <p14:nvPr/>
              </p14:nvContentPartPr>
              <p14:xfrm>
                <a:off x="3354082" y="3027941"/>
                <a:ext cx="92880" cy="180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163CEF-C5E0-403A-9E7D-62CDDC8168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45442" y="3018941"/>
                  <a:ext cx="110520" cy="19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05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508786"/>
                <a:ext cx="11617291" cy="4847564"/>
              </a:xfrm>
            </p:spPr>
            <p:txBody>
              <a:bodyPr/>
              <a:lstStyle/>
              <a:p>
                <a:r>
                  <a:rPr lang="el-GR" dirty="0"/>
                  <a:t>πράγματι, σαν επαλήθευση:</a:t>
                </a:r>
              </a:p>
              <a:p>
                <a:endParaRPr lang="el-G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508786"/>
                <a:ext cx="11617291" cy="4847564"/>
              </a:xfrm>
              <a:blipFill>
                <a:blip r:embed="rId2"/>
                <a:stretch>
                  <a:fillRect l="-472" t="-15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31/10/2022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B9FA33D-68D4-4BA6-926E-F70B6C4DC331}"/>
              </a:ext>
            </a:extLst>
          </p:cNvPr>
          <p:cNvGrpSpPr/>
          <p:nvPr/>
        </p:nvGrpSpPr>
        <p:grpSpPr>
          <a:xfrm>
            <a:off x="1768924" y="3956881"/>
            <a:ext cx="3504480" cy="2238720"/>
            <a:chOff x="1326693" y="2967661"/>
            <a:chExt cx="2628360" cy="16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A3E496-CB88-4D47-B103-3E79298F08B3}"/>
                    </a:ext>
                  </a:extLst>
                </p14:cNvPr>
                <p14:cNvContentPartPr/>
                <p14:nvPr/>
              </p14:nvContentPartPr>
              <p14:xfrm>
                <a:off x="1469253" y="2967661"/>
                <a:ext cx="2042640" cy="165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A3E496-CB88-4D47-B103-3E79298F08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60613" y="2958661"/>
                  <a:ext cx="2060280" cy="16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38AE649-75CF-4DEE-B5CE-B5C0E7FD285D}"/>
                    </a:ext>
                  </a:extLst>
                </p14:cNvPr>
                <p14:cNvContentPartPr/>
                <p14:nvPr/>
              </p14:nvContentPartPr>
              <p14:xfrm>
                <a:off x="3658773" y="3068101"/>
                <a:ext cx="15840" cy="294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38AE649-75CF-4DEE-B5CE-B5C0E7FD28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49773" y="3059461"/>
                  <a:ext cx="33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A0F0A61-6852-40C4-9F0E-81A46A691AD7}"/>
                    </a:ext>
                  </a:extLst>
                </p14:cNvPr>
                <p14:cNvContentPartPr/>
                <p14:nvPr/>
              </p14:nvContentPartPr>
              <p14:xfrm>
                <a:off x="3703773" y="3090421"/>
                <a:ext cx="24120" cy="28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A0F0A61-6852-40C4-9F0E-81A46A691A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94773" y="3081421"/>
                  <a:ext cx="41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44CA20-B34B-4C43-9DA2-BF5D083F98E6}"/>
                    </a:ext>
                  </a:extLst>
                </p14:cNvPr>
                <p14:cNvContentPartPr/>
                <p14:nvPr/>
              </p14:nvContentPartPr>
              <p14:xfrm>
                <a:off x="3593973" y="3058741"/>
                <a:ext cx="243720" cy="28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44CA20-B34B-4C43-9DA2-BF5D083F98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4973" y="3049741"/>
                  <a:ext cx="2613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BB5001-3237-4987-A4E4-C037E533B3BA}"/>
                    </a:ext>
                  </a:extLst>
                </p14:cNvPr>
                <p14:cNvContentPartPr/>
                <p14:nvPr/>
              </p14:nvContentPartPr>
              <p14:xfrm>
                <a:off x="3872253" y="3035341"/>
                <a:ext cx="8280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BB5001-3237-4987-A4E4-C037E533B3B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63613" y="3026701"/>
                  <a:ext cx="100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2AEAF9-8932-4816-B580-8DF27743FE04}"/>
                    </a:ext>
                  </a:extLst>
                </p14:cNvPr>
                <p14:cNvContentPartPr/>
                <p14:nvPr/>
              </p14:nvContentPartPr>
              <p14:xfrm>
                <a:off x="1764813" y="4274461"/>
                <a:ext cx="34560" cy="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2AEAF9-8932-4816-B580-8DF27743FE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56173" y="4265821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B4BB9A-4B1B-4057-9B47-F76A3C713361}"/>
                    </a:ext>
                  </a:extLst>
                </p14:cNvPr>
                <p14:cNvContentPartPr/>
                <p14:nvPr/>
              </p14:nvContentPartPr>
              <p14:xfrm>
                <a:off x="1910613" y="4275181"/>
                <a:ext cx="15372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B4BB9A-4B1B-4057-9B47-F76A3C7133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01973" y="4266181"/>
                  <a:ext cx="171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2ACF89-F751-43D7-9F60-57AF5C386F32}"/>
                    </a:ext>
                  </a:extLst>
                </p14:cNvPr>
                <p14:cNvContentPartPr/>
                <p14:nvPr/>
              </p14:nvContentPartPr>
              <p14:xfrm>
                <a:off x="2081973" y="4237381"/>
                <a:ext cx="19440" cy="153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2ACF89-F751-43D7-9F60-57AF5C386F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73333" y="4228741"/>
                  <a:ext cx="37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61B134-286B-4D05-B674-AFE3170B0FFD}"/>
                    </a:ext>
                  </a:extLst>
                </p14:cNvPr>
                <p14:cNvContentPartPr/>
                <p14:nvPr/>
              </p14:nvContentPartPr>
              <p14:xfrm>
                <a:off x="2140653" y="4270861"/>
                <a:ext cx="64800" cy="9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61B134-286B-4D05-B674-AFE3170B0F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32013" y="4261861"/>
                  <a:ext cx="8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065EF4-1BDD-4E9E-9AF6-9A321FCFD9EE}"/>
                    </a:ext>
                  </a:extLst>
                </p14:cNvPr>
                <p14:cNvContentPartPr/>
                <p14:nvPr/>
              </p14:nvContentPartPr>
              <p14:xfrm>
                <a:off x="2226333" y="4253221"/>
                <a:ext cx="31320" cy="13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065EF4-1BDD-4E9E-9AF6-9A321FCFD9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17693" y="4244581"/>
                  <a:ext cx="48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B62BB6-2C16-4097-9DCD-3818366B36FC}"/>
                    </a:ext>
                  </a:extLst>
                </p14:cNvPr>
                <p14:cNvContentPartPr/>
                <p14:nvPr/>
              </p14:nvContentPartPr>
              <p14:xfrm>
                <a:off x="1764453" y="4216141"/>
                <a:ext cx="53640" cy="7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B62BB6-2C16-4097-9DCD-3818366B36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55453" y="4207141"/>
                  <a:ext cx="71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520570-F798-4923-8C9F-E2305987B21C}"/>
                    </a:ext>
                  </a:extLst>
                </p14:cNvPr>
                <p14:cNvContentPartPr/>
                <p14:nvPr/>
              </p14:nvContentPartPr>
              <p14:xfrm>
                <a:off x="1727013" y="3523501"/>
                <a:ext cx="987480" cy="711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520570-F798-4923-8C9F-E2305987B2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18373" y="3514861"/>
                  <a:ext cx="100512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CC5675-7D31-49A7-8F09-87E85BECDCE7}"/>
                    </a:ext>
                  </a:extLst>
                </p14:cNvPr>
                <p14:cNvContentPartPr/>
                <p14:nvPr/>
              </p14:nvContentPartPr>
              <p14:xfrm>
                <a:off x="2696493" y="3523501"/>
                <a:ext cx="56520" cy="5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CC5675-7D31-49A7-8F09-87E85BECDC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87853" y="3514501"/>
                  <a:ext cx="7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8D9735-7F70-469F-95FD-F8949D789A08}"/>
                    </a:ext>
                  </a:extLst>
                </p14:cNvPr>
                <p14:cNvContentPartPr/>
                <p14:nvPr/>
              </p14:nvContentPartPr>
              <p14:xfrm>
                <a:off x="2784693" y="3530341"/>
                <a:ext cx="164520" cy="12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8D9735-7F70-469F-95FD-F8949D789A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5693" y="3521341"/>
                  <a:ext cx="182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157AC1-062C-4B9E-8ECA-DF61B1B05115}"/>
                    </a:ext>
                  </a:extLst>
                </p14:cNvPr>
                <p14:cNvContentPartPr/>
                <p14:nvPr/>
              </p14:nvContentPartPr>
              <p14:xfrm>
                <a:off x="2964693" y="3560581"/>
                <a:ext cx="74520" cy="108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157AC1-062C-4B9E-8ECA-DF61B1B051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56053" y="3551941"/>
                  <a:ext cx="92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323FD9-1602-45B2-98D0-9E7E48987537}"/>
                    </a:ext>
                  </a:extLst>
                </p14:cNvPr>
                <p14:cNvContentPartPr/>
                <p14:nvPr/>
              </p14:nvContentPartPr>
              <p14:xfrm>
                <a:off x="2290773" y="4242421"/>
                <a:ext cx="60120" cy="11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323FD9-1602-45B2-98D0-9E7E489875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81773" y="4233421"/>
                  <a:ext cx="77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CA4147-C4B0-4DA7-B053-5FF631C08317}"/>
                    </a:ext>
                  </a:extLst>
                </p14:cNvPr>
                <p14:cNvContentPartPr/>
                <p14:nvPr/>
              </p14:nvContentPartPr>
              <p14:xfrm>
                <a:off x="2297613" y="4272301"/>
                <a:ext cx="6048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CA4147-C4B0-4DA7-B053-5FF631C083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88613" y="4263301"/>
                  <a:ext cx="7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03B854-BC5F-48D0-BE0C-B263B5CC3343}"/>
                    </a:ext>
                  </a:extLst>
                </p14:cNvPr>
                <p14:cNvContentPartPr/>
                <p14:nvPr/>
              </p14:nvContentPartPr>
              <p14:xfrm>
                <a:off x="2387973" y="4217581"/>
                <a:ext cx="1440" cy="9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03B854-BC5F-48D0-BE0C-B263B5CC33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78973" y="4208581"/>
                  <a:ext cx="1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0CF382-F234-4E12-A68D-C374315A5D5E}"/>
                    </a:ext>
                  </a:extLst>
                </p14:cNvPr>
                <p14:cNvContentPartPr/>
                <p14:nvPr/>
              </p14:nvContentPartPr>
              <p14:xfrm>
                <a:off x="2409573" y="4216861"/>
                <a:ext cx="4320" cy="9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0CF382-F234-4E12-A68D-C374315A5D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00573" y="4208221"/>
                  <a:ext cx="2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E250E8-4015-46A9-95C9-63B5763D3FBA}"/>
                    </a:ext>
                  </a:extLst>
                </p14:cNvPr>
                <p14:cNvContentPartPr/>
                <p14:nvPr/>
              </p14:nvContentPartPr>
              <p14:xfrm>
                <a:off x="2395173" y="4189861"/>
                <a:ext cx="73800" cy="10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E250E8-4015-46A9-95C9-63B5763D3F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86533" y="4180861"/>
                  <a:ext cx="91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325E0AA-9E03-422A-9EB1-C19D026F24BA}"/>
                    </a:ext>
                  </a:extLst>
                </p14:cNvPr>
                <p14:cNvContentPartPr/>
                <p14:nvPr/>
              </p14:nvContentPartPr>
              <p14:xfrm>
                <a:off x="2460693" y="4140181"/>
                <a:ext cx="49680" cy="8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325E0AA-9E03-422A-9EB1-C19D026F24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51693" y="4131541"/>
                  <a:ext cx="67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C0AE5C-BBA9-48E3-B8D9-5AD604DD67F3}"/>
                    </a:ext>
                  </a:extLst>
                </p14:cNvPr>
                <p14:cNvContentPartPr/>
                <p14:nvPr/>
              </p14:nvContentPartPr>
              <p14:xfrm>
                <a:off x="3040293" y="3520981"/>
                <a:ext cx="45360" cy="82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C0AE5C-BBA9-48E3-B8D9-5AD604DD67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1293" y="3511981"/>
                  <a:ext cx="63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8BF6EB-D210-4D20-B3DD-7A78FCEB8260}"/>
                    </a:ext>
                  </a:extLst>
                </p14:cNvPr>
                <p14:cNvContentPartPr/>
                <p14:nvPr/>
              </p14:nvContentPartPr>
              <p14:xfrm>
                <a:off x="3037053" y="3561661"/>
                <a:ext cx="63000" cy="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8BF6EB-D210-4D20-B3DD-7A78FCEB82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8053" y="3553021"/>
                  <a:ext cx="80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765154-DD93-4E7F-9697-8A193B968BBA}"/>
                    </a:ext>
                  </a:extLst>
                </p14:cNvPr>
                <p14:cNvContentPartPr/>
                <p14:nvPr/>
              </p14:nvContentPartPr>
              <p14:xfrm>
                <a:off x="3131373" y="3509461"/>
                <a:ext cx="5400" cy="67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765154-DD93-4E7F-9697-8A193B968B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22373" y="3500821"/>
                  <a:ext cx="23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2C29F4-998D-4AAB-AF35-A8D03DC3113D}"/>
                    </a:ext>
                  </a:extLst>
                </p14:cNvPr>
                <p14:cNvContentPartPr/>
                <p14:nvPr/>
              </p14:nvContentPartPr>
              <p14:xfrm>
                <a:off x="3131373" y="3509461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2C29F4-998D-4AAB-AF35-A8D03DC3113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22373" y="35008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74737A-C57A-430D-AA4F-5F67CFFAA27D}"/>
                    </a:ext>
                  </a:extLst>
                </p14:cNvPr>
                <p14:cNvContentPartPr/>
                <p14:nvPr/>
              </p14:nvContentPartPr>
              <p14:xfrm>
                <a:off x="3131373" y="3493981"/>
                <a:ext cx="28800" cy="11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74737A-C57A-430D-AA4F-5F67CFFAA2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22373" y="3485341"/>
                  <a:ext cx="46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71040D-10B2-4AEA-8DFE-5FDBD4716D1B}"/>
                    </a:ext>
                  </a:extLst>
                </p14:cNvPr>
                <p14:cNvContentPartPr/>
                <p14:nvPr/>
              </p14:nvContentPartPr>
              <p14:xfrm>
                <a:off x="3122733" y="3455461"/>
                <a:ext cx="90720" cy="10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71040D-10B2-4AEA-8DFE-5FDBD4716D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3733" y="3446461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B67A9D-F899-4D53-8F80-294E6407191A}"/>
                    </a:ext>
                  </a:extLst>
                </p14:cNvPr>
                <p14:cNvContentPartPr/>
                <p14:nvPr/>
              </p14:nvContentPartPr>
              <p14:xfrm>
                <a:off x="3216333" y="3424141"/>
                <a:ext cx="50400" cy="59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B67A9D-F899-4D53-8F80-294E640719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07693" y="3415141"/>
                  <a:ext cx="68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F4873C-13CF-496E-B274-776BC12C4A62}"/>
                    </a:ext>
                  </a:extLst>
                </p14:cNvPr>
                <p14:cNvContentPartPr/>
                <p14:nvPr/>
              </p14:nvContentPartPr>
              <p14:xfrm>
                <a:off x="1563213" y="4590541"/>
                <a:ext cx="7920" cy="5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F4873C-13CF-496E-B274-776BC12C4A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54213" y="4581541"/>
                  <a:ext cx="25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0C12FE-427D-4966-904E-7D6C6062C4B6}"/>
                    </a:ext>
                  </a:extLst>
                </p14:cNvPr>
                <p14:cNvContentPartPr/>
                <p14:nvPr/>
              </p14:nvContentPartPr>
              <p14:xfrm>
                <a:off x="1608213" y="4445461"/>
                <a:ext cx="34560" cy="6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0C12FE-427D-4966-904E-7D6C6062C4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9213" y="4436821"/>
                  <a:ext cx="52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4FC0598-E521-46AF-874F-6559AD6D6970}"/>
                    </a:ext>
                  </a:extLst>
                </p14:cNvPr>
                <p14:cNvContentPartPr/>
                <p14:nvPr/>
              </p14:nvContentPartPr>
              <p14:xfrm>
                <a:off x="1682373" y="4248181"/>
                <a:ext cx="57240" cy="127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4FC0598-E521-46AF-874F-6559AD6D69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3733" y="4239181"/>
                  <a:ext cx="74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1E2C56-DD67-4FCF-9504-A2FFD467B590}"/>
                    </a:ext>
                  </a:extLst>
                </p14:cNvPr>
                <p14:cNvContentPartPr/>
                <p14:nvPr/>
              </p14:nvContentPartPr>
              <p14:xfrm>
                <a:off x="1779213" y="4041181"/>
                <a:ext cx="115560" cy="16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1E2C56-DD67-4FCF-9504-A2FFD467B5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70213" y="4032181"/>
                  <a:ext cx="133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AB31733-37D4-4904-88A7-3E84D81DBC9E}"/>
                    </a:ext>
                  </a:extLst>
                </p14:cNvPr>
                <p14:cNvContentPartPr/>
                <p14:nvPr/>
              </p14:nvContentPartPr>
              <p14:xfrm>
                <a:off x="1943373" y="3951901"/>
                <a:ext cx="40320" cy="48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AB31733-37D4-4904-88A7-3E84D81DBC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34373" y="3943261"/>
                  <a:ext cx="57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96DB02-407E-4D0D-A152-4E7D809B4141}"/>
                    </a:ext>
                  </a:extLst>
                </p14:cNvPr>
                <p14:cNvContentPartPr/>
                <p14:nvPr/>
              </p14:nvContentPartPr>
              <p14:xfrm>
                <a:off x="2069373" y="3836341"/>
                <a:ext cx="48600" cy="5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96DB02-407E-4D0D-A152-4E7D809B414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60733" y="3827701"/>
                  <a:ext cx="66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7C11D4-6545-4135-8DB2-1B1CBA0824E1}"/>
                    </a:ext>
                  </a:extLst>
                </p14:cNvPr>
                <p14:cNvContentPartPr/>
                <p14:nvPr/>
              </p14:nvContentPartPr>
              <p14:xfrm>
                <a:off x="2166213" y="3601981"/>
                <a:ext cx="346320" cy="20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7C11D4-6545-4135-8DB2-1B1CBA0824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57213" y="3593341"/>
                  <a:ext cx="363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707D23-08B0-4C15-83C5-AEC56E5C0FE2}"/>
                    </a:ext>
                  </a:extLst>
                </p14:cNvPr>
                <p14:cNvContentPartPr/>
                <p14:nvPr/>
              </p14:nvContentPartPr>
              <p14:xfrm>
                <a:off x="2557893" y="3533941"/>
                <a:ext cx="131040" cy="5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707D23-08B0-4C15-83C5-AEC56E5C0F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48893" y="3525301"/>
                  <a:ext cx="148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E6C2D8-AEC0-4FC9-B43C-96ED8059D133}"/>
                    </a:ext>
                  </a:extLst>
                </p14:cNvPr>
                <p14:cNvContentPartPr/>
                <p14:nvPr/>
              </p14:nvContentPartPr>
              <p14:xfrm>
                <a:off x="2688573" y="3457261"/>
                <a:ext cx="228960" cy="77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E6C2D8-AEC0-4FC9-B43C-96ED8059D1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79573" y="3448621"/>
                  <a:ext cx="246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10A05E-139D-4329-8FE9-80CD91E4FD39}"/>
                    </a:ext>
                  </a:extLst>
                </p14:cNvPr>
                <p14:cNvContentPartPr/>
                <p14:nvPr/>
              </p14:nvContentPartPr>
              <p14:xfrm>
                <a:off x="3012573" y="3418021"/>
                <a:ext cx="48600" cy="1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10A05E-139D-4329-8FE9-80CD91E4FD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03573" y="3409021"/>
                  <a:ext cx="66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6BD165-4DF3-4211-B108-236110B96678}"/>
                    </a:ext>
                  </a:extLst>
                </p14:cNvPr>
                <p14:cNvContentPartPr/>
                <p14:nvPr/>
              </p14:nvContentPartPr>
              <p14:xfrm>
                <a:off x="3084213" y="3409741"/>
                <a:ext cx="28080" cy="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6BD165-4DF3-4211-B108-236110B9667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75213" y="3401101"/>
                  <a:ext cx="45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63D2E4-2F12-451C-A751-C757CE8B3A1D}"/>
                    </a:ext>
                  </a:extLst>
                </p14:cNvPr>
                <p14:cNvContentPartPr/>
                <p14:nvPr/>
              </p14:nvContentPartPr>
              <p14:xfrm>
                <a:off x="1482573" y="4303261"/>
                <a:ext cx="44280" cy="9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63D2E4-2F12-451C-A751-C757CE8B3A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73573" y="4294621"/>
                  <a:ext cx="61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57653D-20D1-43CF-B393-9C2FA9653E8F}"/>
                    </a:ext>
                  </a:extLst>
                </p14:cNvPr>
                <p14:cNvContentPartPr/>
                <p14:nvPr/>
              </p14:nvContentPartPr>
              <p14:xfrm>
                <a:off x="1590933" y="4148461"/>
                <a:ext cx="21960" cy="3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57653D-20D1-43CF-B393-9C2FA9653E8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82293" y="4139461"/>
                  <a:ext cx="39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DDE3FA-44BA-4AA0-8C6D-7D7D52683871}"/>
                    </a:ext>
                  </a:extLst>
                </p14:cNvPr>
                <p14:cNvContentPartPr/>
                <p14:nvPr/>
              </p14:nvContentPartPr>
              <p14:xfrm>
                <a:off x="1680933" y="3862621"/>
                <a:ext cx="129960" cy="18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DDE3FA-44BA-4AA0-8C6D-7D7D526838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71933" y="3853621"/>
                  <a:ext cx="147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365D47-B6E6-4EFA-8AB5-B8C68515CFEB}"/>
                    </a:ext>
                  </a:extLst>
                </p14:cNvPr>
                <p14:cNvContentPartPr/>
                <p14:nvPr/>
              </p14:nvContentPartPr>
              <p14:xfrm>
                <a:off x="1864893" y="3782701"/>
                <a:ext cx="33840" cy="3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365D47-B6E6-4EFA-8AB5-B8C68515CFE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56253" y="3773701"/>
                  <a:ext cx="5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775426-FE94-45B7-9FE0-6E4D2FA96B89}"/>
                    </a:ext>
                  </a:extLst>
                </p14:cNvPr>
                <p14:cNvContentPartPr/>
                <p14:nvPr/>
              </p14:nvContentPartPr>
              <p14:xfrm>
                <a:off x="1979733" y="3575701"/>
                <a:ext cx="161640" cy="138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775426-FE94-45B7-9FE0-6E4D2FA96B8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71093" y="3566701"/>
                  <a:ext cx="179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1B38C5-5E1E-4AAF-A017-CE4A2D7AD4B1}"/>
                    </a:ext>
                  </a:extLst>
                </p14:cNvPr>
                <p14:cNvContentPartPr/>
                <p14:nvPr/>
              </p14:nvContentPartPr>
              <p14:xfrm>
                <a:off x="2228853" y="3406861"/>
                <a:ext cx="167400" cy="12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1B38C5-5E1E-4AAF-A017-CE4A2D7AD4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19853" y="3397861"/>
                  <a:ext cx="185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78F88B-6AB9-4E7F-BB83-CCB3E1EC48EC}"/>
                    </a:ext>
                  </a:extLst>
                </p14:cNvPr>
                <p14:cNvContentPartPr/>
                <p14:nvPr/>
              </p14:nvContentPartPr>
              <p14:xfrm>
                <a:off x="2447013" y="3275101"/>
                <a:ext cx="232200" cy="11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78F88B-6AB9-4E7F-BB83-CCB3E1EC48E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38013" y="3266461"/>
                  <a:ext cx="24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A117C5-F9A0-4EDF-8AC7-CE9422296182}"/>
                    </a:ext>
                  </a:extLst>
                </p14:cNvPr>
                <p14:cNvContentPartPr/>
                <p14:nvPr/>
              </p14:nvContentPartPr>
              <p14:xfrm>
                <a:off x="2704413" y="3227581"/>
                <a:ext cx="126000" cy="4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A117C5-F9A0-4EDF-8AC7-CE942229618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95413" y="3218941"/>
                  <a:ext cx="143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6CAC7F-A947-439A-9222-A48CE817F6E1}"/>
                    </a:ext>
                  </a:extLst>
                </p14:cNvPr>
                <p14:cNvContentPartPr/>
                <p14:nvPr/>
              </p14:nvContentPartPr>
              <p14:xfrm>
                <a:off x="2942733" y="3206701"/>
                <a:ext cx="32040" cy="1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6CAC7F-A947-439A-9222-A48CE817F6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33733" y="3198061"/>
                  <a:ext cx="49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13678C-CDAE-46F3-9E34-CBF6705B368F}"/>
                    </a:ext>
                  </a:extLst>
                </p14:cNvPr>
                <p14:cNvContentPartPr/>
                <p14:nvPr/>
              </p14:nvContentPartPr>
              <p14:xfrm>
                <a:off x="1326693" y="4251061"/>
                <a:ext cx="3960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13678C-CDAE-46F3-9E34-CBF6705B36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18053" y="4242421"/>
                  <a:ext cx="57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F2FEF8-4BA9-425D-8E6A-5FCC11FDF011}"/>
                    </a:ext>
                  </a:extLst>
                </p14:cNvPr>
                <p14:cNvContentPartPr/>
                <p14:nvPr/>
              </p14:nvContentPartPr>
              <p14:xfrm>
                <a:off x="1443333" y="4056301"/>
                <a:ext cx="40680" cy="7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F2FEF8-4BA9-425D-8E6A-5FCC11FDF01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34333" y="4047661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958463-1DE4-4D2E-8B07-A878CAABE80A}"/>
                    </a:ext>
                  </a:extLst>
                </p14:cNvPr>
                <p14:cNvContentPartPr/>
                <p14:nvPr/>
              </p14:nvContentPartPr>
              <p14:xfrm>
                <a:off x="1542693" y="3818341"/>
                <a:ext cx="129960" cy="17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958463-1DE4-4D2E-8B07-A878CAABE8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33693" y="3809701"/>
                  <a:ext cx="147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CE7315-6447-4A1F-942D-96D84F262300}"/>
                    </a:ext>
                  </a:extLst>
                </p14:cNvPr>
                <p14:cNvContentPartPr/>
                <p14:nvPr/>
              </p14:nvContentPartPr>
              <p14:xfrm>
                <a:off x="1779213" y="3639421"/>
                <a:ext cx="38880" cy="7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CE7315-6447-4A1F-942D-96D84F2623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70213" y="3630781"/>
                  <a:ext cx="56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19F81B-BE27-491D-901F-8CF55742A316}"/>
                    </a:ext>
                  </a:extLst>
                </p14:cNvPr>
                <p14:cNvContentPartPr/>
                <p14:nvPr/>
              </p14:nvContentPartPr>
              <p14:xfrm>
                <a:off x="1910973" y="3485341"/>
                <a:ext cx="85680" cy="7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19F81B-BE27-491D-901F-8CF55742A3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02333" y="3476701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A947C1-322F-4299-AB04-900BB10C5D2B}"/>
                    </a:ext>
                  </a:extLst>
                </p14:cNvPr>
                <p14:cNvContentPartPr/>
                <p14:nvPr/>
              </p14:nvContentPartPr>
              <p14:xfrm>
                <a:off x="2068293" y="3279421"/>
                <a:ext cx="217440" cy="161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A947C1-322F-4299-AB04-900BB10C5D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59653" y="3270421"/>
                  <a:ext cx="235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3568A6-C09F-43E8-953E-36E193CE0B2C}"/>
                    </a:ext>
                  </a:extLst>
                </p14:cNvPr>
                <p14:cNvContentPartPr/>
                <p14:nvPr/>
              </p14:nvContentPartPr>
              <p14:xfrm>
                <a:off x="2380413" y="3081781"/>
                <a:ext cx="312840" cy="148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3568A6-C09F-43E8-953E-36E193CE0B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71773" y="3073141"/>
                  <a:ext cx="33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6D7EC2-F20D-4380-AA12-CBF1E52DF5D9}"/>
                    </a:ext>
                  </a:extLst>
                </p14:cNvPr>
                <p14:cNvContentPartPr/>
                <p14:nvPr/>
              </p14:nvContentPartPr>
              <p14:xfrm>
                <a:off x="2759493" y="3063061"/>
                <a:ext cx="61200" cy="1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6D7EC2-F20D-4380-AA12-CBF1E52DF5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50853" y="3054061"/>
                  <a:ext cx="78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A9EB47-A888-4DBB-AE51-5693A6B466AB}"/>
                    </a:ext>
                  </a:extLst>
                </p14:cNvPr>
                <p14:cNvContentPartPr/>
                <p14:nvPr/>
              </p14:nvContentPartPr>
              <p14:xfrm>
                <a:off x="1808013" y="4544821"/>
                <a:ext cx="32040" cy="5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A9EB47-A888-4DBB-AE51-5693A6B466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99373" y="4536181"/>
                  <a:ext cx="49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BA549C-9DF1-4BC6-9EAB-A1758565F79B}"/>
                    </a:ext>
                  </a:extLst>
                </p14:cNvPr>
                <p14:cNvContentPartPr/>
                <p14:nvPr/>
              </p14:nvContentPartPr>
              <p14:xfrm>
                <a:off x="1876773" y="4469581"/>
                <a:ext cx="11880" cy="1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BA549C-9DF1-4BC6-9EAB-A1758565F7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68133" y="4460941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3F520F-1D58-4272-B64C-7C06300E61D4}"/>
                    </a:ext>
                  </a:extLst>
                </p14:cNvPr>
                <p14:cNvContentPartPr/>
                <p14:nvPr/>
              </p14:nvContentPartPr>
              <p14:xfrm>
                <a:off x="1937253" y="4207861"/>
                <a:ext cx="181080" cy="20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3F520F-1D58-4272-B64C-7C06300E61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28253" y="4198861"/>
                  <a:ext cx="198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DE140F-79C8-426F-9EDD-357DE6554BB9}"/>
                    </a:ext>
                  </a:extLst>
                </p14:cNvPr>
                <p14:cNvContentPartPr/>
                <p14:nvPr/>
              </p14:nvContentPartPr>
              <p14:xfrm>
                <a:off x="2210493" y="3918061"/>
                <a:ext cx="222480" cy="21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DE140F-79C8-426F-9EDD-357DE6554B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01853" y="3909421"/>
                  <a:ext cx="240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9E67DC-C96C-467E-AD85-667E1CD6E225}"/>
                    </a:ext>
                  </a:extLst>
                </p14:cNvPr>
                <p14:cNvContentPartPr/>
                <p14:nvPr/>
              </p14:nvContentPartPr>
              <p14:xfrm>
                <a:off x="2537733" y="3697741"/>
                <a:ext cx="215280" cy="158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9E67DC-C96C-467E-AD85-667E1CD6E2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29093" y="3689101"/>
                  <a:ext cx="232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3B3D3B-2B66-4ED7-8298-1AB6269DFD10}"/>
                    </a:ext>
                  </a:extLst>
                </p14:cNvPr>
                <p14:cNvContentPartPr/>
                <p14:nvPr/>
              </p14:nvContentPartPr>
              <p14:xfrm>
                <a:off x="2881173" y="3602701"/>
                <a:ext cx="82080" cy="5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3B3D3B-2B66-4ED7-8298-1AB6269DFD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72533" y="3593701"/>
                  <a:ext cx="99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CF0916-4689-457A-8131-AE50FB9DA6C4}"/>
                    </a:ext>
                  </a:extLst>
                </p14:cNvPr>
                <p14:cNvContentPartPr/>
                <p14:nvPr/>
              </p14:nvContentPartPr>
              <p14:xfrm>
                <a:off x="3081693" y="3468061"/>
                <a:ext cx="307800" cy="100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CF0916-4689-457A-8131-AE50FB9DA6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73053" y="3459421"/>
                  <a:ext cx="325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4BCF6A-0331-49CF-AF33-3206D13F9F96}"/>
                    </a:ext>
                  </a:extLst>
                </p14:cNvPr>
                <p14:cNvContentPartPr/>
                <p14:nvPr/>
              </p14:nvContentPartPr>
              <p14:xfrm>
                <a:off x="3422253" y="3447541"/>
                <a:ext cx="37800" cy="1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4BCF6A-0331-49CF-AF33-3206D13F9F9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13613" y="3438901"/>
                  <a:ext cx="55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388479-95D4-4B8E-8352-22761701E955}"/>
                    </a:ext>
                  </a:extLst>
                </p14:cNvPr>
                <p14:cNvContentPartPr/>
                <p14:nvPr/>
              </p14:nvContentPartPr>
              <p14:xfrm>
                <a:off x="3517653" y="3443581"/>
                <a:ext cx="38880" cy="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388479-95D4-4B8E-8352-22761701E9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09013" y="3434581"/>
                  <a:ext cx="565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CCEE7-CDC0-49CB-8799-8C658D2E1080}"/>
                  </a:ext>
                </a:extLst>
              </p14:cNvPr>
              <p14:cNvContentPartPr/>
              <p14:nvPr/>
            </p14:nvContentPartPr>
            <p14:xfrm>
              <a:off x="663840" y="4021440"/>
              <a:ext cx="2635680" cy="1640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CCEE7-CDC0-49CB-8799-8C658D2E108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58800" y="4015320"/>
                <a:ext cx="2646480" cy="16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C77CD637-C373-4095-ACB4-8883287D5BD7}"/>
              </a:ext>
            </a:extLst>
          </p:cNvPr>
          <p:cNvGrpSpPr/>
          <p:nvPr/>
        </p:nvGrpSpPr>
        <p:grpSpPr>
          <a:xfrm>
            <a:off x="6643402" y="4914341"/>
            <a:ext cx="794880" cy="228240"/>
            <a:chOff x="6643402" y="4914341"/>
            <a:chExt cx="7948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7CC7B4-AF82-4915-A131-A4190BDC7252}"/>
                    </a:ext>
                  </a:extLst>
                </p14:cNvPr>
                <p14:cNvContentPartPr/>
                <p14:nvPr/>
              </p14:nvContentPartPr>
              <p14:xfrm>
                <a:off x="6643402" y="4917941"/>
                <a:ext cx="240840" cy="224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7CC7B4-AF82-4915-A131-A4190BDC725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34762" y="4908941"/>
                  <a:ext cx="258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EE1FEE-AA8A-4022-9135-892D9B5FF68F}"/>
                    </a:ext>
                  </a:extLst>
                </p14:cNvPr>
                <p14:cNvContentPartPr/>
                <p14:nvPr/>
              </p14:nvContentPartPr>
              <p14:xfrm>
                <a:off x="6925282" y="4914341"/>
                <a:ext cx="40320" cy="21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EE1FEE-AA8A-4022-9135-892D9B5FF6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16642" y="4905341"/>
                  <a:ext cx="57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573233-D706-4B80-9805-82E50DF64321}"/>
                    </a:ext>
                  </a:extLst>
                </p14:cNvPr>
                <p14:cNvContentPartPr/>
                <p14:nvPr/>
              </p14:nvContentPartPr>
              <p14:xfrm>
                <a:off x="7015282" y="4991021"/>
                <a:ext cx="103680" cy="12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573233-D706-4B80-9805-82E50DF6432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06282" y="4982381"/>
                  <a:ext cx="121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50A64F-1883-499D-8647-6462C75BCEFA}"/>
                    </a:ext>
                  </a:extLst>
                </p14:cNvPr>
                <p14:cNvContentPartPr/>
                <p14:nvPr/>
              </p14:nvContentPartPr>
              <p14:xfrm>
                <a:off x="7172602" y="4920821"/>
                <a:ext cx="52560" cy="18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50A64F-1883-499D-8647-6462C75BCE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63962" y="4911821"/>
                  <a:ext cx="7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4BA865-2BAC-47E6-9E5A-477C622F7159}"/>
                    </a:ext>
                  </a:extLst>
                </p14:cNvPr>
                <p14:cNvContentPartPr/>
                <p14:nvPr/>
              </p14:nvContentPartPr>
              <p14:xfrm>
                <a:off x="7345042" y="4976621"/>
                <a:ext cx="7452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4BA865-2BAC-47E6-9E5A-477C622F715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36402" y="4967621"/>
                  <a:ext cx="92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2F0962-09F5-4402-B780-5F1792DC8ADB}"/>
                    </a:ext>
                  </a:extLst>
                </p14:cNvPr>
                <p14:cNvContentPartPr/>
                <p14:nvPr/>
              </p14:nvContentPartPr>
              <p14:xfrm>
                <a:off x="7362322" y="5043941"/>
                <a:ext cx="75960" cy="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2F0962-09F5-4402-B780-5F1792DC8AD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53322" y="5034941"/>
                  <a:ext cx="93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7AD41F0-93BA-4E7C-92DB-59A93D8596CF}"/>
              </a:ext>
            </a:extLst>
          </p:cNvPr>
          <p:cNvGrpSpPr/>
          <p:nvPr/>
        </p:nvGrpSpPr>
        <p:grpSpPr>
          <a:xfrm>
            <a:off x="7630162" y="4623821"/>
            <a:ext cx="500400" cy="523080"/>
            <a:chOff x="7630162" y="4623821"/>
            <a:chExt cx="5004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7C5748-D31D-4541-A569-D6D9D4DF43D4}"/>
                    </a:ext>
                  </a:extLst>
                </p14:cNvPr>
                <p14:cNvContentPartPr/>
                <p14:nvPr/>
              </p14:nvContentPartPr>
              <p14:xfrm>
                <a:off x="7630162" y="4648661"/>
                <a:ext cx="55800" cy="49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7C5748-D31D-4541-A569-D6D9D4DF43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21162" y="4640021"/>
                  <a:ext cx="734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4B8F6D-15A9-4FA8-B38C-3BF8D00159E9}"/>
                    </a:ext>
                  </a:extLst>
                </p14:cNvPr>
                <p14:cNvContentPartPr/>
                <p14:nvPr/>
              </p14:nvContentPartPr>
              <p14:xfrm>
                <a:off x="7819882" y="4628501"/>
                <a:ext cx="145080" cy="180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4B8F6D-15A9-4FA8-B38C-3BF8D00159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11242" y="4619501"/>
                  <a:ext cx="162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0690D4-A3A7-4BAD-AF90-D1571E5AC2DF}"/>
                    </a:ext>
                  </a:extLst>
                </p14:cNvPr>
                <p14:cNvContentPartPr/>
                <p14:nvPr/>
              </p14:nvContentPartPr>
              <p14:xfrm>
                <a:off x="7870642" y="4942421"/>
                <a:ext cx="109440" cy="143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0690D4-A3A7-4BAD-AF90-D1571E5AC2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62002" y="4933421"/>
                  <a:ext cx="127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C03527-E0A9-4AEF-9799-DF1D0DDC4478}"/>
                    </a:ext>
                  </a:extLst>
                </p14:cNvPr>
                <p14:cNvContentPartPr/>
                <p14:nvPr/>
              </p14:nvContentPartPr>
              <p14:xfrm>
                <a:off x="8018962" y="4623821"/>
                <a:ext cx="111600" cy="42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C03527-E0A9-4AEF-9799-DF1D0DDC44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9962" y="4614821"/>
                  <a:ext cx="129240" cy="44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5BC0F90-8B9A-4CAC-9ED8-0B278FA1521F}"/>
                  </a:ext>
                </a:extLst>
              </p14:cNvPr>
              <p14:cNvContentPartPr/>
              <p14:nvPr/>
            </p14:nvContentPartPr>
            <p14:xfrm>
              <a:off x="8452042" y="4807781"/>
              <a:ext cx="186840" cy="111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5BC0F90-8B9A-4CAC-9ED8-0B278FA1521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43042" y="4799141"/>
                <a:ext cx="2044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2A230A2-5C22-4D93-9ED3-F9D6BBDE2B40}"/>
              </a:ext>
            </a:extLst>
          </p:cNvPr>
          <p:cNvGrpSpPr/>
          <p:nvPr/>
        </p:nvGrpSpPr>
        <p:grpSpPr>
          <a:xfrm>
            <a:off x="9037402" y="4407461"/>
            <a:ext cx="1367640" cy="656640"/>
            <a:chOff x="9037402" y="4407461"/>
            <a:chExt cx="136764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CACDF9-AA33-44CA-8834-2E1F95E2E21E}"/>
                    </a:ext>
                  </a:extLst>
                </p14:cNvPr>
                <p14:cNvContentPartPr/>
                <p14:nvPr/>
              </p14:nvContentPartPr>
              <p14:xfrm>
                <a:off x="9037402" y="4755221"/>
                <a:ext cx="282240" cy="144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CACDF9-AA33-44CA-8834-2E1F95E2E2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28762" y="4746581"/>
                  <a:ext cx="299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1B0F152-8882-4F74-9B89-49AEFABCF35F}"/>
                    </a:ext>
                  </a:extLst>
                </p14:cNvPr>
                <p14:cNvContentPartPr/>
                <p14:nvPr/>
              </p14:nvContentPartPr>
              <p14:xfrm>
                <a:off x="9343762" y="4819301"/>
                <a:ext cx="98280" cy="12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1B0F152-8882-4F74-9B89-49AEFABCF3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35122" y="4810301"/>
                  <a:ext cx="115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188BFD-0510-43D5-849D-9881075B0C50}"/>
                    </a:ext>
                  </a:extLst>
                </p14:cNvPr>
                <p14:cNvContentPartPr/>
                <p14:nvPr/>
              </p14:nvContentPartPr>
              <p14:xfrm>
                <a:off x="9548242" y="4795541"/>
                <a:ext cx="11016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188BFD-0510-43D5-849D-9881075B0C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39242" y="4786901"/>
                  <a:ext cx="127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153565-DFD9-4FE4-84B4-D36A75A290B3}"/>
                    </a:ext>
                  </a:extLst>
                </p14:cNvPr>
                <p14:cNvContentPartPr/>
                <p14:nvPr/>
              </p14:nvContentPartPr>
              <p14:xfrm>
                <a:off x="9604402" y="4841261"/>
                <a:ext cx="7452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153565-DFD9-4FE4-84B4-D36A75A290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95762" y="4832261"/>
                  <a:ext cx="92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68A6C2-FBC8-4B8E-827B-9E645E9B6BED}"/>
                    </a:ext>
                  </a:extLst>
                </p14:cNvPr>
                <p14:cNvContentPartPr/>
                <p14:nvPr/>
              </p14:nvContentPartPr>
              <p14:xfrm>
                <a:off x="9858922" y="4424021"/>
                <a:ext cx="84600" cy="64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68A6C2-FBC8-4B8E-827B-9E645E9B6B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50282" y="4415381"/>
                  <a:ext cx="1022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42C4D7-2696-4842-90AC-2F8DDC36D0C8}"/>
                    </a:ext>
                  </a:extLst>
                </p14:cNvPr>
                <p14:cNvContentPartPr/>
                <p14:nvPr/>
              </p14:nvContentPartPr>
              <p14:xfrm>
                <a:off x="10078162" y="4442741"/>
                <a:ext cx="124920" cy="19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42C4D7-2696-4842-90AC-2F8DDC36D0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69162" y="4433741"/>
                  <a:ext cx="142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BFADD6-19D9-4B17-8F2C-4ADCBE89291C}"/>
                    </a:ext>
                  </a:extLst>
                </p14:cNvPr>
                <p14:cNvContentPartPr/>
                <p14:nvPr/>
              </p14:nvContentPartPr>
              <p14:xfrm>
                <a:off x="10112002" y="4772501"/>
                <a:ext cx="108720" cy="19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BFADD6-19D9-4B17-8F2C-4ADCBE89291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03362" y="4763861"/>
                  <a:ext cx="126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14522B-9354-436D-A0B8-5A3842DBE46B}"/>
                    </a:ext>
                  </a:extLst>
                </p14:cNvPr>
                <p14:cNvContentPartPr/>
                <p14:nvPr/>
              </p14:nvContentPartPr>
              <p14:xfrm>
                <a:off x="10336642" y="4407461"/>
                <a:ext cx="68400" cy="571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14522B-9354-436D-A0B8-5A3842DBE4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02" y="4398461"/>
                  <a:ext cx="86040" cy="58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44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BADB5-42E2-4726-BA9D-0EA721E05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2388" y="211541"/>
                <a:ext cx="11730318" cy="6225118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/>
                  <a:t>Παράδειγμα:</a:t>
                </a:r>
              </a:p>
              <a:p>
                <a:r>
                  <a:rPr lang="el-GR" sz="2400" dirty="0"/>
                  <a:t>α)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  </a:t>
                </a:r>
              </a:p>
              <a:p>
                <a:endParaRPr lang="en-US" dirty="0"/>
              </a:p>
              <a:p>
                <a:r>
                  <a:rPr lang="el-GR" sz="2200" dirty="0"/>
                  <a:t>τοτε,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  </a:t>
                </a:r>
                <a:r>
                  <a:rPr lang="el-GR" sz="2200" dirty="0"/>
                  <a:t>αρα τάξη</a:t>
                </a:r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≠2  </a:t>
                </a:r>
                <a:r>
                  <a:rPr lang="el-GR" sz="2200" dirty="0"/>
                  <a:t>αρα </a:t>
                </a:r>
                <a:r>
                  <a:rPr lang="el-GR" sz="2200" u="sng" dirty="0"/>
                  <a:t>μη-ελέγξιμο συστημα ( ?)  </a:t>
                </a:r>
              </a:p>
              <a:p>
                <a:endParaRPr lang="el-GR" u="sng" dirty="0"/>
              </a:p>
              <a:p>
                <a:r>
                  <a:rPr lang="el-GR" dirty="0"/>
                  <a:t>β)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l-G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l-GR" sz="2400" u="sng" dirty="0"/>
                  <a:t>   </a:t>
                </a:r>
              </a:p>
              <a:p>
                <a:endParaRPr lang="el-GR" u="sng" dirty="0"/>
              </a:p>
              <a:p>
                <a:r>
                  <a:rPr lang="el-GR" sz="2200" dirty="0"/>
                  <a:t>τοτε,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mr>
                        </m:m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  </a:t>
                </a:r>
                <a:r>
                  <a:rPr lang="el-GR" sz="2200" dirty="0"/>
                  <a:t>αρα τάξη=</a:t>
                </a:r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 </a:t>
                </a:r>
                <a:r>
                  <a:rPr lang="el-GR" sz="2200" dirty="0"/>
                  <a:t>αρα </a:t>
                </a:r>
                <a:r>
                  <a:rPr lang="el-GR" sz="2200" u="sng" dirty="0"/>
                  <a:t>ελέγξιμο συστημα   </a:t>
                </a:r>
              </a:p>
              <a:p>
                <a:endParaRPr lang="el-GR" u="sng" dirty="0"/>
              </a:p>
              <a:p>
                <a:endParaRPr lang="el-GR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BADB5-42E2-4726-BA9D-0EA721E05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388" y="211541"/>
                <a:ext cx="11730318" cy="6225118"/>
              </a:xfrm>
              <a:blipFill>
                <a:blip r:embed="rId2"/>
                <a:stretch>
                  <a:fillRect l="-935" t="-4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B3E0-E61E-4264-8BE0-09E1662E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A7861-434C-46E3-AD58-E4239F944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511" y="1542526"/>
                <a:ext cx="11186979" cy="4813825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</a:rPr>
                  <a:t>Πότε είναι ενα σύστημα ελέγξιμο;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Κριτήριο ελεγξιμότητας:   </a:t>
                </a:r>
                <a:r>
                  <a:rPr lang="el-GR" dirty="0"/>
                  <a:t>τάξη </a:t>
                </a:r>
                <a:r>
                  <a:rPr lang="en-US" dirty="0"/>
                  <a:t>S= n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 </a:t>
                </a:r>
                <a:r>
                  <a:rPr lang="el-GR" dirty="0"/>
                  <a:t>ελέγξιμο σύστημα</a:t>
                </a:r>
                <a:endParaRPr lang="el-GR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:endParaRPr lang="el-GR" dirty="0"/>
              </a:p>
              <a:p>
                <a:r>
                  <a:rPr lang="el-GR" b="1" dirty="0"/>
                  <a:t>φυσική σημασία</a:t>
                </a:r>
                <a:r>
                  <a:rPr lang="el-GR" dirty="0"/>
                  <a:t>: υπάρχουν πάντα είσοδοι </a:t>
                </a:r>
                <a:r>
                  <a:rPr lang="en-US" dirty="0"/>
                  <a:t>u(t)</a:t>
                </a:r>
                <a:r>
                  <a:rPr lang="el-GR" dirty="0"/>
                  <a:t> οι οποίες επιτρέπουν στο σύστημα να μετακινηθεί απο μια κατάσταση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l-GR" dirty="0"/>
                  <a:t>σε οποιαδήποτε αλλη κατάσταση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l-GR" dirty="0"/>
                  <a:t>στο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>
                            <a:latin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/>
                  <a:t> ακολουθώντας τις τροχιές (λύσεις) του συστήματος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1A7861-434C-46E3-AD58-E4239F944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511" y="1542526"/>
                <a:ext cx="11186979" cy="4813825"/>
              </a:xfrm>
              <a:blipFill>
                <a:blip r:embed="rId2"/>
                <a:stretch>
                  <a:fillRect l="-490" t="-1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567A-5A11-408D-BE9A-E6A029E1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388F5-DD64-4611-A61E-77A83D55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8D5CB0-5CB0-431D-B469-ECF0CF0CE7F2}"/>
              </a:ext>
            </a:extLst>
          </p:cNvPr>
          <p:cNvSpPr/>
          <p:nvPr/>
        </p:nvSpPr>
        <p:spPr>
          <a:xfrm>
            <a:off x="5341864" y="2344317"/>
            <a:ext cx="6425019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10919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9B7BBE-227E-48CD-860F-3C079A8DA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246" y="817329"/>
                <a:ext cx="11601507" cy="49225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dirty="0">
                    <a:solidFill>
                      <a:srgbClr val="C00000"/>
                    </a:solidFill>
                  </a:rPr>
                  <a:t>Παρατηρησιμότης: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l-GR" dirty="0"/>
              </a:p>
              <a:p>
                <a:r>
                  <a:rPr lang="en-US" dirty="0"/>
                  <a:t>y=</a:t>
                </a:r>
                <a:r>
                  <a:rPr lang="en-US" dirty="0" err="1"/>
                  <a:t>Cx</a:t>
                </a:r>
                <a:r>
                  <a:rPr lang="en-US" dirty="0"/>
                  <a:t> </a:t>
                </a:r>
              </a:p>
              <a:p>
                <a:r>
                  <a:rPr lang="el-GR" dirty="0"/>
                  <a:t>κάθε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/>
                  <a:t>να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/>
                  <a:t>μπορεί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/>
                  <a:t>να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/>
                  <a:t>προσδιορισθεί</a:t>
                </a:r>
                <a:r>
                  <a:rPr lang="en-US" dirty="0"/>
                  <a:t> </a:t>
                </a:r>
                <a:r>
                  <a:rPr lang="el-GR" dirty="0"/>
                  <a:t>απο τις μετρήσεις </a:t>
                </a:r>
                <a:r>
                  <a:rPr lang="en-US" dirty="0"/>
                  <a:t>y(t).</a:t>
                </a:r>
              </a:p>
              <a:p>
                <a:r>
                  <a:rPr lang="en-US" dirty="0"/>
                  <a:t> </a:t>
                </a:r>
                <a:endParaRPr lang="el-GR" dirty="0"/>
              </a:p>
              <a:p>
                <a:r>
                  <a:rPr lang="en-US" dirty="0"/>
                  <a:t>u(t) →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(t) → x(t) → y(t)   </a:t>
                </a:r>
                <a:r>
                  <a:rPr lang="el-GR" dirty="0"/>
                  <a:t>    : </a:t>
                </a:r>
                <a:r>
                  <a:rPr lang="el-GR" dirty="0">
                    <a:solidFill>
                      <a:srgbClr val="0070C0"/>
                    </a:solidFill>
                  </a:rPr>
                  <a:t>σχεση Ι/Ο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                                              απο ποιό </a:t>
                </a:r>
                <a:r>
                  <a:rPr lang="en-US" dirty="0"/>
                  <a:t>x(0) </a:t>
                </a:r>
                <a:r>
                  <a:rPr lang="el-GR" dirty="0"/>
                  <a:t>εχει προέλθει η     </a:t>
                </a:r>
              </a:p>
              <a:p>
                <a:r>
                  <a:rPr lang="el-GR" dirty="0"/>
                  <a:t>                                                    </a:t>
                </a:r>
                <a:r>
                  <a:rPr lang="en-US" dirty="0"/>
                  <a:t>y(t)</a:t>
                </a:r>
                <a:r>
                  <a:rPr lang="el-GR" dirty="0"/>
                  <a:t> ;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9B7BBE-227E-48CD-860F-3C079A8DA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46" y="817329"/>
                <a:ext cx="11601507" cy="4922537"/>
              </a:xfrm>
              <a:blipFill>
                <a:blip r:embed="rId3"/>
                <a:stretch>
                  <a:fillRect l="-683" t="-2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7C52-30F5-4A4D-B5AA-452350CC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08D79-39F1-45A7-8094-C10B977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522646-59EC-4406-8A52-3BA2D1E29BA2}"/>
              </a:ext>
            </a:extLst>
          </p:cNvPr>
          <p:cNvGrpSpPr/>
          <p:nvPr/>
        </p:nvGrpSpPr>
        <p:grpSpPr>
          <a:xfrm>
            <a:off x="2708764" y="3579015"/>
            <a:ext cx="326400" cy="158400"/>
            <a:chOff x="2031573" y="2684261"/>
            <a:chExt cx="24480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ABCFD2-81C4-4E9F-92D9-C0AF23F26EAD}"/>
                    </a:ext>
                  </a:extLst>
                </p14:cNvPr>
                <p14:cNvContentPartPr/>
                <p14:nvPr/>
              </p14:nvContentPartPr>
              <p14:xfrm>
                <a:off x="2031573" y="2719541"/>
                <a:ext cx="51840" cy="6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ABCFD2-81C4-4E9F-92D9-C0AF23F26E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2573" y="2710541"/>
                  <a:ext cx="69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2D4783-37C6-4198-AA64-59233E61266B}"/>
                    </a:ext>
                  </a:extLst>
                </p14:cNvPr>
                <p14:cNvContentPartPr/>
                <p14:nvPr/>
              </p14:nvContentPartPr>
              <p14:xfrm>
                <a:off x="2078373" y="2700101"/>
                <a:ext cx="38880" cy="7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2D4783-37C6-4198-AA64-59233E6126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9373" y="2691461"/>
                  <a:ext cx="5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1AD626-129C-4B65-9D45-AD89400F8FDF}"/>
                    </a:ext>
                  </a:extLst>
                </p14:cNvPr>
                <p14:cNvContentPartPr/>
                <p14:nvPr/>
              </p14:nvContentPartPr>
              <p14:xfrm>
                <a:off x="2129853" y="2692181"/>
                <a:ext cx="13320" cy="83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1AD626-129C-4B65-9D45-AD89400F8F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0853" y="2683181"/>
                  <a:ext cx="3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BCA4FD-7A39-4492-BB38-EACF648452D6}"/>
                    </a:ext>
                  </a:extLst>
                </p14:cNvPr>
                <p14:cNvContentPartPr/>
                <p14:nvPr/>
              </p14:nvContentPartPr>
              <p14:xfrm>
                <a:off x="2163333" y="2684261"/>
                <a:ext cx="32760" cy="10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BCA4FD-7A39-4492-BB38-EACF648452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4333" y="2675621"/>
                  <a:ext cx="5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A6F5BC-D9AB-44EF-8323-22CCADDE51E1}"/>
                    </a:ext>
                  </a:extLst>
                </p14:cNvPr>
                <p14:cNvContentPartPr/>
                <p14:nvPr/>
              </p14:nvContentPartPr>
              <p14:xfrm>
                <a:off x="2155413" y="2744381"/>
                <a:ext cx="2988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A6F5BC-D9AB-44EF-8323-22CCADDE51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46413" y="2735381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BF2A16-7E6B-445E-8F96-DF49E68BCAFC}"/>
                    </a:ext>
                  </a:extLst>
                </p14:cNvPr>
                <p14:cNvContentPartPr/>
                <p14:nvPr/>
              </p14:nvContentPartPr>
              <p14:xfrm>
                <a:off x="2198613" y="2763101"/>
                <a:ext cx="27000" cy="2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BF2A16-7E6B-445E-8F96-DF49E68BCA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9613" y="2754461"/>
                  <a:ext cx="44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18E79E-3CC1-4736-A04E-2E91F7A1C37F}"/>
                    </a:ext>
                  </a:extLst>
                </p14:cNvPr>
                <p14:cNvContentPartPr/>
                <p14:nvPr/>
              </p14:nvContentPartPr>
              <p14:xfrm>
                <a:off x="2225253" y="2687141"/>
                <a:ext cx="51120" cy="11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18E79E-3CC1-4736-A04E-2E91F7A1C3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16613" y="2678141"/>
                  <a:ext cx="687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B58F23-F831-4894-B79D-A3C588D44551}"/>
              </a:ext>
            </a:extLst>
          </p:cNvPr>
          <p:cNvGrpSpPr/>
          <p:nvPr/>
        </p:nvGrpSpPr>
        <p:grpSpPr>
          <a:xfrm>
            <a:off x="3900124" y="3583815"/>
            <a:ext cx="114720" cy="139680"/>
            <a:chOff x="2925093" y="2687861"/>
            <a:chExt cx="860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C25E5D-E55C-413F-8787-900116DC810D}"/>
                    </a:ext>
                  </a:extLst>
                </p14:cNvPr>
                <p14:cNvContentPartPr/>
                <p14:nvPr/>
              </p14:nvContentPartPr>
              <p14:xfrm>
                <a:off x="2925093" y="2712701"/>
                <a:ext cx="86040" cy="7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C25E5D-E55C-413F-8787-900116DC81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6093" y="2704061"/>
                  <a:ext cx="103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F9E390-4483-4D91-AC38-2E400E14C8A3}"/>
                    </a:ext>
                  </a:extLst>
                </p14:cNvPr>
                <p14:cNvContentPartPr/>
                <p14:nvPr/>
              </p14:nvContentPartPr>
              <p14:xfrm>
                <a:off x="2993133" y="2762741"/>
                <a:ext cx="360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F9E390-4483-4D91-AC38-2E400E14C8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4493" y="2754101"/>
                  <a:ext cx="2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8AB5BF-0F8C-4496-8A53-6B110B2F9B55}"/>
                    </a:ext>
                  </a:extLst>
                </p14:cNvPr>
                <p14:cNvContentPartPr/>
                <p14:nvPr/>
              </p14:nvContentPartPr>
              <p14:xfrm>
                <a:off x="2989173" y="2687861"/>
                <a:ext cx="1440" cy="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8AB5BF-0F8C-4496-8A53-6B110B2F9B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0173" y="2679221"/>
                  <a:ext cx="19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CE8AC5-4D81-4952-A53B-9D9615CDD0D5}"/>
              </a:ext>
            </a:extLst>
          </p:cNvPr>
          <p:cNvGrpSpPr/>
          <p:nvPr/>
        </p:nvGrpSpPr>
        <p:grpSpPr>
          <a:xfrm>
            <a:off x="1582988" y="3669743"/>
            <a:ext cx="5131680" cy="1890240"/>
            <a:chOff x="1283493" y="3208061"/>
            <a:chExt cx="3848760" cy="14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233A64-C29C-4462-8EF2-CE76379D33BD}"/>
                    </a:ext>
                  </a:extLst>
                </p14:cNvPr>
                <p14:cNvContentPartPr/>
                <p14:nvPr/>
              </p14:nvContentPartPr>
              <p14:xfrm>
                <a:off x="1283493" y="3271781"/>
                <a:ext cx="1411200" cy="1318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233A64-C29C-4462-8EF2-CE76379D33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74853" y="3262781"/>
                  <a:ext cx="142884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8651B0-7B84-4E1D-8EDF-25A785546512}"/>
                    </a:ext>
                  </a:extLst>
                </p14:cNvPr>
                <p14:cNvContentPartPr/>
                <p14:nvPr/>
              </p14:nvContentPartPr>
              <p14:xfrm>
                <a:off x="2408133" y="3302381"/>
                <a:ext cx="30240" cy="13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8651B0-7B84-4E1D-8EDF-25A7855465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9493" y="3293381"/>
                  <a:ext cx="4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9ECCF-1A5D-4C22-885F-4EF3E9D0194B}"/>
                    </a:ext>
                  </a:extLst>
                </p14:cNvPr>
                <p14:cNvContentPartPr/>
                <p14:nvPr/>
              </p14:nvContentPartPr>
              <p14:xfrm>
                <a:off x="2445213" y="3264581"/>
                <a:ext cx="34200" cy="14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9ECCF-1A5D-4C22-885F-4EF3E9D019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6573" y="3255581"/>
                  <a:ext cx="51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3B539C-948B-44C4-8080-D40C8C68276C}"/>
                    </a:ext>
                  </a:extLst>
                </p14:cNvPr>
                <p14:cNvContentPartPr/>
                <p14:nvPr/>
              </p14:nvContentPartPr>
              <p14:xfrm>
                <a:off x="2314533" y="3228221"/>
                <a:ext cx="242280" cy="14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3B539C-948B-44C4-8080-D40C8C6827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05533" y="3219581"/>
                  <a:ext cx="259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9B635C-7918-4C50-B810-F70E52C815A1}"/>
                    </a:ext>
                  </a:extLst>
                </p14:cNvPr>
                <p14:cNvContentPartPr/>
                <p14:nvPr/>
              </p14:nvContentPartPr>
              <p14:xfrm>
                <a:off x="2529813" y="3208061"/>
                <a:ext cx="74160" cy="10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9B635C-7918-4C50-B810-F70E52C815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21173" y="3199421"/>
                  <a:ext cx="91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177C0C-EEED-427D-9B37-DE5069EACF95}"/>
                    </a:ext>
                  </a:extLst>
                </p14:cNvPr>
                <p14:cNvContentPartPr/>
                <p14:nvPr/>
              </p14:nvContentPartPr>
              <p14:xfrm>
                <a:off x="1717653" y="3614501"/>
                <a:ext cx="51480" cy="50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177C0C-EEED-427D-9B37-DE5069EACF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08653" y="3605501"/>
                  <a:ext cx="69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DF1D94-5E6F-4BA4-B6A5-9E84E61A1B48}"/>
                    </a:ext>
                  </a:extLst>
                </p14:cNvPr>
                <p14:cNvContentPartPr/>
                <p14:nvPr/>
              </p14:nvContentPartPr>
              <p14:xfrm>
                <a:off x="1681653" y="3461861"/>
                <a:ext cx="5904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DF1D94-5E6F-4BA4-B6A5-9E84E61A1B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73013" y="3452861"/>
                  <a:ext cx="7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6A47BD-1BA0-494F-ACD8-C63CCF32940B}"/>
                    </a:ext>
                  </a:extLst>
                </p14:cNvPr>
                <p14:cNvContentPartPr/>
                <p14:nvPr/>
              </p14:nvContentPartPr>
              <p14:xfrm>
                <a:off x="1739973" y="3457901"/>
                <a:ext cx="47520" cy="71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6A47BD-1BA0-494F-ACD8-C63CCF3294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30973" y="3448901"/>
                  <a:ext cx="65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467373-1FFA-4263-82A1-97CB9F9C9F56}"/>
                    </a:ext>
                  </a:extLst>
                </p14:cNvPr>
                <p14:cNvContentPartPr/>
                <p14:nvPr/>
              </p14:nvContentPartPr>
              <p14:xfrm>
                <a:off x="1804053" y="3491021"/>
                <a:ext cx="5652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467373-1FFA-4263-82A1-97CB9F9C9F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5413" y="3482021"/>
                  <a:ext cx="74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A5C1B5-4642-4407-8EBE-C1433492A128}"/>
                    </a:ext>
                  </a:extLst>
                </p14:cNvPr>
                <p14:cNvContentPartPr/>
                <p14:nvPr/>
              </p14:nvContentPartPr>
              <p14:xfrm>
                <a:off x="1878573" y="3443141"/>
                <a:ext cx="19800" cy="8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A5C1B5-4642-4407-8EBE-C1433492A1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69573" y="3434141"/>
                  <a:ext cx="37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137E91-B551-4358-B37A-EEB07AA73EF8}"/>
                    </a:ext>
                  </a:extLst>
                </p14:cNvPr>
                <p14:cNvContentPartPr/>
                <p14:nvPr/>
              </p14:nvContentPartPr>
              <p14:xfrm>
                <a:off x="1926813" y="3458621"/>
                <a:ext cx="50760" cy="72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137E91-B551-4358-B37A-EEB07AA73E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8173" y="3449621"/>
                  <a:ext cx="68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AFC19B-1C65-47B7-858E-9524D108C8A1}"/>
                    </a:ext>
                  </a:extLst>
                </p14:cNvPr>
                <p14:cNvContentPartPr/>
                <p14:nvPr/>
              </p14:nvContentPartPr>
              <p14:xfrm>
                <a:off x="2025813" y="3428021"/>
                <a:ext cx="17640" cy="13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AFC19B-1C65-47B7-858E-9524D108C8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6813" y="3419381"/>
                  <a:ext cx="35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D7DF37-6E82-4FC8-9C80-05870027213A}"/>
                    </a:ext>
                  </a:extLst>
                </p14:cNvPr>
                <p14:cNvContentPartPr/>
                <p14:nvPr/>
              </p14:nvContentPartPr>
              <p14:xfrm>
                <a:off x="2063253" y="3921581"/>
                <a:ext cx="3456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D7DF37-6E82-4FC8-9C80-0587002721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4613" y="3912941"/>
                  <a:ext cx="52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BFC76C-DF58-4D21-8566-2173E56A44BA}"/>
                    </a:ext>
                  </a:extLst>
                </p14:cNvPr>
                <p14:cNvContentPartPr/>
                <p14:nvPr/>
              </p14:nvContentPartPr>
              <p14:xfrm>
                <a:off x="2139573" y="4016261"/>
                <a:ext cx="60840" cy="86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BFC76C-DF58-4D21-8566-2173E56A44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0933" y="4007621"/>
                  <a:ext cx="78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54E751-5778-43BA-B401-4DBA8AB79098}"/>
                    </a:ext>
                  </a:extLst>
                </p14:cNvPr>
                <p14:cNvContentPartPr/>
                <p14:nvPr/>
              </p14:nvContentPartPr>
              <p14:xfrm>
                <a:off x="2210493" y="4011941"/>
                <a:ext cx="61560" cy="7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54E751-5778-43BA-B401-4DBA8AB790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01853" y="4002941"/>
                  <a:ext cx="79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BA05E1-18CC-4914-98BC-E4604A7BFFB3}"/>
                    </a:ext>
                  </a:extLst>
                </p14:cNvPr>
                <p14:cNvContentPartPr/>
                <p14:nvPr/>
              </p14:nvContentPartPr>
              <p14:xfrm>
                <a:off x="2279253" y="4042901"/>
                <a:ext cx="55440" cy="6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BA05E1-18CC-4914-98BC-E4604A7BFF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0613" y="4034261"/>
                  <a:ext cx="73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461184-BE92-46FE-A22C-A2DE648B1371}"/>
                    </a:ext>
                  </a:extLst>
                </p14:cNvPr>
                <p14:cNvContentPartPr/>
                <p14:nvPr/>
              </p14:nvContentPartPr>
              <p14:xfrm>
                <a:off x="2342973" y="3977381"/>
                <a:ext cx="23400" cy="115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461184-BE92-46FE-A22C-A2DE648B13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4333" y="3968741"/>
                  <a:ext cx="4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DBF5D3-E238-4F4C-A514-45B6F13CA415}"/>
                    </a:ext>
                  </a:extLst>
                </p14:cNvPr>
                <p14:cNvContentPartPr/>
                <p14:nvPr/>
              </p14:nvContentPartPr>
              <p14:xfrm>
                <a:off x="2381133" y="4018421"/>
                <a:ext cx="57960" cy="61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DBF5D3-E238-4F4C-A514-45B6F13CA4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72133" y="4009421"/>
                  <a:ext cx="75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F57D6E-8EA6-44FD-B3BE-FE281FC385AF}"/>
                    </a:ext>
                  </a:extLst>
                </p14:cNvPr>
                <p14:cNvContentPartPr/>
                <p14:nvPr/>
              </p14:nvContentPartPr>
              <p14:xfrm>
                <a:off x="2454933" y="3970901"/>
                <a:ext cx="28800" cy="11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F57D6E-8EA6-44FD-B3BE-FE281FC385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45933" y="3961901"/>
                  <a:ext cx="4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544D71-6283-4F6F-90D6-73E8FA44EAFC}"/>
                    </a:ext>
                  </a:extLst>
                </p14:cNvPr>
                <p14:cNvContentPartPr/>
                <p14:nvPr/>
              </p14:nvContentPartPr>
              <p14:xfrm>
                <a:off x="1773453" y="3622421"/>
                <a:ext cx="2116440" cy="30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544D71-6283-4F6F-90D6-73E8FA44EA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64453" y="3613781"/>
                  <a:ext cx="2134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3B56C8-FDC3-4A85-9241-752536C3CCE5}"/>
                    </a:ext>
                  </a:extLst>
                </p14:cNvPr>
                <p14:cNvContentPartPr/>
                <p14:nvPr/>
              </p14:nvContentPartPr>
              <p14:xfrm>
                <a:off x="2117973" y="3933101"/>
                <a:ext cx="9000" cy="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3B56C8-FDC3-4A85-9241-752536C3CC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08973" y="3924101"/>
                  <a:ext cx="26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3BDAE9-D260-4AEC-99AE-E99B7305573D}"/>
                    </a:ext>
                  </a:extLst>
                </p14:cNvPr>
                <p14:cNvContentPartPr/>
                <p14:nvPr/>
              </p14:nvContentPartPr>
              <p14:xfrm>
                <a:off x="2126253" y="3933101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3BDAE9-D260-4AEC-99AE-E99B730557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17613" y="39241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2306AA-0901-4337-87C4-F9EC43461411}"/>
                    </a:ext>
                  </a:extLst>
                </p14:cNvPr>
                <p14:cNvContentPartPr/>
                <p14:nvPr/>
              </p14:nvContentPartPr>
              <p14:xfrm>
                <a:off x="2084853" y="3849581"/>
                <a:ext cx="1782360" cy="9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2306AA-0901-4337-87C4-F9EC434614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76213" y="3840581"/>
                  <a:ext cx="1800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9E816A5-5C49-4A42-94A5-7CC0AF1294F3}"/>
                    </a:ext>
                  </a:extLst>
                </p14:cNvPr>
                <p14:cNvContentPartPr/>
                <p14:nvPr/>
              </p14:nvContentPartPr>
              <p14:xfrm>
                <a:off x="3845613" y="3905021"/>
                <a:ext cx="5400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9E816A5-5C49-4A42-94A5-7CC0AF1294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36973" y="3896021"/>
                  <a:ext cx="71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E0F97A-14D4-4058-AD99-8CA49058B2A9}"/>
                    </a:ext>
                  </a:extLst>
                </p14:cNvPr>
                <p14:cNvContentPartPr/>
                <p14:nvPr/>
              </p14:nvContentPartPr>
              <p14:xfrm>
                <a:off x="3290853" y="3325421"/>
                <a:ext cx="1594800" cy="1300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E0F97A-14D4-4058-AD99-8CA49058B2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2213" y="3316421"/>
                  <a:ext cx="1612440" cy="13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61BB4B-67FD-402B-90D8-355F3F5708D5}"/>
                    </a:ext>
                  </a:extLst>
                </p14:cNvPr>
                <p14:cNvContentPartPr/>
                <p14:nvPr/>
              </p14:nvContentPartPr>
              <p14:xfrm>
                <a:off x="4906893" y="3342341"/>
                <a:ext cx="13320" cy="12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61BB4B-67FD-402B-90D8-355F3F5708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98253" y="3333341"/>
                  <a:ext cx="30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4F6348-A788-4819-8BAA-74FA2511B770}"/>
                    </a:ext>
                  </a:extLst>
                </p14:cNvPr>
                <p14:cNvContentPartPr/>
                <p14:nvPr/>
              </p14:nvContentPartPr>
              <p14:xfrm>
                <a:off x="4935333" y="3347741"/>
                <a:ext cx="17640" cy="11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4F6348-A788-4819-8BAA-74FA2511B7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26333" y="3339101"/>
                  <a:ext cx="35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B824247-D391-4E7D-A6D9-7D4D3F685323}"/>
                    </a:ext>
                  </a:extLst>
                </p14:cNvPr>
                <p14:cNvContentPartPr/>
                <p14:nvPr/>
              </p14:nvContentPartPr>
              <p14:xfrm>
                <a:off x="4871613" y="3275741"/>
                <a:ext cx="170280" cy="17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B824247-D391-4E7D-A6D9-7D4D3F6853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62613" y="3267101"/>
                  <a:ext cx="187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147A61-1E0F-4256-A951-C23BE7D62793}"/>
                    </a:ext>
                  </a:extLst>
                </p14:cNvPr>
                <p14:cNvContentPartPr/>
                <p14:nvPr/>
              </p14:nvContentPartPr>
              <p14:xfrm>
                <a:off x="5069253" y="3270701"/>
                <a:ext cx="9000" cy="11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147A61-1E0F-4256-A951-C23BE7D62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60613" y="3261701"/>
                  <a:ext cx="2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8FA9C7-9C11-4E63-A718-C22C6E8AF4BD}"/>
                    </a:ext>
                  </a:extLst>
                </p14:cNvPr>
                <p14:cNvContentPartPr/>
                <p14:nvPr/>
              </p14:nvContentPartPr>
              <p14:xfrm>
                <a:off x="5047653" y="3232181"/>
                <a:ext cx="84600" cy="57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8FA9C7-9C11-4E63-A718-C22C6E8AF4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39013" y="3223541"/>
                  <a:ext cx="102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1BFF1B-6DD1-4B27-8426-2A41726DC027}"/>
                    </a:ext>
                  </a:extLst>
                </p14:cNvPr>
                <p14:cNvContentPartPr/>
                <p14:nvPr/>
              </p14:nvContentPartPr>
              <p14:xfrm>
                <a:off x="3949653" y="3800621"/>
                <a:ext cx="95760" cy="23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1BFF1B-6DD1-4B27-8426-2A41726DC0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40653" y="3791621"/>
                  <a:ext cx="113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C6E448-74F5-4345-88B2-5E9F10D0EE88}"/>
                    </a:ext>
                  </a:extLst>
                </p14:cNvPr>
                <p14:cNvContentPartPr/>
                <p14:nvPr/>
              </p14:nvContentPartPr>
              <p14:xfrm>
                <a:off x="4109133" y="3779741"/>
                <a:ext cx="23040" cy="12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C6E448-74F5-4345-88B2-5E9F10D0EE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0493" y="3770741"/>
                  <a:ext cx="40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9E9139-FB6B-44C9-8B09-1094A61D59CD}"/>
                    </a:ext>
                  </a:extLst>
                </p14:cNvPr>
                <p14:cNvContentPartPr/>
                <p14:nvPr/>
              </p14:nvContentPartPr>
              <p14:xfrm>
                <a:off x="4183293" y="3775061"/>
                <a:ext cx="31320" cy="120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9E9139-FB6B-44C9-8B09-1094A61D59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74653" y="3766061"/>
                  <a:ext cx="48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3E51D6-8F91-46D2-81CF-D1B92661820F}"/>
                    </a:ext>
                  </a:extLst>
                </p14:cNvPr>
                <p14:cNvContentPartPr/>
                <p14:nvPr/>
              </p14:nvContentPartPr>
              <p14:xfrm>
                <a:off x="4147653" y="3798461"/>
                <a:ext cx="86760" cy="27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3E51D6-8F91-46D2-81CF-D1B9266182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38653" y="3789821"/>
                  <a:ext cx="10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2AEC6F-8C47-43C6-B604-7309DE9E04CD}"/>
                    </a:ext>
                  </a:extLst>
                </p14:cNvPr>
                <p14:cNvContentPartPr/>
                <p14:nvPr/>
              </p14:nvContentPartPr>
              <p14:xfrm>
                <a:off x="4235133" y="3765341"/>
                <a:ext cx="29880" cy="14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2AEC6F-8C47-43C6-B604-7309DE9E04C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26133" y="3756341"/>
                  <a:ext cx="475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2E4FE1-6979-4336-A568-3C658DBF779D}"/>
                  </a:ext>
                </a:extLst>
              </p14:cNvPr>
              <p14:cNvContentPartPr/>
              <p14:nvPr/>
            </p14:nvContentPartPr>
            <p14:xfrm>
              <a:off x="3563242" y="2759381"/>
              <a:ext cx="108360" cy="15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2E4FE1-6979-4336-A568-3C658DBF779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54602" y="2750381"/>
                <a:ext cx="126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BC8594-9AD9-4F97-ABBA-8E7D41BB3480}"/>
                  </a:ext>
                </a:extLst>
              </p14:cNvPr>
              <p14:cNvContentPartPr/>
              <p14:nvPr/>
            </p14:nvContentPartPr>
            <p14:xfrm>
              <a:off x="1442842" y="2620421"/>
              <a:ext cx="9000" cy="40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BC8594-9AD9-4F97-ABBA-8E7D41BB348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433842" y="2611781"/>
                <a:ext cx="26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92BF9B-D448-4120-858D-E9A1A18777B3}"/>
                  </a:ext>
                </a:extLst>
              </p14:cNvPr>
              <p14:cNvContentPartPr/>
              <p14:nvPr/>
            </p14:nvContentPartPr>
            <p14:xfrm>
              <a:off x="1454002" y="2794301"/>
              <a:ext cx="18360" cy="6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92BF9B-D448-4120-858D-E9A1A18777B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445362" y="2785661"/>
                <a:ext cx="36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92AB213-FCDF-41CA-8FDB-09BA4EB16D50}"/>
                  </a:ext>
                </a:extLst>
              </p14:cNvPr>
              <p14:cNvContentPartPr/>
              <p14:nvPr/>
            </p14:nvContentPartPr>
            <p14:xfrm>
              <a:off x="1479202" y="3050981"/>
              <a:ext cx="8280" cy="69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92AB213-FCDF-41CA-8FDB-09BA4EB16D5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70202" y="3042341"/>
                <a:ext cx="259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E43498B-4717-41F7-9386-857F30831B86}"/>
                  </a:ext>
                </a:extLst>
              </p14:cNvPr>
              <p14:cNvContentPartPr/>
              <p14:nvPr/>
            </p14:nvContentPartPr>
            <p14:xfrm>
              <a:off x="1504042" y="3267341"/>
              <a:ext cx="11880" cy="132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E43498B-4717-41F7-9386-857F30831B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95042" y="3258341"/>
                <a:ext cx="2952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80C91DC-1CE0-4B99-ABE8-3AF1EC28DDE2}"/>
              </a:ext>
            </a:extLst>
          </p:cNvPr>
          <p:cNvGrpSpPr/>
          <p:nvPr/>
        </p:nvGrpSpPr>
        <p:grpSpPr>
          <a:xfrm>
            <a:off x="1483882" y="2507381"/>
            <a:ext cx="633600" cy="56160"/>
            <a:chOff x="1483882" y="2507381"/>
            <a:chExt cx="63360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269892-F82C-4DEA-9F7B-AD19DEFCA484}"/>
                    </a:ext>
                  </a:extLst>
                </p14:cNvPr>
                <p14:cNvContentPartPr/>
                <p14:nvPr/>
              </p14:nvContentPartPr>
              <p14:xfrm>
                <a:off x="1483882" y="2542301"/>
                <a:ext cx="8748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269892-F82C-4DEA-9F7B-AD19DEFCA4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75242" y="2533301"/>
                  <a:ext cx="105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5670D8-6430-489A-8E70-3A0CFC422038}"/>
                    </a:ext>
                  </a:extLst>
                </p14:cNvPr>
                <p14:cNvContentPartPr/>
                <p14:nvPr/>
              </p14:nvContentPartPr>
              <p14:xfrm>
                <a:off x="1680802" y="2507381"/>
                <a:ext cx="436680" cy="5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5670D8-6430-489A-8E70-3A0CFC4220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72162" y="2498741"/>
                  <a:ext cx="4543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7E011E9-13BD-449B-8031-CCE84596BD09}"/>
                  </a:ext>
                </a:extLst>
              </p14:cNvPr>
              <p14:cNvContentPartPr/>
              <p14:nvPr/>
            </p14:nvContentPartPr>
            <p14:xfrm>
              <a:off x="2323762" y="2501261"/>
              <a:ext cx="255600" cy="4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7E011E9-13BD-449B-8031-CCE84596BD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15122" y="2492261"/>
                <a:ext cx="2732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5A5566B-E1CF-47AC-A8B6-F994F994EEE2}"/>
                  </a:ext>
                </a:extLst>
              </p14:cNvPr>
              <p14:cNvContentPartPr/>
              <p14:nvPr/>
            </p14:nvContentPartPr>
            <p14:xfrm>
              <a:off x="2737402" y="2508101"/>
              <a:ext cx="78120" cy="13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5A5566B-E1CF-47AC-A8B6-F994F994EEE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728762" y="2499461"/>
                <a:ext cx="957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4F1D906-D05E-407F-B079-1748A7A97023}"/>
              </a:ext>
            </a:extLst>
          </p:cNvPr>
          <p:cNvGrpSpPr/>
          <p:nvPr/>
        </p:nvGrpSpPr>
        <p:grpSpPr>
          <a:xfrm>
            <a:off x="3340402" y="2569301"/>
            <a:ext cx="256680" cy="16920"/>
            <a:chOff x="3340402" y="2569301"/>
            <a:chExt cx="256680" cy="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670094-EE6D-4900-8DF0-52C67247FA8C}"/>
                    </a:ext>
                  </a:extLst>
                </p14:cNvPr>
                <p14:cNvContentPartPr/>
                <p14:nvPr/>
              </p14:nvContentPartPr>
              <p14:xfrm>
                <a:off x="3340402" y="2569301"/>
                <a:ext cx="100800" cy="1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670094-EE6D-4900-8DF0-52C67247FA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31762" y="2560301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38E2F8-B339-46EA-8FF3-A9E5D9A8F358}"/>
                    </a:ext>
                  </a:extLst>
                </p14:cNvPr>
                <p14:cNvContentPartPr/>
                <p14:nvPr/>
              </p14:nvContentPartPr>
              <p14:xfrm>
                <a:off x="3520402" y="2573621"/>
                <a:ext cx="7668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38E2F8-B339-46EA-8FF3-A9E5D9A8F3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1402" y="2564981"/>
                  <a:ext cx="943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38F9EF-7C70-44F3-9211-BC7289CDE74C}"/>
                  </a:ext>
                </a:extLst>
              </p14:cNvPr>
              <p14:cNvContentPartPr/>
              <p14:nvPr/>
            </p14:nvContentPartPr>
            <p14:xfrm>
              <a:off x="3678442" y="2639861"/>
              <a:ext cx="8280" cy="56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38F9EF-7C70-44F3-9211-BC7289CDE74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69802" y="2630861"/>
                <a:ext cx="2592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091EED8-C4C1-499C-A2F2-1532E3CA1CF3}"/>
              </a:ext>
            </a:extLst>
          </p:cNvPr>
          <p:cNvGrpSpPr/>
          <p:nvPr/>
        </p:nvGrpSpPr>
        <p:grpSpPr>
          <a:xfrm>
            <a:off x="1593682" y="3398741"/>
            <a:ext cx="955800" cy="29160"/>
            <a:chOff x="1593682" y="3398741"/>
            <a:chExt cx="955800" cy="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A411CA-6B01-480B-9A0A-046F6BDF827E}"/>
                    </a:ext>
                  </a:extLst>
                </p14:cNvPr>
                <p14:cNvContentPartPr/>
                <p14:nvPr/>
              </p14:nvContentPartPr>
              <p14:xfrm>
                <a:off x="1593682" y="3398741"/>
                <a:ext cx="45396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A411CA-6B01-480B-9A0A-046F6BDF82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5042" y="3390101"/>
                  <a:ext cx="471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9B875B-3ED7-4C3C-BB24-A5EBCAF95895}"/>
                    </a:ext>
                  </a:extLst>
                </p14:cNvPr>
                <p14:cNvContentPartPr/>
                <p14:nvPr/>
              </p14:nvContentPartPr>
              <p14:xfrm>
                <a:off x="2162122" y="3402701"/>
                <a:ext cx="38736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9B875B-3ED7-4C3C-BB24-A5EBCAF958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53122" y="3393701"/>
                  <a:ext cx="405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95551F3-29F6-461F-83FC-FEB3C13A3FE6}"/>
              </a:ext>
            </a:extLst>
          </p:cNvPr>
          <p:cNvGrpSpPr/>
          <p:nvPr/>
        </p:nvGrpSpPr>
        <p:grpSpPr>
          <a:xfrm>
            <a:off x="2754682" y="2815541"/>
            <a:ext cx="939960" cy="599040"/>
            <a:chOff x="2754682" y="2815541"/>
            <a:chExt cx="93996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571D5F-BD55-46E1-963C-72B6C5D81D41}"/>
                    </a:ext>
                  </a:extLst>
                </p14:cNvPr>
                <p14:cNvContentPartPr/>
                <p14:nvPr/>
              </p14:nvContentPartPr>
              <p14:xfrm>
                <a:off x="3662242" y="2815541"/>
                <a:ext cx="32400" cy="40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571D5F-BD55-46E1-963C-72B6C5D81D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53242" y="2806541"/>
                  <a:ext cx="500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D7E4FD-7FC9-4E19-9B35-3911003230F5}"/>
                    </a:ext>
                  </a:extLst>
                </p14:cNvPr>
                <p14:cNvContentPartPr/>
                <p14:nvPr/>
              </p14:nvContentPartPr>
              <p14:xfrm>
                <a:off x="3694282" y="3256901"/>
                <a:ext cx="360" cy="6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D7E4FD-7FC9-4E19-9B35-3911003230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85282" y="3248261"/>
                  <a:ext cx="18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C428A2-EB25-4AF3-8A0F-C02A3B0C8386}"/>
                    </a:ext>
                  </a:extLst>
                </p14:cNvPr>
                <p14:cNvContentPartPr/>
                <p14:nvPr/>
              </p14:nvContentPartPr>
              <p14:xfrm>
                <a:off x="2754682" y="3358421"/>
                <a:ext cx="366840" cy="5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C428A2-EB25-4AF3-8A0F-C02A3B0C83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45682" y="3349421"/>
                  <a:ext cx="384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E16BE6-8676-4D5A-906B-E0BB0F546931}"/>
                    </a:ext>
                  </a:extLst>
                </p14:cNvPr>
                <p14:cNvContentPartPr/>
                <p14:nvPr/>
              </p14:nvContentPartPr>
              <p14:xfrm>
                <a:off x="3202882" y="3345461"/>
                <a:ext cx="329760" cy="14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E16BE6-8676-4D5A-906B-E0BB0F5469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94242" y="3336821"/>
                  <a:ext cx="347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1C2A9D-FC90-4DE9-821A-F2278D36F719}"/>
                    </a:ext>
                  </a:extLst>
                </p14:cNvPr>
                <p14:cNvContentPartPr/>
                <p14:nvPr/>
              </p14:nvContentPartPr>
              <p14:xfrm>
                <a:off x="3565042" y="3351941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1C2A9D-FC90-4DE9-821A-F2278D36F7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56402" y="33433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7087A5-5109-4753-8C77-076096ABC19C}"/>
                    </a:ext>
                  </a:extLst>
                </p14:cNvPr>
                <p14:cNvContentPartPr/>
                <p14:nvPr/>
              </p14:nvContentPartPr>
              <p14:xfrm>
                <a:off x="3671962" y="3329621"/>
                <a:ext cx="18720" cy="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7087A5-5109-4753-8C77-076096ABC1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63322" y="3320621"/>
                  <a:ext cx="36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96922F-9349-4D1B-A706-50B2C08F98F0}"/>
              </a:ext>
            </a:extLst>
          </p:cNvPr>
          <p:cNvGrpSpPr/>
          <p:nvPr/>
        </p:nvGrpSpPr>
        <p:grpSpPr>
          <a:xfrm>
            <a:off x="2349322" y="2649941"/>
            <a:ext cx="393480" cy="191520"/>
            <a:chOff x="2349322" y="2649941"/>
            <a:chExt cx="3934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183E81-5169-4611-A3DF-4904DC0FD4A4}"/>
                    </a:ext>
                  </a:extLst>
                </p14:cNvPr>
                <p14:cNvContentPartPr/>
                <p14:nvPr/>
              </p14:nvContentPartPr>
              <p14:xfrm>
                <a:off x="2349322" y="2716541"/>
                <a:ext cx="131040" cy="124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183E81-5169-4611-A3DF-4904DC0FD4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40682" y="2707901"/>
                  <a:ext cx="148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435DFFE-9EA1-4DB7-B404-D3EB4765C111}"/>
                    </a:ext>
                  </a:extLst>
                </p14:cNvPr>
                <p14:cNvContentPartPr/>
                <p14:nvPr/>
              </p14:nvContentPartPr>
              <p14:xfrm>
                <a:off x="2494402" y="2649941"/>
                <a:ext cx="48240" cy="181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435DFFE-9EA1-4DB7-B404-D3EB4765C1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85402" y="2641301"/>
                  <a:ext cx="6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B1DAA0-E241-49FB-B940-96D7C3AF025E}"/>
                    </a:ext>
                  </a:extLst>
                </p14:cNvPr>
                <p14:cNvContentPartPr/>
                <p14:nvPr/>
              </p14:nvContentPartPr>
              <p14:xfrm>
                <a:off x="2564962" y="2676221"/>
                <a:ext cx="50400" cy="13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B1DAA0-E241-49FB-B940-96D7C3AF02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55962" y="2667581"/>
                  <a:ext cx="68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F1712A-B8D9-488C-A1F4-18F7AADFA8E1}"/>
                    </a:ext>
                  </a:extLst>
                </p14:cNvPr>
                <p14:cNvContentPartPr/>
                <p14:nvPr/>
              </p14:nvContentPartPr>
              <p14:xfrm>
                <a:off x="2536522" y="2761541"/>
                <a:ext cx="57240" cy="2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F1712A-B8D9-488C-A1F4-18F7AADFA8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27522" y="2752901"/>
                  <a:ext cx="74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E808AC-F357-460E-8142-944F504904E0}"/>
                    </a:ext>
                  </a:extLst>
                </p14:cNvPr>
                <p14:cNvContentPartPr/>
                <p14:nvPr/>
              </p14:nvContentPartPr>
              <p14:xfrm>
                <a:off x="2632642" y="2746781"/>
                <a:ext cx="47520" cy="45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E808AC-F357-460E-8142-944F504904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23642" y="2738141"/>
                  <a:ext cx="65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32D9FB-757D-4E99-A804-BB7E06A0F0E6}"/>
                    </a:ext>
                  </a:extLst>
                </p14:cNvPr>
                <p14:cNvContentPartPr/>
                <p14:nvPr/>
              </p14:nvContentPartPr>
              <p14:xfrm>
                <a:off x="2698162" y="2657861"/>
                <a:ext cx="44640" cy="139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32D9FB-757D-4E99-A804-BB7E06A0F0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89522" y="2649221"/>
                  <a:ext cx="6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B753920-0BCA-497F-B50C-83FC0260D4CD}"/>
                    </a:ext>
                  </a:extLst>
                </p14:cNvPr>
                <p14:cNvContentPartPr/>
                <p14:nvPr/>
              </p14:nvContentPartPr>
              <p14:xfrm>
                <a:off x="2420962" y="2724461"/>
                <a:ext cx="26640" cy="27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B753920-0BCA-497F-B50C-83FC0260D4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11962" y="2715821"/>
                  <a:ext cx="4428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77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35B90-FA4E-42F3-AD2F-83900B2DF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4888" y="668820"/>
                <a:ext cx="11542224" cy="4934531"/>
              </a:xfrm>
            </p:spPr>
            <p:txBody>
              <a:bodyPr/>
              <a:lstStyle/>
              <a:p>
                <a:endParaRPr lang="el-GR" dirty="0"/>
              </a:p>
              <a:p>
                <a:r>
                  <a:rPr lang="el-GR" dirty="0"/>
                  <a:t>εστω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l-GR" dirty="0"/>
                  <a:t>με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=…</a:t>
                </a:r>
              </a:p>
              <a:p>
                <a:endParaRPr lang="en-US" dirty="0"/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Μήτρα παρατηρησιμότητας</a:t>
                </a:r>
                <a:r>
                  <a:rPr lang="el-GR" dirty="0"/>
                  <a:t>:   </a:t>
                </a:r>
                <a:r>
                  <a:rPr lang="en-US" dirty="0"/>
                  <a:t>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Κριτήριο παρατηρησιμότητας</a:t>
                </a:r>
                <a:r>
                  <a:rPr lang="el-GR" dirty="0"/>
                  <a:t>:</a:t>
                </a:r>
              </a:p>
              <a:p>
                <a:r>
                  <a:rPr lang="el-GR" dirty="0"/>
                  <a:t>τάξη </a:t>
                </a:r>
                <a:r>
                  <a:rPr lang="en-US" dirty="0"/>
                  <a:t>R= n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  </a:t>
                </a:r>
                <a:r>
                  <a:rPr lang="el-GR" dirty="0"/>
                  <a:t> παρατηρήσιμο σύστημα</a:t>
                </a:r>
              </a:p>
              <a:p>
                <a:r>
                  <a:rPr lang="el-GR" dirty="0"/>
                  <a:t>( η απεικόνιση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/>
                  <a:t>  είναι αμφιμονοσήμαντη)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35B90-FA4E-42F3-AD2F-83900B2DF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888" y="668820"/>
                <a:ext cx="11542224" cy="4934531"/>
              </a:xfrm>
              <a:blipFill>
                <a:blip r:embed="rId3"/>
                <a:stretch>
                  <a:fillRect l="-950" b="-38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D5CB-8621-4FE3-BD2B-E5713CEB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12223-3C47-4CCE-A3C3-2C3CE311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680B45-FAD3-4B80-AADC-95AAF5C5CFB6}"/>
              </a:ext>
            </a:extLst>
          </p:cNvPr>
          <p:cNvGrpSpPr/>
          <p:nvPr/>
        </p:nvGrpSpPr>
        <p:grpSpPr>
          <a:xfrm>
            <a:off x="3140602" y="796301"/>
            <a:ext cx="607320" cy="206280"/>
            <a:chOff x="3140602" y="796301"/>
            <a:chExt cx="6073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0808AF-2737-446E-836F-145D9C600B2E}"/>
                    </a:ext>
                  </a:extLst>
                </p14:cNvPr>
                <p14:cNvContentPartPr/>
                <p14:nvPr/>
              </p14:nvContentPartPr>
              <p14:xfrm>
                <a:off x="3140602" y="807821"/>
                <a:ext cx="133560" cy="19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0808AF-2737-446E-836F-145D9C600B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31602" y="799181"/>
                  <a:ext cx="151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49ED63-C307-4D9D-BF23-851E68B15DE6}"/>
                    </a:ext>
                  </a:extLst>
                </p14:cNvPr>
                <p14:cNvContentPartPr/>
                <p14:nvPr/>
              </p14:nvContentPartPr>
              <p14:xfrm>
                <a:off x="3318082" y="825101"/>
                <a:ext cx="95400" cy="12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49ED63-C307-4D9D-BF23-851E68B15D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09442" y="816101"/>
                  <a:ext cx="113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3C0D35-96D7-448E-BB6B-FE62FA3871A0}"/>
                    </a:ext>
                  </a:extLst>
                </p14:cNvPr>
                <p14:cNvContentPartPr/>
                <p14:nvPr/>
              </p14:nvContentPartPr>
              <p14:xfrm>
                <a:off x="3433282" y="796301"/>
                <a:ext cx="105120" cy="153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3C0D35-96D7-448E-BB6B-FE62FA3871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24282" y="787661"/>
                  <a:ext cx="12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022B74D-0198-401D-B361-B09BB07DBB22}"/>
                    </a:ext>
                  </a:extLst>
                </p14:cNvPr>
                <p14:cNvContentPartPr/>
                <p14:nvPr/>
              </p14:nvContentPartPr>
              <p14:xfrm>
                <a:off x="3535162" y="809621"/>
                <a:ext cx="39600" cy="122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022B74D-0198-401D-B361-B09BB07DBB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6522" y="800981"/>
                  <a:ext cx="57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3AC8C7-D487-4E83-9CC2-EA85A8AA9854}"/>
                    </a:ext>
                  </a:extLst>
                </p14:cNvPr>
                <p14:cNvContentPartPr/>
                <p14:nvPr/>
              </p14:nvContentPartPr>
              <p14:xfrm>
                <a:off x="3622282" y="818621"/>
                <a:ext cx="51120" cy="12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3AC8C7-D487-4E83-9CC2-EA85A8AA98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3282" y="809981"/>
                  <a:ext cx="68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BCDAA2-5CC0-4D5C-A43C-82396210DE0D}"/>
                    </a:ext>
                  </a:extLst>
                </p14:cNvPr>
                <p14:cNvContentPartPr/>
                <p14:nvPr/>
              </p14:nvContentPartPr>
              <p14:xfrm>
                <a:off x="3563602" y="808181"/>
                <a:ext cx="184320" cy="121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BCDAA2-5CC0-4D5C-A43C-82396210DE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4962" y="799541"/>
                  <a:ext cx="20196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DC9BF7-52A6-4123-9B95-17234BF030E6}"/>
                  </a:ext>
                </a:extLst>
              </p14:cNvPr>
              <p14:cNvContentPartPr/>
              <p14:nvPr/>
            </p14:nvContentPartPr>
            <p14:xfrm>
              <a:off x="4066522" y="790541"/>
              <a:ext cx="228240" cy="114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DC9BF7-52A6-4123-9B95-17234BF030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7522" y="781541"/>
                <a:ext cx="2458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D8B85A7-64F4-4985-ABFC-84055552A608}"/>
              </a:ext>
            </a:extLst>
          </p:cNvPr>
          <p:cNvGrpSpPr/>
          <p:nvPr/>
        </p:nvGrpSpPr>
        <p:grpSpPr>
          <a:xfrm>
            <a:off x="4550002" y="675701"/>
            <a:ext cx="1778400" cy="274320"/>
            <a:chOff x="4550002" y="675701"/>
            <a:chExt cx="17784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FCE397-5A73-4397-A4BE-D590A3DBE83B}"/>
                    </a:ext>
                  </a:extLst>
                </p14:cNvPr>
                <p14:cNvContentPartPr/>
                <p14:nvPr/>
              </p14:nvContentPartPr>
              <p14:xfrm>
                <a:off x="4550002" y="751301"/>
                <a:ext cx="125640" cy="148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FCE397-5A73-4397-A4BE-D590A3DBE8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41002" y="742661"/>
                  <a:ext cx="143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2FD7DE-DC95-4AA7-B7F1-B389296EF0C6}"/>
                    </a:ext>
                  </a:extLst>
                </p14:cNvPr>
                <p14:cNvContentPartPr/>
                <p14:nvPr/>
              </p14:nvContentPartPr>
              <p14:xfrm>
                <a:off x="4713082" y="761021"/>
                <a:ext cx="37440" cy="17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2FD7DE-DC95-4AA7-B7F1-B389296EF0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4082" y="752021"/>
                  <a:ext cx="5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72A582-A919-4765-ACD6-B1A6F1DF7868}"/>
                    </a:ext>
                  </a:extLst>
                </p14:cNvPr>
                <p14:cNvContentPartPr/>
                <p14:nvPr/>
              </p14:nvContentPartPr>
              <p14:xfrm>
                <a:off x="4721002" y="797741"/>
                <a:ext cx="238320" cy="9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72A582-A919-4765-ACD6-B1A6F1DF7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2002" y="788741"/>
                  <a:ext cx="25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833F53-072A-45FA-810F-972DB6D2D671}"/>
                    </a:ext>
                  </a:extLst>
                </p14:cNvPr>
                <p14:cNvContentPartPr/>
                <p14:nvPr/>
              </p14:nvContentPartPr>
              <p14:xfrm>
                <a:off x="4882642" y="734741"/>
                <a:ext cx="76680" cy="19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833F53-072A-45FA-810F-972DB6D2D6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4002" y="725741"/>
                  <a:ext cx="94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16C6B5-6FE5-4EE6-B7BE-C45FC6A572C6}"/>
                    </a:ext>
                  </a:extLst>
                </p14:cNvPr>
                <p14:cNvContentPartPr/>
                <p14:nvPr/>
              </p14:nvContentPartPr>
              <p14:xfrm>
                <a:off x="4973362" y="797021"/>
                <a:ext cx="128160" cy="15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16C6B5-6FE5-4EE6-B7BE-C45FC6A572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4362" y="788381"/>
                  <a:ext cx="14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C8044B-54B5-4F15-B29F-46B991739A8C}"/>
                    </a:ext>
                  </a:extLst>
                </p14:cNvPr>
                <p14:cNvContentPartPr/>
                <p14:nvPr/>
              </p14:nvContentPartPr>
              <p14:xfrm>
                <a:off x="5067322" y="799901"/>
                <a:ext cx="380520" cy="10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C8044B-54B5-4F15-B29F-46B991739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8682" y="790901"/>
                  <a:ext cx="398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83CDF5-D765-49A7-8834-92B915A1FD91}"/>
                    </a:ext>
                  </a:extLst>
                </p14:cNvPr>
                <p14:cNvContentPartPr/>
                <p14:nvPr/>
              </p14:nvContentPartPr>
              <p14:xfrm>
                <a:off x="5481682" y="782261"/>
                <a:ext cx="81000" cy="10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83CDF5-D765-49A7-8834-92B915A1FD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72682" y="773261"/>
                  <a:ext cx="98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A180C6-2AAE-4756-8230-D1167199EADE}"/>
                    </a:ext>
                  </a:extLst>
                </p14:cNvPr>
                <p14:cNvContentPartPr/>
                <p14:nvPr/>
              </p14:nvContentPartPr>
              <p14:xfrm>
                <a:off x="5588602" y="820421"/>
                <a:ext cx="123840" cy="6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A180C6-2AAE-4756-8230-D1167199EA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9602" y="811781"/>
                  <a:ext cx="14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7BC871-05ED-464C-8CD3-CA2372F6B4E6}"/>
                    </a:ext>
                  </a:extLst>
                </p14:cNvPr>
                <p14:cNvContentPartPr/>
                <p14:nvPr/>
              </p14:nvContentPartPr>
              <p14:xfrm>
                <a:off x="5627842" y="710981"/>
                <a:ext cx="1800" cy="3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7BC871-05ED-464C-8CD3-CA2372F6B4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8842" y="701981"/>
                  <a:ext cx="1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CC0855-CBDE-4FB9-A6D2-324AFC836824}"/>
                    </a:ext>
                  </a:extLst>
                </p14:cNvPr>
                <p14:cNvContentPartPr/>
                <p14:nvPr/>
              </p14:nvContentPartPr>
              <p14:xfrm>
                <a:off x="5771122" y="759221"/>
                <a:ext cx="16200" cy="16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CC0855-CBDE-4FB9-A6D2-324AFC8368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2122" y="750221"/>
                  <a:ext cx="3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B013657-4545-4960-98C6-52994FA4E539}"/>
                    </a:ext>
                  </a:extLst>
                </p14:cNvPr>
                <p14:cNvContentPartPr/>
                <p14:nvPr/>
              </p14:nvContentPartPr>
              <p14:xfrm>
                <a:off x="5768242" y="779741"/>
                <a:ext cx="132840" cy="69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B013657-4545-4960-98C6-52994FA4E5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59242" y="770741"/>
                  <a:ext cx="150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BC820A-97A7-4696-BF63-90167017636D}"/>
                    </a:ext>
                  </a:extLst>
                </p14:cNvPr>
                <p14:cNvContentPartPr/>
                <p14:nvPr/>
              </p14:nvContentPartPr>
              <p14:xfrm>
                <a:off x="5900002" y="752021"/>
                <a:ext cx="83880" cy="8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BC820A-97A7-4696-BF63-9016701763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91002" y="743381"/>
                  <a:ext cx="101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CB214A-CA43-49FE-8AC3-ECD309674A12}"/>
                    </a:ext>
                  </a:extLst>
                </p14:cNvPr>
                <p14:cNvContentPartPr/>
                <p14:nvPr/>
              </p14:nvContentPartPr>
              <p14:xfrm>
                <a:off x="5983522" y="775061"/>
                <a:ext cx="123480" cy="7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CB214A-CA43-49FE-8AC3-ECD309674A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74522" y="766421"/>
                  <a:ext cx="14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DD6777-D76F-422C-B487-568BD83074D3}"/>
                    </a:ext>
                  </a:extLst>
                </p14:cNvPr>
                <p14:cNvContentPartPr/>
                <p14:nvPr/>
              </p14:nvContentPartPr>
              <p14:xfrm>
                <a:off x="5999002" y="770741"/>
                <a:ext cx="79200" cy="93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DD6777-D76F-422C-B487-568BD83074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90362" y="761741"/>
                  <a:ext cx="96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7B2995-10A2-485E-A5BC-E68A96CD3783}"/>
                    </a:ext>
                  </a:extLst>
                </p14:cNvPr>
                <p14:cNvContentPartPr/>
                <p14:nvPr/>
              </p14:nvContentPartPr>
              <p14:xfrm>
                <a:off x="6080362" y="763181"/>
                <a:ext cx="248040" cy="14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7B2995-10A2-485E-A5BC-E68A96CD37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71722" y="754181"/>
                  <a:ext cx="26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EA3622-6683-47A1-9A71-877EBFA611A1}"/>
                    </a:ext>
                  </a:extLst>
                </p14:cNvPr>
                <p14:cNvContentPartPr/>
                <p14:nvPr/>
              </p14:nvContentPartPr>
              <p14:xfrm>
                <a:off x="4583842" y="702701"/>
                <a:ext cx="36720" cy="87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EA3622-6683-47A1-9A71-877EBFA611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75202" y="693701"/>
                  <a:ext cx="5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7C6AF6-26DF-48D7-8D61-6E6ECEC36014}"/>
                    </a:ext>
                  </a:extLst>
                </p14:cNvPr>
                <p14:cNvContentPartPr/>
                <p14:nvPr/>
              </p14:nvContentPartPr>
              <p14:xfrm>
                <a:off x="4807042" y="913661"/>
                <a:ext cx="1121040" cy="3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7C6AF6-26DF-48D7-8D61-6E6ECEC360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98402" y="905021"/>
                  <a:ext cx="1138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37F27B-1078-4D32-966D-9F37B6BFA278}"/>
                    </a:ext>
                  </a:extLst>
                </p14:cNvPr>
                <p14:cNvContentPartPr/>
                <p14:nvPr/>
              </p14:nvContentPartPr>
              <p14:xfrm>
                <a:off x="5606962" y="675701"/>
                <a:ext cx="40320" cy="5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37F27B-1078-4D32-966D-9F37B6BFA2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98322" y="666701"/>
                  <a:ext cx="5796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93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947069"/>
                <a:ext cx="11521280" cy="47515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σε αντιστοιχία με την ιδιότητα της </a:t>
                </a:r>
                <a:r>
                  <a:rPr lang="el-GR" dirty="0" err="1"/>
                  <a:t>ελεγξιμότητας</a:t>
                </a:r>
                <a:r>
                  <a:rPr lang="el-GR" dirty="0"/>
                  <a:t> ορίζεται </a:t>
                </a:r>
                <a:r>
                  <a:rPr lang="el-GR" dirty="0">
                    <a:solidFill>
                      <a:srgbClr val="C00000"/>
                    </a:solidFill>
                  </a:rPr>
                  <a:t>ο μη </a:t>
                </a:r>
                <a:r>
                  <a:rPr lang="el-GR" dirty="0" err="1">
                    <a:solidFill>
                      <a:srgbClr val="C00000"/>
                    </a:solidFill>
                  </a:rPr>
                  <a:t>παρατηρήσιμος</a:t>
                </a: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:r>
                  <a:rPr lang="el-GR" dirty="0" err="1">
                    <a:solidFill>
                      <a:srgbClr val="C00000"/>
                    </a:solidFill>
                  </a:rPr>
                  <a:t>υπόχωρος</a:t>
                </a: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:r>
                  <a:rPr lang="el-GR" dirty="0"/>
                  <a:t>, ως ο </a:t>
                </a:r>
                <a:r>
                  <a:rPr lang="el-GR" dirty="0" err="1">
                    <a:solidFill>
                      <a:srgbClr val="C00000"/>
                    </a:solidFill>
                  </a:rPr>
                  <a:t>μηδενοχώρος</a:t>
                </a:r>
                <a:r>
                  <a:rPr lang="el-GR" dirty="0"/>
                  <a:t> της απεικόνισης </a:t>
                </a:r>
                <a:r>
                  <a:rPr lang="en-US" dirty="0"/>
                  <a:t>R</a:t>
                </a:r>
              </a:p>
              <a:p>
                <a:endParaRPr lang="en-US" dirty="0"/>
              </a:p>
              <a:p>
                <a:r>
                  <a:rPr lang="en-US" dirty="0"/>
                  <a:t>(</a:t>
                </a:r>
                <a:r>
                  <a:rPr lang="el-GR" dirty="0"/>
                  <a:t>για  </a:t>
                </a:r>
                <a:r>
                  <a:rPr lang="en-US" dirty="0"/>
                  <a:t>R: X → Y     </a:t>
                </a:r>
                <a:r>
                  <a:rPr lang="en-US" dirty="0" err="1"/>
                  <a:t>KerR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dirty="0"/>
                  <a:t>   )</a:t>
                </a:r>
              </a:p>
              <a:p>
                <a:endParaRPr lang="en-US" dirty="0"/>
              </a:p>
              <a:p>
                <a:r>
                  <a:rPr lang="el-GR" dirty="0"/>
                  <a:t>το σύστημα είναι </a:t>
                </a:r>
                <a:r>
                  <a:rPr lang="el-GR" dirty="0" err="1"/>
                  <a:t>παρατηρήσιμο</a:t>
                </a:r>
                <a:r>
                  <a:rPr lang="el-GR" dirty="0"/>
                  <a:t> όταν δεν υπάρχουν μη </a:t>
                </a:r>
                <a:r>
                  <a:rPr lang="el-GR" dirty="0" err="1"/>
                  <a:t>παρατηρήσιμες</a:t>
                </a:r>
                <a:r>
                  <a:rPr lang="el-GR" dirty="0"/>
                  <a:t> καταστάσεις, </a:t>
                </a:r>
                <a:r>
                  <a:rPr lang="el-GR" dirty="0" err="1"/>
                  <a:t>αρα</a:t>
                </a:r>
                <a:r>
                  <a:rPr lang="el-GR" dirty="0"/>
                  <a:t> όταν   </a:t>
                </a:r>
                <a:r>
                  <a:rPr lang="en-US" dirty="0" err="1"/>
                  <a:t>KerR</a:t>
                </a:r>
                <a:r>
                  <a:rPr lang="el-GR" dirty="0"/>
                  <a:t>={0} και από την γραμμική άλγεβρα γνωρίζουμε ότι αυτό συμβαίνει όταν </a:t>
                </a:r>
              </a:p>
              <a:p>
                <a:endParaRPr lang="el-GR" dirty="0"/>
              </a:p>
              <a:p>
                <a:r>
                  <a:rPr lang="en-US" dirty="0" err="1"/>
                  <a:t>KerR</a:t>
                </a:r>
                <a:r>
                  <a:rPr lang="el-GR" dirty="0"/>
                  <a:t>={0}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 </a:t>
                </a:r>
                <a:r>
                  <a:rPr lang="el-GR" dirty="0"/>
                  <a:t>τάξη </a:t>
                </a:r>
                <a:r>
                  <a:rPr lang="en-US" dirty="0"/>
                  <a:t>R= n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947069"/>
                <a:ext cx="11521280" cy="4751555"/>
              </a:xfrm>
              <a:blipFill>
                <a:blip r:embed="rId2"/>
                <a:stretch>
                  <a:fillRect l="-952" t="-3077" b="-1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31/10/2022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557" y="4834528"/>
            <a:ext cx="4943054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8321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07181-3165-4C36-93DF-5C3028D3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31/10/2022</a:t>
            </a:fld>
            <a:endParaRPr lang="el-G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461FB-C68B-4AE2-B659-BB722432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19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7A897-F677-41B9-8C69-C4E328BC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7" y="850232"/>
            <a:ext cx="5482333" cy="456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8F017-6097-43E6-98A5-5659AE91A2D7}"/>
              </a:ext>
            </a:extLst>
          </p:cNvPr>
          <p:cNvSpPr txBox="1"/>
          <p:nvPr/>
        </p:nvSpPr>
        <p:spPr>
          <a:xfrm>
            <a:off x="838200" y="449179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Παράδειγμα μη παρατηρήσιμου συστηματος: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EC89E8-8034-4B66-812D-8C6627D0D707}"/>
              </a:ext>
            </a:extLst>
          </p:cNvPr>
          <p:cNvSpPr/>
          <p:nvPr/>
        </p:nvSpPr>
        <p:spPr>
          <a:xfrm>
            <a:off x="729164" y="4652211"/>
            <a:ext cx="5262562" cy="545431"/>
          </a:xfrm>
          <a:custGeom>
            <a:avLst/>
            <a:gdLst>
              <a:gd name="connsiteX0" fmla="*/ 752 w 5262562"/>
              <a:gd name="connsiteY0" fmla="*/ 0 h 545431"/>
              <a:gd name="connsiteX1" fmla="*/ 752 w 5262562"/>
              <a:gd name="connsiteY1" fmla="*/ 0 h 545431"/>
              <a:gd name="connsiteX2" fmla="*/ 217320 w 5262562"/>
              <a:gd name="connsiteY2" fmla="*/ 8021 h 545431"/>
              <a:gd name="connsiteX3" fmla="*/ 273468 w 5262562"/>
              <a:gd name="connsiteY3" fmla="*/ 16042 h 545431"/>
              <a:gd name="connsiteX4" fmla="*/ 401804 w 5262562"/>
              <a:gd name="connsiteY4" fmla="*/ 40105 h 545431"/>
              <a:gd name="connsiteX5" fmla="*/ 409825 w 5262562"/>
              <a:gd name="connsiteY5" fmla="*/ 64168 h 545431"/>
              <a:gd name="connsiteX6" fmla="*/ 417847 w 5262562"/>
              <a:gd name="connsiteY6" fmla="*/ 160421 h 545431"/>
              <a:gd name="connsiteX7" fmla="*/ 441910 w 5262562"/>
              <a:gd name="connsiteY7" fmla="*/ 176463 h 545431"/>
              <a:gd name="connsiteX8" fmla="*/ 449931 w 5262562"/>
              <a:gd name="connsiteY8" fmla="*/ 200526 h 545431"/>
              <a:gd name="connsiteX9" fmla="*/ 449931 w 5262562"/>
              <a:gd name="connsiteY9" fmla="*/ 296778 h 545431"/>
              <a:gd name="connsiteX10" fmla="*/ 522120 w 5262562"/>
              <a:gd name="connsiteY10" fmla="*/ 328863 h 545431"/>
              <a:gd name="connsiteX11" fmla="*/ 546183 w 5262562"/>
              <a:gd name="connsiteY11" fmla="*/ 344905 h 545431"/>
              <a:gd name="connsiteX12" fmla="*/ 594310 w 5262562"/>
              <a:gd name="connsiteY12" fmla="*/ 360947 h 545431"/>
              <a:gd name="connsiteX13" fmla="*/ 618373 w 5262562"/>
              <a:gd name="connsiteY13" fmla="*/ 368968 h 545431"/>
              <a:gd name="connsiteX14" fmla="*/ 650457 w 5262562"/>
              <a:gd name="connsiteY14" fmla="*/ 385010 h 545431"/>
              <a:gd name="connsiteX15" fmla="*/ 690562 w 5262562"/>
              <a:gd name="connsiteY15" fmla="*/ 393031 h 545431"/>
              <a:gd name="connsiteX16" fmla="*/ 722647 w 5262562"/>
              <a:gd name="connsiteY16" fmla="*/ 401052 h 545431"/>
              <a:gd name="connsiteX17" fmla="*/ 754731 w 5262562"/>
              <a:gd name="connsiteY17" fmla="*/ 417094 h 545431"/>
              <a:gd name="connsiteX18" fmla="*/ 778794 w 5262562"/>
              <a:gd name="connsiteY18" fmla="*/ 425115 h 545431"/>
              <a:gd name="connsiteX19" fmla="*/ 859004 w 5262562"/>
              <a:gd name="connsiteY19" fmla="*/ 441157 h 545431"/>
              <a:gd name="connsiteX20" fmla="*/ 1091615 w 5262562"/>
              <a:gd name="connsiteY20" fmla="*/ 473242 h 545431"/>
              <a:gd name="connsiteX21" fmla="*/ 1211931 w 5262562"/>
              <a:gd name="connsiteY21" fmla="*/ 481263 h 545431"/>
              <a:gd name="connsiteX22" fmla="*/ 1661110 w 5262562"/>
              <a:gd name="connsiteY22" fmla="*/ 449178 h 545431"/>
              <a:gd name="connsiteX23" fmla="*/ 1669131 w 5262562"/>
              <a:gd name="connsiteY23" fmla="*/ 417094 h 545431"/>
              <a:gd name="connsiteX24" fmla="*/ 1677152 w 5262562"/>
              <a:gd name="connsiteY24" fmla="*/ 128336 h 545431"/>
              <a:gd name="connsiteX25" fmla="*/ 1685173 w 5262562"/>
              <a:gd name="connsiteY25" fmla="*/ 56147 h 545431"/>
              <a:gd name="connsiteX26" fmla="*/ 1693194 w 5262562"/>
              <a:gd name="connsiteY26" fmla="*/ 24063 h 545431"/>
              <a:gd name="connsiteX27" fmla="*/ 1717257 w 5262562"/>
              <a:gd name="connsiteY27" fmla="*/ 8021 h 545431"/>
              <a:gd name="connsiteX28" fmla="*/ 1741320 w 5262562"/>
              <a:gd name="connsiteY28" fmla="*/ 24063 h 545431"/>
              <a:gd name="connsiteX29" fmla="*/ 1797468 w 5262562"/>
              <a:gd name="connsiteY29" fmla="*/ 40105 h 545431"/>
              <a:gd name="connsiteX30" fmla="*/ 1837573 w 5262562"/>
              <a:gd name="connsiteY30" fmla="*/ 56147 h 545431"/>
              <a:gd name="connsiteX31" fmla="*/ 1941847 w 5262562"/>
              <a:gd name="connsiteY31" fmla="*/ 72189 h 545431"/>
              <a:gd name="connsiteX32" fmla="*/ 2030078 w 5262562"/>
              <a:gd name="connsiteY32" fmla="*/ 88231 h 545431"/>
              <a:gd name="connsiteX33" fmla="*/ 2751973 w 5262562"/>
              <a:gd name="connsiteY33" fmla="*/ 96252 h 545431"/>
              <a:gd name="connsiteX34" fmla="*/ 2984583 w 5262562"/>
              <a:gd name="connsiteY34" fmla="*/ 112294 h 545431"/>
              <a:gd name="connsiteX35" fmla="*/ 3048752 w 5262562"/>
              <a:gd name="connsiteY35" fmla="*/ 120315 h 545431"/>
              <a:gd name="connsiteX36" fmla="*/ 3409699 w 5262562"/>
              <a:gd name="connsiteY36" fmla="*/ 112294 h 545431"/>
              <a:gd name="connsiteX37" fmla="*/ 3722520 w 5262562"/>
              <a:gd name="connsiteY37" fmla="*/ 96252 h 545431"/>
              <a:gd name="connsiteX38" fmla="*/ 3754604 w 5262562"/>
              <a:gd name="connsiteY38" fmla="*/ 88231 h 545431"/>
              <a:gd name="connsiteX39" fmla="*/ 3995236 w 5262562"/>
              <a:gd name="connsiteY39" fmla="*/ 72189 h 545431"/>
              <a:gd name="connsiteX40" fmla="*/ 4572752 w 5262562"/>
              <a:gd name="connsiteY40" fmla="*/ 56147 h 545431"/>
              <a:gd name="connsiteX41" fmla="*/ 4725152 w 5262562"/>
              <a:gd name="connsiteY41" fmla="*/ 48126 h 545431"/>
              <a:gd name="connsiteX42" fmla="*/ 5214436 w 5262562"/>
              <a:gd name="connsiteY42" fmla="*/ 40105 h 545431"/>
              <a:gd name="connsiteX43" fmla="*/ 5222457 w 5262562"/>
              <a:gd name="connsiteY43" fmla="*/ 64168 h 545431"/>
              <a:gd name="connsiteX44" fmla="*/ 5254541 w 5262562"/>
              <a:gd name="connsiteY44" fmla="*/ 136357 h 545431"/>
              <a:gd name="connsiteX45" fmla="*/ 5262562 w 5262562"/>
              <a:gd name="connsiteY45" fmla="*/ 160421 h 545431"/>
              <a:gd name="connsiteX46" fmla="*/ 5230478 w 5262562"/>
              <a:gd name="connsiteY46" fmla="*/ 208547 h 545431"/>
              <a:gd name="connsiteX47" fmla="*/ 5174331 w 5262562"/>
              <a:gd name="connsiteY47" fmla="*/ 280736 h 545431"/>
              <a:gd name="connsiteX48" fmla="*/ 5126204 w 5262562"/>
              <a:gd name="connsiteY48" fmla="*/ 288757 h 545431"/>
              <a:gd name="connsiteX49" fmla="*/ 5037973 w 5262562"/>
              <a:gd name="connsiteY49" fmla="*/ 296778 h 545431"/>
              <a:gd name="connsiteX50" fmla="*/ 5013910 w 5262562"/>
              <a:gd name="connsiteY50" fmla="*/ 304800 h 545431"/>
              <a:gd name="connsiteX51" fmla="*/ 4925678 w 5262562"/>
              <a:gd name="connsiteY51" fmla="*/ 320842 h 545431"/>
              <a:gd name="connsiteX52" fmla="*/ 4893594 w 5262562"/>
              <a:gd name="connsiteY52" fmla="*/ 328863 h 545431"/>
              <a:gd name="connsiteX53" fmla="*/ 4773278 w 5262562"/>
              <a:gd name="connsiteY53" fmla="*/ 344905 h 545431"/>
              <a:gd name="connsiteX54" fmla="*/ 4701089 w 5262562"/>
              <a:gd name="connsiteY54" fmla="*/ 360947 h 545431"/>
              <a:gd name="connsiteX55" fmla="*/ 4588794 w 5262562"/>
              <a:gd name="connsiteY55" fmla="*/ 376989 h 545431"/>
              <a:gd name="connsiteX56" fmla="*/ 4508583 w 5262562"/>
              <a:gd name="connsiteY56" fmla="*/ 385010 h 545431"/>
              <a:gd name="connsiteX57" fmla="*/ 2142373 w 5262562"/>
              <a:gd name="connsiteY57" fmla="*/ 393031 h 545431"/>
              <a:gd name="connsiteX58" fmla="*/ 2038099 w 5262562"/>
              <a:gd name="connsiteY58" fmla="*/ 417094 h 545431"/>
              <a:gd name="connsiteX59" fmla="*/ 2014036 w 5262562"/>
              <a:gd name="connsiteY59" fmla="*/ 433136 h 545431"/>
              <a:gd name="connsiteX60" fmla="*/ 1893720 w 5262562"/>
              <a:gd name="connsiteY60" fmla="*/ 449178 h 545431"/>
              <a:gd name="connsiteX61" fmla="*/ 1749341 w 5262562"/>
              <a:gd name="connsiteY61" fmla="*/ 473242 h 545431"/>
              <a:gd name="connsiteX62" fmla="*/ 1669131 w 5262562"/>
              <a:gd name="connsiteY62" fmla="*/ 489284 h 545431"/>
              <a:gd name="connsiteX63" fmla="*/ 1645068 w 5262562"/>
              <a:gd name="connsiteY63" fmla="*/ 497305 h 545431"/>
              <a:gd name="connsiteX64" fmla="*/ 1621004 w 5262562"/>
              <a:gd name="connsiteY64" fmla="*/ 513347 h 545431"/>
              <a:gd name="connsiteX65" fmla="*/ 1596941 w 5262562"/>
              <a:gd name="connsiteY65" fmla="*/ 537410 h 545431"/>
              <a:gd name="connsiteX66" fmla="*/ 1564857 w 5262562"/>
              <a:gd name="connsiteY66" fmla="*/ 545431 h 545431"/>
              <a:gd name="connsiteX67" fmla="*/ 1348289 w 5262562"/>
              <a:gd name="connsiteY67" fmla="*/ 537410 h 545431"/>
              <a:gd name="connsiteX68" fmla="*/ 1308183 w 5262562"/>
              <a:gd name="connsiteY68" fmla="*/ 529389 h 545431"/>
              <a:gd name="connsiteX69" fmla="*/ 1075573 w 5262562"/>
              <a:gd name="connsiteY69" fmla="*/ 513347 h 545431"/>
              <a:gd name="connsiteX70" fmla="*/ 995362 w 5262562"/>
              <a:gd name="connsiteY70" fmla="*/ 505326 h 545431"/>
              <a:gd name="connsiteX71" fmla="*/ 939215 w 5262562"/>
              <a:gd name="connsiteY71" fmla="*/ 497305 h 545431"/>
              <a:gd name="connsiteX72" fmla="*/ 690562 w 5262562"/>
              <a:gd name="connsiteY72" fmla="*/ 489284 h 545431"/>
              <a:gd name="connsiteX73" fmla="*/ 594310 w 5262562"/>
              <a:gd name="connsiteY73" fmla="*/ 481263 h 545431"/>
              <a:gd name="connsiteX74" fmla="*/ 562225 w 5262562"/>
              <a:gd name="connsiteY74" fmla="*/ 465221 h 545431"/>
              <a:gd name="connsiteX75" fmla="*/ 457952 w 5262562"/>
              <a:gd name="connsiteY75" fmla="*/ 457200 h 545431"/>
              <a:gd name="connsiteX76" fmla="*/ 433889 w 5262562"/>
              <a:gd name="connsiteY76" fmla="*/ 449178 h 545431"/>
              <a:gd name="connsiteX77" fmla="*/ 401804 w 5262562"/>
              <a:gd name="connsiteY77" fmla="*/ 433136 h 545431"/>
              <a:gd name="connsiteX78" fmla="*/ 353678 w 5262562"/>
              <a:gd name="connsiteY78" fmla="*/ 425115 h 545431"/>
              <a:gd name="connsiteX79" fmla="*/ 321594 w 5262562"/>
              <a:gd name="connsiteY79" fmla="*/ 417094 h 545431"/>
              <a:gd name="connsiteX80" fmla="*/ 273468 w 5262562"/>
              <a:gd name="connsiteY80" fmla="*/ 401052 h 545431"/>
              <a:gd name="connsiteX81" fmla="*/ 257425 w 5262562"/>
              <a:gd name="connsiteY81" fmla="*/ 385010 h 545431"/>
              <a:gd name="connsiteX82" fmla="*/ 209299 w 5262562"/>
              <a:gd name="connsiteY82" fmla="*/ 368968 h 545431"/>
              <a:gd name="connsiteX83" fmla="*/ 185236 w 5262562"/>
              <a:gd name="connsiteY83" fmla="*/ 344905 h 545431"/>
              <a:gd name="connsiteX84" fmla="*/ 169194 w 5262562"/>
              <a:gd name="connsiteY84" fmla="*/ 320842 h 545431"/>
              <a:gd name="connsiteX85" fmla="*/ 137110 w 5262562"/>
              <a:gd name="connsiteY85" fmla="*/ 296778 h 545431"/>
              <a:gd name="connsiteX86" fmla="*/ 80962 w 5262562"/>
              <a:gd name="connsiteY86" fmla="*/ 224589 h 545431"/>
              <a:gd name="connsiteX87" fmla="*/ 48878 w 5262562"/>
              <a:gd name="connsiteY87" fmla="*/ 176463 h 545431"/>
              <a:gd name="connsiteX88" fmla="*/ 32836 w 5262562"/>
              <a:gd name="connsiteY88" fmla="*/ 152400 h 545431"/>
              <a:gd name="connsiteX89" fmla="*/ 16794 w 5262562"/>
              <a:gd name="connsiteY89" fmla="*/ 136357 h 545431"/>
              <a:gd name="connsiteX90" fmla="*/ 752 w 5262562"/>
              <a:gd name="connsiteY90" fmla="*/ 80210 h 545431"/>
              <a:gd name="connsiteX91" fmla="*/ 752 w 5262562"/>
              <a:gd name="connsiteY91" fmla="*/ 0 h 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262562" h="545431">
                <a:moveTo>
                  <a:pt x="752" y="0"/>
                </a:moveTo>
                <a:lnTo>
                  <a:pt x="752" y="0"/>
                </a:lnTo>
                <a:cubicBezTo>
                  <a:pt x="72941" y="2674"/>
                  <a:pt x="145206" y="3779"/>
                  <a:pt x="217320" y="8021"/>
                </a:cubicBezTo>
                <a:cubicBezTo>
                  <a:pt x="236193" y="9131"/>
                  <a:pt x="254793" y="13093"/>
                  <a:pt x="273468" y="16042"/>
                </a:cubicBezTo>
                <a:cubicBezTo>
                  <a:pt x="370390" y="31345"/>
                  <a:pt x="341623" y="25060"/>
                  <a:pt x="401804" y="40105"/>
                </a:cubicBezTo>
                <a:cubicBezTo>
                  <a:pt x="404478" y="48126"/>
                  <a:pt x="408708" y="55787"/>
                  <a:pt x="409825" y="64168"/>
                </a:cubicBezTo>
                <a:cubicBezTo>
                  <a:pt x="414080" y="96081"/>
                  <a:pt x="409002" y="129464"/>
                  <a:pt x="417847" y="160421"/>
                </a:cubicBezTo>
                <a:cubicBezTo>
                  <a:pt x="420495" y="169690"/>
                  <a:pt x="433889" y="171116"/>
                  <a:pt x="441910" y="176463"/>
                </a:cubicBezTo>
                <a:cubicBezTo>
                  <a:pt x="444584" y="184484"/>
                  <a:pt x="449931" y="192071"/>
                  <a:pt x="449931" y="200526"/>
                </a:cubicBezTo>
                <a:cubicBezTo>
                  <a:pt x="449931" y="243305"/>
                  <a:pt x="428542" y="253999"/>
                  <a:pt x="449931" y="296778"/>
                </a:cubicBezTo>
                <a:cubicBezTo>
                  <a:pt x="458095" y="313105"/>
                  <a:pt x="517416" y="325727"/>
                  <a:pt x="522120" y="328863"/>
                </a:cubicBezTo>
                <a:cubicBezTo>
                  <a:pt x="530141" y="334210"/>
                  <a:pt x="537374" y="340990"/>
                  <a:pt x="546183" y="344905"/>
                </a:cubicBezTo>
                <a:cubicBezTo>
                  <a:pt x="561636" y="351773"/>
                  <a:pt x="578268" y="355600"/>
                  <a:pt x="594310" y="360947"/>
                </a:cubicBezTo>
                <a:cubicBezTo>
                  <a:pt x="602331" y="363621"/>
                  <a:pt x="610811" y="365187"/>
                  <a:pt x="618373" y="368968"/>
                </a:cubicBezTo>
                <a:cubicBezTo>
                  <a:pt x="629068" y="374315"/>
                  <a:pt x="639114" y="381229"/>
                  <a:pt x="650457" y="385010"/>
                </a:cubicBezTo>
                <a:cubicBezTo>
                  <a:pt x="663390" y="389321"/>
                  <a:pt x="677254" y="390074"/>
                  <a:pt x="690562" y="393031"/>
                </a:cubicBezTo>
                <a:cubicBezTo>
                  <a:pt x="701324" y="395422"/>
                  <a:pt x="711952" y="398378"/>
                  <a:pt x="722647" y="401052"/>
                </a:cubicBezTo>
                <a:cubicBezTo>
                  <a:pt x="733342" y="406399"/>
                  <a:pt x="743741" y="412384"/>
                  <a:pt x="754731" y="417094"/>
                </a:cubicBezTo>
                <a:cubicBezTo>
                  <a:pt x="762502" y="420425"/>
                  <a:pt x="770664" y="422792"/>
                  <a:pt x="778794" y="425115"/>
                </a:cubicBezTo>
                <a:cubicBezTo>
                  <a:pt x="812297" y="434687"/>
                  <a:pt x="821187" y="434854"/>
                  <a:pt x="859004" y="441157"/>
                </a:cubicBezTo>
                <a:cubicBezTo>
                  <a:pt x="926166" y="508319"/>
                  <a:pt x="868143" y="457280"/>
                  <a:pt x="1091615" y="473242"/>
                </a:cubicBezTo>
                <a:lnTo>
                  <a:pt x="1211931" y="481263"/>
                </a:lnTo>
                <a:cubicBezTo>
                  <a:pt x="1525351" y="475564"/>
                  <a:pt x="1614410" y="612630"/>
                  <a:pt x="1661110" y="449178"/>
                </a:cubicBezTo>
                <a:cubicBezTo>
                  <a:pt x="1664138" y="438578"/>
                  <a:pt x="1666457" y="427789"/>
                  <a:pt x="1669131" y="417094"/>
                </a:cubicBezTo>
                <a:cubicBezTo>
                  <a:pt x="1671805" y="320841"/>
                  <a:pt x="1672877" y="224531"/>
                  <a:pt x="1677152" y="128336"/>
                </a:cubicBezTo>
                <a:cubicBezTo>
                  <a:pt x="1678227" y="104149"/>
                  <a:pt x="1681492" y="80077"/>
                  <a:pt x="1685173" y="56147"/>
                </a:cubicBezTo>
                <a:cubicBezTo>
                  <a:pt x="1686849" y="45251"/>
                  <a:pt x="1687079" y="33235"/>
                  <a:pt x="1693194" y="24063"/>
                </a:cubicBezTo>
                <a:cubicBezTo>
                  <a:pt x="1698541" y="16042"/>
                  <a:pt x="1709236" y="13368"/>
                  <a:pt x="1717257" y="8021"/>
                </a:cubicBezTo>
                <a:cubicBezTo>
                  <a:pt x="1725278" y="13368"/>
                  <a:pt x="1732698" y="19752"/>
                  <a:pt x="1741320" y="24063"/>
                </a:cubicBezTo>
                <a:cubicBezTo>
                  <a:pt x="1756770" y="31788"/>
                  <a:pt x="1782047" y="34965"/>
                  <a:pt x="1797468" y="40105"/>
                </a:cubicBezTo>
                <a:cubicBezTo>
                  <a:pt x="1811127" y="44658"/>
                  <a:pt x="1823914" y="51594"/>
                  <a:pt x="1837573" y="56147"/>
                </a:cubicBezTo>
                <a:cubicBezTo>
                  <a:pt x="1872306" y="67725"/>
                  <a:pt x="1904470" y="68036"/>
                  <a:pt x="1941847" y="72189"/>
                </a:cubicBezTo>
                <a:cubicBezTo>
                  <a:pt x="1971434" y="79586"/>
                  <a:pt x="1998755" y="87585"/>
                  <a:pt x="2030078" y="88231"/>
                </a:cubicBezTo>
                <a:lnTo>
                  <a:pt x="2751973" y="96252"/>
                </a:lnTo>
                <a:lnTo>
                  <a:pt x="2984583" y="112294"/>
                </a:lnTo>
                <a:cubicBezTo>
                  <a:pt x="3006069" y="114036"/>
                  <a:pt x="3027196" y="120315"/>
                  <a:pt x="3048752" y="120315"/>
                </a:cubicBezTo>
                <a:cubicBezTo>
                  <a:pt x="3169097" y="120315"/>
                  <a:pt x="3289404" y="115781"/>
                  <a:pt x="3409699" y="112294"/>
                </a:cubicBezTo>
                <a:cubicBezTo>
                  <a:pt x="3564062" y="107820"/>
                  <a:pt x="3587127" y="105278"/>
                  <a:pt x="3722520" y="96252"/>
                </a:cubicBezTo>
                <a:cubicBezTo>
                  <a:pt x="3733215" y="93578"/>
                  <a:pt x="3743758" y="90203"/>
                  <a:pt x="3754604" y="88231"/>
                </a:cubicBezTo>
                <a:cubicBezTo>
                  <a:pt x="3838711" y="72939"/>
                  <a:pt x="3899221" y="76364"/>
                  <a:pt x="3995236" y="72189"/>
                </a:cubicBezTo>
                <a:cubicBezTo>
                  <a:pt x="4212995" y="28637"/>
                  <a:pt x="3995737" y="69566"/>
                  <a:pt x="4572752" y="56147"/>
                </a:cubicBezTo>
                <a:cubicBezTo>
                  <a:pt x="4623609" y="54964"/>
                  <a:pt x="4674352" y="50800"/>
                  <a:pt x="4725152" y="48126"/>
                </a:cubicBezTo>
                <a:cubicBezTo>
                  <a:pt x="4926577" y="17138"/>
                  <a:pt x="4902751" y="14662"/>
                  <a:pt x="5214436" y="40105"/>
                </a:cubicBezTo>
                <a:cubicBezTo>
                  <a:pt x="5222863" y="40793"/>
                  <a:pt x="5218676" y="56606"/>
                  <a:pt x="5222457" y="64168"/>
                </a:cubicBezTo>
                <a:cubicBezTo>
                  <a:pt x="5260589" y="140432"/>
                  <a:pt x="5213156" y="12200"/>
                  <a:pt x="5254541" y="136357"/>
                </a:cubicBezTo>
                <a:lnTo>
                  <a:pt x="5262562" y="160421"/>
                </a:lnTo>
                <a:cubicBezTo>
                  <a:pt x="5247222" y="206441"/>
                  <a:pt x="5265526" y="163485"/>
                  <a:pt x="5230478" y="208547"/>
                </a:cubicBezTo>
                <a:cubicBezTo>
                  <a:pt x="5224638" y="216056"/>
                  <a:pt x="5192884" y="272490"/>
                  <a:pt x="5174331" y="280736"/>
                </a:cubicBezTo>
                <a:cubicBezTo>
                  <a:pt x="5159469" y="287341"/>
                  <a:pt x="5142356" y="286857"/>
                  <a:pt x="5126204" y="288757"/>
                </a:cubicBezTo>
                <a:cubicBezTo>
                  <a:pt x="5096875" y="292207"/>
                  <a:pt x="5067383" y="294104"/>
                  <a:pt x="5037973" y="296778"/>
                </a:cubicBezTo>
                <a:cubicBezTo>
                  <a:pt x="5029952" y="299452"/>
                  <a:pt x="5022113" y="302749"/>
                  <a:pt x="5013910" y="304800"/>
                </a:cubicBezTo>
                <a:cubicBezTo>
                  <a:pt x="4979512" y="313400"/>
                  <a:pt x="4961419" y="313694"/>
                  <a:pt x="4925678" y="320842"/>
                </a:cubicBezTo>
                <a:cubicBezTo>
                  <a:pt x="4914868" y="323004"/>
                  <a:pt x="4904468" y="327051"/>
                  <a:pt x="4893594" y="328863"/>
                </a:cubicBezTo>
                <a:cubicBezTo>
                  <a:pt x="4809795" y="342829"/>
                  <a:pt x="4851528" y="330678"/>
                  <a:pt x="4773278" y="344905"/>
                </a:cubicBezTo>
                <a:cubicBezTo>
                  <a:pt x="4671298" y="363447"/>
                  <a:pt x="4822087" y="341842"/>
                  <a:pt x="4701089" y="360947"/>
                </a:cubicBezTo>
                <a:cubicBezTo>
                  <a:pt x="4663740" y="366844"/>
                  <a:pt x="4626314" y="372299"/>
                  <a:pt x="4588794" y="376989"/>
                </a:cubicBezTo>
                <a:cubicBezTo>
                  <a:pt x="4562131" y="380322"/>
                  <a:pt x="4535453" y="384834"/>
                  <a:pt x="4508583" y="385010"/>
                </a:cubicBezTo>
                <a:lnTo>
                  <a:pt x="2142373" y="393031"/>
                </a:lnTo>
                <a:cubicBezTo>
                  <a:pt x="2064978" y="412379"/>
                  <a:pt x="2099824" y="404749"/>
                  <a:pt x="2038099" y="417094"/>
                </a:cubicBezTo>
                <a:cubicBezTo>
                  <a:pt x="2030078" y="422441"/>
                  <a:pt x="2022897" y="429339"/>
                  <a:pt x="2014036" y="433136"/>
                </a:cubicBezTo>
                <a:cubicBezTo>
                  <a:pt x="1985421" y="445400"/>
                  <a:pt x="1906886" y="447981"/>
                  <a:pt x="1893720" y="449178"/>
                </a:cubicBezTo>
                <a:cubicBezTo>
                  <a:pt x="1803484" y="471738"/>
                  <a:pt x="1851490" y="463027"/>
                  <a:pt x="1749341" y="473242"/>
                </a:cubicBezTo>
                <a:cubicBezTo>
                  <a:pt x="1722604" y="478589"/>
                  <a:pt x="1694998" y="480662"/>
                  <a:pt x="1669131" y="489284"/>
                </a:cubicBezTo>
                <a:cubicBezTo>
                  <a:pt x="1661110" y="491958"/>
                  <a:pt x="1652630" y="493524"/>
                  <a:pt x="1645068" y="497305"/>
                </a:cubicBezTo>
                <a:cubicBezTo>
                  <a:pt x="1636445" y="501616"/>
                  <a:pt x="1628410" y="507175"/>
                  <a:pt x="1621004" y="513347"/>
                </a:cubicBezTo>
                <a:cubicBezTo>
                  <a:pt x="1612290" y="520609"/>
                  <a:pt x="1606790" y="531782"/>
                  <a:pt x="1596941" y="537410"/>
                </a:cubicBezTo>
                <a:cubicBezTo>
                  <a:pt x="1587370" y="542879"/>
                  <a:pt x="1575552" y="542757"/>
                  <a:pt x="1564857" y="545431"/>
                </a:cubicBezTo>
                <a:cubicBezTo>
                  <a:pt x="1492668" y="542757"/>
                  <a:pt x="1420387" y="541916"/>
                  <a:pt x="1348289" y="537410"/>
                </a:cubicBezTo>
                <a:cubicBezTo>
                  <a:pt x="1334682" y="536560"/>
                  <a:pt x="1321764" y="530587"/>
                  <a:pt x="1308183" y="529389"/>
                </a:cubicBezTo>
                <a:cubicBezTo>
                  <a:pt x="1230763" y="522558"/>
                  <a:pt x="1152908" y="521080"/>
                  <a:pt x="1075573" y="513347"/>
                </a:cubicBezTo>
                <a:lnTo>
                  <a:pt x="995362" y="505326"/>
                </a:lnTo>
                <a:cubicBezTo>
                  <a:pt x="976586" y="503117"/>
                  <a:pt x="958095" y="498299"/>
                  <a:pt x="939215" y="497305"/>
                </a:cubicBezTo>
                <a:cubicBezTo>
                  <a:pt x="856402" y="492946"/>
                  <a:pt x="773446" y="491958"/>
                  <a:pt x="690562" y="489284"/>
                </a:cubicBezTo>
                <a:cubicBezTo>
                  <a:pt x="658478" y="486610"/>
                  <a:pt x="625954" y="487196"/>
                  <a:pt x="594310" y="481263"/>
                </a:cubicBezTo>
                <a:cubicBezTo>
                  <a:pt x="582558" y="479059"/>
                  <a:pt x="574000" y="467299"/>
                  <a:pt x="562225" y="465221"/>
                </a:cubicBezTo>
                <a:cubicBezTo>
                  <a:pt x="527895" y="459163"/>
                  <a:pt x="492710" y="459874"/>
                  <a:pt x="457952" y="457200"/>
                </a:cubicBezTo>
                <a:cubicBezTo>
                  <a:pt x="449931" y="454526"/>
                  <a:pt x="441660" y="452509"/>
                  <a:pt x="433889" y="449178"/>
                </a:cubicBezTo>
                <a:cubicBezTo>
                  <a:pt x="422899" y="444468"/>
                  <a:pt x="413257" y="436572"/>
                  <a:pt x="401804" y="433136"/>
                </a:cubicBezTo>
                <a:cubicBezTo>
                  <a:pt x="386227" y="428463"/>
                  <a:pt x="369625" y="428304"/>
                  <a:pt x="353678" y="425115"/>
                </a:cubicBezTo>
                <a:cubicBezTo>
                  <a:pt x="342868" y="422953"/>
                  <a:pt x="332153" y="420262"/>
                  <a:pt x="321594" y="417094"/>
                </a:cubicBezTo>
                <a:cubicBezTo>
                  <a:pt x="305397" y="412235"/>
                  <a:pt x="273468" y="401052"/>
                  <a:pt x="273468" y="401052"/>
                </a:cubicBezTo>
                <a:cubicBezTo>
                  <a:pt x="268120" y="395705"/>
                  <a:pt x="264189" y="388392"/>
                  <a:pt x="257425" y="385010"/>
                </a:cubicBezTo>
                <a:cubicBezTo>
                  <a:pt x="242300" y="377448"/>
                  <a:pt x="209299" y="368968"/>
                  <a:pt x="209299" y="368968"/>
                </a:cubicBezTo>
                <a:cubicBezTo>
                  <a:pt x="201278" y="360947"/>
                  <a:pt x="192498" y="353619"/>
                  <a:pt x="185236" y="344905"/>
                </a:cubicBezTo>
                <a:cubicBezTo>
                  <a:pt x="179065" y="337499"/>
                  <a:pt x="176010" y="327659"/>
                  <a:pt x="169194" y="320842"/>
                </a:cubicBezTo>
                <a:cubicBezTo>
                  <a:pt x="159741" y="311389"/>
                  <a:pt x="147805" y="304799"/>
                  <a:pt x="137110" y="296778"/>
                </a:cubicBezTo>
                <a:cubicBezTo>
                  <a:pt x="115193" y="231028"/>
                  <a:pt x="153103" y="332801"/>
                  <a:pt x="80962" y="224589"/>
                </a:cubicBezTo>
                <a:lnTo>
                  <a:pt x="48878" y="176463"/>
                </a:lnTo>
                <a:cubicBezTo>
                  <a:pt x="43531" y="168442"/>
                  <a:pt x="39652" y="159217"/>
                  <a:pt x="32836" y="152400"/>
                </a:cubicBezTo>
                <a:lnTo>
                  <a:pt x="16794" y="136357"/>
                </a:lnTo>
                <a:cubicBezTo>
                  <a:pt x="12046" y="122113"/>
                  <a:pt x="2011" y="94058"/>
                  <a:pt x="752" y="80210"/>
                </a:cubicBezTo>
                <a:cubicBezTo>
                  <a:pt x="-942" y="61571"/>
                  <a:pt x="752" y="13368"/>
                  <a:pt x="7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0E1564-23F2-41B4-B0DB-22C434870942}"/>
              </a:ext>
            </a:extLst>
          </p:cNvPr>
          <p:cNvGrpSpPr/>
          <p:nvPr/>
        </p:nvGrpSpPr>
        <p:grpSpPr>
          <a:xfrm>
            <a:off x="2927842" y="4599341"/>
            <a:ext cx="2093760" cy="332280"/>
            <a:chOff x="2927842" y="4599341"/>
            <a:chExt cx="20937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D3953D-74B0-45FA-B159-204078595CD4}"/>
                    </a:ext>
                  </a:extLst>
                </p14:cNvPr>
                <p14:cNvContentPartPr/>
                <p14:nvPr/>
              </p14:nvContentPartPr>
              <p14:xfrm>
                <a:off x="2927842" y="4711661"/>
                <a:ext cx="127440" cy="180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D3953D-74B0-45FA-B159-204078595C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18842" y="4702661"/>
                  <a:ext cx="14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6F1F24-3453-407B-95D3-30681203C860}"/>
                    </a:ext>
                  </a:extLst>
                </p14:cNvPr>
                <p14:cNvContentPartPr/>
                <p14:nvPr/>
              </p14:nvContentPartPr>
              <p14:xfrm>
                <a:off x="3088042" y="4764581"/>
                <a:ext cx="94320" cy="135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6F1F24-3453-407B-95D3-30681203C8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79402" y="4755941"/>
                  <a:ext cx="111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A4CA00-BFC5-4720-8786-3DD9585413F9}"/>
                    </a:ext>
                  </a:extLst>
                </p14:cNvPr>
                <p14:cNvContentPartPr/>
                <p14:nvPr/>
              </p14:nvContentPartPr>
              <p14:xfrm>
                <a:off x="3127282" y="4682861"/>
                <a:ext cx="12600" cy="3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A4CA00-BFC5-4720-8786-3DD9585413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642" y="4673861"/>
                  <a:ext cx="30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A1777E-F927-416B-953C-68190387800C}"/>
                    </a:ext>
                  </a:extLst>
                </p14:cNvPr>
                <p14:cNvContentPartPr/>
                <p14:nvPr/>
              </p14:nvContentPartPr>
              <p14:xfrm>
                <a:off x="3236362" y="4818581"/>
                <a:ext cx="885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A1777E-F927-416B-953C-6819038780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27722" y="4809941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5BB075-E675-4743-8589-336D8DC99DAC}"/>
                    </a:ext>
                  </a:extLst>
                </p14:cNvPr>
                <p14:cNvContentPartPr/>
                <p14:nvPr/>
              </p14:nvContentPartPr>
              <p14:xfrm>
                <a:off x="3393322" y="4706621"/>
                <a:ext cx="137880" cy="162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5BB075-E675-4743-8589-336D8DC99DA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4682" y="4697621"/>
                  <a:ext cx="155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A2ED8D-0DE8-4E9B-B6C7-437A1CE11954}"/>
                    </a:ext>
                  </a:extLst>
                </p14:cNvPr>
                <p14:cNvContentPartPr/>
                <p14:nvPr/>
              </p14:nvContentPartPr>
              <p14:xfrm>
                <a:off x="3531922" y="4710221"/>
                <a:ext cx="270360" cy="22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A2ED8D-0DE8-4E9B-B6C7-437A1CE119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23282" y="4701221"/>
                  <a:ext cx="288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11ADC5-692B-43BB-A04F-B99F83D2ABAC}"/>
                    </a:ext>
                  </a:extLst>
                </p14:cNvPr>
                <p14:cNvContentPartPr/>
                <p14:nvPr/>
              </p14:nvContentPartPr>
              <p14:xfrm>
                <a:off x="3815242" y="4713461"/>
                <a:ext cx="384120" cy="13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11ADC5-692B-43BB-A04F-B99F83D2AB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06242" y="4704821"/>
                  <a:ext cx="401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9503-0161-4F58-B5AC-46811006FB0E}"/>
                    </a:ext>
                  </a:extLst>
                </p14:cNvPr>
                <p14:cNvContentPartPr/>
                <p14:nvPr/>
              </p14:nvContentPartPr>
              <p14:xfrm>
                <a:off x="4241122" y="4688981"/>
                <a:ext cx="98280" cy="22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9503-0161-4F58-B5AC-46811006FB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32482" y="4680341"/>
                  <a:ext cx="115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94BB78-8D24-44CE-A945-6F5812D1DA95}"/>
                    </a:ext>
                  </a:extLst>
                </p14:cNvPr>
                <p14:cNvContentPartPr/>
                <p14:nvPr/>
              </p14:nvContentPartPr>
              <p14:xfrm>
                <a:off x="4372882" y="4731821"/>
                <a:ext cx="128160" cy="10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94BB78-8D24-44CE-A945-6F5812D1DA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63882" y="4722821"/>
                  <a:ext cx="145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A45E5F-AF69-4A31-8F01-63B4034D05C0}"/>
                    </a:ext>
                  </a:extLst>
                </p14:cNvPr>
                <p14:cNvContentPartPr/>
                <p14:nvPr/>
              </p14:nvContentPartPr>
              <p14:xfrm>
                <a:off x="4477642" y="4599341"/>
                <a:ext cx="9720" cy="7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A45E5F-AF69-4A31-8F01-63B4034D05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69002" y="4590341"/>
                  <a:ext cx="27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25FC7D-4191-4D4A-86BB-D99ABF2FFFF7}"/>
                    </a:ext>
                  </a:extLst>
                </p14:cNvPr>
                <p14:cNvContentPartPr/>
                <p14:nvPr/>
              </p14:nvContentPartPr>
              <p14:xfrm>
                <a:off x="4551442" y="4677461"/>
                <a:ext cx="8424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25FC7D-4191-4D4A-86BB-D99ABF2FFF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42802" y="4668821"/>
                  <a:ext cx="101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937E42-8E4A-4E29-A95E-17FAE8D350A4}"/>
                    </a:ext>
                  </a:extLst>
                </p14:cNvPr>
                <p14:cNvContentPartPr/>
                <p14:nvPr/>
              </p14:nvContentPartPr>
              <p14:xfrm>
                <a:off x="4658722" y="4717421"/>
                <a:ext cx="46800" cy="7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937E42-8E4A-4E29-A95E-17FAE8D350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50082" y="4708421"/>
                  <a:ext cx="64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4C67DA-A6B3-4CFE-B22C-F5B4FE47C276}"/>
                    </a:ext>
                  </a:extLst>
                </p14:cNvPr>
                <p14:cNvContentPartPr/>
                <p14:nvPr/>
              </p14:nvContentPartPr>
              <p14:xfrm>
                <a:off x="4731442" y="4686461"/>
                <a:ext cx="16920" cy="18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4C67DA-A6B3-4CFE-B22C-F5B4FE47C2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22802" y="4677821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0F89E0-91C8-44B1-856D-7F5F89C3D670}"/>
                    </a:ext>
                  </a:extLst>
                </p14:cNvPr>
                <p14:cNvContentPartPr/>
                <p14:nvPr/>
              </p14:nvContentPartPr>
              <p14:xfrm>
                <a:off x="4744042" y="4743701"/>
                <a:ext cx="141840" cy="7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0F89E0-91C8-44B1-856D-7F5F89C3D6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35042" y="4734701"/>
                  <a:ext cx="159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AEE37B-8168-4244-AE84-1D38A05F34D6}"/>
                    </a:ext>
                  </a:extLst>
                </p14:cNvPr>
                <p14:cNvContentPartPr/>
                <p14:nvPr/>
              </p14:nvContentPartPr>
              <p14:xfrm>
                <a:off x="4897762" y="4736141"/>
                <a:ext cx="123840" cy="12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AEE37B-8168-4244-AE84-1D38A05F34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88762" y="4727501"/>
                  <a:ext cx="1414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3D1BA-3563-448C-9DCB-11A4DE10705D}"/>
              </a:ext>
            </a:extLst>
          </p:cNvPr>
          <p:cNvGrpSpPr/>
          <p:nvPr/>
        </p:nvGrpSpPr>
        <p:grpSpPr>
          <a:xfrm>
            <a:off x="5423002" y="4612661"/>
            <a:ext cx="1085400" cy="310320"/>
            <a:chOff x="5423002" y="4612661"/>
            <a:chExt cx="10854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5EF877-0BFC-451D-BF62-6609F8FA8C13}"/>
                    </a:ext>
                  </a:extLst>
                </p14:cNvPr>
                <p14:cNvContentPartPr/>
                <p14:nvPr/>
              </p14:nvContentPartPr>
              <p14:xfrm>
                <a:off x="5423002" y="4696181"/>
                <a:ext cx="15480" cy="10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5EF877-0BFC-451D-BF62-6609F8FA8C1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14362" y="4687181"/>
                  <a:ext cx="33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9D7C08-B4CE-4BB1-A119-4AF758F4FEB5}"/>
                    </a:ext>
                  </a:extLst>
                </p14:cNvPr>
                <p14:cNvContentPartPr/>
                <p14:nvPr/>
              </p14:nvContentPartPr>
              <p14:xfrm>
                <a:off x="5449642" y="4664141"/>
                <a:ext cx="110880" cy="11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9D7C08-B4CE-4BB1-A119-4AF758F4FE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40642" y="4655141"/>
                  <a:ext cx="12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72F428-62DB-44E8-A782-5D6D46A91A6F}"/>
                    </a:ext>
                  </a:extLst>
                </p14:cNvPr>
                <p14:cNvContentPartPr/>
                <p14:nvPr/>
              </p14:nvContentPartPr>
              <p14:xfrm>
                <a:off x="5541802" y="4672421"/>
                <a:ext cx="105480" cy="1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72F428-62DB-44E8-A782-5D6D46A91A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33162" y="4663781"/>
                  <a:ext cx="123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8E49A-13C0-44E7-B559-71664C2FB12F}"/>
                    </a:ext>
                  </a:extLst>
                </p14:cNvPr>
                <p14:cNvContentPartPr/>
                <p14:nvPr/>
              </p14:nvContentPartPr>
              <p14:xfrm>
                <a:off x="5649082" y="4655141"/>
                <a:ext cx="20772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8E49A-13C0-44E7-B559-71664C2FB1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40442" y="4646141"/>
                  <a:ext cx="22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7F1EA7-C0F5-45AC-A198-1BA73E62622E}"/>
                    </a:ext>
                  </a:extLst>
                </p14:cNvPr>
                <p14:cNvContentPartPr/>
                <p14:nvPr/>
              </p14:nvContentPartPr>
              <p14:xfrm>
                <a:off x="5806042" y="4612661"/>
                <a:ext cx="9000" cy="79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7F1EA7-C0F5-45AC-A198-1BA73E6262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97042" y="4604021"/>
                  <a:ext cx="26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61A823-55AD-4EA9-B811-173EF3FAC495}"/>
                    </a:ext>
                  </a:extLst>
                </p14:cNvPr>
                <p14:cNvContentPartPr/>
                <p14:nvPr/>
              </p14:nvContentPartPr>
              <p14:xfrm>
                <a:off x="5922322" y="4663421"/>
                <a:ext cx="95040" cy="14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61A823-55AD-4EA9-B811-173EF3FAC4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13322" y="4654781"/>
                  <a:ext cx="112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7F3FCC-6D1A-408D-AFAF-CF52A1AD5ABB}"/>
                    </a:ext>
                  </a:extLst>
                </p14:cNvPr>
                <p14:cNvContentPartPr/>
                <p14:nvPr/>
              </p14:nvContentPartPr>
              <p14:xfrm>
                <a:off x="6034642" y="4698701"/>
                <a:ext cx="135000" cy="10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7F3FCC-6D1A-408D-AFAF-CF52A1AD5A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26002" y="4690061"/>
                  <a:ext cx="152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4EAC95-731A-4B24-BE35-75FBCDBA598F}"/>
                    </a:ext>
                  </a:extLst>
                </p14:cNvPr>
                <p14:cNvContentPartPr/>
                <p14:nvPr/>
              </p14:nvContentPartPr>
              <p14:xfrm>
                <a:off x="6156682" y="4686461"/>
                <a:ext cx="118800" cy="131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4EAC95-731A-4B24-BE35-75FBCDBA59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47682" y="4677821"/>
                  <a:ext cx="13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2B13F6-9C93-492A-AED8-BFEE3CB087A5}"/>
                    </a:ext>
                  </a:extLst>
                </p14:cNvPr>
                <p14:cNvContentPartPr/>
                <p14:nvPr/>
              </p14:nvContentPartPr>
              <p14:xfrm>
                <a:off x="6286282" y="4676381"/>
                <a:ext cx="74880" cy="13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2B13F6-9C93-492A-AED8-BFEE3CB087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77642" y="4667381"/>
                  <a:ext cx="9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430F526-6379-4801-B6DB-2CE60272C632}"/>
                    </a:ext>
                  </a:extLst>
                </p14:cNvPr>
                <p14:cNvContentPartPr/>
                <p14:nvPr/>
              </p14:nvContentPartPr>
              <p14:xfrm>
                <a:off x="6364762" y="4737221"/>
                <a:ext cx="143640" cy="185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430F526-6379-4801-B6DB-2CE60272C6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56122" y="4728581"/>
                  <a:ext cx="16128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323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4C3AE-5BED-4EA6-910A-A6E9B1B26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795" y="288758"/>
                <a:ext cx="11721353" cy="643271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l-GR" dirty="0">
                    <a:latin typeface="+mj-lt"/>
                  </a:rPr>
                  <a:t>Εισαγωγικα</a:t>
                </a:r>
              </a:p>
              <a:p>
                <a:r>
                  <a:rPr lang="el-GR" sz="2000" dirty="0">
                    <a:solidFill>
                      <a:srgbClr val="C00000"/>
                    </a:solidFill>
                  </a:rPr>
                  <a:t>Ελεγξιμότης:  </a:t>
                </a:r>
                <a:r>
                  <a:rPr lang="el-GR" sz="2000" dirty="0"/>
                  <a:t>θεμελιώδης ιδιότητα του συστήματος  (‘ τι μπορεί να κάνει το σύστημα;’</a:t>
                </a:r>
              </a:p>
              <a:p>
                <a:endParaRPr lang="el-GR" sz="2000" dirty="0"/>
              </a:p>
              <a:p>
                <a:r>
                  <a:rPr lang="el-GR" sz="2000" dirty="0">
                    <a:solidFill>
                      <a:srgbClr val="C00000"/>
                    </a:solidFill>
                  </a:rPr>
                  <a:t>αν </a:t>
                </a:r>
                <a:r>
                  <a:rPr lang="el-GR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u(t)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</a:t>
                </a:r>
                <a:r>
                  <a:rPr lang="el-GR" sz="2000" dirty="0"/>
                  <a:t>‘η κατάσταση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/>
                  <a:t> να μεταφερθει στην νεα</a:t>
                </a:r>
              </a:p>
              <a:p>
                <a:r>
                  <a:rPr lang="el-GR" sz="2000" dirty="0"/>
                  <a:t>                               κατασταση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/>
                  <a:t>’  (π.χ. κεραία, δορυφόρος )</a:t>
                </a:r>
              </a:p>
              <a:p>
                <a:endParaRPr lang="el-GR" dirty="0"/>
              </a:p>
              <a:p>
                <a:r>
                  <a:rPr lang="el-GR" sz="2000" dirty="0"/>
                  <a:t> επειδή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l-GR" sz="2000" dirty="0"/>
                  <a:t> προκύπτει ότι</a:t>
                </a:r>
              </a:p>
              <a:p>
                <a:r>
                  <a:rPr lang="el-GR" sz="2000" dirty="0"/>
                  <a:t>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sz="20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𝐵𝑢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</m:t>
                        </m:r>
                        <m:nary>
                          <m:naryPr>
                            <m:limLoc m:val="undOvr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𝐵𝑢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4C3AE-5BED-4EA6-910A-A6E9B1B26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795" y="288758"/>
                <a:ext cx="11721353" cy="6432717"/>
              </a:xfrm>
              <a:blipFill>
                <a:blip r:embed="rId2"/>
                <a:stretch>
                  <a:fillRect l="-468" t="-16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836F6-FE9D-4D47-BA03-C861F54D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339BAF-7925-43E8-8638-877945CD9A65}"/>
                  </a:ext>
                </a:extLst>
              </p14:cNvPr>
              <p14:cNvContentPartPr/>
              <p14:nvPr/>
            </p14:nvContentPartPr>
            <p14:xfrm>
              <a:off x="1148499" y="5289339"/>
              <a:ext cx="93960" cy="6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339BAF-7925-43E8-8638-877945CD9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859" y="5280339"/>
                <a:ext cx="1116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337EE78-CFC9-4C53-A228-8B06A75C0E10}"/>
              </a:ext>
            </a:extLst>
          </p:cNvPr>
          <p:cNvGrpSpPr/>
          <p:nvPr/>
        </p:nvGrpSpPr>
        <p:grpSpPr>
          <a:xfrm>
            <a:off x="468819" y="4080099"/>
            <a:ext cx="3750120" cy="2021400"/>
            <a:chOff x="468819" y="4080099"/>
            <a:chExt cx="3750120" cy="20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FE0BB3-F994-4616-A673-CF81D4AF7D21}"/>
                    </a:ext>
                  </a:extLst>
                </p14:cNvPr>
                <p14:cNvContentPartPr/>
                <p14:nvPr/>
              </p14:nvContentPartPr>
              <p14:xfrm>
                <a:off x="742059" y="4080099"/>
                <a:ext cx="3476880" cy="2021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FE0BB3-F994-4616-A673-CF81D4AF7D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3419" y="4071099"/>
                  <a:ext cx="3494520" cy="20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A095FC-3637-47B6-A8E3-928BA0CEC283}"/>
                    </a:ext>
                  </a:extLst>
                </p14:cNvPr>
                <p14:cNvContentPartPr/>
                <p14:nvPr/>
              </p14:nvContentPartPr>
              <p14:xfrm>
                <a:off x="1555659" y="5287539"/>
                <a:ext cx="1106280" cy="338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A095FC-3637-47B6-A8E3-928BA0CEC2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6659" y="5278899"/>
                  <a:ext cx="1123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99DA85-F4F6-4B98-925A-6C86EEDEC35A}"/>
                    </a:ext>
                  </a:extLst>
                </p14:cNvPr>
                <p14:cNvContentPartPr/>
                <p14:nvPr/>
              </p14:nvContentPartPr>
              <p14:xfrm>
                <a:off x="1644939" y="5454579"/>
                <a:ext cx="918720" cy="26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99DA85-F4F6-4B98-925A-6C86EEDEC3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36299" y="5445939"/>
                  <a:ext cx="936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4FFE6F-98BA-4CB5-B6BB-6C77DAABF92E}"/>
                    </a:ext>
                  </a:extLst>
                </p14:cNvPr>
                <p14:cNvContentPartPr/>
                <p14:nvPr/>
              </p14:nvContentPartPr>
              <p14:xfrm>
                <a:off x="895419" y="5512539"/>
                <a:ext cx="102600" cy="20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4FFE6F-98BA-4CB5-B6BB-6C77DAABF9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779" y="5503899"/>
                  <a:ext cx="120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12089F-CEB6-4C1D-AE2E-CDB59A4A7F95}"/>
                    </a:ext>
                  </a:extLst>
                </p14:cNvPr>
                <p14:cNvContentPartPr/>
                <p14:nvPr/>
              </p14:nvContentPartPr>
              <p14:xfrm>
                <a:off x="991539" y="5498139"/>
                <a:ext cx="76680" cy="18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12089F-CEB6-4C1D-AE2E-CDB59A4A7F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899" y="5489139"/>
                  <a:ext cx="94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C6AA78-B63D-444D-AD28-DC6AAEED4AEC}"/>
                    </a:ext>
                  </a:extLst>
                </p14:cNvPr>
                <p14:cNvContentPartPr/>
                <p14:nvPr/>
              </p14:nvContentPartPr>
              <p14:xfrm>
                <a:off x="1130499" y="5471499"/>
                <a:ext cx="66960" cy="16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C6AA78-B63D-444D-AD28-DC6AAEED4A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21499" y="5462499"/>
                  <a:ext cx="84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9B9894-AC64-49A1-BDE4-DB66D0F25166}"/>
                    </a:ext>
                  </a:extLst>
                </p14:cNvPr>
                <p14:cNvContentPartPr/>
                <p14:nvPr/>
              </p14:nvContentPartPr>
              <p14:xfrm>
                <a:off x="1111059" y="5541339"/>
                <a:ext cx="113400" cy="3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9B9894-AC64-49A1-BDE4-DB66D0F251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2419" y="5532699"/>
                  <a:ext cx="13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5D65B3-0699-481E-86CF-CB195EA3B23F}"/>
                    </a:ext>
                  </a:extLst>
                </p14:cNvPr>
                <p14:cNvContentPartPr/>
                <p14:nvPr/>
              </p14:nvContentPartPr>
              <p14:xfrm>
                <a:off x="1244619" y="5569419"/>
                <a:ext cx="67320" cy="6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5D65B3-0699-481E-86CF-CB195EA3B23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5979" y="5560779"/>
                  <a:ext cx="8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21D44A-FB51-4C4F-AA75-62B2B7E5334F}"/>
                    </a:ext>
                  </a:extLst>
                </p14:cNvPr>
                <p14:cNvContentPartPr/>
                <p14:nvPr/>
              </p14:nvContentPartPr>
              <p14:xfrm>
                <a:off x="1333179" y="5441619"/>
                <a:ext cx="41400" cy="27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21D44A-FB51-4C4F-AA75-62B2B7E533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24539" y="5432619"/>
                  <a:ext cx="59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5D1C29-4475-430B-99AC-A95ED2C3552F}"/>
                    </a:ext>
                  </a:extLst>
                </p14:cNvPr>
                <p14:cNvContentPartPr/>
                <p14:nvPr/>
              </p14:nvContentPartPr>
              <p14:xfrm>
                <a:off x="1074339" y="5479059"/>
                <a:ext cx="18720" cy="156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5D1C29-4475-430B-99AC-A95ED2C355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5699" y="5470059"/>
                  <a:ext cx="36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DC1608-FB84-4856-A076-F05B80F4C09A}"/>
                    </a:ext>
                  </a:extLst>
                </p14:cNvPr>
                <p14:cNvContentPartPr/>
                <p14:nvPr/>
              </p14:nvContentPartPr>
              <p14:xfrm>
                <a:off x="1203939" y="4442619"/>
                <a:ext cx="2574720" cy="873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DC1608-FB84-4856-A076-F05B80F4C0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95299" y="4433979"/>
                  <a:ext cx="2592360" cy="89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D97B1B-28CB-46AC-8BDE-F28937DE26D3}"/>
                    </a:ext>
                  </a:extLst>
                </p14:cNvPr>
                <p14:cNvContentPartPr/>
                <p14:nvPr/>
              </p14:nvContentPartPr>
              <p14:xfrm>
                <a:off x="3769659" y="5182779"/>
                <a:ext cx="120960" cy="82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D97B1B-28CB-46AC-8BDE-F28937DE26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61019" y="5173779"/>
                  <a:ext cx="138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7B5A3D-4477-455B-93FD-302FC5E3D4CB}"/>
                    </a:ext>
                  </a:extLst>
                </p14:cNvPr>
                <p14:cNvContentPartPr/>
                <p14:nvPr/>
              </p14:nvContentPartPr>
              <p14:xfrm>
                <a:off x="3787659" y="5186739"/>
                <a:ext cx="100800" cy="8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7B5A3D-4477-455B-93FD-302FC5E3D4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78659" y="5177739"/>
                  <a:ext cx="11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9F482F-F94B-40D4-B30D-69F83B67A088}"/>
                    </a:ext>
                  </a:extLst>
                </p14:cNvPr>
                <p14:cNvContentPartPr/>
                <p14:nvPr/>
              </p14:nvContentPartPr>
              <p14:xfrm>
                <a:off x="3358899" y="5449899"/>
                <a:ext cx="158040" cy="17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9F482F-F94B-40D4-B30D-69F83B67A0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49899" y="5441259"/>
                  <a:ext cx="175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DF877E-3F64-45C4-9381-7BAC5D5B61A8}"/>
                    </a:ext>
                  </a:extLst>
                </p14:cNvPr>
                <p14:cNvContentPartPr/>
                <p14:nvPr/>
              </p14:nvContentPartPr>
              <p14:xfrm>
                <a:off x="3507939" y="5432259"/>
                <a:ext cx="152640" cy="15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DF877E-3F64-45C4-9381-7BAC5D5B61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9299" y="5423259"/>
                  <a:ext cx="170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103C44-B3DF-4690-908E-A0ECAB15EE8B}"/>
                    </a:ext>
                  </a:extLst>
                </p14:cNvPr>
                <p14:cNvContentPartPr/>
                <p14:nvPr/>
              </p14:nvContentPartPr>
              <p14:xfrm>
                <a:off x="3655899" y="5357019"/>
                <a:ext cx="63720" cy="21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103C44-B3DF-4690-908E-A0ECAB15EE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47259" y="5348379"/>
                  <a:ext cx="81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429A6D-8E39-4A78-B181-B3B62225703C}"/>
                    </a:ext>
                  </a:extLst>
                </p14:cNvPr>
                <p14:cNvContentPartPr/>
                <p14:nvPr/>
              </p14:nvContentPartPr>
              <p14:xfrm>
                <a:off x="3781539" y="5350179"/>
                <a:ext cx="115560" cy="16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429A6D-8E39-4A78-B181-B3B6222570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72539" y="5341539"/>
                  <a:ext cx="133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C1A90F-B28E-4CCD-8CB0-CF9E1218026A}"/>
                    </a:ext>
                  </a:extLst>
                </p14:cNvPr>
                <p14:cNvContentPartPr/>
                <p14:nvPr/>
              </p14:nvContentPartPr>
              <p14:xfrm>
                <a:off x="3751659" y="5445579"/>
                <a:ext cx="102600" cy="3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C1A90F-B28E-4CCD-8CB0-CF9E121802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43019" y="5436939"/>
                  <a:ext cx="120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B7F830-5581-4B52-A7D9-9C97B045030F}"/>
                    </a:ext>
                  </a:extLst>
                </p14:cNvPr>
                <p14:cNvContentPartPr/>
                <p14:nvPr/>
              </p14:nvContentPartPr>
              <p14:xfrm>
                <a:off x="3903579" y="5388339"/>
                <a:ext cx="136800" cy="109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B7F830-5581-4B52-A7D9-9C97B04503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94939" y="5379339"/>
                  <a:ext cx="154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ECC792-2C80-42E9-AB37-F07A8AC3D034}"/>
                    </a:ext>
                  </a:extLst>
                </p14:cNvPr>
                <p14:cNvContentPartPr/>
                <p14:nvPr/>
              </p14:nvContentPartPr>
              <p14:xfrm>
                <a:off x="4024179" y="5292579"/>
                <a:ext cx="32400" cy="19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ECC792-2C80-42E9-AB37-F07A8AC3D0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15179" y="5283579"/>
                  <a:ext cx="5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8C0B1E-6018-4A49-8DAA-50D722DDAD73}"/>
                    </a:ext>
                  </a:extLst>
                </p14:cNvPr>
                <p14:cNvContentPartPr/>
                <p14:nvPr/>
              </p14:nvContentPartPr>
              <p14:xfrm>
                <a:off x="468819" y="5632779"/>
                <a:ext cx="63000" cy="4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8C0B1E-6018-4A49-8DAA-50D722DDAD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0179" y="5623779"/>
                  <a:ext cx="8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BC9170-88DF-4150-BD0A-A49ABD916CA8}"/>
                    </a:ext>
                  </a:extLst>
                </p14:cNvPr>
                <p14:cNvContentPartPr/>
                <p14:nvPr/>
              </p14:nvContentPartPr>
              <p14:xfrm>
                <a:off x="836739" y="5452779"/>
                <a:ext cx="5760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BC9170-88DF-4150-BD0A-A49ABD916C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8099" y="5443779"/>
                  <a:ext cx="7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090646-E683-47C1-B34E-AB898267B6FA}"/>
                    </a:ext>
                  </a:extLst>
                </p14:cNvPr>
                <p14:cNvContentPartPr/>
                <p14:nvPr/>
              </p14:nvContentPartPr>
              <p14:xfrm>
                <a:off x="1040859" y="5246859"/>
                <a:ext cx="432720" cy="131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090646-E683-47C1-B34E-AB898267B6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2219" y="5238219"/>
                  <a:ext cx="45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D3B0578-691A-4F92-A049-6834E39D9151}"/>
                    </a:ext>
                  </a:extLst>
                </p14:cNvPr>
                <p14:cNvContentPartPr/>
                <p14:nvPr/>
              </p14:nvContentPartPr>
              <p14:xfrm>
                <a:off x="1661499" y="4944099"/>
                <a:ext cx="167112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D3B0578-691A-4F92-A049-6834E39D91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52499" y="4935099"/>
                  <a:ext cx="1688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BAF0FE-2738-432E-820A-02AD85BC6C5F}"/>
                    </a:ext>
                  </a:extLst>
                </p14:cNvPr>
                <p14:cNvContentPartPr/>
                <p14:nvPr/>
              </p14:nvContentPartPr>
              <p14:xfrm>
                <a:off x="3674259" y="4886859"/>
                <a:ext cx="323280" cy="41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BAF0FE-2738-432E-820A-02AD85BC6C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65619" y="4877859"/>
                  <a:ext cx="34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730C527-96F0-4BDC-8951-8DA651E9ED68}"/>
                    </a:ext>
                  </a:extLst>
                </p14:cNvPr>
                <p14:cNvContentPartPr/>
                <p14:nvPr/>
              </p14:nvContentPartPr>
              <p14:xfrm>
                <a:off x="664299" y="5313099"/>
                <a:ext cx="47160" cy="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730C527-96F0-4BDC-8951-8DA651E9ED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5299" y="5304099"/>
                  <a:ext cx="64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6CE596-1F5A-471D-9990-DCD6EFB6A090}"/>
                    </a:ext>
                  </a:extLst>
                </p14:cNvPr>
                <p14:cNvContentPartPr/>
                <p14:nvPr/>
              </p14:nvContentPartPr>
              <p14:xfrm>
                <a:off x="1376019" y="5045259"/>
                <a:ext cx="146160" cy="1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6CE596-1F5A-471D-9990-DCD6EFB6A0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67019" y="5036259"/>
                  <a:ext cx="163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514B9E-A07D-4644-9150-AE06BBB3F8C0}"/>
                    </a:ext>
                  </a:extLst>
                </p14:cNvPr>
                <p14:cNvContentPartPr/>
                <p14:nvPr/>
              </p14:nvContentPartPr>
              <p14:xfrm>
                <a:off x="1908819" y="4788579"/>
                <a:ext cx="907560" cy="18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514B9E-A07D-4644-9150-AE06BBB3F8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99819" y="4779579"/>
                  <a:ext cx="925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F8CECB-A803-49AC-BB25-D014C6081233}"/>
                    </a:ext>
                  </a:extLst>
                </p14:cNvPr>
                <p14:cNvContentPartPr/>
                <p14:nvPr/>
              </p14:nvContentPartPr>
              <p14:xfrm>
                <a:off x="3378339" y="4628379"/>
                <a:ext cx="585360" cy="7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F8CECB-A803-49AC-BB25-D014C60812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69699" y="4619379"/>
                  <a:ext cx="603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C5D784-A8E0-499E-9E2C-72419FA25B9B}"/>
                    </a:ext>
                  </a:extLst>
                </p14:cNvPr>
                <p14:cNvContentPartPr/>
                <p14:nvPr/>
              </p14:nvContentPartPr>
              <p14:xfrm>
                <a:off x="512379" y="5211939"/>
                <a:ext cx="120240" cy="57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C5D784-A8E0-499E-9E2C-72419FA25B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3379" y="5202939"/>
                  <a:ext cx="137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88913F3-5F58-4D14-AFDC-9BDB8048492A}"/>
                    </a:ext>
                  </a:extLst>
                </p14:cNvPr>
                <p14:cNvContentPartPr/>
                <p14:nvPr/>
              </p14:nvContentPartPr>
              <p14:xfrm>
                <a:off x="1179099" y="4784259"/>
                <a:ext cx="550800" cy="18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88913F3-5F58-4D14-AFDC-9BDB804849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0099" y="4775619"/>
                  <a:ext cx="568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0D6BDF-29D7-4B91-80E1-A8EF8D6FE3C1}"/>
                    </a:ext>
                  </a:extLst>
                </p14:cNvPr>
                <p14:cNvContentPartPr/>
                <p14:nvPr/>
              </p14:nvContentPartPr>
              <p14:xfrm>
                <a:off x="2349819" y="4481499"/>
                <a:ext cx="635040" cy="13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0D6BDF-29D7-4B91-80E1-A8EF8D6FE3C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40819" y="4472859"/>
                  <a:ext cx="65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B09EC0-B594-49D5-A851-27A12DACC601}"/>
                    </a:ext>
                  </a:extLst>
                </p14:cNvPr>
                <p14:cNvContentPartPr/>
                <p14:nvPr/>
              </p14:nvContentPartPr>
              <p14:xfrm>
                <a:off x="3367899" y="4367739"/>
                <a:ext cx="505800" cy="2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B09EC0-B594-49D5-A851-27A12DACC60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59259" y="4358739"/>
                  <a:ext cx="52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FD7565-BE9D-4A45-9A12-310867CA105A}"/>
                    </a:ext>
                  </a:extLst>
                </p14:cNvPr>
                <p14:cNvContentPartPr/>
                <p14:nvPr/>
              </p14:nvContentPartPr>
              <p14:xfrm>
                <a:off x="495819" y="5892339"/>
                <a:ext cx="167040" cy="9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FD7565-BE9D-4A45-9A12-310867CA10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7179" y="5883339"/>
                  <a:ext cx="184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3D321C-5726-44EA-B45D-F69BE9BA8B1A}"/>
                    </a:ext>
                  </a:extLst>
                </p14:cNvPr>
                <p14:cNvContentPartPr/>
                <p14:nvPr/>
              </p14:nvContentPartPr>
              <p14:xfrm>
                <a:off x="1271979" y="5456739"/>
                <a:ext cx="823320" cy="173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3D321C-5726-44EA-B45D-F69BE9BA8B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2979" y="5448099"/>
                  <a:ext cx="840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64A890-DA07-4627-8B8D-0D910DB0EF2D}"/>
                    </a:ext>
                  </a:extLst>
                </p14:cNvPr>
                <p14:cNvContentPartPr/>
                <p14:nvPr/>
              </p14:nvContentPartPr>
              <p14:xfrm>
                <a:off x="2643219" y="5259099"/>
                <a:ext cx="782280" cy="7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64A890-DA07-4627-8B8D-0D910DB0EF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34579" y="5250459"/>
                  <a:ext cx="799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6C9B61-7EF2-43A1-9328-9CFA9A24CC87}"/>
                    </a:ext>
                  </a:extLst>
                </p14:cNvPr>
                <p14:cNvContentPartPr/>
                <p14:nvPr/>
              </p14:nvContentPartPr>
              <p14:xfrm>
                <a:off x="4000779" y="5238579"/>
                <a:ext cx="102600" cy="3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6C9B61-7EF2-43A1-9328-9CFA9A24CC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91779" y="5229939"/>
                  <a:ext cx="120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6E4790-0FDA-4DFD-AEB7-1ADC4BEC4785}"/>
                    </a:ext>
                  </a:extLst>
                </p14:cNvPr>
                <p14:cNvContentPartPr/>
                <p14:nvPr/>
              </p14:nvContentPartPr>
              <p14:xfrm>
                <a:off x="1132299" y="5909979"/>
                <a:ext cx="260640" cy="6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6E4790-0FDA-4DFD-AEB7-1ADC4BEC47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3299" y="5900979"/>
                  <a:ext cx="278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D97E50-B5C4-43AF-B791-FAE5642862D3}"/>
                    </a:ext>
                  </a:extLst>
                </p14:cNvPr>
                <p14:cNvContentPartPr/>
                <p14:nvPr/>
              </p14:nvContentPartPr>
              <p14:xfrm>
                <a:off x="3339459" y="5692899"/>
                <a:ext cx="116640" cy="1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D97E50-B5C4-43AF-B791-FAE5642862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30459" y="5684259"/>
                  <a:ext cx="13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6696ED-0180-44B7-B24E-3E22D9B9B968}"/>
                    </a:ext>
                  </a:extLst>
                </p14:cNvPr>
                <p14:cNvContentPartPr/>
                <p14:nvPr/>
              </p14:nvContentPartPr>
              <p14:xfrm>
                <a:off x="3710259" y="5721699"/>
                <a:ext cx="48960" cy="1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6696ED-0180-44B7-B24E-3E22D9B9B9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01259" y="5712699"/>
                  <a:ext cx="666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C8524F-38CB-444F-938A-BB343781D1C4}"/>
                  </a:ext>
                </a:extLst>
              </p14:cNvPr>
              <p14:cNvContentPartPr/>
              <p14:nvPr/>
            </p14:nvContentPartPr>
            <p14:xfrm>
              <a:off x="5946082" y="5113061"/>
              <a:ext cx="27000" cy="5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C8524F-38CB-444F-938A-BB343781D1C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37442" y="5104421"/>
                <a:ext cx="446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78627C0-75B5-4B13-A695-AE9B774F9B7A}"/>
                  </a:ext>
                </a:extLst>
              </p14:cNvPr>
              <p14:cNvContentPartPr/>
              <p14:nvPr/>
            </p14:nvContentPartPr>
            <p14:xfrm>
              <a:off x="5513362" y="5660621"/>
              <a:ext cx="80280" cy="90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78627C0-75B5-4B13-A695-AE9B774F9B7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04722" y="5651981"/>
                <a:ext cx="979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2E26438-523D-4998-ABC5-4EC95A62FF48}"/>
              </a:ext>
            </a:extLst>
          </p:cNvPr>
          <p:cNvGrpSpPr/>
          <p:nvPr/>
        </p:nvGrpSpPr>
        <p:grpSpPr>
          <a:xfrm>
            <a:off x="1979602" y="3140261"/>
            <a:ext cx="134280" cy="63000"/>
            <a:chOff x="1979602" y="3140261"/>
            <a:chExt cx="13428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157679-4459-40A6-9CB3-15BF4DC3BCB9}"/>
                    </a:ext>
                  </a:extLst>
                </p14:cNvPr>
                <p14:cNvContentPartPr/>
                <p14:nvPr/>
              </p14:nvContentPartPr>
              <p14:xfrm>
                <a:off x="1979602" y="3144581"/>
                <a:ext cx="93600" cy="3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157679-4459-40A6-9CB3-15BF4DC3BC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70602" y="3135941"/>
                  <a:ext cx="111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EE3579-7EF2-41EB-9D4E-52853C5A0E62}"/>
                    </a:ext>
                  </a:extLst>
                </p14:cNvPr>
                <p14:cNvContentPartPr/>
                <p14:nvPr/>
              </p14:nvContentPartPr>
              <p14:xfrm>
                <a:off x="2030002" y="3140261"/>
                <a:ext cx="83880" cy="63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EE3579-7EF2-41EB-9D4E-52853C5A0E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21362" y="3131621"/>
                  <a:ext cx="1015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6BF05F-2870-4F57-A13F-94D5F5194894}"/>
              </a:ext>
            </a:extLst>
          </p:cNvPr>
          <p:cNvGrpSpPr/>
          <p:nvPr/>
        </p:nvGrpSpPr>
        <p:grpSpPr>
          <a:xfrm>
            <a:off x="5384482" y="3278141"/>
            <a:ext cx="360000" cy="46080"/>
            <a:chOff x="5384482" y="3278141"/>
            <a:chExt cx="360000" cy="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3CBF91B-D2E7-413A-9BF5-D0B194B3B75B}"/>
                    </a:ext>
                  </a:extLst>
                </p14:cNvPr>
                <p14:cNvContentPartPr/>
                <p14:nvPr/>
              </p14:nvContentPartPr>
              <p14:xfrm>
                <a:off x="5384482" y="3278141"/>
                <a:ext cx="286920" cy="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3CBF91B-D2E7-413A-9BF5-D0B194B3B7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375842" y="3269501"/>
                  <a:ext cx="30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71B527-8C08-4124-BC0B-359D479DB1F5}"/>
                    </a:ext>
                  </a:extLst>
                </p14:cNvPr>
                <p14:cNvContentPartPr/>
                <p14:nvPr/>
              </p14:nvContentPartPr>
              <p14:xfrm>
                <a:off x="5474482" y="3311621"/>
                <a:ext cx="270000" cy="12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71B527-8C08-4124-BC0B-359D479DB1F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65482" y="3302621"/>
                  <a:ext cx="287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0D81F6C-36B6-48AE-9289-6F20F61E54E3}"/>
              </a:ext>
            </a:extLst>
          </p:cNvPr>
          <p:cNvGrpSpPr/>
          <p:nvPr/>
        </p:nvGrpSpPr>
        <p:grpSpPr>
          <a:xfrm>
            <a:off x="5137882" y="6012701"/>
            <a:ext cx="361800" cy="173160"/>
            <a:chOff x="5137882" y="6012701"/>
            <a:chExt cx="3618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C49BF6-BF47-401E-934F-CDB33FC72334}"/>
                    </a:ext>
                  </a:extLst>
                </p14:cNvPr>
                <p14:cNvContentPartPr/>
                <p14:nvPr/>
              </p14:nvContentPartPr>
              <p14:xfrm>
                <a:off x="5137882" y="6054821"/>
                <a:ext cx="172080" cy="12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C49BF6-BF47-401E-934F-CDB33FC723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29242" y="6046181"/>
                  <a:ext cx="18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CA1A55-0DF6-4DAD-B255-BEC093D3C217}"/>
                    </a:ext>
                  </a:extLst>
                </p14:cNvPr>
                <p14:cNvContentPartPr/>
                <p14:nvPr/>
              </p14:nvContentPartPr>
              <p14:xfrm>
                <a:off x="5331202" y="6028901"/>
                <a:ext cx="44280" cy="156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CA1A55-0DF6-4DAD-B255-BEC093D3C2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22562" y="6019901"/>
                  <a:ext cx="61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26BF68-F5E6-4BF6-8A2D-F0C1D3FE2D1A}"/>
                    </a:ext>
                  </a:extLst>
                </p14:cNvPr>
                <p14:cNvContentPartPr/>
                <p14:nvPr/>
              </p14:nvContentPartPr>
              <p14:xfrm>
                <a:off x="5376922" y="6043661"/>
                <a:ext cx="74520" cy="45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26BF68-F5E6-4BF6-8A2D-F0C1D3FE2D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67922" y="6034661"/>
                  <a:ext cx="92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8E8F9E-C233-4C72-BE14-CF3184F28E88}"/>
                    </a:ext>
                  </a:extLst>
                </p14:cNvPr>
                <p14:cNvContentPartPr/>
                <p14:nvPr/>
              </p14:nvContentPartPr>
              <p14:xfrm>
                <a:off x="5402482" y="6073181"/>
                <a:ext cx="53280" cy="85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8E8F9E-C233-4C72-BE14-CF3184F28E8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3482" y="6064181"/>
                  <a:ext cx="7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EA54CC-714E-4138-B970-C6F8AD0AAC9B}"/>
                    </a:ext>
                  </a:extLst>
                </p14:cNvPr>
                <p14:cNvContentPartPr/>
                <p14:nvPr/>
              </p14:nvContentPartPr>
              <p14:xfrm>
                <a:off x="5479522" y="6012701"/>
                <a:ext cx="20160" cy="145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EA54CC-714E-4138-B970-C6F8AD0AAC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70522" y="6004061"/>
                  <a:ext cx="3780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190CBD2-696C-442A-AE92-E3B8030004BC}"/>
                  </a:ext>
                </a:extLst>
              </p14:cNvPr>
              <p14:cNvContentPartPr/>
              <p14:nvPr/>
            </p14:nvContentPartPr>
            <p14:xfrm>
              <a:off x="6435322" y="4681061"/>
              <a:ext cx="72720" cy="73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190CBD2-696C-442A-AE92-E3B8030004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26682" y="4672421"/>
                <a:ext cx="90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59225A4-E949-4499-9070-A9D7A6524681}"/>
                  </a:ext>
                </a:extLst>
              </p14:cNvPr>
              <p14:cNvContentPartPr/>
              <p14:nvPr/>
            </p14:nvContentPartPr>
            <p14:xfrm>
              <a:off x="5566282" y="5674661"/>
              <a:ext cx="30600" cy="32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59225A4-E949-4499-9070-A9D7A652468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557642" y="5666021"/>
                <a:ext cx="48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AAECFD4-BBF0-4A75-BC2B-038B8AD8A05A}"/>
                  </a:ext>
                </a:extLst>
              </p14:cNvPr>
              <p14:cNvContentPartPr/>
              <p14:nvPr/>
            </p14:nvContentPartPr>
            <p14:xfrm>
              <a:off x="5581402" y="5210261"/>
              <a:ext cx="531360" cy="464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AAECFD4-BBF0-4A75-BC2B-038B8AD8A05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72762" y="5201261"/>
                <a:ext cx="5490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0B18743-FFBA-4178-A69B-5176F29BC6CB}"/>
                  </a:ext>
                </a:extLst>
              </p14:cNvPr>
              <p14:cNvContentPartPr/>
              <p14:nvPr/>
            </p14:nvContentPartPr>
            <p14:xfrm>
              <a:off x="5968402" y="5060141"/>
              <a:ext cx="150840" cy="155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0B18743-FFBA-4178-A69B-5176F29BC6C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9402" y="5051141"/>
                <a:ext cx="1684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ADA036B-54EC-448C-B1C3-68B8047A6896}"/>
              </a:ext>
            </a:extLst>
          </p:cNvPr>
          <p:cNvGrpSpPr/>
          <p:nvPr/>
        </p:nvGrpSpPr>
        <p:grpSpPr>
          <a:xfrm>
            <a:off x="5028082" y="4237541"/>
            <a:ext cx="2792880" cy="1677240"/>
            <a:chOff x="5028082" y="4237541"/>
            <a:chExt cx="2792880" cy="16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9DDC34-CB72-42EA-B08D-51C939318748}"/>
                    </a:ext>
                  </a:extLst>
                </p14:cNvPr>
                <p14:cNvContentPartPr/>
                <p14:nvPr/>
              </p14:nvContentPartPr>
              <p14:xfrm>
                <a:off x="5393842" y="4533101"/>
                <a:ext cx="2427120" cy="134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9DDC34-CB72-42EA-B08D-51C93931874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85202" y="4524461"/>
                  <a:ext cx="2444760" cy="13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7A7D07-3A5D-4EC9-BE2C-55BA45B9A381}"/>
                    </a:ext>
                  </a:extLst>
                </p14:cNvPr>
                <p14:cNvContentPartPr/>
                <p14:nvPr/>
              </p14:nvContentPartPr>
              <p14:xfrm>
                <a:off x="5477362" y="5656661"/>
                <a:ext cx="87840" cy="9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7A7D07-3A5D-4EC9-BE2C-55BA45B9A3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68362" y="5648021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2A0B05E-2390-4DE0-86E8-6B4DFC99A1BA}"/>
                    </a:ext>
                  </a:extLst>
                </p14:cNvPr>
                <p14:cNvContentPartPr/>
                <p14:nvPr/>
              </p14:nvContentPartPr>
              <p14:xfrm>
                <a:off x="5502202" y="5654861"/>
                <a:ext cx="63000" cy="7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2A0B05E-2390-4DE0-86E8-6B4DFC99A1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93562" y="5646221"/>
                  <a:ext cx="80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9127F11-1D8C-46F8-B9B6-13D2C39A8FD5}"/>
                    </a:ext>
                  </a:extLst>
                </p14:cNvPr>
                <p14:cNvContentPartPr/>
                <p14:nvPr/>
              </p14:nvContentPartPr>
              <p14:xfrm>
                <a:off x="5573842" y="5696981"/>
                <a:ext cx="225360" cy="21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9127F11-1D8C-46F8-B9B6-13D2C39A8F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64842" y="5688341"/>
                  <a:ext cx="243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7CD0C1-5073-4FD5-93D6-16EFFB15E0B9}"/>
                    </a:ext>
                  </a:extLst>
                </p14:cNvPr>
                <p14:cNvContentPartPr/>
                <p14:nvPr/>
              </p14:nvContentPartPr>
              <p14:xfrm>
                <a:off x="5839882" y="5661701"/>
                <a:ext cx="59760" cy="16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7CD0C1-5073-4FD5-93D6-16EFFB15E0B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31242" y="5653061"/>
                  <a:ext cx="77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9BA489-60D8-4464-8560-4FF97FFDE7DA}"/>
                    </a:ext>
                  </a:extLst>
                </p14:cNvPr>
                <p14:cNvContentPartPr/>
                <p14:nvPr/>
              </p14:nvContentPartPr>
              <p14:xfrm>
                <a:off x="5946442" y="5632901"/>
                <a:ext cx="102960" cy="17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9BA489-60D8-4464-8560-4FF97FFDE7D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37442" y="5624261"/>
                  <a:ext cx="120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AF1161-54AB-45AA-B7AB-B50B3110806E}"/>
                    </a:ext>
                  </a:extLst>
                </p14:cNvPr>
                <p14:cNvContentPartPr/>
                <p14:nvPr/>
              </p14:nvContentPartPr>
              <p14:xfrm>
                <a:off x="5929162" y="5715701"/>
                <a:ext cx="75960" cy="39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AF1161-54AB-45AA-B7AB-B50B3110806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20522" y="5707061"/>
                  <a:ext cx="93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38FB71-356E-4C74-B7C0-E055BE7802E6}"/>
                    </a:ext>
                  </a:extLst>
                </p14:cNvPr>
                <p14:cNvContentPartPr/>
                <p14:nvPr/>
              </p14:nvContentPartPr>
              <p14:xfrm>
                <a:off x="6035362" y="5717141"/>
                <a:ext cx="84240" cy="4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38FB71-356E-4C74-B7C0-E055BE7802E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26722" y="5708141"/>
                  <a:ext cx="101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72D52E-8159-4673-84A5-987A8C315E6B}"/>
                    </a:ext>
                  </a:extLst>
                </p14:cNvPr>
                <p14:cNvContentPartPr/>
                <p14:nvPr/>
              </p14:nvContentPartPr>
              <p14:xfrm>
                <a:off x="5848882" y="5452541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72D52E-8159-4673-84A5-987A8C315E6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39882" y="54439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647F59-D155-4110-ADD1-48C8453077BC}"/>
                    </a:ext>
                  </a:extLst>
                </p14:cNvPr>
                <p14:cNvContentPartPr/>
                <p14:nvPr/>
              </p14:nvContentPartPr>
              <p14:xfrm>
                <a:off x="5936362" y="5275061"/>
                <a:ext cx="103680" cy="88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647F59-D155-4110-ADD1-48C8453077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27722" y="5266061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C69506-E06C-4E6D-A25F-DE67D22B5746}"/>
                    </a:ext>
                  </a:extLst>
                </p14:cNvPr>
                <p14:cNvContentPartPr/>
                <p14:nvPr/>
              </p14:nvContentPartPr>
              <p14:xfrm>
                <a:off x="6180802" y="5119181"/>
                <a:ext cx="143640" cy="54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C69506-E06C-4E6D-A25F-DE67D22B574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72162" y="5110181"/>
                  <a:ext cx="161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BC6FC2-8A9E-4D9C-AE39-26A012FF91FB}"/>
                    </a:ext>
                  </a:extLst>
                </p14:cNvPr>
                <p14:cNvContentPartPr/>
                <p14:nvPr/>
              </p14:nvContentPartPr>
              <p14:xfrm>
                <a:off x="6506242" y="5033501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BC6FC2-8A9E-4D9C-AE39-26A012FF91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7242" y="50248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DF7D369-9F1E-47F1-8684-1F9E6C970CF8}"/>
                    </a:ext>
                  </a:extLst>
                </p14:cNvPr>
                <p14:cNvContentPartPr/>
                <p14:nvPr/>
              </p14:nvContentPartPr>
              <p14:xfrm>
                <a:off x="5524882" y="5678981"/>
                <a:ext cx="53640" cy="5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DF7D369-9F1E-47F1-8684-1F9E6C970C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16242" y="5670341"/>
                  <a:ext cx="71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0E9DE9-4299-481C-A8EA-50D1ECC110D0}"/>
                    </a:ext>
                  </a:extLst>
                </p14:cNvPr>
                <p14:cNvContentPartPr/>
                <p14:nvPr/>
              </p14:nvContentPartPr>
              <p14:xfrm>
                <a:off x="5654122" y="5626421"/>
                <a:ext cx="16920" cy="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0E9DE9-4299-481C-A8EA-50D1ECC110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45122" y="5617781"/>
                  <a:ext cx="3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B57E7D-CEE4-431C-BBE9-F4A88E605675}"/>
                    </a:ext>
                  </a:extLst>
                </p14:cNvPr>
                <p14:cNvContentPartPr/>
                <p14:nvPr/>
              </p14:nvContentPartPr>
              <p14:xfrm>
                <a:off x="5701282" y="5536061"/>
                <a:ext cx="43200" cy="4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B57E7D-CEE4-431C-BBE9-F4A88E6056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92282" y="5527421"/>
                  <a:ext cx="60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400635-7760-46CC-B93B-B10EDC2DEC7D}"/>
                    </a:ext>
                  </a:extLst>
                </p14:cNvPr>
                <p14:cNvContentPartPr/>
                <p14:nvPr/>
              </p14:nvContentPartPr>
              <p14:xfrm>
                <a:off x="5761042" y="5475221"/>
                <a:ext cx="48240" cy="3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400635-7760-46CC-B93B-B10EDC2DEC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52042" y="5466221"/>
                  <a:ext cx="65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98E80B2-6D12-43FC-AAA9-1262340D0466}"/>
                    </a:ext>
                  </a:extLst>
                </p14:cNvPr>
                <p14:cNvContentPartPr/>
                <p14:nvPr/>
              </p14:nvContentPartPr>
              <p14:xfrm>
                <a:off x="5837362" y="5418701"/>
                <a:ext cx="53280" cy="34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98E80B2-6D12-43FC-AAA9-1262340D046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28362" y="5409701"/>
                  <a:ext cx="7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BF1DD6-C31F-45D3-BB05-DFA7CA9ABA57}"/>
                    </a:ext>
                  </a:extLst>
                </p14:cNvPr>
                <p14:cNvContentPartPr/>
                <p14:nvPr/>
              </p14:nvContentPartPr>
              <p14:xfrm>
                <a:off x="5915842" y="5348141"/>
                <a:ext cx="57960" cy="38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BF1DD6-C31F-45D3-BB05-DFA7CA9ABA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06842" y="5339141"/>
                  <a:ext cx="75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7D21FE-E88B-40E6-AEAB-76B84D167EC5}"/>
                    </a:ext>
                  </a:extLst>
                </p14:cNvPr>
                <p14:cNvContentPartPr/>
                <p14:nvPr/>
              </p14:nvContentPartPr>
              <p14:xfrm>
                <a:off x="6013402" y="5255621"/>
                <a:ext cx="73080" cy="6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7D21FE-E88B-40E6-AEAB-76B84D167E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04762" y="5246981"/>
                  <a:ext cx="90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5BBBD4-10EA-4B51-808D-D6E7BBD25FEC}"/>
                    </a:ext>
                  </a:extLst>
                </p14:cNvPr>
                <p14:cNvContentPartPr/>
                <p14:nvPr/>
              </p14:nvContentPartPr>
              <p14:xfrm>
                <a:off x="6065602" y="5192621"/>
                <a:ext cx="129960" cy="63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5BBBD4-10EA-4B51-808D-D6E7BBD25F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56602" y="5183981"/>
                  <a:ext cx="147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E659EAF-DA51-4D2F-A1ED-F048FC6D2648}"/>
                    </a:ext>
                  </a:extLst>
                </p14:cNvPr>
                <p14:cNvContentPartPr/>
                <p14:nvPr/>
              </p14:nvContentPartPr>
              <p14:xfrm>
                <a:off x="6176122" y="5145461"/>
                <a:ext cx="126000" cy="54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E659EAF-DA51-4D2F-A1ED-F048FC6D26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67122" y="5136461"/>
                  <a:ext cx="143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F0A942-29AF-43F6-8E57-F724367636B3}"/>
                    </a:ext>
                  </a:extLst>
                </p14:cNvPr>
                <p14:cNvContentPartPr/>
                <p14:nvPr/>
              </p14:nvContentPartPr>
              <p14:xfrm>
                <a:off x="6288082" y="5125301"/>
                <a:ext cx="50400" cy="2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F0A942-29AF-43F6-8E57-F724367636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9082" y="5116661"/>
                  <a:ext cx="6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880E3D-BA53-427F-B43E-2606DE701A91}"/>
                    </a:ext>
                  </a:extLst>
                </p14:cNvPr>
                <p14:cNvContentPartPr/>
                <p14:nvPr/>
              </p14:nvContentPartPr>
              <p14:xfrm>
                <a:off x="5421562" y="4427981"/>
                <a:ext cx="1753560" cy="111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880E3D-BA53-427F-B43E-2606DE701A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12922" y="4418981"/>
                  <a:ext cx="1771200" cy="11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8B799E-90F2-4190-8258-CAE74BE103B0}"/>
                    </a:ext>
                  </a:extLst>
                </p14:cNvPr>
                <p14:cNvContentPartPr/>
                <p14:nvPr/>
              </p14:nvContentPartPr>
              <p14:xfrm>
                <a:off x="5248402" y="4282181"/>
                <a:ext cx="1676520" cy="110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8B799E-90F2-4190-8258-CAE74BE103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39762" y="4273541"/>
                  <a:ext cx="1694160" cy="11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467342-35CF-4F0B-B6CB-9AFB1674350E}"/>
                    </a:ext>
                  </a:extLst>
                </p14:cNvPr>
                <p14:cNvContentPartPr/>
                <p14:nvPr/>
              </p14:nvContentPartPr>
              <p14:xfrm>
                <a:off x="6437482" y="4705541"/>
                <a:ext cx="51840" cy="52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467342-35CF-4F0B-B6CB-9AFB167435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28842" y="4696901"/>
                  <a:ext cx="69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F881A3-3AD0-456E-AEBE-F715DC38B648}"/>
                    </a:ext>
                  </a:extLst>
                </p14:cNvPr>
                <p14:cNvContentPartPr/>
                <p14:nvPr/>
              </p14:nvContentPartPr>
              <p14:xfrm>
                <a:off x="6628282" y="4469381"/>
                <a:ext cx="96840" cy="8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F881A3-3AD0-456E-AEBE-F715DC38B6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19642" y="4460741"/>
                  <a:ext cx="114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B11606-F8B6-4FED-90C1-FC472C1B5266}"/>
                    </a:ext>
                  </a:extLst>
                </p14:cNvPr>
                <p14:cNvContentPartPr/>
                <p14:nvPr/>
              </p14:nvContentPartPr>
              <p14:xfrm>
                <a:off x="6729442" y="4439861"/>
                <a:ext cx="88200" cy="61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B11606-F8B6-4FED-90C1-FC472C1B52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20802" y="4430861"/>
                  <a:ext cx="105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796FED3-2EC7-4479-86C7-4D5DA1F2C02A}"/>
                    </a:ext>
                  </a:extLst>
                </p14:cNvPr>
                <p14:cNvContentPartPr/>
                <p14:nvPr/>
              </p14:nvContentPartPr>
              <p14:xfrm>
                <a:off x="6838522" y="4331141"/>
                <a:ext cx="87120" cy="11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796FED3-2EC7-4479-86C7-4D5DA1F2C0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29882" y="4322141"/>
                  <a:ext cx="104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CD2753-A6A4-4E45-8AF4-BA05390D2536}"/>
                    </a:ext>
                  </a:extLst>
                </p14:cNvPr>
                <p14:cNvContentPartPr/>
                <p14:nvPr/>
              </p14:nvContentPartPr>
              <p14:xfrm>
                <a:off x="6938602" y="4308461"/>
                <a:ext cx="52560" cy="10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CD2753-A6A4-4E45-8AF4-BA05390D253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29602" y="4299821"/>
                  <a:ext cx="7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D529AD-4E48-47D6-A02B-310497F41772}"/>
                    </a:ext>
                  </a:extLst>
                </p14:cNvPr>
                <p14:cNvContentPartPr/>
                <p14:nvPr/>
              </p14:nvContentPartPr>
              <p14:xfrm>
                <a:off x="6916642" y="4345901"/>
                <a:ext cx="67320" cy="2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D529AD-4E48-47D6-A02B-310497F417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08002" y="4336901"/>
                  <a:ext cx="84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0A5631-9F68-4F77-8B39-E05CA59EF301}"/>
                    </a:ext>
                  </a:extLst>
                </p14:cNvPr>
                <p14:cNvContentPartPr/>
                <p14:nvPr/>
              </p14:nvContentPartPr>
              <p14:xfrm>
                <a:off x="7016362" y="4337981"/>
                <a:ext cx="65880" cy="65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0A5631-9F68-4F77-8B39-E05CA59EF3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07722" y="4329341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E83807-E23C-4BF9-80CC-1ACE21CCBE7E}"/>
                    </a:ext>
                  </a:extLst>
                </p14:cNvPr>
                <p14:cNvContentPartPr/>
                <p14:nvPr/>
              </p14:nvContentPartPr>
              <p14:xfrm>
                <a:off x="7097722" y="4237541"/>
                <a:ext cx="26280" cy="14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E83807-E23C-4BF9-80CC-1ACE21CCBE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89082" y="4228541"/>
                  <a:ext cx="43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3334564-F7D7-4C18-B072-66F476BA74E1}"/>
                    </a:ext>
                  </a:extLst>
                </p14:cNvPr>
                <p14:cNvContentPartPr/>
                <p14:nvPr/>
              </p14:nvContentPartPr>
              <p14:xfrm>
                <a:off x="5413282" y="4409621"/>
                <a:ext cx="1692360" cy="1140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3334564-F7D7-4C18-B072-66F476BA74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4282" y="4400621"/>
                  <a:ext cx="1710000" cy="11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CFA9C6-CAF1-4016-8E5E-0A59F9112A3C}"/>
                    </a:ext>
                  </a:extLst>
                </p14:cNvPr>
                <p14:cNvContentPartPr/>
                <p14:nvPr/>
              </p14:nvContentPartPr>
              <p14:xfrm>
                <a:off x="5394562" y="4411781"/>
                <a:ext cx="1701360" cy="117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CFA9C6-CAF1-4016-8E5E-0A59F9112A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85922" y="4403141"/>
                  <a:ext cx="1719000" cy="11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D3AA8D-3D39-4AA7-9071-AF0BC1B81B80}"/>
                    </a:ext>
                  </a:extLst>
                </p14:cNvPr>
                <p14:cNvContentPartPr/>
                <p14:nvPr/>
              </p14:nvContentPartPr>
              <p14:xfrm>
                <a:off x="5350282" y="5509061"/>
                <a:ext cx="83160" cy="11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D3AA8D-3D39-4AA7-9071-AF0BC1B81B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41642" y="5500421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E862DF-10EB-4EB9-8954-7F8F29DB2446}"/>
                    </a:ext>
                  </a:extLst>
                </p14:cNvPr>
                <p14:cNvContentPartPr/>
                <p14:nvPr/>
              </p14:nvContentPartPr>
              <p14:xfrm>
                <a:off x="5028082" y="5628941"/>
                <a:ext cx="129600" cy="80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E862DF-10EB-4EB9-8954-7F8F29DB24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19442" y="5620301"/>
                  <a:ext cx="14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1D9F21-25E0-4A82-98B6-0F5AD776B39B}"/>
                    </a:ext>
                  </a:extLst>
                </p14:cNvPr>
                <p14:cNvContentPartPr/>
                <p14:nvPr/>
              </p14:nvContentPartPr>
              <p14:xfrm>
                <a:off x="5112322" y="5543621"/>
                <a:ext cx="12600" cy="73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1D9F21-25E0-4A82-98B6-0F5AD776B39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03322" y="5534981"/>
                  <a:ext cx="3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D7CDDD9-8D4D-481E-A0F3-4F2980D65AB4}"/>
                    </a:ext>
                  </a:extLst>
                </p14:cNvPr>
                <p14:cNvContentPartPr/>
                <p14:nvPr/>
              </p14:nvContentPartPr>
              <p14:xfrm>
                <a:off x="5193322" y="5550101"/>
                <a:ext cx="28440" cy="12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D7CDDD9-8D4D-481E-A0F3-4F2980D65A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84322" y="5541461"/>
                  <a:ext cx="46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75EFADA-6123-42A5-B8BF-B8E4F83FB41B}"/>
                    </a:ext>
                  </a:extLst>
                </p14:cNvPr>
                <p14:cNvContentPartPr/>
                <p14:nvPr/>
              </p14:nvContentPartPr>
              <p14:xfrm>
                <a:off x="5224282" y="5572061"/>
                <a:ext cx="61560" cy="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75EFADA-6123-42A5-B8BF-B8E4F83FB4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15282" y="5563061"/>
                  <a:ext cx="7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C71548-15AC-4768-A71B-E01BFB6B933C}"/>
                    </a:ext>
                  </a:extLst>
                </p14:cNvPr>
                <p14:cNvContentPartPr/>
                <p14:nvPr/>
              </p14:nvContentPartPr>
              <p14:xfrm>
                <a:off x="5262082" y="5600861"/>
                <a:ext cx="45360" cy="42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C71548-15AC-4768-A71B-E01BFB6B93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53082" y="5592221"/>
                  <a:ext cx="63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CD7B19-57A2-4059-A560-1174970164A7}"/>
                    </a:ext>
                  </a:extLst>
                </p14:cNvPr>
                <p14:cNvContentPartPr/>
                <p14:nvPr/>
              </p14:nvContentPartPr>
              <p14:xfrm>
                <a:off x="5302762" y="5536781"/>
                <a:ext cx="26640" cy="156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CD7B19-57A2-4059-A560-1174970164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93762" y="5527781"/>
                  <a:ext cx="44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5D5DF10-F4E7-48BC-B17C-91BD1CF18F0D}"/>
                    </a:ext>
                  </a:extLst>
                </p14:cNvPr>
                <p14:cNvContentPartPr/>
                <p14:nvPr/>
              </p14:nvContentPartPr>
              <p14:xfrm>
                <a:off x="5939602" y="5000381"/>
                <a:ext cx="32760" cy="2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5D5DF10-F4E7-48BC-B17C-91BD1CF18F0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0962" y="4991381"/>
                  <a:ext cx="5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3EEF4F-5763-4996-9125-8D11445F3A3C}"/>
                    </a:ext>
                  </a:extLst>
                </p14:cNvPr>
                <p14:cNvContentPartPr/>
                <p14:nvPr/>
              </p14:nvContentPartPr>
              <p14:xfrm>
                <a:off x="5969122" y="4883021"/>
                <a:ext cx="194400" cy="160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3EEF4F-5763-4996-9125-8D11445F3A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60482" y="4874021"/>
                  <a:ext cx="21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E14E545-3817-4EB5-A081-6C47263DFE60}"/>
                    </a:ext>
                  </a:extLst>
                </p14:cNvPr>
                <p14:cNvContentPartPr/>
                <p14:nvPr/>
              </p14:nvContentPartPr>
              <p14:xfrm>
                <a:off x="6059122" y="4847741"/>
                <a:ext cx="162360" cy="13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E14E545-3817-4EB5-A081-6C47263DFE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0122" y="4839101"/>
                  <a:ext cx="180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3A0B45-03DD-43D5-9BE4-88796D8FC44A}"/>
                    </a:ext>
                  </a:extLst>
                </p14:cNvPr>
                <p14:cNvContentPartPr/>
                <p14:nvPr/>
              </p14:nvContentPartPr>
              <p14:xfrm>
                <a:off x="5960122" y="4728221"/>
                <a:ext cx="504000" cy="343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3A0B45-03DD-43D5-9BE4-88796D8FC4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51122" y="4719221"/>
                  <a:ext cx="521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2876C45-98E3-46D5-B7F5-1BA9D9B6F50E}"/>
                    </a:ext>
                  </a:extLst>
                </p14:cNvPr>
                <p14:cNvContentPartPr/>
                <p14:nvPr/>
              </p14:nvContentPartPr>
              <p14:xfrm>
                <a:off x="6414082" y="4675301"/>
                <a:ext cx="90720" cy="63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2876C45-98E3-46D5-B7F5-1BA9D9B6F50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05082" y="4666661"/>
                  <a:ext cx="10836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49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2019E-C5F4-4ABA-B5BE-A2B3D5B5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31/10/2022</a:t>
            </a:fld>
            <a:endParaRPr lang="el-G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5459A-EAE5-4783-895B-925386CC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20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6C3ED-D8E7-4E38-B328-28F4FAB5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09" y="295482"/>
            <a:ext cx="6365033" cy="64259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A9D885-E280-448B-AB8F-1C6D9B31D821}"/>
                  </a:ext>
                </a:extLst>
              </p14:cNvPr>
              <p14:cNvContentPartPr/>
              <p14:nvPr/>
            </p14:nvContentPartPr>
            <p14:xfrm>
              <a:off x="8418202" y="5419781"/>
              <a:ext cx="140760" cy="17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A9D885-E280-448B-AB8F-1C6D9B31D8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9202" y="5411141"/>
                <a:ext cx="1584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47F2D44-8219-4B23-A8F1-4B85044711DB}"/>
              </a:ext>
            </a:extLst>
          </p:cNvPr>
          <p:cNvGrpSpPr/>
          <p:nvPr/>
        </p:nvGrpSpPr>
        <p:grpSpPr>
          <a:xfrm>
            <a:off x="8869642" y="5316461"/>
            <a:ext cx="445320" cy="222120"/>
            <a:chOff x="8869642" y="5316461"/>
            <a:chExt cx="4453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92659A-57EF-4706-9DD5-18CA4FDA0A19}"/>
                    </a:ext>
                  </a:extLst>
                </p14:cNvPr>
                <p14:cNvContentPartPr/>
                <p14:nvPr/>
              </p14:nvContentPartPr>
              <p14:xfrm>
                <a:off x="8869642" y="5385941"/>
                <a:ext cx="95400" cy="12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92659A-57EF-4706-9DD5-18CA4FDA0A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1002" y="5377301"/>
                  <a:ext cx="113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72FDCF-1D17-4563-9812-0712A43DC2DA}"/>
                    </a:ext>
                  </a:extLst>
                </p14:cNvPr>
                <p14:cNvContentPartPr/>
                <p14:nvPr/>
              </p14:nvContentPartPr>
              <p14:xfrm>
                <a:off x="8903122" y="5430221"/>
                <a:ext cx="84600" cy="1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72FDCF-1D17-4563-9812-0712A43DC2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94122" y="5421221"/>
                  <a:ext cx="102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47585A-A8E9-4BC0-88B7-A95F25EF602A}"/>
                    </a:ext>
                  </a:extLst>
                </p14:cNvPr>
                <p14:cNvContentPartPr/>
                <p14:nvPr/>
              </p14:nvContentPartPr>
              <p14:xfrm>
                <a:off x="9015802" y="5449661"/>
                <a:ext cx="53280" cy="88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47585A-A8E9-4BC0-88B7-A95F25EF60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06802" y="5440661"/>
                  <a:ext cx="70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ED76E5-D9E9-4410-9725-1B082CD8164D}"/>
                    </a:ext>
                  </a:extLst>
                </p14:cNvPr>
                <p14:cNvContentPartPr/>
                <p14:nvPr/>
              </p14:nvContentPartPr>
              <p14:xfrm>
                <a:off x="9134602" y="5316461"/>
                <a:ext cx="12600" cy="17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ED76E5-D9E9-4410-9725-1B082CD816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25602" y="5307821"/>
                  <a:ext cx="3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D55A4D-D3A4-49D7-9E68-4B0D7B608E49}"/>
                    </a:ext>
                  </a:extLst>
                </p14:cNvPr>
                <p14:cNvContentPartPr/>
                <p14:nvPr/>
              </p14:nvContentPartPr>
              <p14:xfrm>
                <a:off x="9181762" y="5405381"/>
                <a:ext cx="73080" cy="8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D55A4D-D3A4-49D7-9E68-4B0D7B608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73122" y="5396381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A4B6DAC-4C92-48E9-B291-A0DC6651BEB0}"/>
                    </a:ext>
                  </a:extLst>
                </p14:cNvPr>
                <p14:cNvContentPartPr/>
                <p14:nvPr/>
              </p14:nvContentPartPr>
              <p14:xfrm>
                <a:off x="9286522" y="5358941"/>
                <a:ext cx="28440" cy="144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A4B6DAC-4C92-48E9-B291-A0DC6651BE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77522" y="5350301"/>
                  <a:ext cx="460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A28C5E-AAE0-44AE-AB86-9BB0CEE51B1A}"/>
              </a:ext>
            </a:extLst>
          </p:cNvPr>
          <p:cNvGrpSpPr/>
          <p:nvPr/>
        </p:nvGrpSpPr>
        <p:grpSpPr>
          <a:xfrm>
            <a:off x="9504322" y="5297381"/>
            <a:ext cx="226080" cy="199800"/>
            <a:chOff x="9504322" y="5297381"/>
            <a:chExt cx="22608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465FB5-9BBE-4828-A9D0-DD52440D4A6D}"/>
                    </a:ext>
                  </a:extLst>
                </p14:cNvPr>
                <p14:cNvContentPartPr/>
                <p14:nvPr/>
              </p14:nvContentPartPr>
              <p14:xfrm>
                <a:off x="9504322" y="5357861"/>
                <a:ext cx="104400" cy="13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465FB5-9BBE-4828-A9D0-DD52440D4A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95322" y="5348861"/>
                  <a:ext cx="12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D437F9-E746-40A0-8C2A-EBEE2B74E06B}"/>
                    </a:ext>
                  </a:extLst>
                </p14:cNvPr>
                <p14:cNvContentPartPr/>
                <p14:nvPr/>
              </p14:nvContentPartPr>
              <p14:xfrm>
                <a:off x="9629602" y="5403581"/>
                <a:ext cx="43920" cy="9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D437F9-E746-40A0-8C2A-EBEE2B74E0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20602" y="5394941"/>
                  <a:ext cx="61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5C7D84-A04E-4473-AAD1-22486F41AC81}"/>
                    </a:ext>
                  </a:extLst>
                </p14:cNvPr>
                <p14:cNvContentPartPr/>
                <p14:nvPr/>
              </p14:nvContentPartPr>
              <p14:xfrm>
                <a:off x="9642922" y="5391701"/>
                <a:ext cx="87480" cy="9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5C7D84-A04E-4473-AAD1-22486F41AC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34282" y="5383061"/>
                  <a:ext cx="105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A62FE5-C037-476D-BF42-54A909A701F9}"/>
                    </a:ext>
                  </a:extLst>
                </p14:cNvPr>
                <p14:cNvContentPartPr/>
                <p14:nvPr/>
              </p14:nvContentPartPr>
              <p14:xfrm>
                <a:off x="9687922" y="5297381"/>
                <a:ext cx="1080" cy="2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A62FE5-C037-476D-BF42-54A909A701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79282" y="5288741"/>
                  <a:ext cx="187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BCDF29-5591-4C12-A5CA-5414A64836D0}"/>
              </a:ext>
            </a:extLst>
          </p:cNvPr>
          <p:cNvGrpSpPr/>
          <p:nvPr/>
        </p:nvGrpSpPr>
        <p:grpSpPr>
          <a:xfrm>
            <a:off x="9901042" y="5383781"/>
            <a:ext cx="517320" cy="180000"/>
            <a:chOff x="9901042" y="5383781"/>
            <a:chExt cx="5173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688E80-C568-481B-BBEB-AE91F1633435}"/>
                    </a:ext>
                  </a:extLst>
                </p14:cNvPr>
                <p14:cNvContentPartPr/>
                <p14:nvPr/>
              </p14:nvContentPartPr>
              <p14:xfrm>
                <a:off x="9903202" y="5383781"/>
                <a:ext cx="3960" cy="18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688E80-C568-481B-BBEB-AE91F16334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4562" y="5374781"/>
                  <a:ext cx="21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E6B859-4CE8-4215-B397-EDE9D22C6321}"/>
                    </a:ext>
                  </a:extLst>
                </p14:cNvPr>
                <p14:cNvContentPartPr/>
                <p14:nvPr/>
              </p14:nvContentPartPr>
              <p14:xfrm>
                <a:off x="9901042" y="5418701"/>
                <a:ext cx="206640" cy="95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E6B859-4CE8-4215-B397-EDE9D22C63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92402" y="5409701"/>
                  <a:ext cx="224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2BD09F-BA8D-4C42-A005-6D99282E5EB9}"/>
                    </a:ext>
                  </a:extLst>
                </p14:cNvPr>
                <p14:cNvContentPartPr/>
                <p14:nvPr/>
              </p14:nvContentPartPr>
              <p14:xfrm>
                <a:off x="10120642" y="5426261"/>
                <a:ext cx="7380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2BD09F-BA8D-4C42-A005-6D99282E5E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12002" y="5417621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029246-8795-4785-8BBC-D79AD581F42C}"/>
                    </a:ext>
                  </a:extLst>
                </p14:cNvPr>
                <p14:cNvContentPartPr/>
                <p14:nvPr/>
              </p14:nvContentPartPr>
              <p14:xfrm>
                <a:off x="10207042" y="5400701"/>
                <a:ext cx="98280" cy="158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029246-8795-4785-8BBC-D79AD581F4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98042" y="5392061"/>
                  <a:ext cx="115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089E8F-4753-488C-B2F8-347205D7FA35}"/>
                    </a:ext>
                  </a:extLst>
                </p14:cNvPr>
                <p14:cNvContentPartPr/>
                <p14:nvPr/>
              </p14:nvContentPartPr>
              <p14:xfrm>
                <a:off x="10306402" y="5437781"/>
                <a:ext cx="10116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089E8F-4753-488C-B2F8-347205D7FA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7762" y="5429141"/>
                  <a:ext cx="118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8308DA-CB17-4282-8E4E-6710F17912C3}"/>
                    </a:ext>
                  </a:extLst>
                </p14:cNvPr>
                <p14:cNvContentPartPr/>
                <p14:nvPr/>
              </p14:nvContentPartPr>
              <p14:xfrm>
                <a:off x="10356082" y="5394941"/>
                <a:ext cx="62280" cy="1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8308DA-CB17-4282-8E4E-6710F17912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47082" y="5385941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548190-8CE6-48BA-A184-2DA021389A52}"/>
              </a:ext>
            </a:extLst>
          </p:cNvPr>
          <p:cNvGrpSpPr/>
          <p:nvPr/>
        </p:nvGrpSpPr>
        <p:grpSpPr>
          <a:xfrm>
            <a:off x="10635442" y="5390261"/>
            <a:ext cx="178920" cy="153000"/>
            <a:chOff x="10635442" y="5390261"/>
            <a:chExt cx="1789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D9A12-0D17-4605-96A0-E78F8A648268}"/>
                    </a:ext>
                  </a:extLst>
                </p14:cNvPr>
                <p14:cNvContentPartPr/>
                <p14:nvPr/>
              </p14:nvContentPartPr>
              <p14:xfrm>
                <a:off x="10635442" y="5449301"/>
                <a:ext cx="64440" cy="93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D9A12-0D17-4605-96A0-E78F8A6482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26802" y="5440661"/>
                  <a:ext cx="82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169A56-C7DE-4140-B3D7-765ADFC2FEAD}"/>
                    </a:ext>
                  </a:extLst>
                </p14:cNvPr>
                <p14:cNvContentPartPr/>
                <p14:nvPr/>
              </p14:nvContentPartPr>
              <p14:xfrm>
                <a:off x="10688362" y="5449301"/>
                <a:ext cx="31320" cy="74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169A56-C7DE-4140-B3D7-765ADFC2FE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79722" y="5440661"/>
                  <a:ext cx="48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E229E6-88AF-46FE-BA61-80235888BDC0}"/>
                    </a:ext>
                  </a:extLst>
                </p14:cNvPr>
                <p14:cNvContentPartPr/>
                <p14:nvPr/>
              </p14:nvContentPartPr>
              <p14:xfrm>
                <a:off x="10757482" y="5440301"/>
                <a:ext cx="56880" cy="7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E229E6-88AF-46FE-BA61-80235888BD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48482" y="5431661"/>
                  <a:ext cx="74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08C8FF-4DC1-4A27-9B5A-42EC000B1D47}"/>
                    </a:ext>
                  </a:extLst>
                </p14:cNvPr>
                <p14:cNvContentPartPr/>
                <p14:nvPr/>
              </p14:nvContentPartPr>
              <p14:xfrm>
                <a:off x="10812202" y="5390261"/>
                <a:ext cx="1080" cy="1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08C8FF-4DC1-4A27-9B5A-42EC000B1D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03562" y="5381621"/>
                  <a:ext cx="18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B5F732-EC30-4232-A983-A5FE3571FD26}"/>
              </a:ext>
            </a:extLst>
          </p:cNvPr>
          <p:cNvGrpSpPr/>
          <p:nvPr/>
        </p:nvGrpSpPr>
        <p:grpSpPr>
          <a:xfrm>
            <a:off x="11014882" y="5415461"/>
            <a:ext cx="725760" cy="220680"/>
            <a:chOff x="11014882" y="5415461"/>
            <a:chExt cx="7257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1DA631-741D-4F85-8638-43E5F69E1B1C}"/>
                    </a:ext>
                  </a:extLst>
                </p14:cNvPr>
                <p14:cNvContentPartPr/>
                <p14:nvPr/>
              </p14:nvContentPartPr>
              <p14:xfrm>
                <a:off x="11014882" y="5442461"/>
                <a:ext cx="261360" cy="9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1DA631-741D-4F85-8638-43E5F69E1B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05882" y="5433821"/>
                  <a:ext cx="279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1956D6-11BF-4F4E-A9BB-562CCA2C867C}"/>
                    </a:ext>
                  </a:extLst>
                </p14:cNvPr>
                <p14:cNvContentPartPr/>
                <p14:nvPr/>
              </p14:nvContentPartPr>
              <p14:xfrm>
                <a:off x="11267962" y="5430221"/>
                <a:ext cx="81360" cy="11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1956D6-11BF-4F4E-A9BB-562CCA2C86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58962" y="5421581"/>
                  <a:ext cx="99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C4A5F2-4603-447B-BC83-E6AD6B9331A0}"/>
                    </a:ext>
                  </a:extLst>
                </p14:cNvPr>
                <p14:cNvContentPartPr/>
                <p14:nvPr/>
              </p14:nvContentPartPr>
              <p14:xfrm>
                <a:off x="11345722" y="5460821"/>
                <a:ext cx="73800" cy="61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C4A5F2-4603-447B-BC83-E6AD6B9331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36722" y="5452181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CD9837-7866-494A-8721-CC2130474F29}"/>
                    </a:ext>
                  </a:extLst>
                </p14:cNvPr>
                <p14:cNvContentPartPr/>
                <p14:nvPr/>
              </p14:nvContentPartPr>
              <p14:xfrm>
                <a:off x="11437522" y="5442461"/>
                <a:ext cx="87480" cy="19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CD9837-7866-494A-8721-CC2130474F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28882" y="5433461"/>
                  <a:ext cx="105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45BD67-1066-4BDE-9F9F-F73D385AD520}"/>
                    </a:ext>
                  </a:extLst>
                </p14:cNvPr>
                <p14:cNvContentPartPr/>
                <p14:nvPr/>
              </p14:nvContentPartPr>
              <p14:xfrm>
                <a:off x="11550922" y="5470541"/>
                <a:ext cx="24480" cy="7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45BD67-1066-4BDE-9F9F-F73D385AD5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41922" y="5461901"/>
                  <a:ext cx="42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A3D6A0-3740-43D3-8982-EDA3B9B83346}"/>
                    </a:ext>
                  </a:extLst>
                </p14:cNvPr>
                <p14:cNvContentPartPr/>
                <p14:nvPr/>
              </p14:nvContentPartPr>
              <p14:xfrm>
                <a:off x="11575042" y="5470541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A3D6A0-3740-43D3-8982-EDA3B9B833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66402" y="54619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B10659-5E63-423D-B765-95224C4F956B}"/>
                    </a:ext>
                  </a:extLst>
                </p14:cNvPr>
                <p14:cNvContentPartPr/>
                <p14:nvPr/>
              </p14:nvContentPartPr>
              <p14:xfrm>
                <a:off x="11560282" y="5415461"/>
                <a:ext cx="160920" cy="13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B10659-5E63-423D-B765-95224C4F95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51282" y="5406461"/>
                  <a:ext cx="178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8E310F-68FB-4421-BDEB-CB7FC1BB6C1C}"/>
                    </a:ext>
                  </a:extLst>
                </p14:cNvPr>
                <p14:cNvContentPartPr/>
                <p14:nvPr/>
              </p14:nvContentPartPr>
              <p14:xfrm>
                <a:off x="11694202" y="5514461"/>
                <a:ext cx="46080" cy="4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8E310F-68FB-4421-BDEB-CB7FC1BB6C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85202" y="5505821"/>
                  <a:ext cx="63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C2F013-CECA-44DA-91F4-66B0772C2F00}"/>
                    </a:ext>
                  </a:extLst>
                </p14:cNvPr>
                <p14:cNvContentPartPr/>
                <p14:nvPr/>
              </p14:nvContentPartPr>
              <p14:xfrm>
                <a:off x="11713282" y="5435981"/>
                <a:ext cx="27360" cy="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C2F013-CECA-44DA-91F4-66B0772C2F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04642" y="5426981"/>
                  <a:ext cx="450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EB74C7E-5713-4D7F-84AA-9C74051B7B43}"/>
                  </a:ext>
                </a:extLst>
              </p14:cNvPr>
              <p14:cNvContentPartPr/>
              <p14:nvPr/>
            </p14:nvContentPartPr>
            <p14:xfrm>
              <a:off x="8132002" y="5458661"/>
              <a:ext cx="66240" cy="62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EB74C7E-5713-4D7F-84AA-9C74051B7B4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23362" y="5449661"/>
                <a:ext cx="83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C5D95FB-A0AF-44EC-A32E-5071F5AC5894}"/>
                  </a:ext>
                </a:extLst>
              </p14:cNvPr>
              <p14:cNvContentPartPr/>
              <p14:nvPr/>
            </p14:nvContentPartPr>
            <p14:xfrm>
              <a:off x="8479402" y="5341661"/>
              <a:ext cx="30240" cy="30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C5D95FB-A0AF-44EC-A32E-5071F5AC589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70762" y="5332661"/>
                <a:ext cx="47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D25369-857F-4C3A-9653-ACC58405CD44}"/>
                  </a:ext>
                </a:extLst>
              </p14:cNvPr>
              <p14:cNvContentPartPr/>
              <p14:nvPr/>
            </p14:nvContentPartPr>
            <p14:xfrm>
              <a:off x="8948482" y="5656661"/>
              <a:ext cx="313560" cy="155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D25369-857F-4C3A-9653-ACC58405CD4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39842" y="5647661"/>
                <a:ext cx="331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DD558E6-0EA3-4D3C-9C9A-F8B38D7C3BA8}"/>
                  </a:ext>
                </a:extLst>
              </p14:cNvPr>
              <p14:cNvContentPartPr/>
              <p14:nvPr/>
            </p14:nvContentPartPr>
            <p14:xfrm>
              <a:off x="9553282" y="5984981"/>
              <a:ext cx="118080" cy="130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DD558E6-0EA3-4D3C-9C9A-F8B38D7C3BA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44282" y="5976341"/>
                <a:ext cx="13572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EE3F47D-4CF1-470F-8A3B-1C7D9BAB29F0}"/>
              </a:ext>
            </a:extLst>
          </p:cNvPr>
          <p:cNvGrpSpPr/>
          <p:nvPr/>
        </p:nvGrpSpPr>
        <p:grpSpPr>
          <a:xfrm>
            <a:off x="8465722" y="5640101"/>
            <a:ext cx="3142800" cy="567000"/>
            <a:chOff x="8465722" y="5640101"/>
            <a:chExt cx="31428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A80E3A-8FBC-4EA8-9F07-359E6DAB4B29}"/>
                    </a:ext>
                  </a:extLst>
                </p14:cNvPr>
                <p14:cNvContentPartPr/>
                <p14:nvPr/>
              </p14:nvContentPartPr>
              <p14:xfrm>
                <a:off x="10361122" y="5696981"/>
                <a:ext cx="19440" cy="15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A80E3A-8FBC-4EA8-9F07-359E6DAB4B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52122" y="5688341"/>
                  <a:ext cx="37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B6F364-903A-4A93-8C49-2A67BF6A62F9}"/>
                    </a:ext>
                  </a:extLst>
                </p14:cNvPr>
                <p14:cNvContentPartPr/>
                <p14:nvPr/>
              </p14:nvContentPartPr>
              <p14:xfrm>
                <a:off x="10385242" y="5672141"/>
                <a:ext cx="379080" cy="11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B6F364-903A-4A93-8C49-2A67BF6A62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76242" y="5663501"/>
                  <a:ext cx="396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6C3C308-3D01-4CFC-AD0C-1497789AE9B5}"/>
                    </a:ext>
                  </a:extLst>
                </p14:cNvPr>
                <p14:cNvContentPartPr/>
                <p14:nvPr/>
              </p14:nvContentPartPr>
              <p14:xfrm>
                <a:off x="10774042" y="5733341"/>
                <a:ext cx="157680" cy="7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6C3C308-3D01-4CFC-AD0C-1497789AE9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65402" y="5724341"/>
                  <a:ext cx="175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05B579-1BF9-4581-AC06-15D45186A6FE}"/>
                    </a:ext>
                  </a:extLst>
                </p14:cNvPr>
                <p14:cNvContentPartPr/>
                <p14:nvPr/>
              </p14:nvContentPartPr>
              <p14:xfrm>
                <a:off x="10940002" y="5765741"/>
                <a:ext cx="38880" cy="2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05B579-1BF9-4581-AC06-15D45186A6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31002" y="5756741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3E1BCEE-532A-4B0E-8D69-F837BF67E2EF}"/>
                    </a:ext>
                  </a:extLst>
                </p14:cNvPr>
                <p14:cNvContentPartPr/>
                <p14:nvPr/>
              </p14:nvContentPartPr>
              <p14:xfrm>
                <a:off x="11055202" y="5715701"/>
                <a:ext cx="93240" cy="10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3E1BCEE-532A-4B0E-8D69-F837BF67E2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46562" y="5706701"/>
                  <a:ext cx="110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597012-7CA3-470F-AB18-5F813869B6C8}"/>
                    </a:ext>
                  </a:extLst>
                </p14:cNvPr>
                <p14:cNvContentPartPr/>
                <p14:nvPr/>
              </p14:nvContentPartPr>
              <p14:xfrm>
                <a:off x="11078962" y="5747741"/>
                <a:ext cx="85320" cy="6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597012-7CA3-470F-AB18-5F813869B6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69962" y="5739101"/>
                  <a:ext cx="102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AF7C31-E97A-41C6-AEFE-184C8BCEBE88}"/>
                    </a:ext>
                  </a:extLst>
                </p14:cNvPr>
                <p14:cNvContentPartPr/>
                <p14:nvPr/>
              </p14:nvContentPartPr>
              <p14:xfrm>
                <a:off x="11144482" y="5654141"/>
                <a:ext cx="13320" cy="7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AF7C31-E97A-41C6-AEFE-184C8BCEBE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35842" y="5645141"/>
                  <a:ext cx="30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DFB2DF-9B4E-4B8E-88B8-2477EA394806}"/>
                    </a:ext>
                  </a:extLst>
                </p14:cNvPr>
                <p14:cNvContentPartPr/>
                <p14:nvPr/>
              </p14:nvContentPartPr>
              <p14:xfrm>
                <a:off x="11219002" y="5740181"/>
                <a:ext cx="58320" cy="7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DFB2DF-9B4E-4B8E-88B8-2477EA3948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10362" y="5731181"/>
                  <a:ext cx="7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0A684DB-1C62-406E-874C-F1348241A21D}"/>
                    </a:ext>
                  </a:extLst>
                </p14:cNvPr>
                <p14:cNvContentPartPr/>
                <p14:nvPr/>
              </p14:nvContentPartPr>
              <p14:xfrm>
                <a:off x="11299282" y="5729741"/>
                <a:ext cx="65520" cy="66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A684DB-1C62-406E-874C-F1348241A2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90282" y="5720741"/>
                  <a:ext cx="83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F9B07F4-5BB9-409E-ACE0-7E37BCB48617}"/>
                    </a:ext>
                  </a:extLst>
                </p14:cNvPr>
                <p14:cNvContentPartPr/>
                <p14:nvPr/>
              </p14:nvContentPartPr>
              <p14:xfrm>
                <a:off x="11313322" y="5649101"/>
                <a:ext cx="11160" cy="2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F9B07F4-5BB9-409E-ACE0-7E37BCB486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04682" y="5640101"/>
                  <a:ext cx="28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B51F4CA-5048-4D55-8329-B3465F896CEB}"/>
                    </a:ext>
                  </a:extLst>
                </p14:cNvPr>
                <p14:cNvContentPartPr/>
                <p14:nvPr/>
              </p14:nvContentPartPr>
              <p14:xfrm>
                <a:off x="11396482" y="5658101"/>
                <a:ext cx="73440" cy="151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B51F4CA-5048-4D55-8329-B3465F896CE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87482" y="5649461"/>
                  <a:ext cx="91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E1D0CB-5449-4093-854F-159CC67A5168}"/>
                    </a:ext>
                  </a:extLst>
                </p14:cNvPr>
                <p14:cNvContentPartPr/>
                <p14:nvPr/>
              </p14:nvContentPartPr>
              <p14:xfrm>
                <a:off x="11486122" y="5766101"/>
                <a:ext cx="122400" cy="83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E1D0CB-5449-4093-854F-159CC67A51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77482" y="5757461"/>
                  <a:ext cx="140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1B67C2-FA2B-4E4A-A05D-F8C9483F59ED}"/>
                    </a:ext>
                  </a:extLst>
                </p14:cNvPr>
                <p14:cNvContentPartPr/>
                <p14:nvPr/>
              </p14:nvContentPartPr>
              <p14:xfrm>
                <a:off x="8465722" y="5740181"/>
                <a:ext cx="104400" cy="10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1B67C2-FA2B-4E4A-A05D-F8C9483F59E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7082" y="5731181"/>
                  <a:ext cx="12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E74982-36F3-4088-98A3-20140FE9AED1}"/>
                    </a:ext>
                  </a:extLst>
                </p14:cNvPr>
                <p14:cNvContentPartPr/>
                <p14:nvPr/>
              </p14:nvContentPartPr>
              <p14:xfrm>
                <a:off x="8485162" y="5685461"/>
                <a:ext cx="360" cy="3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E74982-36F3-4088-98A3-20140FE9AE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6522" y="5676821"/>
                  <a:ext cx="18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0C2087-5451-4554-B95D-DF08CDE09302}"/>
                    </a:ext>
                  </a:extLst>
                </p14:cNvPr>
                <p14:cNvContentPartPr/>
                <p14:nvPr/>
              </p14:nvContentPartPr>
              <p14:xfrm>
                <a:off x="8596402" y="5770781"/>
                <a:ext cx="107280" cy="6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0C2087-5451-4554-B95D-DF08CDE093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87762" y="5762141"/>
                  <a:ext cx="12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D27E9F-FE9C-4B5E-A756-14BACA4B7763}"/>
                    </a:ext>
                  </a:extLst>
                </p14:cNvPr>
                <p14:cNvContentPartPr/>
                <p14:nvPr/>
              </p14:nvContentPartPr>
              <p14:xfrm>
                <a:off x="8698282" y="5749181"/>
                <a:ext cx="77400" cy="7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D27E9F-FE9C-4B5E-A756-14BACA4B77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89642" y="5740181"/>
                  <a:ext cx="95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CEF876-161C-4689-99E3-CFD730B78F0D}"/>
                    </a:ext>
                  </a:extLst>
                </p14:cNvPr>
                <p14:cNvContentPartPr/>
                <p14:nvPr/>
              </p14:nvContentPartPr>
              <p14:xfrm>
                <a:off x="8689282" y="5696981"/>
                <a:ext cx="10440" cy="2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CEF876-161C-4689-99E3-CFD730B78F0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0282" y="5688341"/>
                  <a:ext cx="2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3A8D8A-D51C-4BE3-8089-75D9674A0998}"/>
                    </a:ext>
                  </a:extLst>
                </p14:cNvPr>
                <p14:cNvContentPartPr/>
                <p14:nvPr/>
              </p14:nvContentPartPr>
              <p14:xfrm>
                <a:off x="9406042" y="5715701"/>
                <a:ext cx="301680" cy="8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3A8D8A-D51C-4BE3-8089-75D9674A09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97402" y="5707061"/>
                  <a:ext cx="319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90735B-3A1A-45CF-B4AA-73E786966428}"/>
                    </a:ext>
                  </a:extLst>
                </p14:cNvPr>
                <p14:cNvContentPartPr/>
                <p14:nvPr/>
              </p14:nvContentPartPr>
              <p14:xfrm>
                <a:off x="9655162" y="5640101"/>
                <a:ext cx="8280" cy="4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90735B-3A1A-45CF-B4AA-73E7869664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46522" y="5631101"/>
                  <a:ext cx="25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2141B4-1BA8-48BF-836F-DA0C1BC8CD93}"/>
                    </a:ext>
                  </a:extLst>
                </p14:cNvPr>
                <p14:cNvContentPartPr/>
                <p14:nvPr/>
              </p14:nvContentPartPr>
              <p14:xfrm>
                <a:off x="9730042" y="5704901"/>
                <a:ext cx="171720" cy="17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2141B4-1BA8-48BF-836F-DA0C1BC8CD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21042" y="5695901"/>
                  <a:ext cx="189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F3D095-B6C5-44DE-91ED-24A208988DDA}"/>
                    </a:ext>
                  </a:extLst>
                </p14:cNvPr>
                <p14:cNvContentPartPr/>
                <p14:nvPr/>
              </p14:nvContentPartPr>
              <p14:xfrm>
                <a:off x="9921202" y="5708861"/>
                <a:ext cx="23040" cy="75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F3D095-B6C5-44DE-91ED-24A208988DD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12202" y="5700221"/>
                  <a:ext cx="4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FB3B79-47AD-43EF-B9E4-F9074EB9E7FF}"/>
                    </a:ext>
                  </a:extLst>
                </p14:cNvPr>
                <p14:cNvContentPartPr/>
                <p14:nvPr/>
              </p14:nvContentPartPr>
              <p14:xfrm>
                <a:off x="9965122" y="5699861"/>
                <a:ext cx="81000" cy="88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FB3B79-47AD-43EF-B9E4-F9074EB9E7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56482" y="5690861"/>
                  <a:ext cx="98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D0C709-4965-411B-B3D0-26A7F150FA3C}"/>
                    </a:ext>
                  </a:extLst>
                </p14:cNvPr>
                <p14:cNvContentPartPr/>
                <p14:nvPr/>
              </p14:nvContentPartPr>
              <p14:xfrm>
                <a:off x="10046482" y="5736221"/>
                <a:ext cx="94680" cy="10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D0C709-4965-411B-B3D0-26A7F150FA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37842" y="5727581"/>
                  <a:ext cx="112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42F7D6-F7F5-444E-A62D-BB8BA949DDF9}"/>
                    </a:ext>
                  </a:extLst>
                </p14:cNvPr>
                <p14:cNvContentPartPr/>
                <p14:nvPr/>
              </p14:nvContentPartPr>
              <p14:xfrm>
                <a:off x="8820322" y="5919461"/>
                <a:ext cx="105120" cy="28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42F7D6-F7F5-444E-A62D-BB8BA949DD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11682" y="5910821"/>
                  <a:ext cx="122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CA6B23-8527-4927-B1B2-9A1AB13E53CE}"/>
                    </a:ext>
                  </a:extLst>
                </p14:cNvPr>
                <p14:cNvContentPartPr/>
                <p14:nvPr/>
              </p14:nvContentPartPr>
              <p14:xfrm>
                <a:off x="8945242" y="6027101"/>
                <a:ext cx="94680" cy="125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CA6B23-8527-4927-B1B2-9A1AB13E53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36242" y="6018101"/>
                  <a:ext cx="112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AAB507-2B04-4A71-BF6F-6A4C920B97B3}"/>
                    </a:ext>
                  </a:extLst>
                </p14:cNvPr>
                <p14:cNvContentPartPr/>
                <p14:nvPr/>
              </p14:nvContentPartPr>
              <p14:xfrm>
                <a:off x="8985562" y="6067421"/>
                <a:ext cx="7740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AAB507-2B04-4A71-BF6F-6A4C920B97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76922" y="6058421"/>
                  <a:ext cx="9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DAB4A33-1CBF-46FE-AF16-A1BD5CCDA5E1}"/>
                    </a:ext>
                  </a:extLst>
                </p14:cNvPr>
                <p14:cNvContentPartPr/>
                <p14:nvPr/>
              </p14:nvContentPartPr>
              <p14:xfrm>
                <a:off x="9082042" y="6075701"/>
                <a:ext cx="3240" cy="74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DAB4A33-1CBF-46FE-AF16-A1BD5CCDA5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73042" y="6066701"/>
                  <a:ext cx="20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19C008-DFB1-4262-B543-CCCEC37436B6}"/>
                    </a:ext>
                  </a:extLst>
                </p14:cNvPr>
                <p14:cNvContentPartPr/>
                <p14:nvPr/>
              </p14:nvContentPartPr>
              <p14:xfrm>
                <a:off x="9069082" y="6001181"/>
                <a:ext cx="34920" cy="3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19C008-DFB1-4262-B543-CCCEC37436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60442" y="5992541"/>
                  <a:ext cx="52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DCC821-F674-401F-9607-E258276825F2}"/>
                    </a:ext>
                  </a:extLst>
                </p14:cNvPr>
                <p14:cNvContentPartPr/>
                <p14:nvPr/>
              </p14:nvContentPartPr>
              <p14:xfrm>
                <a:off x="9201202" y="5938541"/>
                <a:ext cx="54360" cy="14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DCC821-F674-401F-9607-E258276825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2562" y="5929541"/>
                  <a:ext cx="7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747D30-BF8A-45FB-B123-AF00CF772109}"/>
                    </a:ext>
                  </a:extLst>
                </p14:cNvPr>
                <p14:cNvContentPartPr/>
                <p14:nvPr/>
              </p14:nvContentPartPr>
              <p14:xfrm>
                <a:off x="9281482" y="5977421"/>
                <a:ext cx="13320" cy="11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747D30-BF8A-45FB-B123-AF00CF77210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72842" y="5968781"/>
                  <a:ext cx="30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857286-A72C-4CA4-B8EB-0A006E27413D}"/>
                    </a:ext>
                  </a:extLst>
                </p14:cNvPr>
                <p14:cNvContentPartPr/>
                <p14:nvPr/>
              </p14:nvContentPartPr>
              <p14:xfrm>
                <a:off x="9236122" y="6025661"/>
                <a:ext cx="97200" cy="2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857286-A72C-4CA4-B8EB-0A006E2741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27122" y="6016661"/>
                  <a:ext cx="11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A061C9-EEC2-4C01-959B-D81870C65ED4}"/>
                    </a:ext>
                  </a:extLst>
                </p14:cNvPr>
                <p14:cNvContentPartPr/>
                <p14:nvPr/>
              </p14:nvContentPartPr>
              <p14:xfrm>
                <a:off x="9354202" y="5995421"/>
                <a:ext cx="34920" cy="12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A061C9-EEC2-4C01-959B-D81870C65ED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45562" y="5986781"/>
                  <a:ext cx="5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B13115-4890-4180-868B-5EA9E46157D6}"/>
                    </a:ext>
                  </a:extLst>
                </p14:cNvPr>
                <p14:cNvContentPartPr/>
                <p14:nvPr/>
              </p14:nvContentPartPr>
              <p14:xfrm>
                <a:off x="9453562" y="6050141"/>
                <a:ext cx="4644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B13115-4890-4180-868B-5EA9E46157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44562" y="6041141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E40A74-F42C-4C90-BE2F-A31A1DEFD590}"/>
                    </a:ext>
                  </a:extLst>
                </p14:cNvPr>
                <p14:cNvContentPartPr/>
                <p14:nvPr/>
              </p14:nvContentPartPr>
              <p14:xfrm>
                <a:off x="9434842" y="6120701"/>
                <a:ext cx="4572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E40A74-F42C-4C90-BE2F-A31A1DEFD5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26202" y="6111701"/>
                  <a:ext cx="63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144C77-3FA2-4221-9C85-E121BD606A95}"/>
                    </a:ext>
                  </a:extLst>
                </p14:cNvPr>
                <p14:cNvContentPartPr/>
                <p14:nvPr/>
              </p14:nvContentPartPr>
              <p14:xfrm>
                <a:off x="9730402" y="6014861"/>
                <a:ext cx="123840" cy="102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144C77-3FA2-4221-9C85-E121BD606A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21402" y="6005861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86B762-FDF3-48E1-AC98-68EA6B36043A}"/>
                    </a:ext>
                  </a:extLst>
                </p14:cNvPr>
                <p14:cNvContentPartPr/>
                <p14:nvPr/>
              </p14:nvContentPartPr>
              <p14:xfrm>
                <a:off x="9884122" y="5909741"/>
                <a:ext cx="66600" cy="93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86B762-FDF3-48E1-AC98-68EA6B3604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75122" y="5900741"/>
                  <a:ext cx="84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851671-472A-44BD-ADAB-5B21947B2562}"/>
                    </a:ext>
                  </a:extLst>
                </p14:cNvPr>
                <p14:cNvContentPartPr/>
                <p14:nvPr/>
              </p14:nvContentPartPr>
              <p14:xfrm>
                <a:off x="10014802" y="5885261"/>
                <a:ext cx="66240" cy="95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851671-472A-44BD-ADAB-5B21947B25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06162" y="5876261"/>
                  <a:ext cx="83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7CBCE9-3CC6-4881-8ABF-1AC5A4D4326D}"/>
                    </a:ext>
                  </a:extLst>
                </p14:cNvPr>
                <p14:cNvContentPartPr/>
                <p14:nvPr/>
              </p14:nvContentPartPr>
              <p14:xfrm>
                <a:off x="9986002" y="5929901"/>
                <a:ext cx="80280" cy="8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7CBCE9-3CC6-4881-8ABF-1AC5A4D4326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77002" y="5921261"/>
                  <a:ext cx="97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B45143-8E32-4DE9-8BE5-19A5004DB3CE}"/>
                    </a:ext>
                  </a:extLst>
                </p14:cNvPr>
                <p14:cNvContentPartPr/>
                <p14:nvPr/>
              </p14:nvContentPartPr>
              <p14:xfrm>
                <a:off x="10159882" y="5976701"/>
                <a:ext cx="97920" cy="11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B45143-8E32-4DE9-8BE5-19A5004DB3C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1242" y="5968061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AA9E87-C2CA-49F1-AB9A-9D8A670FEC70}"/>
                    </a:ext>
                  </a:extLst>
                </p14:cNvPr>
                <p14:cNvContentPartPr/>
                <p14:nvPr/>
              </p14:nvContentPartPr>
              <p14:xfrm>
                <a:off x="10192642" y="6042941"/>
                <a:ext cx="77400" cy="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AA9E87-C2CA-49F1-AB9A-9D8A670FEC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84002" y="6034301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3B8DE3-F1D8-44EE-8006-A444E1ADDBA1}"/>
                    </a:ext>
                  </a:extLst>
                </p14:cNvPr>
                <p14:cNvContentPartPr/>
                <p14:nvPr/>
              </p14:nvContentPartPr>
              <p14:xfrm>
                <a:off x="10293802" y="6049421"/>
                <a:ext cx="79560" cy="6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3B8DE3-F1D8-44EE-8006-A444E1ADDB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85162" y="6040781"/>
                  <a:ext cx="97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F87769-7869-4CE8-BD96-44AAA193ED5E}"/>
                    </a:ext>
                  </a:extLst>
                </p14:cNvPr>
                <p14:cNvContentPartPr/>
                <p14:nvPr/>
              </p14:nvContentPartPr>
              <p14:xfrm>
                <a:off x="10411162" y="5956901"/>
                <a:ext cx="37800" cy="13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F87769-7869-4CE8-BD96-44AAA193ED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02162" y="5948261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A44870A-84C1-46B2-A4F3-BEB7F926C9B9}"/>
                    </a:ext>
                  </a:extLst>
                </p14:cNvPr>
                <p14:cNvContentPartPr/>
                <p14:nvPr/>
              </p14:nvContentPartPr>
              <p14:xfrm>
                <a:off x="10473802" y="6009101"/>
                <a:ext cx="83880" cy="73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A44870A-84C1-46B2-A4F3-BEB7F926C9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64802" y="6000101"/>
                  <a:ext cx="101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9B3164-5C8F-4B28-9A56-7756F8487BED}"/>
                    </a:ext>
                  </a:extLst>
                </p14:cNvPr>
                <p14:cNvContentPartPr/>
                <p14:nvPr/>
              </p14:nvContentPartPr>
              <p14:xfrm>
                <a:off x="10583602" y="5961581"/>
                <a:ext cx="32400" cy="14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9B3164-5C8F-4B28-9A56-7756F8487BE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74602" y="5952581"/>
                  <a:ext cx="500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D3503-F6AF-45D4-96A4-1EBC491643C3}"/>
              </a:ext>
            </a:extLst>
          </p:cNvPr>
          <p:cNvGrpSpPr/>
          <p:nvPr/>
        </p:nvGrpSpPr>
        <p:grpSpPr>
          <a:xfrm>
            <a:off x="4710922" y="1103381"/>
            <a:ext cx="84600" cy="155160"/>
            <a:chOff x="4710922" y="1103381"/>
            <a:chExt cx="8460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7C3A5D-4B66-4430-BF8C-1C097F852C3D}"/>
                    </a:ext>
                  </a:extLst>
                </p14:cNvPr>
                <p14:cNvContentPartPr/>
                <p14:nvPr/>
              </p14:nvContentPartPr>
              <p14:xfrm>
                <a:off x="4710922" y="1103381"/>
                <a:ext cx="8460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7C3A5D-4B66-4430-BF8C-1C097F852C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01922" y="1094381"/>
                  <a:ext cx="102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49E13A-F3F1-4FB9-A701-F2CE13BE2301}"/>
                    </a:ext>
                  </a:extLst>
                </p14:cNvPr>
                <p14:cNvContentPartPr/>
                <p14:nvPr/>
              </p14:nvContentPartPr>
              <p14:xfrm>
                <a:off x="4743682" y="1193021"/>
                <a:ext cx="50400" cy="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49E13A-F3F1-4FB9-A701-F2CE13BE23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34682" y="1184381"/>
                  <a:ext cx="680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FEAEA3-D4F5-498E-B522-3F722B833D04}"/>
              </a:ext>
            </a:extLst>
          </p:cNvPr>
          <p:cNvGrpSpPr/>
          <p:nvPr/>
        </p:nvGrpSpPr>
        <p:grpSpPr>
          <a:xfrm>
            <a:off x="6340642" y="1161341"/>
            <a:ext cx="109080" cy="108720"/>
            <a:chOff x="6340642" y="1161341"/>
            <a:chExt cx="10908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5FF5A5-AE98-4E68-B5E4-BBC8DECBB7C2}"/>
                    </a:ext>
                  </a:extLst>
                </p14:cNvPr>
                <p14:cNvContentPartPr/>
                <p14:nvPr/>
              </p14:nvContentPartPr>
              <p14:xfrm>
                <a:off x="6377002" y="1179701"/>
                <a:ext cx="3960" cy="76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5FF5A5-AE98-4E68-B5E4-BBC8DECBB7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68362" y="1171061"/>
                  <a:ext cx="21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AEE8A1-12F6-43A6-A2B2-C2702622BEAA}"/>
                    </a:ext>
                  </a:extLst>
                </p14:cNvPr>
                <p14:cNvContentPartPr/>
                <p14:nvPr/>
              </p14:nvContentPartPr>
              <p14:xfrm>
                <a:off x="6340642" y="1161341"/>
                <a:ext cx="10908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AEE8A1-12F6-43A6-A2B2-C2702622BEA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32002" y="1152701"/>
                  <a:ext cx="1267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3304327-0D5F-468C-B757-3ADD9AF7EE39}"/>
                  </a:ext>
                </a:extLst>
              </p14:cNvPr>
              <p14:cNvContentPartPr/>
              <p14:nvPr/>
            </p14:nvContentPartPr>
            <p14:xfrm>
              <a:off x="4729642" y="1542581"/>
              <a:ext cx="108360" cy="116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3304327-0D5F-468C-B757-3ADD9AF7EE3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721002" y="1533581"/>
                <a:ext cx="12600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907092B-7E3F-4EDB-AB91-A7B3BF9CB184}"/>
              </a:ext>
            </a:extLst>
          </p:cNvPr>
          <p:cNvGrpSpPr/>
          <p:nvPr/>
        </p:nvGrpSpPr>
        <p:grpSpPr>
          <a:xfrm>
            <a:off x="6004762" y="1590821"/>
            <a:ext cx="159840" cy="99360"/>
            <a:chOff x="6004762" y="1590821"/>
            <a:chExt cx="15984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2734FB-0331-4FE9-B90E-D1F891464E5D}"/>
                    </a:ext>
                  </a:extLst>
                </p14:cNvPr>
                <p14:cNvContentPartPr/>
                <p14:nvPr/>
              </p14:nvContentPartPr>
              <p14:xfrm>
                <a:off x="6081802" y="1590821"/>
                <a:ext cx="9000" cy="7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2734FB-0331-4FE9-B90E-D1F891464E5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73162" y="1581821"/>
                  <a:ext cx="2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9EAD00-1F68-43FD-93ED-5480103031BA}"/>
                    </a:ext>
                  </a:extLst>
                </p14:cNvPr>
                <p14:cNvContentPartPr/>
                <p14:nvPr/>
              </p14:nvContentPartPr>
              <p14:xfrm>
                <a:off x="6004762" y="1591901"/>
                <a:ext cx="159840" cy="9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9EAD00-1F68-43FD-93ED-5480103031B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96122" y="1582901"/>
                  <a:ext cx="1774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C1FCAE-1CA2-4A9A-9BE7-F09BCA5C2525}"/>
              </a:ext>
            </a:extLst>
          </p:cNvPr>
          <p:cNvGrpSpPr/>
          <p:nvPr/>
        </p:nvGrpSpPr>
        <p:grpSpPr>
          <a:xfrm>
            <a:off x="3975802" y="2039741"/>
            <a:ext cx="137880" cy="190800"/>
            <a:chOff x="3975802" y="2039741"/>
            <a:chExt cx="1378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F284D3-1F01-4933-B770-E50CD3E16EB6}"/>
                    </a:ext>
                  </a:extLst>
                </p14:cNvPr>
                <p14:cNvContentPartPr/>
                <p14:nvPr/>
              </p14:nvContentPartPr>
              <p14:xfrm>
                <a:off x="4004602" y="2047661"/>
                <a:ext cx="11520" cy="182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F284D3-1F01-4933-B770-E50CD3E16EB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95962" y="2038661"/>
                  <a:ext cx="29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A25EA8-EA2F-4954-91B1-61024E117B5A}"/>
                    </a:ext>
                  </a:extLst>
                </p14:cNvPr>
                <p14:cNvContentPartPr/>
                <p14:nvPr/>
              </p14:nvContentPartPr>
              <p14:xfrm>
                <a:off x="3975802" y="2039741"/>
                <a:ext cx="137880" cy="171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A25EA8-EA2F-4954-91B1-61024E117B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67162" y="2031101"/>
                  <a:ext cx="1555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2EF622-8669-4FF5-9325-96A497338BC2}"/>
              </a:ext>
            </a:extLst>
          </p:cNvPr>
          <p:cNvGrpSpPr/>
          <p:nvPr/>
        </p:nvGrpSpPr>
        <p:grpSpPr>
          <a:xfrm>
            <a:off x="3059602" y="3486581"/>
            <a:ext cx="112320" cy="178200"/>
            <a:chOff x="3059602" y="3486581"/>
            <a:chExt cx="1123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5DB7B3-7C3D-43D3-B799-AF6CCBA2A62F}"/>
                    </a:ext>
                  </a:extLst>
                </p14:cNvPr>
                <p14:cNvContentPartPr/>
                <p14:nvPr/>
              </p14:nvContentPartPr>
              <p14:xfrm>
                <a:off x="3059602" y="3486581"/>
                <a:ext cx="112320" cy="170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5DB7B3-7C3D-43D3-B799-AF6CCBA2A6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50602" y="3477941"/>
                  <a:ext cx="129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7841010-911B-4E19-ACC4-9AC21E10784B}"/>
                    </a:ext>
                  </a:extLst>
                </p14:cNvPr>
                <p14:cNvContentPartPr/>
                <p14:nvPr/>
              </p14:nvContentPartPr>
              <p14:xfrm>
                <a:off x="3068962" y="3558581"/>
                <a:ext cx="2160" cy="10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7841010-911B-4E19-ACC4-9AC21E1078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59962" y="3549581"/>
                  <a:ext cx="198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E3F5CD5-D93B-4BE3-84E0-144734725833}"/>
              </a:ext>
            </a:extLst>
          </p:cNvPr>
          <p:cNvGrpSpPr/>
          <p:nvPr/>
        </p:nvGrpSpPr>
        <p:grpSpPr>
          <a:xfrm>
            <a:off x="2258242" y="3703661"/>
            <a:ext cx="192960" cy="186480"/>
            <a:chOff x="2258242" y="3703661"/>
            <a:chExt cx="1929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3843E1-32E2-4D97-BC87-8B7808FA0D2A}"/>
                    </a:ext>
                  </a:extLst>
                </p14:cNvPr>
                <p14:cNvContentPartPr/>
                <p14:nvPr/>
              </p14:nvContentPartPr>
              <p14:xfrm>
                <a:off x="2304682" y="3740021"/>
                <a:ext cx="13320" cy="13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3843E1-32E2-4D97-BC87-8B7808FA0D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95682" y="3731381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3A3440-082D-4BA4-97A2-C9E9F4F61B88}"/>
                    </a:ext>
                  </a:extLst>
                </p14:cNvPr>
                <p14:cNvContentPartPr/>
                <p14:nvPr/>
              </p14:nvContentPartPr>
              <p14:xfrm>
                <a:off x="2258242" y="3703661"/>
                <a:ext cx="192960" cy="18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3A3440-082D-4BA4-97A2-C9E9F4F61B8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49602" y="3695021"/>
                  <a:ext cx="210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A70E57D-2840-4F64-B55C-4FA6F80EB866}"/>
              </a:ext>
            </a:extLst>
          </p:cNvPr>
          <p:cNvGrpSpPr/>
          <p:nvPr/>
        </p:nvGrpSpPr>
        <p:grpSpPr>
          <a:xfrm>
            <a:off x="7304002" y="3683141"/>
            <a:ext cx="141840" cy="185040"/>
            <a:chOff x="7304002" y="3683141"/>
            <a:chExt cx="14184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FE188C-C146-412D-9295-B890A7BE1FDC}"/>
                    </a:ext>
                  </a:extLst>
                </p14:cNvPr>
                <p14:cNvContentPartPr/>
                <p14:nvPr/>
              </p14:nvContentPartPr>
              <p14:xfrm>
                <a:off x="7320202" y="3706541"/>
                <a:ext cx="8640" cy="150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FE188C-C146-412D-9295-B890A7BE1FD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11562" y="3697901"/>
                  <a:ext cx="26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C93AA8-A0B4-4034-871B-950784D5DA43}"/>
                    </a:ext>
                  </a:extLst>
                </p14:cNvPr>
                <p14:cNvContentPartPr/>
                <p14:nvPr/>
              </p14:nvContentPartPr>
              <p14:xfrm>
                <a:off x="7304002" y="3683141"/>
                <a:ext cx="141840" cy="185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C93AA8-A0B4-4034-871B-950784D5DA4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95002" y="3674141"/>
                  <a:ext cx="1594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87F9E45-8045-4CE4-B66C-25549FB3A964}"/>
              </a:ext>
            </a:extLst>
          </p:cNvPr>
          <p:cNvGrpSpPr/>
          <p:nvPr/>
        </p:nvGrpSpPr>
        <p:grpSpPr>
          <a:xfrm>
            <a:off x="2815882" y="3889781"/>
            <a:ext cx="154080" cy="191160"/>
            <a:chOff x="2815882" y="3889781"/>
            <a:chExt cx="1540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D21229-05E2-4E86-A28C-85EE872A55CD}"/>
                    </a:ext>
                  </a:extLst>
                </p14:cNvPr>
                <p14:cNvContentPartPr/>
                <p14:nvPr/>
              </p14:nvContentPartPr>
              <p14:xfrm>
                <a:off x="2828842" y="3889781"/>
                <a:ext cx="1980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D21229-05E2-4E86-A28C-85EE872A55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19842" y="3880781"/>
                  <a:ext cx="37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ADA770-E088-4383-ADD6-2E1B6D86DB5D}"/>
                    </a:ext>
                  </a:extLst>
                </p14:cNvPr>
                <p14:cNvContentPartPr/>
                <p14:nvPr/>
              </p14:nvContentPartPr>
              <p14:xfrm>
                <a:off x="2815882" y="3895901"/>
                <a:ext cx="154080" cy="164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ADA770-E088-4383-ADD6-2E1B6D86DB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06882" y="3887261"/>
                  <a:ext cx="171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DCC56B-1648-4270-8B2B-639D00FED88F}"/>
                    </a:ext>
                  </a:extLst>
                </p14:cNvPr>
                <p14:cNvContentPartPr/>
                <p14:nvPr/>
              </p14:nvContentPartPr>
              <p14:xfrm>
                <a:off x="2846482" y="4016141"/>
                <a:ext cx="6120" cy="64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DCC56B-1648-4270-8B2B-639D00FED8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37842" y="4007141"/>
                  <a:ext cx="237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D4E9523-8E1F-4561-9BB2-5BEE8BFD189F}"/>
              </a:ext>
            </a:extLst>
          </p:cNvPr>
          <p:cNvGrpSpPr/>
          <p:nvPr/>
        </p:nvGrpSpPr>
        <p:grpSpPr>
          <a:xfrm>
            <a:off x="3267682" y="3688901"/>
            <a:ext cx="1171080" cy="370800"/>
            <a:chOff x="3267682" y="3688901"/>
            <a:chExt cx="11710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146566-1F0D-4FA9-938D-71C5EC22F60B}"/>
                    </a:ext>
                  </a:extLst>
                </p14:cNvPr>
                <p14:cNvContentPartPr/>
                <p14:nvPr/>
              </p14:nvContentPartPr>
              <p14:xfrm>
                <a:off x="3300082" y="3693221"/>
                <a:ext cx="19080" cy="173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146566-1F0D-4FA9-938D-71C5EC22F60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91082" y="3684581"/>
                  <a:ext cx="36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2A09D8-F551-4B18-A001-9403E5D204DF}"/>
                    </a:ext>
                  </a:extLst>
                </p14:cNvPr>
                <p14:cNvContentPartPr/>
                <p14:nvPr/>
              </p14:nvContentPartPr>
              <p14:xfrm>
                <a:off x="3267682" y="3688901"/>
                <a:ext cx="180720" cy="15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2A09D8-F551-4B18-A001-9403E5D204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59042" y="3680261"/>
                  <a:ext cx="198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FCF077-F302-4956-B9EC-02A685DC665F}"/>
                    </a:ext>
                  </a:extLst>
                </p14:cNvPr>
                <p14:cNvContentPartPr/>
                <p14:nvPr/>
              </p14:nvContentPartPr>
              <p14:xfrm>
                <a:off x="3717682" y="3899861"/>
                <a:ext cx="22320" cy="86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FCF077-F302-4956-B9EC-02A685DC665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09042" y="3891221"/>
                  <a:ext cx="39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F660EC-0636-4D90-BFFE-690C78FBC800}"/>
                    </a:ext>
                  </a:extLst>
                </p14:cNvPr>
                <p14:cNvContentPartPr/>
                <p14:nvPr/>
              </p14:nvContentPartPr>
              <p14:xfrm>
                <a:off x="3736402" y="3908141"/>
                <a:ext cx="80640" cy="7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F660EC-0636-4D90-BFFE-690C78FBC8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27402" y="3899501"/>
                  <a:ext cx="98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C0AD74-CAFF-42BC-A58C-6F4DC8C0C097}"/>
                    </a:ext>
                  </a:extLst>
                </p14:cNvPr>
                <p14:cNvContentPartPr/>
                <p14:nvPr/>
              </p14:nvContentPartPr>
              <p14:xfrm>
                <a:off x="3812722" y="3917861"/>
                <a:ext cx="182160" cy="78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C0AD74-CAFF-42BC-A58C-6F4DC8C0C0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03722" y="3909221"/>
                  <a:ext cx="199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A5F9221-3159-4D9F-AE7B-DAA13EAA153F}"/>
                    </a:ext>
                  </a:extLst>
                </p14:cNvPr>
                <p14:cNvContentPartPr/>
                <p14:nvPr/>
              </p14:nvContentPartPr>
              <p14:xfrm>
                <a:off x="4029442" y="3904901"/>
                <a:ext cx="37080" cy="12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A5F9221-3159-4D9F-AE7B-DAA13EAA153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20442" y="3896261"/>
                  <a:ext cx="54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811DB7-149D-4AF2-BEAF-B3894BED57F1}"/>
                    </a:ext>
                  </a:extLst>
                </p14:cNvPr>
                <p14:cNvContentPartPr/>
                <p14:nvPr/>
              </p14:nvContentPartPr>
              <p14:xfrm>
                <a:off x="4021522" y="3878261"/>
                <a:ext cx="120240" cy="114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811DB7-149D-4AF2-BEAF-B3894BED57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12522" y="3869261"/>
                  <a:ext cx="13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C330E8-5588-4CB4-8F0A-FBA32239E649}"/>
                    </a:ext>
                  </a:extLst>
                </p14:cNvPr>
                <p14:cNvContentPartPr/>
                <p14:nvPr/>
              </p14:nvContentPartPr>
              <p14:xfrm>
                <a:off x="4196842" y="3932621"/>
                <a:ext cx="46440" cy="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C330E8-5588-4CB4-8F0A-FBA32239E6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87842" y="3923981"/>
                  <a:ext cx="64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45641B-DDD6-4878-BEE7-D7BF47BEED72}"/>
                    </a:ext>
                  </a:extLst>
                </p14:cNvPr>
                <p14:cNvContentPartPr/>
                <p14:nvPr/>
              </p14:nvContentPartPr>
              <p14:xfrm>
                <a:off x="4196842" y="3932621"/>
                <a:ext cx="55080" cy="42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45641B-DDD6-4878-BEE7-D7BF47BEED7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87842" y="3923981"/>
                  <a:ext cx="72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0801E79-60CB-440A-AF6E-DBAABCC26A57}"/>
                    </a:ext>
                  </a:extLst>
                </p14:cNvPr>
                <p14:cNvContentPartPr/>
                <p14:nvPr/>
              </p14:nvContentPartPr>
              <p14:xfrm>
                <a:off x="3428962" y="3862781"/>
                <a:ext cx="13680" cy="136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0801E79-60CB-440A-AF6E-DBAABCC26A5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20322" y="3853781"/>
                  <a:ext cx="31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EECAE5-30F6-446C-BF77-A3F126A655A2}"/>
                    </a:ext>
                  </a:extLst>
                </p14:cNvPr>
                <p14:cNvContentPartPr/>
                <p14:nvPr/>
              </p14:nvContentPartPr>
              <p14:xfrm>
                <a:off x="3485482" y="3934781"/>
                <a:ext cx="63360" cy="66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EECAE5-30F6-446C-BF77-A3F126A655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76482" y="3925781"/>
                  <a:ext cx="81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5E13D8-0063-4115-9A00-53967B312B2A}"/>
                    </a:ext>
                  </a:extLst>
                </p14:cNvPr>
                <p14:cNvContentPartPr/>
                <p14:nvPr/>
              </p14:nvContentPartPr>
              <p14:xfrm>
                <a:off x="3545242" y="3831101"/>
                <a:ext cx="12600" cy="167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5E13D8-0063-4115-9A00-53967B312B2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36242" y="3822461"/>
                  <a:ext cx="3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A2F6F9-913F-46AA-8535-E038FB26F7C9}"/>
                    </a:ext>
                  </a:extLst>
                </p14:cNvPr>
                <p14:cNvContentPartPr/>
                <p14:nvPr/>
              </p14:nvContentPartPr>
              <p14:xfrm>
                <a:off x="3585562" y="3910301"/>
                <a:ext cx="8280" cy="7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A2F6F9-913F-46AA-8535-E038FB26F7C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76922" y="3901301"/>
                  <a:ext cx="25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C692EE9-4D39-4213-A021-D5B12E64C47A}"/>
                    </a:ext>
                  </a:extLst>
                </p14:cNvPr>
                <p14:cNvContentPartPr/>
                <p14:nvPr/>
              </p14:nvContentPartPr>
              <p14:xfrm>
                <a:off x="3583762" y="3858101"/>
                <a:ext cx="10440" cy="52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C692EE9-4D39-4213-A021-D5B12E64C47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74762" y="3849461"/>
                  <a:ext cx="2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2C5E4DD-AA32-41CA-AE3E-AA9C1DA8FA56}"/>
                    </a:ext>
                  </a:extLst>
                </p14:cNvPr>
                <p14:cNvContentPartPr/>
                <p14:nvPr/>
              </p14:nvContentPartPr>
              <p14:xfrm>
                <a:off x="3615802" y="3904541"/>
                <a:ext cx="73080" cy="90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2C5E4DD-AA32-41CA-AE3E-AA9C1DA8FA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06802" y="3895541"/>
                  <a:ext cx="90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F01D1C-D49A-44D9-BB10-D4F0B8A5F791}"/>
                    </a:ext>
                  </a:extLst>
                </p14:cNvPr>
                <p14:cNvContentPartPr/>
                <p14:nvPr/>
              </p14:nvContentPartPr>
              <p14:xfrm>
                <a:off x="3694642" y="3826061"/>
                <a:ext cx="51120" cy="233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F01D1C-D49A-44D9-BB10-D4F0B8A5F79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86002" y="3817421"/>
                  <a:ext cx="68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334F20-A120-4160-B651-C2641BEE7889}"/>
                    </a:ext>
                  </a:extLst>
                </p14:cNvPr>
                <p14:cNvContentPartPr/>
                <p14:nvPr/>
              </p14:nvContentPartPr>
              <p14:xfrm>
                <a:off x="4141042" y="3846941"/>
                <a:ext cx="32400" cy="18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334F20-A120-4160-B651-C2641BEE78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32402" y="3837941"/>
                  <a:ext cx="50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426613A-2286-4415-814C-1827AF254145}"/>
                    </a:ext>
                  </a:extLst>
                </p14:cNvPr>
                <p14:cNvContentPartPr/>
                <p14:nvPr/>
              </p14:nvContentPartPr>
              <p14:xfrm>
                <a:off x="4286482" y="3871781"/>
                <a:ext cx="65160" cy="9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426613A-2286-4415-814C-1827AF2541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77842" y="3863141"/>
                  <a:ext cx="8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8269FA-815B-4EA3-B4E9-47C322064E64}"/>
                    </a:ext>
                  </a:extLst>
                </p14:cNvPr>
                <p14:cNvContentPartPr/>
                <p14:nvPr/>
              </p14:nvContentPartPr>
              <p14:xfrm>
                <a:off x="4415002" y="3860261"/>
                <a:ext cx="23760" cy="148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8269FA-815B-4EA3-B4E9-47C322064E6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06002" y="3851621"/>
                  <a:ext cx="414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9334E4D-5597-425A-A191-F64BBBF9C578}"/>
              </a:ext>
            </a:extLst>
          </p:cNvPr>
          <p:cNvGrpSpPr/>
          <p:nvPr/>
        </p:nvGrpSpPr>
        <p:grpSpPr>
          <a:xfrm>
            <a:off x="4548202" y="3090581"/>
            <a:ext cx="201600" cy="182880"/>
            <a:chOff x="4548202" y="3090581"/>
            <a:chExt cx="2016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32A5021-3F7C-4BED-8F41-408A7E488833}"/>
                    </a:ext>
                  </a:extLst>
                </p14:cNvPr>
                <p14:cNvContentPartPr/>
                <p14:nvPr/>
              </p14:nvContentPartPr>
              <p14:xfrm>
                <a:off x="4624882" y="3094181"/>
                <a:ext cx="12240" cy="17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32A5021-3F7C-4BED-8F41-408A7E4888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16242" y="3085181"/>
                  <a:ext cx="29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19673A-DC80-4635-8F48-C9CB6C9F4227}"/>
                    </a:ext>
                  </a:extLst>
                </p14:cNvPr>
                <p14:cNvContentPartPr/>
                <p14:nvPr/>
              </p14:nvContentPartPr>
              <p14:xfrm>
                <a:off x="4548202" y="3090941"/>
                <a:ext cx="201600" cy="179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19673A-DC80-4635-8F48-C9CB6C9F422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39562" y="3081941"/>
                  <a:ext cx="21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41070B5-BA0E-4D74-A724-3FD735C754E4}"/>
                    </a:ext>
                  </a:extLst>
                </p14:cNvPr>
                <p14:cNvContentPartPr/>
                <p14:nvPr/>
              </p14:nvContentPartPr>
              <p14:xfrm>
                <a:off x="4631002" y="3111821"/>
                <a:ext cx="28080" cy="153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41070B5-BA0E-4D74-A724-3FD735C754E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22362" y="3103181"/>
                  <a:ext cx="45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90881-370A-42E1-ACA0-40D297A0734F}"/>
                    </a:ext>
                  </a:extLst>
                </p14:cNvPr>
                <p14:cNvContentPartPr/>
                <p14:nvPr/>
              </p14:nvContentPartPr>
              <p14:xfrm>
                <a:off x="4594642" y="3090581"/>
                <a:ext cx="15192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90881-370A-42E1-ACA0-40D297A073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86002" y="3081941"/>
                  <a:ext cx="169560" cy="19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42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717F5-1DF0-4589-B8F3-F0AE7556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31/10/2022</a:t>
            </a:fld>
            <a:endParaRPr lang="el-G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93A83-E6EB-4603-8F46-41DC86A4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21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AA180-9441-49DE-BE2B-A37EBF9F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07" y="136525"/>
            <a:ext cx="6442378" cy="2189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9FC10-9FF3-4E32-AAD7-F8D1DE54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15" y="2103047"/>
            <a:ext cx="6370385" cy="4435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12F7F9-55B4-4B2A-8B61-869271C88655}"/>
                  </a:ext>
                </a:extLst>
              </p14:cNvPr>
              <p14:cNvContentPartPr/>
              <p14:nvPr/>
            </p14:nvContentPartPr>
            <p14:xfrm>
              <a:off x="7131922" y="3614741"/>
              <a:ext cx="87120" cy="100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12F7F9-55B4-4B2A-8B61-869271C886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3282" y="3606101"/>
                <a:ext cx="10476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002FCE-F56E-4CB6-9E3F-ECDE5CC48575}"/>
                  </a:ext>
                </a:extLst>
              </p14:cNvPr>
              <p14:cNvContentPartPr/>
              <p14:nvPr/>
            </p14:nvContentPartPr>
            <p14:xfrm>
              <a:off x="5388082" y="6220421"/>
              <a:ext cx="3076920" cy="4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002FCE-F56E-4CB6-9E3F-ECDE5CC485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8442" y="6040781"/>
                <a:ext cx="32565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3D38A6-27A0-4B12-9887-AB9CDBBF4B83}"/>
                  </a:ext>
                </a:extLst>
              </p14:cNvPr>
              <p14:cNvContentPartPr/>
              <p14:nvPr/>
            </p14:nvContentPartPr>
            <p14:xfrm>
              <a:off x="2331682" y="6399341"/>
              <a:ext cx="2956320" cy="30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3D38A6-27A0-4B12-9887-AB9CDBBF4B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2042" y="6219341"/>
                <a:ext cx="313596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822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C6A02-68CE-4E61-A1FB-4F081C9D4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741" y="1511030"/>
                <a:ext cx="11516647" cy="4894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η ιδιότητα της παρατηρησιμότητας εγγυάται την υπαρξη ενος </a:t>
                </a:r>
                <a:r>
                  <a:rPr lang="el-GR" dirty="0">
                    <a:solidFill>
                      <a:srgbClr val="C00000"/>
                    </a:solidFill>
                  </a:rPr>
                  <a:t>παρατηρητή </a:t>
                </a:r>
                <a:r>
                  <a:rPr lang="el-GR" dirty="0"/>
                  <a:t>(δυναμικό σύστημα που εκτιμά το διάνυσμα  κατάστασης του συστήματος)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sz="1900" dirty="0"/>
                  <a:t>(βλ. στο κεφ. περι ελέγχου)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l-GR" dirty="0">
                    <a:solidFill>
                      <a:srgbClr val="C00000"/>
                    </a:solidFill>
                  </a:rPr>
                  <a:t>η ελεγξιμότητα και η παρατηρησιμότητα είναι δυαδικές εννοιες </a:t>
                </a:r>
                <a:r>
                  <a:rPr lang="el-GR" dirty="0"/>
                  <a:t>(απο την δυαδικότητα των αντίστοιχων διανυσματικών χώρων-υπόχωρος ελεγξιμότητας και μη παραρατηρήσιμος υπόχωρος</a:t>
                </a:r>
                <a:r>
                  <a:rPr lang="en-US" dirty="0"/>
                  <a:t>, </a:t>
                </a:r>
                <a:r>
                  <a:rPr lang="el-GR" dirty="0"/>
                  <a:t>σαν υποσύνολα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C6A02-68CE-4E61-A1FB-4F081C9D4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741" y="1511030"/>
                <a:ext cx="11516647" cy="4894300"/>
              </a:xfrm>
              <a:blipFill>
                <a:blip r:embed="rId2"/>
                <a:stretch>
                  <a:fillRect l="-847" t="-2740" r="-3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27EF-8625-436F-9D1D-6F69F744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A791A-39E3-42E7-A18C-A20521A3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59321-64ED-487B-B868-93CE33C4EA06}"/>
              </a:ext>
            </a:extLst>
          </p:cNvPr>
          <p:cNvSpPr/>
          <p:nvPr/>
        </p:nvSpPr>
        <p:spPr>
          <a:xfrm>
            <a:off x="2438401" y="3035211"/>
            <a:ext cx="1398244" cy="7417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1DCCB-94C2-4B16-B8D6-8260056DEB76}"/>
              </a:ext>
            </a:extLst>
          </p:cNvPr>
          <p:cNvSpPr/>
          <p:nvPr/>
        </p:nvSpPr>
        <p:spPr>
          <a:xfrm>
            <a:off x="4834171" y="3191939"/>
            <a:ext cx="1398244" cy="7417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3181A-7BB9-4CB1-8DF5-42D0B9BAE05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440874" y="3404666"/>
            <a:ext cx="997527" cy="142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84069B-D29F-48DF-9DA8-35FA98CCD281}"/>
              </a:ext>
            </a:extLst>
          </p:cNvPr>
          <p:cNvCxnSpPr>
            <a:cxnSpLocks/>
          </p:cNvCxnSpPr>
          <p:nvPr/>
        </p:nvCxnSpPr>
        <p:spPr>
          <a:xfrm>
            <a:off x="3836645" y="3409107"/>
            <a:ext cx="997527" cy="142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6812BF-A099-40DE-821C-A3F0348B5C84}"/>
              </a:ext>
            </a:extLst>
          </p:cNvPr>
          <p:cNvCxnSpPr/>
          <p:nvPr/>
        </p:nvCxnSpPr>
        <p:spPr>
          <a:xfrm>
            <a:off x="1858640" y="3404665"/>
            <a:ext cx="0" cy="662176"/>
          </a:xfrm>
          <a:prstGeom prst="line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62D9156-EB78-4EBA-A0D0-BEA6D6CB683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858640" y="3562815"/>
            <a:ext cx="2975531" cy="504027"/>
          </a:xfrm>
          <a:prstGeom prst="bentConnector3">
            <a:avLst>
              <a:gd name="adj1" fmla="val 77212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9F995D-9CB4-4519-BA4C-A44668BFEC95}"/>
              </a:ext>
            </a:extLst>
          </p:cNvPr>
          <p:cNvCxnSpPr>
            <a:cxnSpLocks/>
          </p:cNvCxnSpPr>
          <p:nvPr/>
        </p:nvCxnSpPr>
        <p:spPr>
          <a:xfrm>
            <a:off x="6232415" y="3561394"/>
            <a:ext cx="997527" cy="142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641D84-1330-4F95-ACA0-0BE9A3C29F1A}"/>
              </a:ext>
            </a:extLst>
          </p:cNvPr>
          <p:cNvGrpSpPr/>
          <p:nvPr/>
        </p:nvGrpSpPr>
        <p:grpSpPr>
          <a:xfrm>
            <a:off x="2614476" y="3094451"/>
            <a:ext cx="1054080" cy="228960"/>
            <a:chOff x="1960857" y="2320838"/>
            <a:chExt cx="79056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309AD7-0DE0-4426-A340-79778625902C}"/>
                    </a:ext>
                  </a:extLst>
                </p14:cNvPr>
                <p14:cNvContentPartPr/>
                <p14:nvPr/>
              </p14:nvContentPartPr>
              <p14:xfrm>
                <a:off x="1960857" y="2400038"/>
                <a:ext cx="59040" cy="87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309AD7-0DE0-4426-A340-7977862590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2217" y="239103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F9B5BE-C0BE-4304-A82B-5DFB32D44F4D}"/>
                    </a:ext>
                  </a:extLst>
                </p14:cNvPr>
                <p14:cNvContentPartPr/>
                <p14:nvPr/>
              </p14:nvContentPartPr>
              <p14:xfrm>
                <a:off x="2025657" y="2389958"/>
                <a:ext cx="58320" cy="9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F9B5BE-C0BE-4304-A82B-5DFB32D44F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16657" y="2380958"/>
                  <a:ext cx="75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6630C1-ECB9-4ED5-B41C-ADE0DB1F7537}"/>
                    </a:ext>
                  </a:extLst>
                </p14:cNvPr>
                <p14:cNvContentPartPr/>
                <p14:nvPr/>
              </p14:nvContentPartPr>
              <p14:xfrm>
                <a:off x="1993257" y="2342798"/>
                <a:ext cx="22680" cy="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6630C1-ECB9-4ED5-B41C-ADE0DB1F75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84617" y="2334158"/>
                  <a:ext cx="4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22EF68-4096-40C1-8908-5BC59CE65906}"/>
                    </a:ext>
                  </a:extLst>
                </p14:cNvPr>
                <p14:cNvContentPartPr/>
                <p14:nvPr/>
              </p14:nvContentPartPr>
              <p14:xfrm>
                <a:off x="2107017" y="2417678"/>
                <a:ext cx="5292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22EF68-4096-40C1-8908-5BC59CE659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98017" y="2408678"/>
                  <a:ext cx="7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AA02D8-136C-4068-9241-F1A90A88B3BF}"/>
                    </a:ext>
                  </a:extLst>
                </p14:cNvPr>
                <p14:cNvContentPartPr/>
                <p14:nvPr/>
              </p14:nvContentPartPr>
              <p14:xfrm>
                <a:off x="2107017" y="242487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AA02D8-136C-4068-9241-F1A90A88B3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8017" y="24162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26249B-7AC8-463D-BC90-6AF733C132AE}"/>
                    </a:ext>
                  </a:extLst>
                </p14:cNvPr>
                <p14:cNvContentPartPr/>
                <p14:nvPr/>
              </p14:nvContentPartPr>
              <p14:xfrm>
                <a:off x="2107017" y="2424878"/>
                <a:ext cx="7560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26249B-7AC8-463D-BC90-6AF733C132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98017" y="2416238"/>
                  <a:ext cx="9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C6DACA-1474-4555-A9F3-F3E29B210723}"/>
                    </a:ext>
                  </a:extLst>
                </p14:cNvPr>
                <p14:cNvContentPartPr/>
                <p14:nvPr/>
              </p14:nvContentPartPr>
              <p14:xfrm>
                <a:off x="2230857" y="2320838"/>
                <a:ext cx="82440" cy="15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C6DACA-1474-4555-A9F3-F3E29B2107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1857" y="2311838"/>
                  <a:ext cx="100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E5BA7F-E3CF-46F5-9EE3-B8206EB70ABF}"/>
                    </a:ext>
                  </a:extLst>
                </p14:cNvPr>
                <p14:cNvContentPartPr/>
                <p14:nvPr/>
              </p14:nvContentPartPr>
              <p14:xfrm>
                <a:off x="2237697" y="2412278"/>
                <a:ext cx="8100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E5BA7F-E3CF-46F5-9EE3-B8206EB70AB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29057" y="2403278"/>
                  <a:ext cx="9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6AF708-3C6C-4B5F-BF24-E92015C70A32}"/>
                    </a:ext>
                  </a:extLst>
                </p14:cNvPr>
                <p14:cNvContentPartPr/>
                <p14:nvPr/>
              </p14:nvContentPartPr>
              <p14:xfrm>
                <a:off x="2342457" y="2400398"/>
                <a:ext cx="57600" cy="8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6AF708-3C6C-4B5F-BF24-E92015C70A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3817" y="2391398"/>
                  <a:ext cx="7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467804-21F9-459E-A11D-A2D81383AC6E}"/>
                    </a:ext>
                  </a:extLst>
                </p14:cNvPr>
                <p14:cNvContentPartPr/>
                <p14:nvPr/>
              </p14:nvContentPartPr>
              <p14:xfrm>
                <a:off x="2392857" y="2404718"/>
                <a:ext cx="55080" cy="6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467804-21F9-459E-A11D-A2D81383AC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84217" y="2395718"/>
                  <a:ext cx="72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CCF758-D94D-47AD-AA28-AD52A0B2E295}"/>
                    </a:ext>
                  </a:extLst>
                </p14:cNvPr>
                <p14:cNvContentPartPr/>
                <p14:nvPr/>
              </p14:nvContentPartPr>
              <p14:xfrm>
                <a:off x="2455497" y="2427398"/>
                <a:ext cx="69120" cy="1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CCF758-D94D-47AD-AA28-AD52A0B2E29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46857" y="2418398"/>
                  <a:ext cx="86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D47E18-88EF-4848-B2E5-8473D6ED4F9C}"/>
                    </a:ext>
                  </a:extLst>
                </p14:cNvPr>
                <p14:cNvContentPartPr/>
                <p14:nvPr/>
              </p14:nvContentPartPr>
              <p14:xfrm>
                <a:off x="2484657" y="2400398"/>
                <a:ext cx="27720" cy="7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D47E18-88EF-4848-B2E5-8473D6ED4F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76017" y="2391758"/>
                  <a:ext cx="45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AF49AA-DCE6-47F4-BCB1-E707DFB424AB}"/>
                    </a:ext>
                  </a:extLst>
                </p14:cNvPr>
                <p14:cNvContentPartPr/>
                <p14:nvPr/>
              </p14:nvContentPartPr>
              <p14:xfrm>
                <a:off x="2555937" y="2364758"/>
                <a:ext cx="19440" cy="10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AF49AA-DCE6-47F4-BCB1-E707DFB424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47297" y="2355758"/>
                  <a:ext cx="37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EE3582-CDC2-41C8-8B40-73A7C8D5FE6B}"/>
                    </a:ext>
                  </a:extLst>
                </p14:cNvPr>
                <p14:cNvContentPartPr/>
                <p14:nvPr/>
              </p14:nvContentPartPr>
              <p14:xfrm>
                <a:off x="2510937" y="2335598"/>
                <a:ext cx="151200" cy="156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EE3582-CDC2-41C8-8B40-73A7C8D5FE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01937" y="2326598"/>
                  <a:ext cx="168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C16DF2-B78C-400B-8CDC-7241A47E31F0}"/>
                    </a:ext>
                  </a:extLst>
                </p14:cNvPr>
                <p14:cNvContentPartPr/>
                <p14:nvPr/>
              </p14:nvContentPartPr>
              <p14:xfrm>
                <a:off x="2635497" y="2415158"/>
                <a:ext cx="115920" cy="5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C16DF2-B78C-400B-8CDC-7241A47E31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26497" y="2406518"/>
                  <a:ext cx="1335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9DD1DD-2BBD-4FA5-99F5-85C98F2D84E1}"/>
              </a:ext>
            </a:extLst>
          </p:cNvPr>
          <p:cNvGrpSpPr/>
          <p:nvPr/>
        </p:nvGrpSpPr>
        <p:grpSpPr>
          <a:xfrm>
            <a:off x="2644236" y="3450131"/>
            <a:ext cx="689280" cy="237600"/>
            <a:chOff x="1983177" y="2587598"/>
            <a:chExt cx="516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9EB3F5E-58CC-4A9A-9714-8BB815842B2D}"/>
                    </a:ext>
                  </a:extLst>
                </p14:cNvPr>
                <p14:cNvContentPartPr/>
                <p14:nvPr/>
              </p14:nvContentPartPr>
              <p14:xfrm>
                <a:off x="2013417" y="2605238"/>
                <a:ext cx="27360" cy="72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9EB3F5E-58CC-4A9A-9714-8BB815842B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04777" y="2596598"/>
                  <a:ext cx="45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8D6EFC-3578-4D24-AB4F-60AB35DEBA66}"/>
                    </a:ext>
                  </a:extLst>
                </p14:cNvPr>
                <p14:cNvContentPartPr/>
                <p14:nvPr/>
              </p14:nvContentPartPr>
              <p14:xfrm>
                <a:off x="1983177" y="2587598"/>
                <a:ext cx="90720" cy="178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8D6EFC-3578-4D24-AB4F-60AB35DEBA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74177" y="2578598"/>
                  <a:ext cx="108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006820-C69D-4EF9-A1D9-1A07C6AC7F4F}"/>
                    </a:ext>
                  </a:extLst>
                </p14:cNvPr>
                <p14:cNvContentPartPr/>
                <p14:nvPr/>
              </p14:nvContentPartPr>
              <p14:xfrm>
                <a:off x="2128617" y="2672918"/>
                <a:ext cx="61920" cy="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006820-C69D-4EF9-A1D9-1A07C6AC7F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19617" y="2664278"/>
                  <a:ext cx="79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9847420-3FA8-41A1-853E-F335688AC0B2}"/>
                    </a:ext>
                  </a:extLst>
                </p14:cNvPr>
                <p14:cNvContentPartPr/>
                <p14:nvPr/>
              </p14:nvContentPartPr>
              <p14:xfrm>
                <a:off x="2128617" y="2672918"/>
                <a:ext cx="57600" cy="4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9847420-3FA8-41A1-853E-F335688AC0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19617" y="2664278"/>
                  <a:ext cx="75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596FCA5-44F4-42BC-A022-16B3D5FBC061}"/>
                    </a:ext>
                  </a:extLst>
                </p14:cNvPr>
                <p14:cNvContentPartPr/>
                <p14:nvPr/>
              </p14:nvContentPartPr>
              <p14:xfrm>
                <a:off x="2229417" y="2606678"/>
                <a:ext cx="93960" cy="9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596FCA5-44F4-42BC-A022-16B3D5FBC0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20777" y="2598038"/>
                  <a:ext cx="11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A396E0-EC6E-473F-B17D-1196E388E572}"/>
                    </a:ext>
                  </a:extLst>
                </p14:cNvPr>
                <p14:cNvContentPartPr/>
                <p14:nvPr/>
              </p14:nvContentPartPr>
              <p14:xfrm>
                <a:off x="2357217" y="2656718"/>
                <a:ext cx="142920" cy="5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A396E0-EC6E-473F-B17D-1196E388E5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48577" y="2647718"/>
                  <a:ext cx="1605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29D9A4-56EF-449F-898C-2EFEA7E25C0F}"/>
              </a:ext>
            </a:extLst>
          </p:cNvPr>
          <p:cNvGrpSpPr/>
          <p:nvPr/>
        </p:nvGrpSpPr>
        <p:grpSpPr>
          <a:xfrm>
            <a:off x="1484556" y="3026291"/>
            <a:ext cx="488160" cy="234240"/>
            <a:chOff x="1113417" y="2269718"/>
            <a:chExt cx="36612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BA3C2D7-1826-49B8-86DE-A56D2400A3A4}"/>
                    </a:ext>
                  </a:extLst>
                </p14:cNvPr>
                <p14:cNvContentPartPr/>
                <p14:nvPr/>
              </p14:nvContentPartPr>
              <p14:xfrm>
                <a:off x="1113417" y="2329118"/>
                <a:ext cx="147960" cy="11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BA3C2D7-1826-49B8-86DE-A56D2400A3A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4777" y="2320118"/>
                  <a:ext cx="16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1889082-827A-4D29-9F05-2B435D435EC1}"/>
                    </a:ext>
                  </a:extLst>
                </p14:cNvPr>
                <p14:cNvContentPartPr/>
                <p14:nvPr/>
              </p14:nvContentPartPr>
              <p14:xfrm>
                <a:off x="1267497" y="2282678"/>
                <a:ext cx="27720" cy="133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1889082-827A-4D29-9F05-2B435D435E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58497" y="2273678"/>
                  <a:ext cx="4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476B41-62A7-401E-BCD7-EDCB5D9A77B9}"/>
                    </a:ext>
                  </a:extLst>
                </p14:cNvPr>
                <p14:cNvContentPartPr/>
                <p14:nvPr/>
              </p14:nvContentPartPr>
              <p14:xfrm>
                <a:off x="1352457" y="2289158"/>
                <a:ext cx="40680" cy="12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476B41-62A7-401E-BCD7-EDCB5D9A77B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43457" y="2280518"/>
                  <a:ext cx="58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F38F40-F349-4B37-8FAC-16B6EA143E62}"/>
                    </a:ext>
                  </a:extLst>
                </p14:cNvPr>
                <p14:cNvContentPartPr/>
                <p14:nvPr/>
              </p14:nvContentPartPr>
              <p14:xfrm>
                <a:off x="1325817" y="2332358"/>
                <a:ext cx="81000" cy="37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F38F40-F349-4B37-8FAC-16B6EA143E6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16817" y="2323358"/>
                  <a:ext cx="98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009B94-E413-4843-81B5-26F90ED5B866}"/>
                    </a:ext>
                  </a:extLst>
                </p14:cNvPr>
                <p14:cNvContentPartPr/>
                <p14:nvPr/>
              </p14:nvContentPartPr>
              <p14:xfrm>
                <a:off x="1436337" y="2269718"/>
                <a:ext cx="4320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009B94-E413-4843-81B5-26F90ED5B8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27337" y="2261078"/>
                  <a:ext cx="60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222BC5-649F-4E48-8715-6B4CCB6FCC59}"/>
              </a:ext>
            </a:extLst>
          </p:cNvPr>
          <p:cNvGrpSpPr/>
          <p:nvPr/>
        </p:nvGrpSpPr>
        <p:grpSpPr>
          <a:xfrm>
            <a:off x="4013676" y="3007571"/>
            <a:ext cx="369120" cy="291840"/>
            <a:chOff x="3010257" y="2255678"/>
            <a:chExt cx="2768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23DC05-2D69-4473-BBA4-4DB91A34472C}"/>
                    </a:ext>
                  </a:extLst>
                </p14:cNvPr>
                <p14:cNvContentPartPr/>
                <p14:nvPr/>
              </p14:nvContentPartPr>
              <p14:xfrm>
                <a:off x="3028977" y="2299238"/>
                <a:ext cx="23040" cy="57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23DC05-2D69-4473-BBA4-4DB91A34472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20337" y="2290598"/>
                  <a:ext cx="40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085AEB-ACA4-4FEB-99F3-006F51A2F2EA}"/>
                    </a:ext>
                  </a:extLst>
                </p14:cNvPr>
                <p14:cNvContentPartPr/>
                <p14:nvPr/>
              </p14:nvContentPartPr>
              <p14:xfrm>
                <a:off x="3010257" y="2269718"/>
                <a:ext cx="77040" cy="20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085AEB-ACA4-4FEB-99F3-006F51A2F2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1257" y="2261078"/>
                  <a:ext cx="94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F3350E-AFC1-44B5-8428-32AC0C8AD499}"/>
                    </a:ext>
                  </a:extLst>
                </p14:cNvPr>
                <p14:cNvContentPartPr/>
                <p14:nvPr/>
              </p14:nvContentPartPr>
              <p14:xfrm>
                <a:off x="3134097" y="2255678"/>
                <a:ext cx="34200" cy="12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F3350E-AFC1-44B5-8428-32AC0C8AD4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25097" y="2247038"/>
                  <a:ext cx="5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FD3D2E-67CC-4EF3-A307-7A739DAB61A8}"/>
                    </a:ext>
                  </a:extLst>
                </p14:cNvPr>
                <p14:cNvContentPartPr/>
                <p14:nvPr/>
              </p14:nvContentPartPr>
              <p14:xfrm>
                <a:off x="3188817" y="2257478"/>
                <a:ext cx="49680" cy="12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FD3D2E-67CC-4EF3-A307-7A739DAB61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80177" y="2248838"/>
                  <a:ext cx="67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E9A5BA-5231-4381-A131-CE24683C5361}"/>
                    </a:ext>
                  </a:extLst>
                </p14:cNvPr>
                <p14:cNvContentPartPr/>
                <p14:nvPr/>
              </p14:nvContentPartPr>
              <p14:xfrm>
                <a:off x="3170097" y="2309318"/>
                <a:ext cx="61200" cy="2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E9A5BA-5231-4381-A131-CE24683C53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61457" y="2300678"/>
                  <a:ext cx="78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FC702A-E2CC-4DCD-87D2-84D5A6BF3974}"/>
                    </a:ext>
                  </a:extLst>
                </p14:cNvPr>
                <p14:cNvContentPartPr/>
                <p14:nvPr/>
              </p14:nvContentPartPr>
              <p14:xfrm>
                <a:off x="3253257" y="2259638"/>
                <a:ext cx="33840" cy="12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FC702A-E2CC-4DCD-87D2-84D5A6BF39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44617" y="2250998"/>
                  <a:ext cx="514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6629FF-52EA-4EC0-87BE-C74AED9FF3E3}"/>
              </a:ext>
            </a:extLst>
          </p:cNvPr>
          <p:cNvGrpSpPr/>
          <p:nvPr/>
        </p:nvGrpSpPr>
        <p:grpSpPr>
          <a:xfrm>
            <a:off x="4249356" y="3645971"/>
            <a:ext cx="356160" cy="149280"/>
            <a:chOff x="3187017" y="2734478"/>
            <a:chExt cx="26712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77F07E-CF62-45FD-A385-72FE4363B365}"/>
                    </a:ext>
                  </a:extLst>
                </p14:cNvPr>
                <p14:cNvContentPartPr/>
                <p14:nvPr/>
              </p14:nvContentPartPr>
              <p14:xfrm>
                <a:off x="3187017" y="2757878"/>
                <a:ext cx="110880" cy="7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77F07E-CF62-45FD-A385-72FE4363B3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78377" y="2748878"/>
                  <a:ext cx="128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4EAB0A-2A35-4748-BBA2-C055D6ABE8FA}"/>
                    </a:ext>
                  </a:extLst>
                </p14:cNvPr>
                <p14:cNvContentPartPr/>
                <p14:nvPr/>
              </p14:nvContentPartPr>
              <p14:xfrm>
                <a:off x="3319857" y="2746718"/>
                <a:ext cx="34560" cy="9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4EAB0A-2A35-4748-BBA2-C055D6ABE8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10857" y="2737718"/>
                  <a:ext cx="52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9CFC662-121A-4C75-B25A-9A2EBAB82102}"/>
                    </a:ext>
                  </a:extLst>
                </p14:cNvPr>
                <p14:cNvContentPartPr/>
                <p14:nvPr/>
              </p14:nvContentPartPr>
              <p14:xfrm>
                <a:off x="3370257" y="2734478"/>
                <a:ext cx="45720" cy="10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9CFC662-121A-4C75-B25A-9A2EBAB821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61257" y="2725478"/>
                  <a:ext cx="6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C06F42-5355-4A64-8CBC-41F2BDE54155}"/>
                    </a:ext>
                  </a:extLst>
                </p14:cNvPr>
                <p14:cNvContentPartPr/>
                <p14:nvPr/>
              </p14:nvContentPartPr>
              <p14:xfrm>
                <a:off x="3337857" y="2762918"/>
                <a:ext cx="71640" cy="30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C06F42-5355-4A64-8CBC-41F2BDE541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28857" y="2753918"/>
                  <a:ext cx="89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8CA59F-A223-42C7-B037-9EF54AACE466}"/>
                    </a:ext>
                  </a:extLst>
                </p14:cNvPr>
                <p14:cNvContentPartPr/>
                <p14:nvPr/>
              </p14:nvContentPartPr>
              <p14:xfrm>
                <a:off x="3431457" y="2744918"/>
                <a:ext cx="22680" cy="10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8CA59F-A223-42C7-B037-9EF54AACE46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22817" y="2736278"/>
                  <a:ext cx="40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6310548-9CFF-4566-9A83-364B5CFF1B72}"/>
              </a:ext>
            </a:extLst>
          </p:cNvPr>
          <p:cNvGrpSpPr/>
          <p:nvPr/>
        </p:nvGrpSpPr>
        <p:grpSpPr>
          <a:xfrm>
            <a:off x="4890636" y="3347891"/>
            <a:ext cx="1209120" cy="348480"/>
            <a:chOff x="3667977" y="2510918"/>
            <a:chExt cx="9068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D32656-0542-4939-AF99-F335004AC7C1}"/>
                    </a:ext>
                  </a:extLst>
                </p14:cNvPr>
                <p14:cNvContentPartPr/>
                <p14:nvPr/>
              </p14:nvContentPartPr>
              <p14:xfrm>
                <a:off x="3712617" y="2576078"/>
                <a:ext cx="25560" cy="135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D32656-0542-4939-AF99-F335004AC7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03617" y="2567438"/>
                  <a:ext cx="43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E8357C-485A-4763-BC21-2A4B657DF104}"/>
                    </a:ext>
                  </a:extLst>
                </p14:cNvPr>
                <p14:cNvContentPartPr/>
                <p14:nvPr/>
              </p14:nvContentPartPr>
              <p14:xfrm>
                <a:off x="3772017" y="2576798"/>
                <a:ext cx="22320" cy="14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E8357C-485A-4763-BC21-2A4B657DF1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63377" y="2568158"/>
                  <a:ext cx="39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50F398-9780-4931-9329-3B1B19EDF137}"/>
                    </a:ext>
                  </a:extLst>
                </p14:cNvPr>
                <p14:cNvContentPartPr/>
                <p14:nvPr/>
              </p14:nvContentPartPr>
              <p14:xfrm>
                <a:off x="3667977" y="2537198"/>
                <a:ext cx="170280" cy="4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50F398-9780-4931-9329-3B1B19EDF1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58977" y="2528558"/>
                  <a:ext cx="187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DCCDA5-AD00-4790-B939-48408CE2C8EA}"/>
                    </a:ext>
                  </a:extLst>
                </p14:cNvPr>
                <p14:cNvContentPartPr/>
                <p14:nvPr/>
              </p14:nvContentPartPr>
              <p14:xfrm>
                <a:off x="3819177" y="2610998"/>
                <a:ext cx="78480" cy="94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DCCDA5-AD00-4790-B939-48408CE2C8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0537" y="2601998"/>
                  <a:ext cx="96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C57396-D137-42FD-9480-432CE6837CB0}"/>
                    </a:ext>
                  </a:extLst>
                </p14:cNvPr>
                <p14:cNvContentPartPr/>
                <p14:nvPr/>
              </p14:nvContentPartPr>
              <p14:xfrm>
                <a:off x="3918537" y="2631518"/>
                <a:ext cx="69120" cy="11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C57396-D137-42FD-9480-432CE6837C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09537" y="2622518"/>
                  <a:ext cx="86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162A50-610A-478C-BC67-4D616AF48D3C}"/>
                    </a:ext>
                  </a:extLst>
                </p14:cNvPr>
                <p14:cNvContentPartPr/>
                <p14:nvPr/>
              </p14:nvContentPartPr>
              <p14:xfrm>
                <a:off x="3977217" y="2598038"/>
                <a:ext cx="79920" cy="115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162A50-610A-478C-BC67-4D616AF48D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68577" y="2589398"/>
                  <a:ext cx="97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CD3A12-613D-4DCE-8763-461E92358161}"/>
                    </a:ext>
                  </a:extLst>
                </p14:cNvPr>
                <p14:cNvContentPartPr/>
                <p14:nvPr/>
              </p14:nvContentPartPr>
              <p14:xfrm>
                <a:off x="4038777" y="2629358"/>
                <a:ext cx="83880" cy="6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CD3A12-613D-4DCE-8763-461E923581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30137" y="2620718"/>
                  <a:ext cx="101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AAF9EE5-0060-4CD3-BF26-51700A1EB5D2}"/>
                    </a:ext>
                  </a:extLst>
                </p14:cNvPr>
                <p14:cNvContentPartPr/>
                <p14:nvPr/>
              </p14:nvContentPartPr>
              <p14:xfrm>
                <a:off x="4126257" y="2623958"/>
                <a:ext cx="69840" cy="8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AAF9EE5-0060-4CD3-BF26-51700A1EB5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17617" y="2614958"/>
                  <a:ext cx="87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A615EE7-F893-45C3-8279-5C629FB5DF97}"/>
                    </a:ext>
                  </a:extLst>
                </p14:cNvPr>
                <p14:cNvContentPartPr/>
                <p14:nvPr/>
              </p14:nvContentPartPr>
              <p14:xfrm>
                <a:off x="4209417" y="2617478"/>
                <a:ext cx="59040" cy="154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A615EE7-F893-45C3-8279-5C629FB5DF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00417" y="2608478"/>
                  <a:ext cx="76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E4CA98-54CB-4160-8BB7-4493DA30AF92}"/>
                    </a:ext>
                  </a:extLst>
                </p14:cNvPr>
                <p14:cNvContentPartPr/>
                <p14:nvPr/>
              </p14:nvContentPartPr>
              <p14:xfrm>
                <a:off x="4267737" y="2627198"/>
                <a:ext cx="53640" cy="78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E4CA98-54CB-4160-8BB7-4493DA30AF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59097" y="2618198"/>
                  <a:ext cx="71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6F647E2-ED42-467F-BAD2-04CB39706294}"/>
                    </a:ext>
                  </a:extLst>
                </p14:cNvPr>
                <p14:cNvContentPartPr/>
                <p14:nvPr/>
              </p14:nvContentPartPr>
              <p14:xfrm>
                <a:off x="4330377" y="2608118"/>
                <a:ext cx="74880" cy="1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6F647E2-ED42-467F-BAD2-04CB3970629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21737" y="2599478"/>
                  <a:ext cx="9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2A51C3-644E-4BA6-8FFE-6135D56BCA53}"/>
                    </a:ext>
                  </a:extLst>
                </p14:cNvPr>
                <p14:cNvContentPartPr/>
                <p14:nvPr/>
              </p14:nvContentPartPr>
              <p14:xfrm>
                <a:off x="4362777" y="2637278"/>
                <a:ext cx="64800" cy="3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2A51C3-644E-4BA6-8FFE-6135D56BCA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3777" y="2628278"/>
                  <a:ext cx="82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917ED3-1803-437B-91DE-929D920D6C41}"/>
                    </a:ext>
                  </a:extLst>
                </p14:cNvPr>
                <p14:cNvContentPartPr/>
                <p14:nvPr/>
              </p14:nvContentPartPr>
              <p14:xfrm>
                <a:off x="4422897" y="2617478"/>
                <a:ext cx="151920" cy="73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917ED3-1803-437B-91DE-929D920D6C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14257" y="2608838"/>
                  <a:ext cx="16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739D76-F38B-48F3-BC1B-3BFC5922B9CA}"/>
                    </a:ext>
                  </a:extLst>
                </p14:cNvPr>
                <p14:cNvContentPartPr/>
                <p14:nvPr/>
              </p14:nvContentPartPr>
              <p14:xfrm>
                <a:off x="4439097" y="2510918"/>
                <a:ext cx="3132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739D76-F38B-48F3-BC1B-3BFC5922B9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30097" y="2502278"/>
                  <a:ext cx="48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C2946A5-390D-4797-A836-95F73C6448AF}"/>
              </a:ext>
            </a:extLst>
          </p:cNvPr>
          <p:cNvGrpSpPr/>
          <p:nvPr/>
        </p:nvGrpSpPr>
        <p:grpSpPr>
          <a:xfrm>
            <a:off x="6731916" y="3081491"/>
            <a:ext cx="647040" cy="322560"/>
            <a:chOff x="5048937" y="2311118"/>
            <a:chExt cx="485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F9C0B7-FA1B-43B6-A122-5A4BEA78EE34}"/>
                    </a:ext>
                  </a:extLst>
                </p14:cNvPr>
                <p14:cNvContentPartPr/>
                <p14:nvPr/>
              </p14:nvContentPartPr>
              <p14:xfrm>
                <a:off x="5048937" y="2456198"/>
                <a:ext cx="21132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F9C0B7-FA1B-43B6-A122-5A4BEA78EE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40297" y="2447558"/>
                  <a:ext cx="228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9A80E8-B60C-46D1-AC02-34D7C8C607B0}"/>
                    </a:ext>
                  </a:extLst>
                </p14:cNvPr>
                <p14:cNvContentPartPr/>
                <p14:nvPr/>
              </p14:nvContentPartPr>
              <p14:xfrm>
                <a:off x="5065857" y="2311118"/>
                <a:ext cx="116280" cy="6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9A80E8-B60C-46D1-AC02-34D7C8C607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56857" y="2302118"/>
                  <a:ext cx="133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133EA9-F0E1-4844-9C29-03B5C8AF3555}"/>
                    </a:ext>
                  </a:extLst>
                </p14:cNvPr>
                <p14:cNvContentPartPr/>
                <p14:nvPr/>
              </p14:nvContentPartPr>
              <p14:xfrm>
                <a:off x="5157657" y="2429918"/>
                <a:ext cx="28440" cy="4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133EA9-F0E1-4844-9C29-03B5C8AF35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48657" y="2420918"/>
                  <a:ext cx="4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E8C29D-4C99-482E-AAD4-399DDE4B1CB6}"/>
                    </a:ext>
                  </a:extLst>
                </p14:cNvPr>
                <p14:cNvContentPartPr/>
                <p14:nvPr/>
              </p14:nvContentPartPr>
              <p14:xfrm>
                <a:off x="5304177" y="2411918"/>
                <a:ext cx="18360" cy="110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E8C29D-4C99-482E-AAD4-399DDE4B1C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95177" y="2403278"/>
                  <a:ext cx="3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5A8B54-71B5-4925-B747-DB26EE899CE2}"/>
                    </a:ext>
                  </a:extLst>
                </p14:cNvPr>
                <p14:cNvContentPartPr/>
                <p14:nvPr/>
              </p14:nvContentPartPr>
              <p14:xfrm>
                <a:off x="5397057" y="2414438"/>
                <a:ext cx="59040" cy="10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5A8B54-71B5-4925-B747-DB26EE899C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88057" y="2405438"/>
                  <a:ext cx="7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830980-12F3-4BDE-9FE3-2802EADD9954}"/>
                    </a:ext>
                  </a:extLst>
                </p14:cNvPr>
                <p14:cNvContentPartPr/>
                <p14:nvPr/>
              </p14:nvContentPartPr>
              <p14:xfrm>
                <a:off x="5348457" y="2430638"/>
                <a:ext cx="89640" cy="2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830980-12F3-4BDE-9FE3-2802EADD99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39817" y="2421638"/>
                  <a:ext cx="107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C53487-5713-45A8-8948-7A0598412D26}"/>
                    </a:ext>
                  </a:extLst>
                </p14:cNvPr>
                <p14:cNvContentPartPr/>
                <p14:nvPr/>
              </p14:nvContentPartPr>
              <p14:xfrm>
                <a:off x="5498577" y="2374838"/>
                <a:ext cx="35640" cy="150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C53487-5713-45A8-8948-7A0598412D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89937" y="2365838"/>
                  <a:ext cx="53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BA04B8-F140-4426-91A7-D49908EC7298}"/>
                    </a:ext>
                  </a:extLst>
                </p14:cNvPr>
                <p14:cNvContentPartPr/>
                <p14:nvPr/>
              </p14:nvContentPartPr>
              <p14:xfrm>
                <a:off x="5373297" y="2382398"/>
                <a:ext cx="12600" cy="50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BA04B8-F140-4426-91A7-D49908EC72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64657" y="2373758"/>
                  <a:ext cx="30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938D64-E7C5-49BE-8BA8-0813401D3286}"/>
              </a:ext>
            </a:extLst>
          </p:cNvPr>
          <p:cNvGrpSpPr/>
          <p:nvPr/>
        </p:nvGrpSpPr>
        <p:grpSpPr>
          <a:xfrm>
            <a:off x="789802" y="2860541"/>
            <a:ext cx="366120" cy="33840"/>
            <a:chOff x="789802" y="2860541"/>
            <a:chExt cx="36612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D0340F-A35D-4BDB-AFFD-BA2FC3E24551}"/>
                    </a:ext>
                  </a:extLst>
                </p14:cNvPr>
                <p14:cNvContentPartPr/>
                <p14:nvPr/>
              </p14:nvContentPartPr>
              <p14:xfrm>
                <a:off x="789802" y="2860541"/>
                <a:ext cx="75240" cy="28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D0340F-A35D-4BDB-AFFD-BA2FC3E245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0802" y="2851541"/>
                  <a:ext cx="92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F15FA1-0AE1-4D86-B7D8-6FA4EF3EF3BB}"/>
                    </a:ext>
                  </a:extLst>
                </p14:cNvPr>
                <p14:cNvContentPartPr/>
                <p14:nvPr/>
              </p14:nvContentPartPr>
              <p14:xfrm>
                <a:off x="947122" y="2881781"/>
                <a:ext cx="51120" cy="1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F15FA1-0AE1-4D86-B7D8-6FA4EF3EF3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8482" y="2872781"/>
                  <a:ext cx="6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67DD65-6960-4D64-847D-9F909F9D0F3B}"/>
                    </a:ext>
                  </a:extLst>
                </p14:cNvPr>
                <p14:cNvContentPartPr/>
                <p14:nvPr/>
              </p14:nvContentPartPr>
              <p14:xfrm>
                <a:off x="1072042" y="2869901"/>
                <a:ext cx="83880" cy="1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67DD65-6960-4D64-847D-9F909F9D0F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63042" y="2861261"/>
                  <a:ext cx="1015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3DA15A-7009-4D3E-A054-B2781EB7553A}"/>
                  </a:ext>
                </a:extLst>
              </p14:cNvPr>
              <p14:cNvContentPartPr/>
              <p14:nvPr/>
            </p14:nvContentPartPr>
            <p14:xfrm>
              <a:off x="1296682" y="2928941"/>
              <a:ext cx="35280" cy="253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3DA15A-7009-4D3E-A054-B2781EB7553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287682" y="2920301"/>
                <a:ext cx="5292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F7ADF-49AE-4079-91FE-36510083DAAB}"/>
              </a:ext>
            </a:extLst>
          </p:cNvPr>
          <p:cNvGrpSpPr/>
          <p:nvPr/>
        </p:nvGrpSpPr>
        <p:grpSpPr>
          <a:xfrm>
            <a:off x="1258162" y="3394781"/>
            <a:ext cx="91440" cy="120600"/>
            <a:chOff x="1258162" y="3394781"/>
            <a:chExt cx="914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313573-8963-410F-A54C-7A09A643334D}"/>
                    </a:ext>
                  </a:extLst>
                </p14:cNvPr>
                <p14:cNvContentPartPr/>
                <p14:nvPr/>
              </p14:nvContentPartPr>
              <p14:xfrm>
                <a:off x="1342042" y="3394781"/>
                <a:ext cx="7560" cy="64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313573-8963-410F-A54C-7A09A64333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33402" y="338614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8ABE03-3AA7-421E-9CEF-BFFD3ED9BD65}"/>
                    </a:ext>
                  </a:extLst>
                </p14:cNvPr>
                <p14:cNvContentPartPr/>
                <p14:nvPr/>
              </p14:nvContentPartPr>
              <p14:xfrm>
                <a:off x="1258162" y="3499541"/>
                <a:ext cx="8172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8ABE03-3AA7-421E-9CEF-BFFD3ED9BD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49162" y="3490541"/>
                  <a:ext cx="993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46DF9B-49CA-4165-99BF-1C71EA9E2943}"/>
                  </a:ext>
                </a:extLst>
              </p14:cNvPr>
              <p14:cNvContentPartPr/>
              <p14:nvPr/>
            </p14:nvContentPartPr>
            <p14:xfrm>
              <a:off x="1066282" y="3512501"/>
              <a:ext cx="4536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46DF9B-49CA-4165-99BF-1C71EA9E294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57282" y="3503501"/>
                <a:ext cx="6300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E1AB94F-7C8A-4518-9366-4A9775E0FC61}"/>
              </a:ext>
            </a:extLst>
          </p:cNvPr>
          <p:cNvGrpSpPr/>
          <p:nvPr/>
        </p:nvGrpSpPr>
        <p:grpSpPr>
          <a:xfrm>
            <a:off x="688282" y="3162581"/>
            <a:ext cx="255600" cy="397800"/>
            <a:chOff x="688282" y="3162581"/>
            <a:chExt cx="2556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92B442-C04A-49DE-A134-E62F5141F414}"/>
                    </a:ext>
                  </a:extLst>
                </p14:cNvPr>
                <p14:cNvContentPartPr/>
                <p14:nvPr/>
              </p14:nvContentPartPr>
              <p14:xfrm>
                <a:off x="778282" y="3522221"/>
                <a:ext cx="165600" cy="38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92B442-C04A-49DE-A134-E62F5141F4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9282" y="3513221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5E1462-EBEE-4598-B66E-EDE69D09FEDE}"/>
                    </a:ext>
                  </a:extLst>
                </p14:cNvPr>
                <p14:cNvContentPartPr/>
                <p14:nvPr/>
              </p14:nvContentPartPr>
              <p14:xfrm>
                <a:off x="688282" y="3162581"/>
                <a:ext cx="74520" cy="37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5E1462-EBEE-4598-B66E-EDE69D09FE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9642" y="3153941"/>
                  <a:ext cx="9216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938D47-40FB-4F5C-BADC-6631B4FA2E58}"/>
                  </a:ext>
                </a:extLst>
              </p14:cNvPr>
              <p14:cNvContentPartPr/>
              <p14:nvPr/>
            </p14:nvContentPartPr>
            <p14:xfrm>
              <a:off x="660562" y="2941901"/>
              <a:ext cx="20160" cy="119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938D47-40FB-4F5C-BADC-6631B4FA2E5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51922" y="2933261"/>
                <a:ext cx="378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D0D6645-351F-45D4-A88C-34F27779350C}"/>
              </a:ext>
            </a:extLst>
          </p:cNvPr>
          <p:cNvGrpSpPr/>
          <p:nvPr/>
        </p:nvGrpSpPr>
        <p:grpSpPr>
          <a:xfrm>
            <a:off x="8696122" y="2816981"/>
            <a:ext cx="720720" cy="242280"/>
            <a:chOff x="8696122" y="2816981"/>
            <a:chExt cx="720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3079A2-4332-4DE4-BA18-15025E3415B2}"/>
                    </a:ext>
                  </a:extLst>
                </p14:cNvPr>
                <p14:cNvContentPartPr/>
                <p14:nvPr/>
              </p14:nvContentPartPr>
              <p14:xfrm>
                <a:off x="8696122" y="2884661"/>
                <a:ext cx="176400" cy="17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3079A2-4332-4DE4-BA18-15025E3415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7482" y="2876021"/>
                  <a:ext cx="194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C9B403-F563-4424-8097-3DA82FC34FC9}"/>
                    </a:ext>
                  </a:extLst>
                </p14:cNvPr>
                <p14:cNvContentPartPr/>
                <p14:nvPr/>
              </p14:nvContentPartPr>
              <p14:xfrm>
                <a:off x="8938402" y="2840021"/>
                <a:ext cx="44640" cy="14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C9B403-F563-4424-8097-3DA82FC34F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29762" y="2831021"/>
                  <a:ext cx="62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14E768-C44C-4EE2-8BB5-DBAB839E8FEC}"/>
                    </a:ext>
                  </a:extLst>
                </p14:cNvPr>
                <p14:cNvContentPartPr/>
                <p14:nvPr/>
              </p14:nvContentPartPr>
              <p14:xfrm>
                <a:off x="9032722" y="2838581"/>
                <a:ext cx="80280" cy="16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14E768-C44C-4EE2-8BB5-DBAB839E8F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24082" y="2829941"/>
                  <a:ext cx="97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DA8C5A-20CD-4B55-86D9-9EE8616B7C8F}"/>
                    </a:ext>
                  </a:extLst>
                </p14:cNvPr>
                <p14:cNvContentPartPr/>
                <p14:nvPr/>
              </p14:nvContentPartPr>
              <p14:xfrm>
                <a:off x="9017242" y="2875301"/>
                <a:ext cx="89640" cy="3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DA8C5A-20CD-4B55-86D9-9EE8616B7C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08242" y="2866301"/>
                  <a:ext cx="107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8AA474-2FB0-4E4A-9B69-3DC613A4EB94}"/>
                    </a:ext>
                  </a:extLst>
                </p14:cNvPr>
                <p14:cNvContentPartPr/>
                <p14:nvPr/>
              </p14:nvContentPartPr>
              <p14:xfrm>
                <a:off x="9183202" y="2816981"/>
                <a:ext cx="25200" cy="154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8AA474-2FB0-4E4A-9B69-3DC613A4EB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74202" y="2807981"/>
                  <a:ext cx="42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FCCB9E-19AF-482E-9B74-8B346F34BC93}"/>
                    </a:ext>
                  </a:extLst>
                </p14:cNvPr>
                <p14:cNvContentPartPr/>
                <p14:nvPr/>
              </p14:nvContentPartPr>
              <p14:xfrm>
                <a:off x="9303802" y="2882861"/>
                <a:ext cx="113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FCCB9E-19AF-482E-9B74-8B346F34BC9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94802" y="2874221"/>
                  <a:ext cx="13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F49A23-9355-493C-9874-5D2E6F7F1404}"/>
                    </a:ext>
                  </a:extLst>
                </p14:cNvPr>
                <p14:cNvContentPartPr/>
                <p14:nvPr/>
              </p14:nvContentPartPr>
              <p14:xfrm>
                <a:off x="9325762" y="2961341"/>
                <a:ext cx="7272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F49A23-9355-493C-9874-5D2E6F7F140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7122" y="2952341"/>
                  <a:ext cx="90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400993-604F-434B-92A0-15E8E4546196}"/>
              </a:ext>
            </a:extLst>
          </p:cNvPr>
          <p:cNvGrpSpPr/>
          <p:nvPr/>
        </p:nvGrpSpPr>
        <p:grpSpPr>
          <a:xfrm>
            <a:off x="9593602" y="2548061"/>
            <a:ext cx="945360" cy="646920"/>
            <a:chOff x="9593602" y="2548061"/>
            <a:chExt cx="94536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1A5955-61D0-4499-BAA7-B5D7909BFCBA}"/>
                    </a:ext>
                  </a:extLst>
                </p14:cNvPr>
                <p14:cNvContentPartPr/>
                <p14:nvPr/>
              </p14:nvContentPartPr>
              <p14:xfrm>
                <a:off x="9593602" y="2899061"/>
                <a:ext cx="106920" cy="1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1A5955-61D0-4499-BAA7-B5D7909BFC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84602" y="2890061"/>
                  <a:ext cx="124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10641B-C559-4553-95D3-6306FCB03FB2}"/>
                    </a:ext>
                  </a:extLst>
                </p14:cNvPr>
                <p14:cNvContentPartPr/>
                <p14:nvPr/>
              </p14:nvContentPartPr>
              <p14:xfrm>
                <a:off x="9802762" y="2726261"/>
                <a:ext cx="177120" cy="24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10641B-C559-4553-95D3-6306FCB03F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93762" y="2717621"/>
                  <a:ext cx="194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40BCD0-E39F-4B2C-9283-F898D8E256DC}"/>
                    </a:ext>
                  </a:extLst>
                </p14:cNvPr>
                <p14:cNvContentPartPr/>
                <p14:nvPr/>
              </p14:nvContentPartPr>
              <p14:xfrm>
                <a:off x="9854962" y="2846501"/>
                <a:ext cx="8352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40BCD0-E39F-4B2C-9283-F898D8E256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45962" y="2837501"/>
                  <a:ext cx="101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70B372-33DE-4F41-B2EB-2DB99C0AC63F}"/>
                    </a:ext>
                  </a:extLst>
                </p14:cNvPr>
                <p14:cNvContentPartPr/>
                <p14:nvPr/>
              </p14:nvContentPartPr>
              <p14:xfrm>
                <a:off x="10058722" y="2867021"/>
                <a:ext cx="98280" cy="12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70B372-33DE-4F41-B2EB-2DB99C0AC6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49722" y="2858021"/>
                  <a:ext cx="115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D11615-A9F1-4FC9-B37D-F8FA82D316F6}"/>
                    </a:ext>
                  </a:extLst>
                </p14:cNvPr>
                <p14:cNvContentPartPr/>
                <p14:nvPr/>
              </p14:nvContentPartPr>
              <p14:xfrm>
                <a:off x="10132882" y="2861621"/>
                <a:ext cx="86760" cy="10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D11615-A9F1-4FC9-B37D-F8FA82D316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23882" y="2852981"/>
                  <a:ext cx="104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B6F0D1-ED56-4C8A-953E-ABC4F071900F}"/>
                    </a:ext>
                  </a:extLst>
                </p14:cNvPr>
                <p14:cNvContentPartPr/>
                <p14:nvPr/>
              </p14:nvContentPartPr>
              <p14:xfrm>
                <a:off x="10263922" y="2802581"/>
                <a:ext cx="17640" cy="14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B6F0D1-ED56-4C8A-953E-ABC4F071900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55282" y="2793941"/>
                  <a:ext cx="3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74384B-4B91-4B26-8404-C8729D6CC115}"/>
                    </a:ext>
                  </a:extLst>
                </p14:cNvPr>
                <p14:cNvContentPartPr/>
                <p14:nvPr/>
              </p14:nvContentPartPr>
              <p14:xfrm>
                <a:off x="10342402" y="2816261"/>
                <a:ext cx="54720" cy="13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74384B-4B91-4B26-8404-C8729D6CC1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33762" y="2807261"/>
                  <a:ext cx="72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781F546-22AA-4913-BDB0-38A8F6AF19C7}"/>
                    </a:ext>
                  </a:extLst>
                </p14:cNvPr>
                <p14:cNvContentPartPr/>
                <p14:nvPr/>
              </p14:nvContentPartPr>
              <p14:xfrm>
                <a:off x="10288402" y="2890781"/>
                <a:ext cx="110880" cy="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781F546-22AA-4913-BDB0-38A8F6AF19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79402" y="2881781"/>
                  <a:ext cx="12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0AB6F3-F0EA-4F99-AE30-4CB244E0A49C}"/>
                    </a:ext>
                  </a:extLst>
                </p14:cNvPr>
                <p14:cNvContentPartPr/>
                <p14:nvPr/>
              </p14:nvContentPartPr>
              <p14:xfrm>
                <a:off x="10455802" y="2803301"/>
                <a:ext cx="83160" cy="138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0AB6F3-F0EA-4F99-AE30-4CB244E0A49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47162" y="2794661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70D156-319F-4D36-8FAB-CDA588EF6FBA}"/>
                    </a:ext>
                  </a:extLst>
                </p14:cNvPr>
                <p14:cNvContentPartPr/>
                <p14:nvPr/>
              </p14:nvContentPartPr>
              <p14:xfrm>
                <a:off x="10092922" y="3020381"/>
                <a:ext cx="98640" cy="4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70D156-319F-4D36-8FAB-CDA588EF6F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83922" y="3011741"/>
                  <a:ext cx="11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2F26DDA-EC93-473E-9FE1-B1BD1336138E}"/>
                    </a:ext>
                  </a:extLst>
                </p14:cNvPr>
                <p14:cNvContentPartPr/>
                <p14:nvPr/>
              </p14:nvContentPartPr>
              <p14:xfrm>
                <a:off x="10107322" y="3045221"/>
                <a:ext cx="60840" cy="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F26DDA-EC93-473E-9FE1-B1BD133613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98322" y="3036581"/>
                  <a:ext cx="78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98C96A2-FCA7-42AF-9EAA-B05E318B3BC3}"/>
                    </a:ext>
                  </a:extLst>
                </p14:cNvPr>
                <p14:cNvContentPartPr/>
                <p14:nvPr/>
              </p14:nvContentPartPr>
              <p14:xfrm>
                <a:off x="9691522" y="2562821"/>
                <a:ext cx="200160" cy="35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98C96A2-FCA7-42AF-9EAA-B05E318B3BC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2882" y="2553821"/>
                  <a:ext cx="217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74A83E-9D7E-417D-94DB-04B7F27A1212}"/>
                    </a:ext>
                  </a:extLst>
                </p14:cNvPr>
                <p14:cNvContentPartPr/>
                <p14:nvPr/>
              </p14:nvContentPartPr>
              <p14:xfrm>
                <a:off x="9690082" y="3010661"/>
                <a:ext cx="262800" cy="4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74A83E-9D7E-417D-94DB-04B7F27A12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81442" y="3001661"/>
                  <a:ext cx="28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549F9A-4B10-4D05-9BD3-64EC2214E9D0}"/>
                    </a:ext>
                  </a:extLst>
                </p14:cNvPr>
                <p14:cNvContentPartPr/>
                <p14:nvPr/>
              </p14:nvContentPartPr>
              <p14:xfrm>
                <a:off x="9808522" y="2548061"/>
                <a:ext cx="218880" cy="42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549F9A-4B10-4D05-9BD3-64EC2214E9D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99522" y="2539421"/>
                  <a:ext cx="2365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003850-41EB-4EC8-96EC-C3CE5C8F2A41}"/>
                    </a:ext>
                  </a:extLst>
                </p14:cNvPr>
                <p14:cNvContentPartPr/>
                <p14:nvPr/>
              </p14:nvContentPartPr>
              <p14:xfrm>
                <a:off x="9842002" y="3079061"/>
                <a:ext cx="7560" cy="11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003850-41EB-4EC8-96EC-C3CE5C8F2A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33002" y="3070061"/>
                  <a:ext cx="25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5A64179-50CE-491B-9074-18F045B855BE}"/>
                    </a:ext>
                  </a:extLst>
                </p14:cNvPr>
                <p14:cNvContentPartPr/>
                <p14:nvPr/>
              </p14:nvContentPartPr>
              <p14:xfrm>
                <a:off x="9802762" y="3015341"/>
                <a:ext cx="74520" cy="7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5A64179-50CE-491B-9074-18F045B855B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94122" y="3006341"/>
                  <a:ext cx="921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D926AF-88C5-45F8-BEA7-F65B5CF3CC42}"/>
              </a:ext>
            </a:extLst>
          </p:cNvPr>
          <p:cNvGrpSpPr/>
          <p:nvPr/>
        </p:nvGrpSpPr>
        <p:grpSpPr>
          <a:xfrm>
            <a:off x="8000242" y="2728421"/>
            <a:ext cx="635040" cy="435960"/>
            <a:chOff x="8000242" y="2728421"/>
            <a:chExt cx="635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0A1561-56F6-4F75-A683-5A89591B84DF}"/>
                    </a:ext>
                  </a:extLst>
                </p14:cNvPr>
                <p14:cNvContentPartPr/>
                <p14:nvPr/>
              </p14:nvContentPartPr>
              <p14:xfrm>
                <a:off x="8034082" y="2892221"/>
                <a:ext cx="91080" cy="164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0A1561-56F6-4F75-A683-5A89591B84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25082" y="2883221"/>
                  <a:ext cx="108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D80F63C-46FD-4A17-B0AB-F7E299565F62}"/>
                    </a:ext>
                  </a:extLst>
                </p14:cNvPr>
                <p14:cNvContentPartPr/>
                <p14:nvPr/>
              </p14:nvContentPartPr>
              <p14:xfrm>
                <a:off x="8000242" y="2951621"/>
                <a:ext cx="109440" cy="51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D80F63C-46FD-4A17-B0AB-F7E299565F6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91602" y="2942621"/>
                  <a:ext cx="12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6871504-EBE0-4127-856F-B9AF0267B698}"/>
                    </a:ext>
                  </a:extLst>
                </p14:cNvPr>
                <p14:cNvContentPartPr/>
                <p14:nvPr/>
              </p14:nvContentPartPr>
              <p14:xfrm>
                <a:off x="8019682" y="2728421"/>
                <a:ext cx="4680" cy="9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6871504-EBE0-4127-856F-B9AF0267B6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10682" y="2719421"/>
                  <a:ext cx="22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A13EC3A-AFC9-4954-8FA2-E5CCD93EFB41}"/>
                    </a:ext>
                  </a:extLst>
                </p14:cNvPr>
                <p14:cNvContentPartPr/>
                <p14:nvPr/>
              </p14:nvContentPartPr>
              <p14:xfrm>
                <a:off x="8051722" y="2740301"/>
                <a:ext cx="5400" cy="9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A13EC3A-AFC9-4954-8FA2-E5CCD93EFB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43082" y="2731661"/>
                  <a:ext cx="23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F698C2-0436-4550-A118-C426270BED4E}"/>
                    </a:ext>
                  </a:extLst>
                </p14:cNvPr>
                <p14:cNvContentPartPr/>
                <p14:nvPr/>
              </p14:nvContentPartPr>
              <p14:xfrm>
                <a:off x="8113642" y="2928581"/>
                <a:ext cx="91080" cy="167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F698C2-0436-4550-A118-C426270BED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05002" y="2919581"/>
                  <a:ext cx="108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092ABA-FD56-4643-A516-900CECDCB366}"/>
                    </a:ext>
                  </a:extLst>
                </p14:cNvPr>
                <p14:cNvContentPartPr/>
                <p14:nvPr/>
              </p14:nvContentPartPr>
              <p14:xfrm>
                <a:off x="8215882" y="2926061"/>
                <a:ext cx="57240" cy="11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092ABA-FD56-4643-A516-900CECDCB3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06882" y="2917061"/>
                  <a:ext cx="74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EF1587-9A84-41B7-9D2D-A0EF9BD5AEB6}"/>
                    </a:ext>
                  </a:extLst>
                </p14:cNvPr>
                <p14:cNvContentPartPr/>
                <p14:nvPr/>
              </p14:nvContentPartPr>
              <p14:xfrm>
                <a:off x="8237842" y="2938661"/>
                <a:ext cx="114480" cy="225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EF1587-9A84-41B7-9D2D-A0EF9BD5AE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28842" y="2930021"/>
                  <a:ext cx="132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206EB3-44CC-43E5-A9DD-89677114C124}"/>
                    </a:ext>
                  </a:extLst>
                </p14:cNvPr>
                <p14:cNvContentPartPr/>
                <p14:nvPr/>
              </p14:nvContentPartPr>
              <p14:xfrm>
                <a:off x="8362042" y="2952341"/>
                <a:ext cx="111600" cy="81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206EB3-44CC-43E5-A9DD-89677114C12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53042" y="2943341"/>
                  <a:ext cx="129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9020D7-DE67-4EA8-949D-EC2512924E1D}"/>
                    </a:ext>
                  </a:extLst>
                </p14:cNvPr>
                <p14:cNvContentPartPr/>
                <p14:nvPr/>
              </p14:nvContentPartPr>
              <p14:xfrm>
                <a:off x="8448082" y="2933621"/>
                <a:ext cx="87120" cy="10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9020D7-DE67-4EA8-949D-EC2512924E1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39442" y="2924621"/>
                  <a:ext cx="104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AEDFEF-3F6A-4877-B6C1-C1A05E643F0C}"/>
                    </a:ext>
                  </a:extLst>
                </p14:cNvPr>
                <p14:cNvContentPartPr/>
                <p14:nvPr/>
              </p14:nvContentPartPr>
              <p14:xfrm>
                <a:off x="8600002" y="2931821"/>
                <a:ext cx="23760" cy="1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AEDFEF-3F6A-4877-B6C1-C1A05E643F0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91002" y="2922821"/>
                  <a:ext cx="4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155537-3FE0-492D-9FA8-F802F82254F0}"/>
                    </a:ext>
                  </a:extLst>
                </p14:cNvPr>
                <p14:cNvContentPartPr/>
                <p14:nvPr/>
              </p14:nvContentPartPr>
              <p14:xfrm>
                <a:off x="8588482" y="2990861"/>
                <a:ext cx="46800" cy="17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155537-3FE0-492D-9FA8-F802F82254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79842" y="2981861"/>
                  <a:ext cx="644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BDF2B2B-04B7-40E9-9C5F-CC41C4FFCFA7}"/>
              </a:ext>
            </a:extLst>
          </p:cNvPr>
          <p:cNvGrpSpPr/>
          <p:nvPr/>
        </p:nvGrpSpPr>
        <p:grpSpPr>
          <a:xfrm>
            <a:off x="8821762" y="3659381"/>
            <a:ext cx="525600" cy="176400"/>
            <a:chOff x="8821762" y="3659381"/>
            <a:chExt cx="52560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991B700-8DED-4B43-8F2C-C9A6B80E519A}"/>
                    </a:ext>
                  </a:extLst>
                </p14:cNvPr>
                <p14:cNvContentPartPr/>
                <p14:nvPr/>
              </p14:nvContentPartPr>
              <p14:xfrm>
                <a:off x="8821762" y="3694661"/>
                <a:ext cx="113760" cy="137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991B700-8DED-4B43-8F2C-C9A6B80E519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12762" y="3685661"/>
                  <a:ext cx="13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E7A8DFF-937A-402C-BE31-FADB44BC336F}"/>
                    </a:ext>
                  </a:extLst>
                </p14:cNvPr>
                <p14:cNvContentPartPr/>
                <p14:nvPr/>
              </p14:nvContentPartPr>
              <p14:xfrm>
                <a:off x="8991322" y="3659381"/>
                <a:ext cx="61560" cy="155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E7A8DFF-937A-402C-BE31-FADB44BC33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82682" y="3650381"/>
                  <a:ext cx="79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AE263E9-F0EA-4907-A6AE-D1F0211401CF}"/>
                    </a:ext>
                  </a:extLst>
                </p14:cNvPr>
                <p14:cNvContentPartPr/>
                <p14:nvPr/>
              </p14:nvContentPartPr>
              <p14:xfrm>
                <a:off x="9085642" y="3665141"/>
                <a:ext cx="11160" cy="170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AE263E9-F0EA-4907-A6AE-D1F0211401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76642" y="3656141"/>
                  <a:ext cx="28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9E1EC1-973F-4165-BBF5-4869193C8307}"/>
                    </a:ext>
                  </a:extLst>
                </p14:cNvPr>
                <p14:cNvContentPartPr/>
                <p14:nvPr/>
              </p14:nvContentPartPr>
              <p14:xfrm>
                <a:off x="9007882" y="3689261"/>
                <a:ext cx="181080" cy="10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9E1EC1-973F-4165-BBF5-4869193C830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98882" y="3680621"/>
                  <a:ext cx="198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4CAEE9-448B-4F1D-8CDA-26A2A1D3E332}"/>
                    </a:ext>
                  </a:extLst>
                </p14:cNvPr>
                <p14:cNvContentPartPr/>
                <p14:nvPr/>
              </p14:nvContentPartPr>
              <p14:xfrm>
                <a:off x="9259522" y="3723821"/>
                <a:ext cx="8784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4CAEE9-448B-4F1D-8CDA-26A2A1D3E3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50522" y="3715181"/>
                  <a:ext cx="10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37E940-DCC4-4B21-ACE6-E0395DF1B807}"/>
                    </a:ext>
                  </a:extLst>
                </p14:cNvPr>
                <p14:cNvContentPartPr/>
                <p14:nvPr/>
              </p14:nvContentPartPr>
              <p14:xfrm>
                <a:off x="9273202" y="3785021"/>
                <a:ext cx="5940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37E940-DCC4-4B21-ACE6-E0395DF1B8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64202" y="3776381"/>
                  <a:ext cx="770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A7A3FA8-D66C-4688-A7EE-8128FB33E228}"/>
              </a:ext>
            </a:extLst>
          </p:cNvPr>
          <p:cNvGrpSpPr/>
          <p:nvPr/>
        </p:nvGrpSpPr>
        <p:grpSpPr>
          <a:xfrm>
            <a:off x="9526282" y="3524381"/>
            <a:ext cx="1008000" cy="253800"/>
            <a:chOff x="9526282" y="3524381"/>
            <a:chExt cx="10080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800E849-5606-4CF0-8CE7-8AA65A9723E2}"/>
                    </a:ext>
                  </a:extLst>
                </p14:cNvPr>
                <p14:cNvContentPartPr/>
                <p14:nvPr/>
              </p14:nvContentPartPr>
              <p14:xfrm>
                <a:off x="9526282" y="3734981"/>
                <a:ext cx="124200" cy="1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800E849-5606-4CF0-8CE7-8AA65A9723E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517282" y="3726341"/>
                  <a:ext cx="141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EECCE99-F3F8-4FFF-8B15-98734141CB55}"/>
                    </a:ext>
                  </a:extLst>
                </p14:cNvPr>
                <p14:cNvContentPartPr/>
                <p14:nvPr/>
              </p14:nvContentPartPr>
              <p14:xfrm>
                <a:off x="9767842" y="3553901"/>
                <a:ext cx="143280" cy="224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EECCE99-F3F8-4FFF-8B15-98734141CB5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59202" y="3545261"/>
                  <a:ext cx="160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7EF9F8-64B9-4648-94CD-F77A1D5B783E}"/>
                    </a:ext>
                  </a:extLst>
                </p14:cNvPr>
                <p14:cNvContentPartPr/>
                <p14:nvPr/>
              </p14:nvContentPartPr>
              <p14:xfrm>
                <a:off x="9800602" y="3675941"/>
                <a:ext cx="9288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7EF9F8-64B9-4648-94CD-F77A1D5B783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91962" y="3667301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387C64-8791-412E-8980-7A3B98F58FEA}"/>
                    </a:ext>
                  </a:extLst>
                </p14:cNvPr>
                <p14:cNvContentPartPr/>
                <p14:nvPr/>
              </p14:nvContentPartPr>
              <p14:xfrm>
                <a:off x="10018762" y="3671981"/>
                <a:ext cx="128880" cy="9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387C64-8791-412E-8980-7A3B98F58FE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09762" y="3663341"/>
                  <a:ext cx="146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A9DE02-6506-4F1B-A286-E4AC3303343B}"/>
                    </a:ext>
                  </a:extLst>
                </p14:cNvPr>
                <p14:cNvContentPartPr/>
                <p14:nvPr/>
              </p14:nvContentPartPr>
              <p14:xfrm>
                <a:off x="10164202" y="3649661"/>
                <a:ext cx="91080" cy="9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A9DE02-6506-4F1B-A286-E4AC3303343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55202" y="3641021"/>
                  <a:ext cx="108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D226F7-C534-44B5-803A-1E1275B9376A}"/>
                    </a:ext>
                  </a:extLst>
                </p14:cNvPr>
                <p14:cNvContentPartPr/>
                <p14:nvPr/>
              </p14:nvContentPartPr>
              <p14:xfrm>
                <a:off x="10043602" y="3524381"/>
                <a:ext cx="128520" cy="81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D226F7-C534-44B5-803A-1E1275B9376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34962" y="3515741"/>
                  <a:ext cx="146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BCF8FE-5CB5-4B68-AA5A-768771B388E9}"/>
                    </a:ext>
                  </a:extLst>
                </p14:cNvPr>
                <p14:cNvContentPartPr/>
                <p14:nvPr/>
              </p14:nvContentPartPr>
              <p14:xfrm>
                <a:off x="10304962" y="3586301"/>
                <a:ext cx="49320" cy="15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BCF8FE-5CB5-4B68-AA5A-768771B388E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95962" y="3577301"/>
                  <a:ext cx="66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856D76-0502-4129-B820-E521B61027E1}"/>
                    </a:ext>
                  </a:extLst>
                </p14:cNvPr>
                <p14:cNvContentPartPr/>
                <p14:nvPr/>
              </p14:nvContentPartPr>
              <p14:xfrm>
                <a:off x="10402162" y="3606101"/>
                <a:ext cx="50400" cy="131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856D76-0502-4129-B820-E521B61027E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93522" y="3597101"/>
                  <a:ext cx="68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BCB615-A951-41CC-A454-4D20F594DFC9}"/>
                    </a:ext>
                  </a:extLst>
                </p14:cNvPr>
                <p14:cNvContentPartPr/>
                <p14:nvPr/>
              </p14:nvContentPartPr>
              <p14:xfrm>
                <a:off x="10364002" y="3661181"/>
                <a:ext cx="85320" cy="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BCB615-A951-41CC-A454-4D20F594DFC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55002" y="3652541"/>
                  <a:ext cx="102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DDAD57-DAC7-40F2-A143-C8635D3F58BC}"/>
                    </a:ext>
                  </a:extLst>
                </p14:cNvPr>
                <p14:cNvContentPartPr/>
                <p14:nvPr/>
              </p14:nvContentPartPr>
              <p14:xfrm>
                <a:off x="10508002" y="3608621"/>
                <a:ext cx="26280" cy="147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DDAD57-DAC7-40F2-A143-C8635D3F58B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99002" y="3599621"/>
                  <a:ext cx="439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55DA188-0F6B-4068-8B46-33BDAB0B7723}"/>
              </a:ext>
            </a:extLst>
          </p:cNvPr>
          <p:cNvGrpSpPr/>
          <p:nvPr/>
        </p:nvGrpSpPr>
        <p:grpSpPr>
          <a:xfrm>
            <a:off x="10148362" y="3864221"/>
            <a:ext cx="183600" cy="25920"/>
            <a:chOff x="10148362" y="3864221"/>
            <a:chExt cx="18360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AA166E-1E8F-4712-8F3B-66874C4F8DF8}"/>
                    </a:ext>
                  </a:extLst>
                </p14:cNvPr>
                <p14:cNvContentPartPr/>
                <p14:nvPr/>
              </p14:nvContentPartPr>
              <p14:xfrm>
                <a:off x="10148362" y="3864221"/>
                <a:ext cx="18360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AA166E-1E8F-4712-8F3B-66874C4F8DF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39722" y="3855221"/>
                  <a:ext cx="20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6F5DFC-EAC2-4C54-A7D1-006266AC3B45}"/>
                    </a:ext>
                  </a:extLst>
                </p14:cNvPr>
                <p14:cNvContentPartPr/>
                <p14:nvPr/>
              </p14:nvContentPartPr>
              <p14:xfrm>
                <a:off x="10199122" y="3882581"/>
                <a:ext cx="8352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6F5DFC-EAC2-4C54-A7D1-006266AC3B4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90482" y="3873581"/>
                  <a:ext cx="10116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9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83E9B-BF02-4D60-ABC2-8D0E570D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8FDF-95B1-4558-8C6A-4D6A46F535BD}" type="datetime1">
              <a:rPr lang="el-GR" smtClean="0"/>
              <a:t>31/10/2022</a:t>
            </a:fld>
            <a:endParaRPr lang="el-G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A1F54-AD9B-4579-967C-6AD6A234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F078-907F-44F7-B229-5C0BAC81E922}" type="slidenum">
              <a:rPr lang="el-GR" smtClean="0"/>
              <a:t>23</a:t>
            </a:fld>
            <a:endParaRPr lang="el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07E940-C106-4EC0-BE45-A24F45E52CB1}"/>
              </a:ext>
            </a:extLst>
          </p:cNvPr>
          <p:cNvGrpSpPr/>
          <p:nvPr/>
        </p:nvGrpSpPr>
        <p:grpSpPr>
          <a:xfrm>
            <a:off x="714922" y="168101"/>
            <a:ext cx="1702800" cy="380880"/>
            <a:chOff x="714922" y="168101"/>
            <a:chExt cx="170280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3948A7-793A-4208-94B4-FDA3F5FBF2BB}"/>
                    </a:ext>
                  </a:extLst>
                </p14:cNvPr>
                <p14:cNvContentPartPr/>
                <p14:nvPr/>
              </p14:nvContentPartPr>
              <p14:xfrm>
                <a:off x="714922" y="168101"/>
                <a:ext cx="133560" cy="24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3948A7-793A-4208-94B4-FDA3F5FBF2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5922" y="159461"/>
                  <a:ext cx="151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B62401-01E8-4E43-A29B-A4A6026A4DB2}"/>
                    </a:ext>
                  </a:extLst>
                </p14:cNvPr>
                <p14:cNvContentPartPr/>
                <p14:nvPr/>
              </p14:nvContentPartPr>
              <p14:xfrm>
                <a:off x="741202" y="212021"/>
                <a:ext cx="116280" cy="22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B62401-01E8-4E43-A29B-A4A6026A4D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202" y="203021"/>
                  <a:ext cx="133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938C57-109C-45C2-AB7C-81DA341811C4}"/>
                    </a:ext>
                  </a:extLst>
                </p14:cNvPr>
                <p14:cNvContentPartPr/>
                <p14:nvPr/>
              </p14:nvContentPartPr>
              <p14:xfrm>
                <a:off x="937762" y="359981"/>
                <a:ext cx="87480" cy="116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938C57-109C-45C2-AB7C-81DA341811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9122" y="351341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72BEA8-C81E-412F-940C-701036118632}"/>
                    </a:ext>
                  </a:extLst>
                </p14:cNvPr>
                <p14:cNvContentPartPr/>
                <p14:nvPr/>
              </p14:nvContentPartPr>
              <p14:xfrm>
                <a:off x="1081402" y="314261"/>
                <a:ext cx="290520" cy="21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72BEA8-C81E-412F-940C-7010361186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402" y="305261"/>
                  <a:ext cx="308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5EA00E-453E-4C96-AEF6-70D47008995F}"/>
                    </a:ext>
                  </a:extLst>
                </p14:cNvPr>
                <p14:cNvContentPartPr/>
                <p14:nvPr/>
              </p14:nvContentPartPr>
              <p14:xfrm>
                <a:off x="1392082" y="422981"/>
                <a:ext cx="35280" cy="9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5EA00E-453E-4C96-AEF6-70D4700899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3082" y="413981"/>
                  <a:ext cx="52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FFF97D-3FCA-4879-AA12-65C4C5ED5761}"/>
                    </a:ext>
                  </a:extLst>
                </p14:cNvPr>
                <p14:cNvContentPartPr/>
                <p14:nvPr/>
              </p14:nvContentPartPr>
              <p14:xfrm>
                <a:off x="1395682" y="422981"/>
                <a:ext cx="319680" cy="12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FFF97D-3FCA-4879-AA12-65C4C5ED57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6682" y="413981"/>
                  <a:ext cx="337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D9F2A2-4CC2-421B-948B-9793B2BC333E}"/>
                    </a:ext>
                  </a:extLst>
                </p14:cNvPr>
                <p14:cNvContentPartPr/>
                <p14:nvPr/>
              </p14:nvContentPartPr>
              <p14:xfrm>
                <a:off x="1627522" y="327941"/>
                <a:ext cx="6120" cy="8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D9F2A2-4CC2-421B-948B-9793B2BC33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18522" y="318941"/>
                  <a:ext cx="2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865C53-1A34-496D-9FD9-AFAC5827FF5F}"/>
                    </a:ext>
                  </a:extLst>
                </p14:cNvPr>
                <p14:cNvContentPartPr/>
                <p14:nvPr/>
              </p14:nvContentPartPr>
              <p14:xfrm>
                <a:off x="1743442" y="429821"/>
                <a:ext cx="674280" cy="119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865C53-1A34-496D-9FD9-AFAC5827FF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4802" y="421181"/>
                  <a:ext cx="6919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551153-D974-4F44-A0AD-E4397C22D4B8}"/>
              </a:ext>
            </a:extLst>
          </p:cNvPr>
          <p:cNvGrpSpPr/>
          <p:nvPr/>
        </p:nvGrpSpPr>
        <p:grpSpPr>
          <a:xfrm>
            <a:off x="2661802" y="141821"/>
            <a:ext cx="5000400" cy="519480"/>
            <a:chOff x="2661802" y="141821"/>
            <a:chExt cx="50004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0FB714-3936-4A30-A78B-A3591F979878}"/>
                    </a:ext>
                  </a:extLst>
                </p14:cNvPr>
                <p14:cNvContentPartPr/>
                <p14:nvPr/>
              </p14:nvContentPartPr>
              <p14:xfrm>
                <a:off x="2699962" y="141821"/>
                <a:ext cx="171720" cy="2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0FB714-3936-4A30-A78B-A3591F9798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0962" y="133181"/>
                  <a:ext cx="189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B30E60-D57B-46BD-8373-B3B207B82A14}"/>
                    </a:ext>
                  </a:extLst>
                </p14:cNvPr>
                <p14:cNvContentPartPr/>
                <p14:nvPr/>
              </p14:nvContentPartPr>
              <p14:xfrm>
                <a:off x="2661802" y="181781"/>
                <a:ext cx="167040" cy="334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B30E60-D57B-46BD-8373-B3B207B82A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53162" y="172781"/>
                  <a:ext cx="184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A0AF07-545C-40AB-A010-30D22C3DFDC4}"/>
                    </a:ext>
                  </a:extLst>
                </p14:cNvPr>
                <p14:cNvContentPartPr/>
                <p14:nvPr/>
              </p14:nvContentPartPr>
              <p14:xfrm>
                <a:off x="2682682" y="348461"/>
                <a:ext cx="15588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A0AF07-545C-40AB-A010-30D22C3DFD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3682" y="339461"/>
                  <a:ext cx="173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98FF66-5A52-447E-92AE-0C7720C1A40A}"/>
                    </a:ext>
                  </a:extLst>
                </p14:cNvPr>
                <p14:cNvContentPartPr/>
                <p14:nvPr/>
              </p14:nvContentPartPr>
              <p14:xfrm>
                <a:off x="2885722" y="384101"/>
                <a:ext cx="116640" cy="22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98FF66-5A52-447E-92AE-0C7720C1A4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6722" y="375101"/>
                  <a:ext cx="134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D4BD1A-A16D-4AC9-BD6F-699F79AE0F04}"/>
                    </a:ext>
                  </a:extLst>
                </p14:cNvPr>
                <p14:cNvContentPartPr/>
                <p14:nvPr/>
              </p14:nvContentPartPr>
              <p14:xfrm>
                <a:off x="3038002" y="416501"/>
                <a:ext cx="104760" cy="14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D4BD1A-A16D-4AC9-BD6F-699F79AE0F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29362" y="407501"/>
                  <a:ext cx="12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3DEE36-B8E3-4CF0-8665-BCED8032415F}"/>
                    </a:ext>
                  </a:extLst>
                </p14:cNvPr>
                <p14:cNvContentPartPr/>
                <p14:nvPr/>
              </p14:nvContentPartPr>
              <p14:xfrm>
                <a:off x="3066802" y="397061"/>
                <a:ext cx="254160" cy="24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3DEE36-B8E3-4CF0-8665-BCED803241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7802" y="388421"/>
                  <a:ext cx="271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06B7FE-25EC-4C5D-B59C-33E882B29646}"/>
                    </a:ext>
                  </a:extLst>
                </p14:cNvPr>
                <p14:cNvContentPartPr/>
                <p14:nvPr/>
              </p14:nvContentPartPr>
              <p14:xfrm>
                <a:off x="3304762" y="361421"/>
                <a:ext cx="130320" cy="258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06B7FE-25EC-4C5D-B59C-33E882B296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6122" y="352421"/>
                  <a:ext cx="147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85A0E2-DC92-48E4-A3B6-BA82E4CEB2E5}"/>
                    </a:ext>
                  </a:extLst>
                </p14:cNvPr>
                <p14:cNvContentPartPr/>
                <p14:nvPr/>
              </p14:nvContentPartPr>
              <p14:xfrm>
                <a:off x="3483322" y="424061"/>
                <a:ext cx="25920" cy="12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85A0E2-DC92-48E4-A3B6-BA82E4CEB2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4322" y="415421"/>
                  <a:ext cx="4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E30523-0968-4FFE-BD89-3CC674075934}"/>
                    </a:ext>
                  </a:extLst>
                </p14:cNvPr>
                <p14:cNvContentPartPr/>
                <p14:nvPr/>
              </p14:nvContentPartPr>
              <p14:xfrm>
                <a:off x="3585922" y="397421"/>
                <a:ext cx="1800" cy="26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E30523-0968-4FFE-BD89-3CC6740759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76922" y="388421"/>
                  <a:ext cx="19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A278BD-1EFE-4A58-8AD5-426F1DCCDE8C}"/>
                    </a:ext>
                  </a:extLst>
                </p14:cNvPr>
                <p14:cNvContentPartPr/>
                <p14:nvPr/>
              </p14:nvContentPartPr>
              <p14:xfrm>
                <a:off x="3597802" y="439541"/>
                <a:ext cx="298440" cy="9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A278BD-1EFE-4A58-8AD5-426F1DCCDE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9162" y="430901"/>
                  <a:ext cx="316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F6A288-CE87-46B5-AD19-AD2EDF1CD539}"/>
                    </a:ext>
                  </a:extLst>
                </p14:cNvPr>
                <p14:cNvContentPartPr/>
                <p14:nvPr/>
              </p14:nvContentPartPr>
              <p14:xfrm>
                <a:off x="3787522" y="363581"/>
                <a:ext cx="87120" cy="104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F6A288-CE87-46B5-AD19-AD2EDF1CD5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78882" y="354941"/>
                  <a:ext cx="104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121D5D-8D2A-4B04-BB64-8F765E78D3A0}"/>
                    </a:ext>
                  </a:extLst>
                </p14:cNvPr>
                <p14:cNvContentPartPr/>
                <p14:nvPr/>
              </p14:nvContentPartPr>
              <p14:xfrm>
                <a:off x="3917482" y="433421"/>
                <a:ext cx="306360" cy="8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121D5D-8D2A-4B04-BB64-8F765E78D3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08482" y="424781"/>
                  <a:ext cx="32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E3C34E-F943-4424-8434-549ABCAA8D2F}"/>
                    </a:ext>
                  </a:extLst>
                </p14:cNvPr>
                <p14:cNvContentPartPr/>
                <p14:nvPr/>
              </p14:nvContentPartPr>
              <p14:xfrm>
                <a:off x="4201882" y="375821"/>
                <a:ext cx="434160" cy="14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E3C34E-F943-4424-8434-549ABCAA8D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2882" y="366821"/>
                  <a:ext cx="451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6EC99CE-1432-496A-97E3-F2891F7279C4}"/>
                    </a:ext>
                  </a:extLst>
                </p14:cNvPr>
                <p14:cNvContentPartPr/>
                <p14:nvPr/>
              </p14:nvContentPartPr>
              <p14:xfrm>
                <a:off x="4781482" y="445661"/>
                <a:ext cx="111600" cy="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6EC99CE-1432-496A-97E3-F2891F7279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72482" y="437021"/>
                  <a:ext cx="12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755127-EF2F-4650-B192-68D377A548F9}"/>
                    </a:ext>
                  </a:extLst>
                </p14:cNvPr>
                <p14:cNvContentPartPr/>
                <p14:nvPr/>
              </p14:nvContentPartPr>
              <p14:xfrm>
                <a:off x="5139682" y="268181"/>
                <a:ext cx="38520" cy="219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755127-EF2F-4650-B192-68D377A548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1042" y="259541"/>
                  <a:ext cx="56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D01FDA-437B-4811-9869-8A27B8451A16}"/>
                    </a:ext>
                  </a:extLst>
                </p14:cNvPr>
                <p14:cNvContentPartPr/>
                <p14:nvPr/>
              </p14:nvContentPartPr>
              <p14:xfrm>
                <a:off x="5257042" y="258101"/>
                <a:ext cx="33840" cy="23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D01FDA-437B-4811-9869-8A27B8451A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8042" y="249101"/>
                  <a:ext cx="51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C88376-055D-40DA-B41C-4F2FC5F8ABE4}"/>
                    </a:ext>
                  </a:extLst>
                </p14:cNvPr>
                <p14:cNvContentPartPr/>
                <p14:nvPr/>
              </p14:nvContentPartPr>
              <p14:xfrm>
                <a:off x="5023762" y="283661"/>
                <a:ext cx="344160" cy="5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C88376-055D-40DA-B41C-4F2FC5F8AB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5122" y="274661"/>
                  <a:ext cx="361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375412-E9E4-4437-9552-A0089C870343}"/>
                    </a:ext>
                  </a:extLst>
                </p14:cNvPr>
                <p14:cNvContentPartPr/>
                <p14:nvPr/>
              </p14:nvContentPartPr>
              <p14:xfrm>
                <a:off x="5342002" y="374741"/>
                <a:ext cx="253440" cy="25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375412-E9E4-4437-9552-A0089C8703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33002" y="366101"/>
                  <a:ext cx="271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C97F69-DD1E-444D-9460-F94966B2AE92}"/>
                    </a:ext>
                  </a:extLst>
                </p14:cNvPr>
                <p14:cNvContentPartPr/>
                <p14:nvPr/>
              </p14:nvContentPartPr>
              <p14:xfrm>
                <a:off x="5616682" y="426581"/>
                <a:ext cx="380880" cy="12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C97F69-DD1E-444D-9460-F94966B2AE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07682" y="417941"/>
                  <a:ext cx="39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873EF0-D8E9-4E8C-8768-DCADCF939DF7}"/>
                    </a:ext>
                  </a:extLst>
                </p14:cNvPr>
                <p14:cNvContentPartPr/>
                <p14:nvPr/>
              </p14:nvContentPartPr>
              <p14:xfrm>
                <a:off x="6029602" y="440981"/>
                <a:ext cx="101880" cy="17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873EF0-D8E9-4E8C-8768-DCADCF939D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20602" y="432341"/>
                  <a:ext cx="119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027A72-7E14-4A63-A228-369E70AB3224}"/>
                    </a:ext>
                  </a:extLst>
                </p14:cNvPr>
                <p14:cNvContentPartPr/>
                <p14:nvPr/>
              </p14:nvContentPartPr>
              <p14:xfrm>
                <a:off x="6131122" y="414341"/>
                <a:ext cx="209880" cy="11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027A72-7E14-4A63-A228-369E70AB32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2122" y="405341"/>
                  <a:ext cx="22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A4AFA8-99C2-4B61-BA4A-DFE2D5C4CF21}"/>
                    </a:ext>
                  </a:extLst>
                </p14:cNvPr>
                <p14:cNvContentPartPr/>
                <p14:nvPr/>
              </p14:nvContentPartPr>
              <p14:xfrm>
                <a:off x="6330202" y="408941"/>
                <a:ext cx="69840" cy="13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A4AFA8-99C2-4B61-BA4A-DFE2D5C4CF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21202" y="400301"/>
                  <a:ext cx="87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6F117C-E2ED-4B94-A67C-97F2DDC847D0}"/>
                    </a:ext>
                  </a:extLst>
                </p14:cNvPr>
                <p14:cNvContentPartPr/>
                <p14:nvPr/>
              </p14:nvContentPartPr>
              <p14:xfrm>
                <a:off x="6472402" y="442781"/>
                <a:ext cx="15480" cy="11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6F117C-E2ED-4B94-A67C-97F2DDC847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63762" y="433781"/>
                  <a:ext cx="33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F1A5F9-E9A4-4EF3-9974-5D4805AD6200}"/>
                    </a:ext>
                  </a:extLst>
                </p14:cNvPr>
                <p14:cNvContentPartPr/>
                <p14:nvPr/>
              </p14:nvContentPartPr>
              <p14:xfrm>
                <a:off x="6568162" y="395261"/>
                <a:ext cx="4680" cy="228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F1A5F9-E9A4-4EF3-9974-5D4805AD62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59162" y="386621"/>
                  <a:ext cx="22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D8FEA9-6279-4A58-89BC-3E0BC8D71180}"/>
                    </a:ext>
                  </a:extLst>
                </p14:cNvPr>
                <p14:cNvContentPartPr/>
                <p14:nvPr/>
              </p14:nvContentPartPr>
              <p14:xfrm>
                <a:off x="6574642" y="461141"/>
                <a:ext cx="246600" cy="7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D8FEA9-6279-4A58-89BC-3E0BC8D711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65642" y="452501"/>
                  <a:ext cx="264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D5BA29-7B98-4BD2-BBB7-3DB61E5C95FA}"/>
                    </a:ext>
                  </a:extLst>
                </p14:cNvPr>
                <p14:cNvContentPartPr/>
                <p14:nvPr/>
              </p14:nvContentPartPr>
              <p14:xfrm>
                <a:off x="6742042" y="323261"/>
                <a:ext cx="61560" cy="151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D5BA29-7B98-4BD2-BBB7-3DB61E5C95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33402" y="314621"/>
                  <a:ext cx="79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B4B1A8-9753-4F52-8D3B-FD8FE52DC384}"/>
                    </a:ext>
                  </a:extLst>
                </p14:cNvPr>
                <p14:cNvContentPartPr/>
                <p14:nvPr/>
              </p14:nvContentPartPr>
              <p14:xfrm>
                <a:off x="6838162" y="412541"/>
                <a:ext cx="824040" cy="12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B4B1A8-9753-4F52-8D3B-FD8FE52DC3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29522" y="403541"/>
                  <a:ext cx="841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55BCDE-B75F-4E28-AEF0-DF6B88D7C29B}"/>
              </a:ext>
            </a:extLst>
          </p:cNvPr>
          <p:cNvGrpSpPr/>
          <p:nvPr/>
        </p:nvGrpSpPr>
        <p:grpSpPr>
          <a:xfrm>
            <a:off x="408202" y="875501"/>
            <a:ext cx="416520" cy="340200"/>
            <a:chOff x="408202" y="875501"/>
            <a:chExt cx="41652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26CB3D-210E-4733-8C53-C8400ACE4B76}"/>
                    </a:ext>
                  </a:extLst>
                </p14:cNvPr>
                <p14:cNvContentPartPr/>
                <p14:nvPr/>
              </p14:nvContentPartPr>
              <p14:xfrm>
                <a:off x="500362" y="875501"/>
                <a:ext cx="153360" cy="30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26CB3D-210E-4733-8C53-C8400ACE4B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722" y="866501"/>
                  <a:ext cx="171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FEF099-76E6-4A67-9FBD-3907C1D4F577}"/>
                    </a:ext>
                  </a:extLst>
                </p14:cNvPr>
                <p14:cNvContentPartPr/>
                <p14:nvPr/>
              </p14:nvContentPartPr>
              <p14:xfrm>
                <a:off x="493882" y="1074941"/>
                <a:ext cx="102240" cy="38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FEF099-76E6-4A67-9FBD-3907C1D4F5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4882" y="1065941"/>
                  <a:ext cx="119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D65E17-FEAD-4215-9AC0-40673A18D91B}"/>
                    </a:ext>
                  </a:extLst>
                </p14:cNvPr>
                <p14:cNvContentPartPr/>
                <p14:nvPr/>
              </p14:nvContentPartPr>
              <p14:xfrm>
                <a:off x="408202" y="929861"/>
                <a:ext cx="42480" cy="11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D65E17-FEAD-4215-9AC0-40673A18D9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9562" y="920861"/>
                  <a:ext cx="60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1012E4-A2CC-41D3-9EDC-9D4232ED069E}"/>
                    </a:ext>
                  </a:extLst>
                </p14:cNvPr>
                <p14:cNvContentPartPr/>
                <p14:nvPr/>
              </p14:nvContentPartPr>
              <p14:xfrm>
                <a:off x="721042" y="1106981"/>
                <a:ext cx="103680" cy="10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1012E4-A2CC-41D3-9EDC-9D4232ED06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2402" y="1097981"/>
                  <a:ext cx="121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76C474-A46B-4141-B3FD-625DAC0B3DEF}"/>
              </a:ext>
            </a:extLst>
          </p:cNvPr>
          <p:cNvGrpSpPr/>
          <p:nvPr/>
        </p:nvGrpSpPr>
        <p:grpSpPr>
          <a:xfrm>
            <a:off x="1342402" y="1038941"/>
            <a:ext cx="622080" cy="262440"/>
            <a:chOff x="1342402" y="1038941"/>
            <a:chExt cx="6220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DC856B-7561-44C8-9727-D9FDED1EAF68}"/>
                    </a:ext>
                  </a:extLst>
                </p14:cNvPr>
                <p14:cNvContentPartPr/>
                <p14:nvPr/>
              </p14:nvContentPartPr>
              <p14:xfrm>
                <a:off x="1447522" y="1072421"/>
                <a:ext cx="177120" cy="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DC856B-7561-44C8-9727-D9FDED1EAF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38882" y="1063421"/>
                  <a:ext cx="194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98626E-A4B2-4136-8032-E929C941037C}"/>
                    </a:ext>
                  </a:extLst>
                </p14:cNvPr>
                <p14:cNvContentPartPr/>
                <p14:nvPr/>
              </p14:nvContentPartPr>
              <p14:xfrm>
                <a:off x="1428442" y="1079981"/>
                <a:ext cx="21060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98626E-A4B2-4136-8032-E929C94103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9802" y="1070981"/>
                  <a:ext cx="228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612804-4C6E-487B-94B8-7EC4DA7CE7D9}"/>
                    </a:ext>
                  </a:extLst>
                </p14:cNvPr>
                <p14:cNvContentPartPr/>
                <p14:nvPr/>
              </p14:nvContentPartPr>
              <p14:xfrm>
                <a:off x="1696642" y="1038941"/>
                <a:ext cx="67320" cy="212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612804-4C6E-487B-94B8-7EC4DA7CE7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87642" y="1029941"/>
                  <a:ext cx="84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DECF71-028E-4FAE-8088-9EA1B39C99D4}"/>
                    </a:ext>
                  </a:extLst>
                </p14:cNvPr>
                <p14:cNvContentPartPr/>
                <p14:nvPr/>
              </p14:nvContentPartPr>
              <p14:xfrm>
                <a:off x="1342402" y="1040021"/>
                <a:ext cx="125640" cy="26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DECF71-028E-4FAE-8088-9EA1B39C99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33402" y="1031381"/>
                  <a:ext cx="143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2F32AA-33FC-4BC7-BB7C-2EDB26F92569}"/>
                    </a:ext>
                  </a:extLst>
                </p14:cNvPr>
                <p14:cNvContentPartPr/>
                <p14:nvPr/>
              </p14:nvContentPartPr>
              <p14:xfrm>
                <a:off x="1888162" y="1094381"/>
                <a:ext cx="70200" cy="4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2F32AA-33FC-4BC7-BB7C-2EDB26F925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79522" y="1085381"/>
                  <a:ext cx="87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B4B508B-D4D8-41F3-978E-3FFA23C78EDB}"/>
                    </a:ext>
                  </a:extLst>
                </p14:cNvPr>
                <p14:cNvContentPartPr/>
                <p14:nvPr/>
              </p14:nvContentPartPr>
              <p14:xfrm>
                <a:off x="1914082" y="1193381"/>
                <a:ext cx="50400" cy="1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B4B508B-D4D8-41F3-978E-3FFA23C78E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05082" y="1184741"/>
                  <a:ext cx="680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8B23C18-FCCF-498D-9E32-39849C7FCC00}"/>
                  </a:ext>
                </a:extLst>
              </p14:cNvPr>
              <p14:cNvContentPartPr/>
              <p14:nvPr/>
            </p14:nvContentPartPr>
            <p14:xfrm>
              <a:off x="2255362" y="900341"/>
              <a:ext cx="97200" cy="790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8B23C18-FCCF-498D-9E32-39849C7FCC0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46722" y="891341"/>
                <a:ext cx="114840" cy="80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0F214BB-7175-4538-8A79-8BC4F51E48B4}"/>
              </a:ext>
            </a:extLst>
          </p:cNvPr>
          <p:cNvGrpSpPr/>
          <p:nvPr/>
        </p:nvGrpSpPr>
        <p:grpSpPr>
          <a:xfrm>
            <a:off x="2594122" y="918701"/>
            <a:ext cx="787680" cy="231480"/>
            <a:chOff x="2594122" y="918701"/>
            <a:chExt cx="7876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BA9001-98EC-4D08-BC8C-C4C50E4C43E0}"/>
                    </a:ext>
                  </a:extLst>
                </p14:cNvPr>
                <p14:cNvContentPartPr/>
                <p14:nvPr/>
              </p14:nvContentPartPr>
              <p14:xfrm>
                <a:off x="2594122" y="1003661"/>
                <a:ext cx="251640" cy="14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BA9001-98EC-4D08-BC8C-C4C50E4C43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85482" y="994661"/>
                  <a:ext cx="269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7DB70C-6630-4F56-9F08-30C84305B5CD}"/>
                    </a:ext>
                  </a:extLst>
                </p14:cNvPr>
                <p14:cNvContentPartPr/>
                <p14:nvPr/>
              </p14:nvContentPartPr>
              <p14:xfrm>
                <a:off x="2704642" y="918701"/>
                <a:ext cx="61560" cy="20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7DB70C-6630-4F56-9F08-30C84305B5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95642" y="910061"/>
                  <a:ext cx="79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328456-F00F-4E65-BD16-A6BDB2BB5289}"/>
                    </a:ext>
                  </a:extLst>
                </p14:cNvPr>
                <p14:cNvContentPartPr/>
                <p14:nvPr/>
              </p14:nvContentPartPr>
              <p14:xfrm>
                <a:off x="2910562" y="986021"/>
                <a:ext cx="177480" cy="139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328456-F00F-4E65-BD16-A6BDB2BB52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01562" y="977021"/>
                  <a:ext cx="195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8943C4-4A7F-418D-8B60-F99937FAF641}"/>
                    </a:ext>
                  </a:extLst>
                </p14:cNvPr>
                <p14:cNvContentPartPr/>
                <p14:nvPr/>
              </p14:nvContentPartPr>
              <p14:xfrm>
                <a:off x="2991922" y="1001501"/>
                <a:ext cx="173520" cy="117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8943C4-4A7F-418D-8B60-F99937FAF6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3282" y="992861"/>
                  <a:ext cx="191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2C525F-158E-4A4F-BB7D-F980C4510676}"/>
                    </a:ext>
                  </a:extLst>
                </p14:cNvPr>
                <p14:cNvContentPartPr/>
                <p14:nvPr/>
              </p14:nvContentPartPr>
              <p14:xfrm>
                <a:off x="3279202" y="1036421"/>
                <a:ext cx="78480" cy="15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2C525F-158E-4A4F-BB7D-F980C45106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70562" y="1027421"/>
                  <a:ext cx="96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03B6C0-E646-43DB-B4BF-213F99D93D62}"/>
                    </a:ext>
                  </a:extLst>
                </p14:cNvPr>
                <p14:cNvContentPartPr/>
                <p14:nvPr/>
              </p14:nvContentPartPr>
              <p14:xfrm>
                <a:off x="3279202" y="1036421"/>
                <a:ext cx="102600" cy="53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03B6C0-E646-43DB-B4BF-213F99D93D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70562" y="1027421"/>
                  <a:ext cx="1202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8CE994-0981-47C5-9C20-BEC70DA6F841}"/>
              </a:ext>
            </a:extLst>
          </p:cNvPr>
          <p:cNvGrpSpPr/>
          <p:nvPr/>
        </p:nvGrpSpPr>
        <p:grpSpPr>
          <a:xfrm>
            <a:off x="3603202" y="896741"/>
            <a:ext cx="2714760" cy="241920"/>
            <a:chOff x="3603202" y="896741"/>
            <a:chExt cx="27147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B76AC7-529D-4C07-A848-80BF05592476}"/>
                    </a:ext>
                  </a:extLst>
                </p14:cNvPr>
                <p14:cNvContentPartPr/>
                <p14:nvPr/>
              </p14:nvContentPartPr>
              <p14:xfrm>
                <a:off x="3603202" y="912941"/>
                <a:ext cx="131400" cy="18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B76AC7-529D-4C07-A848-80BF055924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94202" y="904301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C42AA0-5256-411B-AD9B-671709799AE6}"/>
                    </a:ext>
                  </a:extLst>
                </p14:cNvPr>
                <p14:cNvContentPartPr/>
                <p14:nvPr/>
              </p14:nvContentPartPr>
              <p14:xfrm>
                <a:off x="3659362" y="989261"/>
                <a:ext cx="14292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C42AA0-5256-411B-AD9B-671709799A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50362" y="980621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44C275-5776-4A09-A7E1-D1FC080E2C07}"/>
                    </a:ext>
                  </a:extLst>
                </p14:cNvPr>
                <p14:cNvContentPartPr/>
                <p14:nvPr/>
              </p14:nvContentPartPr>
              <p14:xfrm>
                <a:off x="3881842" y="896741"/>
                <a:ext cx="75600" cy="18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44C275-5776-4A09-A7E1-D1FC080E2C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73202" y="888101"/>
                  <a:ext cx="93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7DF737-CC49-4259-B259-CE1FE3C9A0A3}"/>
                    </a:ext>
                  </a:extLst>
                </p14:cNvPr>
                <p14:cNvContentPartPr/>
                <p14:nvPr/>
              </p14:nvContentPartPr>
              <p14:xfrm>
                <a:off x="4037722" y="921581"/>
                <a:ext cx="24840" cy="14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7DF737-CC49-4259-B259-CE1FE3C9A0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28722" y="912581"/>
                  <a:ext cx="42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F534F6-DCA8-4D2D-B722-A62CCCB9947E}"/>
                    </a:ext>
                  </a:extLst>
                </p14:cNvPr>
                <p14:cNvContentPartPr/>
                <p14:nvPr/>
              </p14:nvContentPartPr>
              <p14:xfrm>
                <a:off x="3986602" y="934901"/>
                <a:ext cx="205200" cy="13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F534F6-DCA8-4D2D-B722-A62CCCB994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77602" y="926261"/>
                  <a:ext cx="22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D69D5B-1F0D-4149-A1AC-E212FCA408A7}"/>
                    </a:ext>
                  </a:extLst>
                </p14:cNvPr>
                <p14:cNvContentPartPr/>
                <p14:nvPr/>
              </p14:nvContentPartPr>
              <p14:xfrm>
                <a:off x="4263082" y="1001501"/>
                <a:ext cx="97920" cy="11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D69D5B-1F0D-4149-A1AC-E212FCA408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54442" y="992501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5B14ED-DB6F-41AC-A038-843BEC219CEA}"/>
                    </a:ext>
                  </a:extLst>
                </p14:cNvPr>
                <p14:cNvContentPartPr/>
                <p14:nvPr/>
              </p14:nvContentPartPr>
              <p14:xfrm>
                <a:off x="4364242" y="980981"/>
                <a:ext cx="212040" cy="139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5B14ED-DB6F-41AC-A038-843BEC219C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5602" y="972341"/>
                  <a:ext cx="229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C3CC13-176A-4256-AF5B-C064FAA015F1}"/>
                    </a:ext>
                  </a:extLst>
                </p14:cNvPr>
                <p14:cNvContentPartPr/>
                <p14:nvPr/>
              </p14:nvContentPartPr>
              <p14:xfrm>
                <a:off x="4591762" y="980621"/>
                <a:ext cx="90360" cy="93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C3CC13-176A-4256-AF5B-C064FAA015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83122" y="971621"/>
                  <a:ext cx="108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71BB826-990E-49BD-B678-BD932B5F0C2C}"/>
                    </a:ext>
                  </a:extLst>
                </p14:cNvPr>
                <p14:cNvContentPartPr/>
                <p14:nvPr/>
              </p14:nvContentPartPr>
              <p14:xfrm>
                <a:off x="4556842" y="1007981"/>
                <a:ext cx="125280" cy="21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71BB826-990E-49BD-B678-BD932B5F0C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48202" y="999341"/>
                  <a:ext cx="142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0204B5-AB3D-49B8-853C-5CD322856022}"/>
                    </a:ext>
                  </a:extLst>
                </p14:cNvPr>
                <p14:cNvContentPartPr/>
                <p14:nvPr/>
              </p14:nvContentPartPr>
              <p14:xfrm>
                <a:off x="4757362" y="957221"/>
                <a:ext cx="36360" cy="136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0204B5-AB3D-49B8-853C-5CD3228560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48362" y="948581"/>
                  <a:ext cx="54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6BA1AF-E610-414E-AAC4-E34407B197F6}"/>
                    </a:ext>
                  </a:extLst>
                </p14:cNvPr>
                <p14:cNvContentPartPr/>
                <p14:nvPr/>
              </p14:nvContentPartPr>
              <p14:xfrm>
                <a:off x="4903522" y="993221"/>
                <a:ext cx="154440" cy="1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6BA1AF-E610-414E-AAC4-E34407B197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4522" y="984581"/>
                  <a:ext cx="17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26CE22-4AC4-4C55-8B54-4FBBC3A131DE}"/>
                    </a:ext>
                  </a:extLst>
                </p14:cNvPr>
                <p14:cNvContentPartPr/>
                <p14:nvPr/>
              </p14:nvContentPartPr>
              <p14:xfrm>
                <a:off x="4961842" y="957221"/>
                <a:ext cx="14760" cy="139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26CE22-4AC4-4C55-8B54-4FBBC3A131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52842" y="948581"/>
                  <a:ext cx="3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3B7CAF-2735-4792-A03A-E2E59F73BDFD}"/>
                    </a:ext>
                  </a:extLst>
                </p14:cNvPr>
                <p14:cNvContentPartPr/>
                <p14:nvPr/>
              </p14:nvContentPartPr>
              <p14:xfrm>
                <a:off x="5189002" y="926621"/>
                <a:ext cx="6480" cy="177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3B7CAF-2735-4792-A03A-E2E59F73BD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80002" y="917621"/>
                  <a:ext cx="24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F078F2-61B9-41E4-B4AC-3A208950A246}"/>
                    </a:ext>
                  </a:extLst>
                </p14:cNvPr>
                <p14:cNvContentPartPr/>
                <p14:nvPr/>
              </p14:nvContentPartPr>
              <p14:xfrm>
                <a:off x="5093602" y="899981"/>
                <a:ext cx="253440" cy="207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F078F2-61B9-41E4-B4AC-3A208950A2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84962" y="890981"/>
                  <a:ext cx="271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16C866-E3E8-4D90-BC6A-BAAC9C1D4F0C}"/>
                    </a:ext>
                  </a:extLst>
                </p14:cNvPr>
                <p14:cNvContentPartPr/>
                <p14:nvPr/>
              </p14:nvContentPartPr>
              <p14:xfrm>
                <a:off x="5402482" y="927341"/>
                <a:ext cx="8748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16C866-E3E8-4D90-BC6A-BAAC9C1D4F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93482" y="918341"/>
                  <a:ext cx="10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A5E638-1CAE-433E-93D8-ABA9B7664BF4}"/>
                    </a:ext>
                  </a:extLst>
                </p14:cNvPr>
                <p14:cNvContentPartPr/>
                <p14:nvPr/>
              </p14:nvContentPartPr>
              <p14:xfrm>
                <a:off x="5524882" y="936701"/>
                <a:ext cx="68040" cy="15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A5E638-1CAE-433E-93D8-ABA9B7664BF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6242" y="928061"/>
                  <a:ext cx="8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BE4F962-635F-4FD0-85FE-F7BFF84843CB}"/>
                    </a:ext>
                  </a:extLst>
                </p14:cNvPr>
                <p14:cNvContentPartPr/>
                <p14:nvPr/>
              </p14:nvContentPartPr>
              <p14:xfrm>
                <a:off x="5466562" y="948941"/>
                <a:ext cx="226800" cy="151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BE4F962-635F-4FD0-85FE-F7BFF84843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57922" y="940301"/>
                  <a:ext cx="244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04588AA-12B2-48AA-9379-D21A7483943F}"/>
                    </a:ext>
                  </a:extLst>
                </p14:cNvPr>
                <p14:cNvContentPartPr/>
                <p14:nvPr/>
              </p14:nvContentPartPr>
              <p14:xfrm>
                <a:off x="5756722" y="978101"/>
                <a:ext cx="230760" cy="119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04588AA-12B2-48AA-9379-D21A748394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48082" y="969461"/>
                  <a:ext cx="24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CC17ED-8343-409E-9AF4-D0988D9B7EE2}"/>
                    </a:ext>
                  </a:extLst>
                </p14:cNvPr>
                <p14:cNvContentPartPr/>
                <p14:nvPr/>
              </p14:nvContentPartPr>
              <p14:xfrm>
                <a:off x="6009082" y="924461"/>
                <a:ext cx="85320" cy="153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CC17ED-8343-409E-9AF4-D0988D9B7E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00082" y="915821"/>
                  <a:ext cx="102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B4FA60-B6A9-4FE5-8C87-390EFCD467F0}"/>
                    </a:ext>
                  </a:extLst>
                </p14:cNvPr>
                <p14:cNvContentPartPr/>
                <p14:nvPr/>
              </p14:nvContentPartPr>
              <p14:xfrm>
                <a:off x="6122122" y="942461"/>
                <a:ext cx="75600" cy="129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B4FA60-B6A9-4FE5-8C87-390EFCD467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13122" y="933821"/>
                  <a:ext cx="93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23B256-1D71-4301-A7F9-2F43A32B668A}"/>
                    </a:ext>
                  </a:extLst>
                </p14:cNvPr>
                <p14:cNvContentPartPr/>
                <p14:nvPr/>
              </p14:nvContentPartPr>
              <p14:xfrm>
                <a:off x="6078202" y="980621"/>
                <a:ext cx="12168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23B256-1D71-4301-A7F9-2F43A32B66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69562" y="971621"/>
                  <a:ext cx="13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D51911-9956-4927-BE37-B489B5C8C857}"/>
                    </a:ext>
                  </a:extLst>
                </p14:cNvPr>
                <p14:cNvContentPartPr/>
                <p14:nvPr/>
              </p14:nvContentPartPr>
              <p14:xfrm>
                <a:off x="6232282" y="902141"/>
                <a:ext cx="85680" cy="23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D51911-9956-4927-BE37-B489B5C8C8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23642" y="893501"/>
                  <a:ext cx="10332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D3CC268-482B-47E0-9F4E-FE9EEEA36AE1}"/>
              </a:ext>
            </a:extLst>
          </p:cNvPr>
          <p:cNvGrpSpPr/>
          <p:nvPr/>
        </p:nvGrpSpPr>
        <p:grpSpPr>
          <a:xfrm>
            <a:off x="2542642" y="1414781"/>
            <a:ext cx="571680" cy="327240"/>
            <a:chOff x="2542642" y="1414781"/>
            <a:chExt cx="5716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EC36D7-9336-4FD9-84D5-E386D6E3745E}"/>
                    </a:ext>
                  </a:extLst>
                </p14:cNvPr>
                <p14:cNvContentPartPr/>
                <p14:nvPr/>
              </p14:nvContentPartPr>
              <p14:xfrm>
                <a:off x="2542642" y="1420541"/>
                <a:ext cx="164160" cy="321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EC36D7-9336-4FD9-84D5-E386D6E3745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34002" y="1411901"/>
                  <a:ext cx="181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F90714-F3D8-4F81-99DC-5B4B5717F8C1}"/>
                    </a:ext>
                  </a:extLst>
                </p14:cNvPr>
                <p14:cNvContentPartPr/>
                <p14:nvPr/>
              </p14:nvContentPartPr>
              <p14:xfrm>
                <a:off x="2819122" y="1414781"/>
                <a:ext cx="66240" cy="158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F90714-F3D8-4F81-99DC-5B4B5717F8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10482" y="1406141"/>
                  <a:ext cx="8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CD5C19-3734-4463-AC4D-4CA995B68B77}"/>
                    </a:ext>
                  </a:extLst>
                </p14:cNvPr>
                <p14:cNvContentPartPr/>
                <p14:nvPr/>
              </p14:nvContentPartPr>
              <p14:xfrm>
                <a:off x="2923522" y="1432781"/>
                <a:ext cx="99720" cy="161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CD5C19-3734-4463-AC4D-4CA995B68B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4522" y="1424141"/>
                  <a:ext cx="117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A6742A-A188-4249-A026-D1F2A7EB70F1}"/>
                    </a:ext>
                  </a:extLst>
                </p14:cNvPr>
                <p14:cNvContentPartPr/>
                <p14:nvPr/>
              </p14:nvContentPartPr>
              <p14:xfrm>
                <a:off x="2887162" y="1450781"/>
                <a:ext cx="171360" cy="3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A6742A-A188-4249-A026-D1F2A7EB70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8162" y="1441781"/>
                  <a:ext cx="189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7834BB-766B-4A9F-AF74-9C6F6AC91416}"/>
                    </a:ext>
                  </a:extLst>
                </p14:cNvPr>
                <p14:cNvContentPartPr/>
                <p14:nvPr/>
              </p14:nvContentPartPr>
              <p14:xfrm>
                <a:off x="3083362" y="1426301"/>
                <a:ext cx="30960" cy="17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7834BB-766B-4A9F-AF74-9C6F6AC914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74722" y="1417661"/>
                  <a:ext cx="4860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D9A6A9A-5202-4C09-BD4B-ABBF1AF43C01}"/>
                  </a:ext>
                </a:extLst>
              </p14:cNvPr>
              <p14:cNvContentPartPr/>
              <p14:nvPr/>
            </p14:nvContentPartPr>
            <p14:xfrm>
              <a:off x="3339322" y="1500821"/>
              <a:ext cx="116640" cy="74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D9A6A9A-5202-4C09-BD4B-ABBF1AF43C0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30322" y="1492181"/>
                <a:ext cx="13428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632350C-BABA-4A90-A04C-553A7D056663}"/>
              </a:ext>
            </a:extLst>
          </p:cNvPr>
          <p:cNvGrpSpPr/>
          <p:nvPr/>
        </p:nvGrpSpPr>
        <p:grpSpPr>
          <a:xfrm>
            <a:off x="3709762" y="1336661"/>
            <a:ext cx="2790720" cy="221040"/>
            <a:chOff x="3709762" y="1336661"/>
            <a:chExt cx="27907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C713B2A-18D8-40C3-973C-A30B67549A4E}"/>
                    </a:ext>
                  </a:extLst>
                </p14:cNvPr>
                <p14:cNvContentPartPr/>
                <p14:nvPr/>
              </p14:nvContentPartPr>
              <p14:xfrm>
                <a:off x="3709762" y="1389941"/>
                <a:ext cx="164520" cy="16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C713B2A-18D8-40C3-973C-A30B67549A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00762" y="1380941"/>
                  <a:ext cx="182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635799-4011-4FDD-80C1-2BF7E42FB452}"/>
                    </a:ext>
                  </a:extLst>
                </p14:cNvPr>
                <p14:cNvContentPartPr/>
                <p14:nvPr/>
              </p14:nvContentPartPr>
              <p14:xfrm>
                <a:off x="3934042" y="1399301"/>
                <a:ext cx="161280" cy="132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635799-4011-4FDD-80C1-2BF7E42FB4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5042" y="1390661"/>
                  <a:ext cx="178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4EF53FE-0C3F-45F3-B80C-0F7DFFC34D7C}"/>
                    </a:ext>
                  </a:extLst>
                </p14:cNvPr>
                <p14:cNvContentPartPr/>
                <p14:nvPr/>
              </p14:nvContentPartPr>
              <p14:xfrm>
                <a:off x="4097122" y="1400021"/>
                <a:ext cx="72360" cy="131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4EF53FE-0C3F-45F3-B80C-0F7DFFC34D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88482" y="1391381"/>
                  <a:ext cx="90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F1C28A-8527-4E1F-9917-FA4973C88C75}"/>
                    </a:ext>
                  </a:extLst>
                </p14:cNvPr>
                <p14:cNvContentPartPr/>
                <p14:nvPr/>
              </p14:nvContentPartPr>
              <p14:xfrm>
                <a:off x="4043482" y="1437461"/>
                <a:ext cx="164880" cy="29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F1C28A-8527-4E1F-9917-FA4973C88C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34842" y="1428461"/>
                  <a:ext cx="182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BF2821-5C36-47A5-8FDE-40E5352FAB01}"/>
                    </a:ext>
                  </a:extLst>
                </p14:cNvPr>
                <p14:cNvContentPartPr/>
                <p14:nvPr/>
              </p14:nvContentPartPr>
              <p14:xfrm>
                <a:off x="4245442" y="1407941"/>
                <a:ext cx="19440" cy="12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BF2821-5C36-47A5-8FDE-40E5352FAB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36442" y="1398941"/>
                  <a:ext cx="3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269AB5E-F41D-49EA-A00D-02EE1B7B0959}"/>
                    </a:ext>
                  </a:extLst>
                </p14:cNvPr>
                <p14:cNvContentPartPr/>
                <p14:nvPr/>
              </p14:nvContentPartPr>
              <p14:xfrm>
                <a:off x="4377202" y="1412981"/>
                <a:ext cx="246240" cy="119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269AB5E-F41D-49EA-A00D-02EE1B7B09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68202" y="1404341"/>
                  <a:ext cx="263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0222C8F-E88E-4A80-A1F0-6CBAFBE435EB}"/>
                    </a:ext>
                  </a:extLst>
                </p14:cNvPr>
                <p14:cNvContentPartPr/>
                <p14:nvPr/>
              </p14:nvContentPartPr>
              <p14:xfrm>
                <a:off x="4624162" y="1380941"/>
                <a:ext cx="97200" cy="14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0222C8F-E88E-4A80-A1F0-6CBAFBE435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15162" y="1371941"/>
                  <a:ext cx="11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21D1009-09C6-445D-8E28-F46223CA0997}"/>
                    </a:ext>
                  </a:extLst>
                </p14:cNvPr>
                <p14:cNvContentPartPr/>
                <p14:nvPr/>
              </p14:nvContentPartPr>
              <p14:xfrm>
                <a:off x="4706242" y="1407941"/>
                <a:ext cx="103320" cy="11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21D1009-09C6-445D-8E28-F46223CA09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97242" y="1398941"/>
                  <a:ext cx="12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543DBB7-A3A2-4081-85AA-C8DECAFB3873}"/>
                    </a:ext>
                  </a:extLst>
                </p14:cNvPr>
                <p14:cNvContentPartPr/>
                <p14:nvPr/>
              </p14:nvContentPartPr>
              <p14:xfrm>
                <a:off x="4678882" y="1423061"/>
                <a:ext cx="15300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543DBB7-A3A2-4081-85AA-C8DECAFB38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69882" y="1414421"/>
                  <a:ext cx="170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468E50-DEC2-4036-ACBE-4DAB2B2213AD}"/>
                    </a:ext>
                  </a:extLst>
                </p14:cNvPr>
                <p14:cNvContentPartPr/>
                <p14:nvPr/>
              </p14:nvContentPartPr>
              <p14:xfrm>
                <a:off x="4852762" y="1410461"/>
                <a:ext cx="29520" cy="131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468E50-DEC2-4036-ACBE-4DAB2B2213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3762" y="1401461"/>
                  <a:ext cx="47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667CC6-71AB-451D-9942-84AF3BDC105B}"/>
                    </a:ext>
                  </a:extLst>
                </p14:cNvPr>
                <p14:cNvContentPartPr/>
                <p14:nvPr/>
              </p14:nvContentPartPr>
              <p14:xfrm>
                <a:off x="5038882" y="1401461"/>
                <a:ext cx="137880" cy="125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667CC6-71AB-451D-9942-84AF3BDC10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29882" y="1392461"/>
                  <a:ext cx="155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161C3E-7566-4906-8D05-8887B6EC0CED}"/>
                    </a:ext>
                  </a:extLst>
                </p14:cNvPr>
                <p14:cNvContentPartPr/>
                <p14:nvPr/>
              </p14:nvContentPartPr>
              <p14:xfrm>
                <a:off x="5325442" y="1346741"/>
                <a:ext cx="23040" cy="19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161C3E-7566-4906-8D05-8887B6EC0C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16442" y="1338101"/>
                  <a:ext cx="40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04F243-266C-4F67-8D46-CEBAA17782CB}"/>
                    </a:ext>
                  </a:extLst>
                </p14:cNvPr>
                <p14:cNvContentPartPr/>
                <p14:nvPr/>
              </p14:nvContentPartPr>
              <p14:xfrm>
                <a:off x="5315362" y="1353221"/>
                <a:ext cx="178200" cy="193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04F243-266C-4F67-8D46-CEBAA17782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06722" y="1344581"/>
                  <a:ext cx="195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726B84-6272-4481-88A6-333094F66BE9}"/>
                    </a:ext>
                  </a:extLst>
                </p14:cNvPr>
                <p14:cNvContentPartPr/>
                <p14:nvPr/>
              </p14:nvContentPartPr>
              <p14:xfrm>
                <a:off x="5547922" y="1346741"/>
                <a:ext cx="119160" cy="172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726B84-6272-4481-88A6-333094F66B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39282" y="1338101"/>
                  <a:ext cx="136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3B79DD-F43F-43D3-899A-1D2CF2F890BD}"/>
                    </a:ext>
                  </a:extLst>
                </p14:cNvPr>
                <p14:cNvContentPartPr/>
                <p14:nvPr/>
              </p14:nvContentPartPr>
              <p14:xfrm>
                <a:off x="5676082" y="1359701"/>
                <a:ext cx="91080" cy="157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3B79DD-F43F-43D3-899A-1D2CF2F890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7442" y="1350701"/>
                  <a:ext cx="10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DCE7FE-1D06-4361-B038-C08593C7AE5C}"/>
                    </a:ext>
                  </a:extLst>
                </p14:cNvPr>
                <p14:cNvContentPartPr/>
                <p14:nvPr/>
              </p14:nvContentPartPr>
              <p14:xfrm>
                <a:off x="5648362" y="1419461"/>
                <a:ext cx="125280" cy="25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DCE7FE-1D06-4361-B038-C08593C7AE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39722" y="1410461"/>
                  <a:ext cx="142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B639FBF-768D-4086-B45F-910DEAA06C4C}"/>
                    </a:ext>
                  </a:extLst>
                </p14:cNvPr>
                <p14:cNvContentPartPr/>
                <p14:nvPr/>
              </p14:nvContentPartPr>
              <p14:xfrm>
                <a:off x="5825122" y="1348181"/>
                <a:ext cx="16560" cy="185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B639FBF-768D-4086-B45F-910DEAA06C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16482" y="1339181"/>
                  <a:ext cx="34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E5B35B-3358-4053-8DA4-D00A7853210F}"/>
                    </a:ext>
                  </a:extLst>
                </p14:cNvPr>
                <p14:cNvContentPartPr/>
                <p14:nvPr/>
              </p14:nvContentPartPr>
              <p14:xfrm>
                <a:off x="5952202" y="1396421"/>
                <a:ext cx="201240" cy="10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E5B35B-3358-4053-8DA4-D00A785321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43202" y="1387781"/>
                  <a:ext cx="21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A16CB99-1618-440D-8C88-2FC6D165EEDB}"/>
                    </a:ext>
                  </a:extLst>
                </p14:cNvPr>
                <p14:cNvContentPartPr/>
                <p14:nvPr/>
              </p14:nvContentPartPr>
              <p14:xfrm>
                <a:off x="6207442" y="1336661"/>
                <a:ext cx="102600" cy="14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A16CB99-1618-440D-8C88-2FC6D165EED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98802" y="1327661"/>
                  <a:ext cx="120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40F9C5-BF91-4757-A2D1-04E0DCC4C022}"/>
                    </a:ext>
                  </a:extLst>
                </p14:cNvPr>
                <p14:cNvContentPartPr/>
                <p14:nvPr/>
              </p14:nvContentPartPr>
              <p14:xfrm>
                <a:off x="6329482" y="1366181"/>
                <a:ext cx="39960" cy="120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40F9C5-BF91-4757-A2D1-04E0DCC4C0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20842" y="1357181"/>
                  <a:ext cx="57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F55D84-2925-4507-ADD7-04FC20AF09B7}"/>
                    </a:ext>
                  </a:extLst>
                </p14:cNvPr>
                <p14:cNvContentPartPr/>
                <p14:nvPr/>
              </p14:nvContentPartPr>
              <p14:xfrm>
                <a:off x="6289162" y="1398941"/>
                <a:ext cx="139320" cy="1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F55D84-2925-4507-ADD7-04FC20AF09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80522" y="1389941"/>
                  <a:ext cx="156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2E06CF-8F8B-44BB-A086-619941BCB106}"/>
                    </a:ext>
                  </a:extLst>
                </p14:cNvPr>
                <p14:cNvContentPartPr/>
                <p14:nvPr/>
              </p14:nvContentPartPr>
              <p14:xfrm>
                <a:off x="6434602" y="1349981"/>
                <a:ext cx="65880" cy="163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2E06CF-8F8B-44BB-A086-619941BCB1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25962" y="1341341"/>
                  <a:ext cx="83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D86C834-8387-4D39-A37A-4856E9726109}"/>
              </a:ext>
            </a:extLst>
          </p:cNvPr>
          <p:cNvGrpSpPr/>
          <p:nvPr/>
        </p:nvGrpSpPr>
        <p:grpSpPr>
          <a:xfrm>
            <a:off x="440242" y="2207141"/>
            <a:ext cx="294120" cy="189720"/>
            <a:chOff x="440242" y="2207141"/>
            <a:chExt cx="29412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052798D-465D-4A4E-9A93-EA17ACCD647E}"/>
                    </a:ext>
                  </a:extLst>
                </p14:cNvPr>
                <p14:cNvContentPartPr/>
                <p14:nvPr/>
              </p14:nvContentPartPr>
              <p14:xfrm>
                <a:off x="440242" y="2270141"/>
                <a:ext cx="139680" cy="9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052798D-465D-4A4E-9A93-EA17ACCD64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1602" y="2261141"/>
                  <a:ext cx="157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AA5E0D-A85B-4892-8BBA-4C90634F758B}"/>
                    </a:ext>
                  </a:extLst>
                </p14:cNvPr>
                <p14:cNvContentPartPr/>
                <p14:nvPr/>
              </p14:nvContentPartPr>
              <p14:xfrm>
                <a:off x="497842" y="2293181"/>
                <a:ext cx="236520" cy="103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AA5E0D-A85B-4892-8BBA-4C90634F75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9202" y="2284541"/>
                  <a:ext cx="254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5C8A05-A926-4358-83F2-9FDC3A7C16AB}"/>
                    </a:ext>
                  </a:extLst>
                </p14:cNvPr>
                <p14:cNvContentPartPr/>
                <p14:nvPr/>
              </p14:nvContentPartPr>
              <p14:xfrm>
                <a:off x="688282" y="2207141"/>
                <a:ext cx="14760" cy="33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5C8A05-A926-4358-83F2-9FDC3A7C16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9642" y="2198501"/>
                  <a:ext cx="324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9BFF8AE-AA16-4727-8270-70DA1EB82940}"/>
              </a:ext>
            </a:extLst>
          </p:cNvPr>
          <p:cNvGrpSpPr/>
          <p:nvPr/>
        </p:nvGrpSpPr>
        <p:grpSpPr>
          <a:xfrm>
            <a:off x="1095442" y="2174381"/>
            <a:ext cx="1030680" cy="252000"/>
            <a:chOff x="1095442" y="2174381"/>
            <a:chExt cx="10306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B0E5E67-F0B4-497E-BC3F-7AAABFF98FCB}"/>
                    </a:ext>
                  </a:extLst>
                </p14:cNvPr>
                <p14:cNvContentPartPr/>
                <p14:nvPr/>
              </p14:nvContentPartPr>
              <p14:xfrm>
                <a:off x="1095442" y="2219381"/>
                <a:ext cx="109440" cy="160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B0E5E67-F0B4-497E-BC3F-7AAABFF98FC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6802" y="2210741"/>
                  <a:ext cx="127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908C15-529E-4FD0-BE50-1C6B8FF7A23A}"/>
                    </a:ext>
                  </a:extLst>
                </p14:cNvPr>
                <p14:cNvContentPartPr/>
                <p14:nvPr/>
              </p14:nvContentPartPr>
              <p14:xfrm>
                <a:off x="1213882" y="2268341"/>
                <a:ext cx="103680" cy="113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908C15-529E-4FD0-BE50-1C6B8FF7A2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04882" y="2259341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A6DC0D-B191-4363-BD7A-64647B9A0768}"/>
                    </a:ext>
                  </a:extLst>
                </p14:cNvPr>
                <p14:cNvContentPartPr/>
                <p14:nvPr/>
              </p14:nvContentPartPr>
              <p14:xfrm>
                <a:off x="1253122" y="2174381"/>
                <a:ext cx="5400" cy="60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A6DC0D-B191-4363-BD7A-64647B9A076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44122" y="2165741"/>
                  <a:ext cx="2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A542B6-069F-4624-8320-C365F15C4C3B}"/>
                    </a:ext>
                  </a:extLst>
                </p14:cNvPr>
                <p14:cNvContentPartPr/>
                <p14:nvPr/>
              </p14:nvContentPartPr>
              <p14:xfrm>
                <a:off x="1404682" y="2215061"/>
                <a:ext cx="67680" cy="13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A542B6-069F-4624-8320-C365F15C4C3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95682" y="2206421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7E0A30-0BB0-42F6-B8DF-C539E49B6859}"/>
                    </a:ext>
                  </a:extLst>
                </p14:cNvPr>
                <p14:cNvContentPartPr/>
                <p14:nvPr/>
              </p14:nvContentPartPr>
              <p14:xfrm>
                <a:off x="1516282" y="2255381"/>
                <a:ext cx="370080" cy="171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7E0A30-0BB0-42F6-B8DF-C539E49B68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07282" y="2246741"/>
                  <a:ext cx="38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5CFDFD-D1CA-4EAE-A436-26180653B2BF}"/>
                    </a:ext>
                  </a:extLst>
                </p14:cNvPr>
                <p14:cNvContentPartPr/>
                <p14:nvPr/>
              </p14:nvContentPartPr>
              <p14:xfrm>
                <a:off x="1855402" y="2292461"/>
                <a:ext cx="168480" cy="79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5CFDFD-D1CA-4EAE-A436-26180653B2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46762" y="2283821"/>
                  <a:ext cx="186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6E27BE-2C22-4275-8589-A14465A103AB}"/>
                    </a:ext>
                  </a:extLst>
                </p14:cNvPr>
                <p14:cNvContentPartPr/>
                <p14:nvPr/>
              </p14:nvContentPartPr>
              <p14:xfrm>
                <a:off x="2012002" y="2264381"/>
                <a:ext cx="114120" cy="11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6E27BE-2C22-4275-8589-A14465A103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03362" y="2255381"/>
                  <a:ext cx="1317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E154D1-A543-4C82-9B86-24FF8DA44DA1}"/>
              </a:ext>
            </a:extLst>
          </p:cNvPr>
          <p:cNvGrpSpPr/>
          <p:nvPr/>
        </p:nvGrpSpPr>
        <p:grpSpPr>
          <a:xfrm>
            <a:off x="2557402" y="2116781"/>
            <a:ext cx="633960" cy="319320"/>
            <a:chOff x="2557402" y="2116781"/>
            <a:chExt cx="6339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37C9C3-FD4C-4352-94BA-EE1E0993631E}"/>
                    </a:ext>
                  </a:extLst>
                </p14:cNvPr>
                <p14:cNvContentPartPr/>
                <p14:nvPr/>
              </p14:nvContentPartPr>
              <p14:xfrm>
                <a:off x="2751082" y="2202101"/>
                <a:ext cx="132840" cy="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37C9C3-FD4C-4352-94BA-EE1E099363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42082" y="2193461"/>
                  <a:ext cx="150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17253E-FA98-4804-BA82-35FD9CFF114C}"/>
                    </a:ext>
                  </a:extLst>
                </p14:cNvPr>
                <p14:cNvContentPartPr/>
                <p14:nvPr/>
              </p14:nvContentPartPr>
              <p14:xfrm>
                <a:off x="2746042" y="2226581"/>
                <a:ext cx="158040" cy="174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17253E-FA98-4804-BA82-35FD9CFF11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37042" y="2217941"/>
                  <a:ext cx="175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CA2A77-3036-4DB3-A8B4-4894E3441E90}"/>
                    </a:ext>
                  </a:extLst>
                </p14:cNvPr>
                <p14:cNvContentPartPr/>
                <p14:nvPr/>
              </p14:nvContentPartPr>
              <p14:xfrm>
                <a:off x="2958442" y="2186621"/>
                <a:ext cx="70200" cy="90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CA2A77-3036-4DB3-A8B4-4894E3441E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49442" y="2177981"/>
                  <a:ext cx="87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B748FA-BFB9-440E-BB95-8B4F8805BDD6}"/>
                    </a:ext>
                  </a:extLst>
                </p14:cNvPr>
                <p14:cNvContentPartPr/>
                <p14:nvPr/>
              </p14:nvContentPartPr>
              <p14:xfrm>
                <a:off x="2557402" y="2120741"/>
                <a:ext cx="143280" cy="315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B748FA-BFB9-440E-BB95-8B4F8805BD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48402" y="2111741"/>
                  <a:ext cx="160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FACA80-C753-4515-A5F2-BD9DBBC8267F}"/>
                    </a:ext>
                  </a:extLst>
                </p14:cNvPr>
                <p14:cNvContentPartPr/>
                <p14:nvPr/>
              </p14:nvContentPartPr>
              <p14:xfrm>
                <a:off x="3131602" y="2116781"/>
                <a:ext cx="59760" cy="264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FACA80-C753-4515-A5F2-BD9DBBC826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22962" y="2108141"/>
                  <a:ext cx="774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2C6F97C-E8B0-49E8-8025-2F0BBAA06946}"/>
              </a:ext>
            </a:extLst>
          </p:cNvPr>
          <p:cNvGrpSpPr/>
          <p:nvPr/>
        </p:nvGrpSpPr>
        <p:grpSpPr>
          <a:xfrm>
            <a:off x="3399082" y="2259701"/>
            <a:ext cx="38520" cy="92520"/>
            <a:chOff x="3399082" y="2259701"/>
            <a:chExt cx="3852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E2A2746-733A-48B9-82CA-1737F32FFD3F}"/>
                    </a:ext>
                  </a:extLst>
                </p14:cNvPr>
                <p14:cNvContentPartPr/>
                <p14:nvPr/>
              </p14:nvContentPartPr>
              <p14:xfrm>
                <a:off x="3399082" y="2259701"/>
                <a:ext cx="38520" cy="13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E2A2746-733A-48B9-82CA-1737F32FFD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90082" y="2251061"/>
                  <a:ext cx="5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D928F7-6D0A-4319-B818-595A80F9201E}"/>
                    </a:ext>
                  </a:extLst>
                </p14:cNvPr>
                <p14:cNvContentPartPr/>
                <p14:nvPr/>
              </p14:nvContentPartPr>
              <p14:xfrm>
                <a:off x="3412042" y="2332061"/>
                <a:ext cx="16200" cy="2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D928F7-6D0A-4319-B818-595A80F920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03042" y="2323061"/>
                  <a:ext cx="338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CED8C5-F9F3-45D1-BBC1-68DAF20FE1C7}"/>
                  </a:ext>
                </a:extLst>
              </p14:cNvPr>
              <p14:cNvContentPartPr/>
              <p14:nvPr/>
            </p14:nvContentPartPr>
            <p14:xfrm>
              <a:off x="3651802" y="1951901"/>
              <a:ext cx="102600" cy="768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CED8C5-F9F3-45D1-BBC1-68DAF20FE1C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642802" y="1942901"/>
                <a:ext cx="120240" cy="78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AB9D8D-5929-4059-A6E7-C5B592BF5A50}"/>
              </a:ext>
            </a:extLst>
          </p:cNvPr>
          <p:cNvGrpSpPr/>
          <p:nvPr/>
        </p:nvGrpSpPr>
        <p:grpSpPr>
          <a:xfrm>
            <a:off x="3972202" y="1909421"/>
            <a:ext cx="834120" cy="284400"/>
            <a:chOff x="3972202" y="1909421"/>
            <a:chExt cx="8341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81A4D7C-D3AA-4B93-9FEA-7B8789B8200E}"/>
                    </a:ext>
                  </a:extLst>
                </p14:cNvPr>
                <p14:cNvContentPartPr/>
                <p14:nvPr/>
              </p14:nvContentPartPr>
              <p14:xfrm>
                <a:off x="3972202" y="2011661"/>
                <a:ext cx="256320" cy="154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81A4D7C-D3AA-4B93-9FEA-7B8789B8200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63562" y="2003021"/>
                  <a:ext cx="273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4036871-6AFE-4A83-AB9F-D28B4FD52650}"/>
                    </a:ext>
                  </a:extLst>
                </p14:cNvPr>
                <p14:cNvContentPartPr/>
                <p14:nvPr/>
              </p14:nvContentPartPr>
              <p14:xfrm>
                <a:off x="4065802" y="1909421"/>
                <a:ext cx="65520" cy="41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4036871-6AFE-4A83-AB9F-D28B4FD526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56802" y="1900421"/>
                  <a:ext cx="83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131C55-0C3B-4C61-AECF-859BAD0104F0}"/>
                    </a:ext>
                  </a:extLst>
                </p14:cNvPr>
                <p14:cNvContentPartPr/>
                <p14:nvPr/>
              </p14:nvContentPartPr>
              <p14:xfrm>
                <a:off x="4222402" y="2126501"/>
                <a:ext cx="64440" cy="56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131C55-0C3B-4C61-AECF-859BAD0104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13762" y="2117501"/>
                  <a:ext cx="82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C23EE1-F415-4910-8309-F6FEF65D82EA}"/>
                    </a:ext>
                  </a:extLst>
                </p14:cNvPr>
                <p14:cNvContentPartPr/>
                <p14:nvPr/>
              </p14:nvContentPartPr>
              <p14:xfrm>
                <a:off x="4292242" y="2047661"/>
                <a:ext cx="16920" cy="146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C23EE1-F415-4910-8309-F6FEF65D82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83602" y="2038661"/>
                  <a:ext cx="3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3D52B0-9034-4739-8620-102BEE3B3A2C}"/>
                    </a:ext>
                  </a:extLst>
                </p14:cNvPr>
                <p14:cNvContentPartPr/>
                <p14:nvPr/>
              </p14:nvContentPartPr>
              <p14:xfrm>
                <a:off x="4377562" y="1995461"/>
                <a:ext cx="27720" cy="156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3D52B0-9034-4739-8620-102BEE3B3A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68922" y="1986821"/>
                  <a:ext cx="45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DA1BC9-87D3-472A-B33A-E57F58EF0224}"/>
                    </a:ext>
                  </a:extLst>
                </p14:cNvPr>
                <p14:cNvContentPartPr/>
                <p14:nvPr/>
              </p14:nvContentPartPr>
              <p14:xfrm>
                <a:off x="4471162" y="2030021"/>
                <a:ext cx="3960" cy="12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DA1BC9-87D3-472A-B33A-E57F58EF02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62522" y="2021381"/>
                  <a:ext cx="21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AEBB9B0-859C-4F5B-BE2F-F00771D08D0E}"/>
                    </a:ext>
                  </a:extLst>
                </p14:cNvPr>
                <p14:cNvContentPartPr/>
                <p14:nvPr/>
              </p14:nvContentPartPr>
              <p14:xfrm>
                <a:off x="4422202" y="2043341"/>
                <a:ext cx="216720" cy="11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AEBB9B0-859C-4F5B-BE2F-F00771D08D0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13202" y="2034341"/>
                  <a:ext cx="23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770693-9240-44C8-AFC9-47450DFB3F95}"/>
                    </a:ext>
                  </a:extLst>
                </p14:cNvPr>
                <p14:cNvContentPartPr/>
                <p14:nvPr/>
              </p14:nvContentPartPr>
              <p14:xfrm>
                <a:off x="4724962" y="2092301"/>
                <a:ext cx="72360" cy="1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770693-9240-44C8-AFC9-47450DFB3F9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16322" y="2083661"/>
                  <a:ext cx="9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147A5B-C9EE-4DD6-8981-46D6F3602B40}"/>
                    </a:ext>
                  </a:extLst>
                </p14:cNvPr>
                <p14:cNvContentPartPr/>
                <p14:nvPr/>
              </p14:nvContentPartPr>
              <p14:xfrm>
                <a:off x="4722442" y="2146301"/>
                <a:ext cx="83880" cy="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147A5B-C9EE-4DD6-8981-46D6F3602B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13442" y="2137661"/>
                  <a:ext cx="1015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46F3080-AEB8-47CD-829E-F73AC1A10F49}"/>
              </a:ext>
            </a:extLst>
          </p:cNvPr>
          <p:cNvGrpSpPr/>
          <p:nvPr/>
        </p:nvGrpSpPr>
        <p:grpSpPr>
          <a:xfrm>
            <a:off x="5056162" y="1817261"/>
            <a:ext cx="1557000" cy="384480"/>
            <a:chOff x="5056162" y="1817261"/>
            <a:chExt cx="15570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DDBF61-8120-4E60-B291-EFFF2855AE00}"/>
                    </a:ext>
                  </a:extLst>
                </p14:cNvPr>
                <p14:cNvContentPartPr/>
                <p14:nvPr/>
              </p14:nvContentPartPr>
              <p14:xfrm>
                <a:off x="5056162" y="1933901"/>
                <a:ext cx="135720" cy="208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DDBF61-8120-4E60-B291-EFFF2855AE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47522" y="1924901"/>
                  <a:ext cx="153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639988-AB55-4D50-8FED-F3F087710CD3}"/>
                    </a:ext>
                  </a:extLst>
                </p14:cNvPr>
                <p14:cNvContentPartPr/>
                <p14:nvPr/>
              </p14:nvContentPartPr>
              <p14:xfrm>
                <a:off x="5085322" y="2019941"/>
                <a:ext cx="100080" cy="2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639988-AB55-4D50-8FED-F3F087710CD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76322" y="2010941"/>
                  <a:ext cx="117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E5DB6C-6B05-47FE-AF54-7960F98BC8DC}"/>
                    </a:ext>
                  </a:extLst>
                </p14:cNvPr>
                <p14:cNvContentPartPr/>
                <p14:nvPr/>
              </p14:nvContentPartPr>
              <p14:xfrm>
                <a:off x="5229322" y="1817261"/>
                <a:ext cx="109800" cy="1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E5DB6C-6B05-47FE-AF54-7960F98BC8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20322" y="1808621"/>
                  <a:ext cx="127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7E3480B-F059-4982-85B2-509C60364A42}"/>
                    </a:ext>
                  </a:extLst>
                </p14:cNvPr>
                <p14:cNvContentPartPr/>
                <p14:nvPr/>
              </p14:nvContentPartPr>
              <p14:xfrm>
                <a:off x="5297722" y="1829501"/>
                <a:ext cx="6120" cy="10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7E3480B-F059-4982-85B2-509C60364A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88722" y="1820501"/>
                  <a:ext cx="23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4F62D9A-D22F-4608-8D4D-4E08E696103E}"/>
                    </a:ext>
                  </a:extLst>
                </p14:cNvPr>
                <p14:cNvContentPartPr/>
                <p14:nvPr/>
              </p14:nvContentPartPr>
              <p14:xfrm>
                <a:off x="5405002" y="1957301"/>
                <a:ext cx="38160" cy="163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4F62D9A-D22F-4608-8D4D-4E08E696103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96362" y="1948661"/>
                  <a:ext cx="55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45B457-1D46-42CA-A1A5-7F3E676F8CBF}"/>
                    </a:ext>
                  </a:extLst>
                </p14:cNvPr>
                <p14:cNvContentPartPr/>
                <p14:nvPr/>
              </p14:nvContentPartPr>
              <p14:xfrm>
                <a:off x="5485282" y="1976741"/>
                <a:ext cx="63000" cy="154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45B457-1D46-42CA-A1A5-7F3E676F8C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76642" y="1968101"/>
                  <a:ext cx="80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BBBDE2-E158-4CBC-A358-675E3DE916E2}"/>
                    </a:ext>
                  </a:extLst>
                </p14:cNvPr>
                <p14:cNvContentPartPr/>
                <p14:nvPr/>
              </p14:nvContentPartPr>
              <p14:xfrm>
                <a:off x="5455762" y="2018501"/>
                <a:ext cx="132120" cy="29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BBBDE2-E158-4CBC-A358-675E3DE916E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47122" y="2009861"/>
                  <a:ext cx="149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D7C33E-0CAE-4FFA-8DB3-845E1176165D}"/>
                    </a:ext>
                  </a:extLst>
                </p14:cNvPr>
                <p14:cNvContentPartPr/>
                <p14:nvPr/>
              </p14:nvContentPartPr>
              <p14:xfrm>
                <a:off x="5587882" y="1985381"/>
                <a:ext cx="48960" cy="158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D7C33E-0CAE-4FFA-8DB3-845E117616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78882" y="1976381"/>
                  <a:ext cx="66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46A250-AE39-47BB-BE6A-86244449115D}"/>
                    </a:ext>
                  </a:extLst>
                </p14:cNvPr>
                <p14:cNvContentPartPr/>
                <p14:nvPr/>
              </p14:nvContentPartPr>
              <p14:xfrm>
                <a:off x="5716042" y="2014901"/>
                <a:ext cx="124920" cy="10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46A250-AE39-47BB-BE6A-86244449115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07402" y="2005901"/>
                  <a:ext cx="142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870535-5D53-464C-A6FE-AA89B6B959A0}"/>
                    </a:ext>
                  </a:extLst>
                </p14:cNvPr>
                <p14:cNvContentPartPr/>
                <p14:nvPr/>
              </p14:nvContentPartPr>
              <p14:xfrm>
                <a:off x="5827642" y="2024981"/>
                <a:ext cx="122400" cy="102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870535-5D53-464C-A6FE-AA89B6B95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19002" y="2016341"/>
                  <a:ext cx="140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F9DAD88-7218-4D29-93D8-3D3B66C26C28}"/>
                    </a:ext>
                  </a:extLst>
                </p14:cNvPr>
                <p14:cNvContentPartPr/>
                <p14:nvPr/>
              </p14:nvContentPartPr>
              <p14:xfrm>
                <a:off x="5968762" y="2090141"/>
                <a:ext cx="89640" cy="67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F9DAD88-7218-4D29-93D8-3D3B66C26C2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59762" y="2081501"/>
                  <a:ext cx="107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64FB3F5-AF13-4EF8-8943-C417FB130BF7}"/>
                    </a:ext>
                  </a:extLst>
                </p14:cNvPr>
                <p14:cNvContentPartPr/>
                <p14:nvPr/>
              </p14:nvContentPartPr>
              <p14:xfrm>
                <a:off x="6059122" y="2033621"/>
                <a:ext cx="360" cy="12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64FB3F5-AF13-4EF8-8943-C417FB130B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50122" y="2024981"/>
                  <a:ext cx="1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1DFACE3-46F6-4751-BC2F-CAF618DB33E9}"/>
                    </a:ext>
                  </a:extLst>
                </p14:cNvPr>
                <p14:cNvContentPartPr/>
                <p14:nvPr/>
              </p14:nvContentPartPr>
              <p14:xfrm>
                <a:off x="6126082" y="1973141"/>
                <a:ext cx="41760" cy="173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1DFACE3-46F6-4751-BC2F-CAF618DB33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17082" y="1964141"/>
                  <a:ext cx="59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39C3722-C4B6-4148-9B99-B7DC79E8B10D}"/>
                    </a:ext>
                  </a:extLst>
                </p14:cNvPr>
                <p14:cNvContentPartPr/>
                <p14:nvPr/>
              </p14:nvContentPartPr>
              <p14:xfrm>
                <a:off x="6235162" y="2000501"/>
                <a:ext cx="24480" cy="136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39C3722-C4B6-4148-9B99-B7DC79E8B1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26162" y="1991861"/>
                  <a:ext cx="42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31AA083-2D07-485E-A042-9E15794AA96C}"/>
                    </a:ext>
                  </a:extLst>
                </p14:cNvPr>
                <p14:cNvContentPartPr/>
                <p14:nvPr/>
              </p14:nvContentPartPr>
              <p14:xfrm>
                <a:off x="6178282" y="2052701"/>
                <a:ext cx="145080" cy="15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31AA083-2D07-485E-A042-9E15794AA96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69282" y="2043701"/>
                  <a:ext cx="162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375AF24-6CE6-47D7-9BF2-88D514FA0746}"/>
                    </a:ext>
                  </a:extLst>
                </p14:cNvPr>
                <p14:cNvContentPartPr/>
                <p14:nvPr/>
              </p14:nvContentPartPr>
              <p14:xfrm>
                <a:off x="6342082" y="2002661"/>
                <a:ext cx="36360" cy="156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375AF24-6CE6-47D7-9BF2-88D514FA07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33442" y="1993661"/>
                  <a:ext cx="54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A2B5A-6899-482A-8151-117B93676E07}"/>
                    </a:ext>
                  </a:extLst>
                </p14:cNvPr>
                <p14:cNvContentPartPr/>
                <p14:nvPr/>
              </p14:nvContentPartPr>
              <p14:xfrm>
                <a:off x="6494722" y="2100581"/>
                <a:ext cx="118440" cy="12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A2B5A-6899-482A-8151-117B93676E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85722" y="2091941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CD3BC93-613C-42BE-803F-268B40BD7AD2}"/>
                    </a:ext>
                  </a:extLst>
                </p14:cNvPr>
                <p14:cNvContentPartPr/>
                <p14:nvPr/>
              </p14:nvContentPartPr>
              <p14:xfrm>
                <a:off x="6531802" y="2031461"/>
                <a:ext cx="20160" cy="170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CD3BC93-613C-42BE-803F-268B40BD7AD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22802" y="2022461"/>
                  <a:ext cx="378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05767E2-D100-4DEE-871D-D09B4389258E}"/>
              </a:ext>
            </a:extLst>
          </p:cNvPr>
          <p:cNvGrpSpPr/>
          <p:nvPr/>
        </p:nvGrpSpPr>
        <p:grpSpPr>
          <a:xfrm>
            <a:off x="6772642" y="1844981"/>
            <a:ext cx="577440" cy="336240"/>
            <a:chOff x="6772642" y="1844981"/>
            <a:chExt cx="5774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4ED0B5F-A1AC-44FC-A1CA-678433436645}"/>
                    </a:ext>
                  </a:extLst>
                </p14:cNvPr>
                <p14:cNvContentPartPr/>
                <p14:nvPr/>
              </p14:nvContentPartPr>
              <p14:xfrm>
                <a:off x="6772642" y="1955501"/>
                <a:ext cx="163080" cy="177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4ED0B5F-A1AC-44FC-A1CA-67843343664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3642" y="1946501"/>
                  <a:ext cx="180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8DA084-200B-44EF-8400-CC0686148145}"/>
                    </a:ext>
                  </a:extLst>
                </p14:cNvPr>
                <p14:cNvContentPartPr/>
                <p14:nvPr/>
              </p14:nvContentPartPr>
              <p14:xfrm>
                <a:off x="6952282" y="1844981"/>
                <a:ext cx="126720" cy="4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8DA084-200B-44EF-8400-CC06861481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43642" y="1835981"/>
                  <a:ext cx="144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C91FE43-F450-4307-BAE4-6EB6FFD9E23A}"/>
                    </a:ext>
                  </a:extLst>
                </p14:cNvPr>
                <p14:cNvContentPartPr/>
                <p14:nvPr/>
              </p14:nvContentPartPr>
              <p14:xfrm>
                <a:off x="7013122" y="1850381"/>
                <a:ext cx="2160" cy="106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C91FE43-F450-4307-BAE4-6EB6FFD9E23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04122" y="1841741"/>
                  <a:ext cx="19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B7664CA-6215-48F7-909D-B3227439877F}"/>
                    </a:ext>
                  </a:extLst>
                </p14:cNvPr>
                <p14:cNvContentPartPr/>
                <p14:nvPr/>
              </p14:nvContentPartPr>
              <p14:xfrm>
                <a:off x="7066042" y="1958381"/>
                <a:ext cx="47160" cy="151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B7664CA-6215-48F7-909D-B322743987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57402" y="1949381"/>
                  <a:ext cx="64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2B85953-57D7-460D-B58F-E894F0388454}"/>
                    </a:ext>
                  </a:extLst>
                </p14:cNvPr>
                <p14:cNvContentPartPr/>
                <p14:nvPr/>
              </p14:nvContentPartPr>
              <p14:xfrm>
                <a:off x="7187002" y="1985741"/>
                <a:ext cx="58680" cy="137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2B85953-57D7-460D-B58F-E894F038845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78002" y="1977101"/>
                  <a:ext cx="76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7231B5A-0827-4FFA-865F-34F4CB84BDE6}"/>
                    </a:ext>
                  </a:extLst>
                </p14:cNvPr>
                <p14:cNvContentPartPr/>
                <p14:nvPr/>
              </p14:nvContentPartPr>
              <p14:xfrm>
                <a:off x="7147042" y="2027501"/>
                <a:ext cx="160200" cy="2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7231B5A-0827-4FFA-865F-34F4CB84BDE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38042" y="2018861"/>
                  <a:ext cx="177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4BE608C-10E3-4D7A-9517-3C7ADD9E42F6}"/>
                    </a:ext>
                  </a:extLst>
                </p14:cNvPr>
                <p14:cNvContentPartPr/>
                <p14:nvPr/>
              </p14:nvContentPartPr>
              <p14:xfrm>
                <a:off x="7294642" y="1995461"/>
                <a:ext cx="55440" cy="18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4BE608C-10E3-4D7A-9517-3C7ADD9E42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85642" y="1986821"/>
                  <a:ext cx="730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A9CF462-1B68-49F5-91C5-CCF7130E85A5}"/>
              </a:ext>
            </a:extLst>
          </p:cNvPr>
          <p:cNvGrpSpPr/>
          <p:nvPr/>
        </p:nvGrpSpPr>
        <p:grpSpPr>
          <a:xfrm>
            <a:off x="7459162" y="1977461"/>
            <a:ext cx="733320" cy="239400"/>
            <a:chOff x="7459162" y="1977461"/>
            <a:chExt cx="7333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F4EFD84-89FB-49BB-8291-970D25F49562}"/>
                    </a:ext>
                  </a:extLst>
                </p14:cNvPr>
                <p14:cNvContentPartPr/>
                <p14:nvPr/>
              </p14:nvContentPartPr>
              <p14:xfrm>
                <a:off x="7459162" y="1977461"/>
                <a:ext cx="209160" cy="152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F4EFD84-89FB-49BB-8291-970D25F495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50522" y="1968821"/>
                  <a:ext cx="226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0BC7C63-78D1-4B86-AE61-B25A6C45110A}"/>
                    </a:ext>
                  </a:extLst>
                </p14:cNvPr>
                <p14:cNvContentPartPr/>
                <p14:nvPr/>
              </p14:nvContentPartPr>
              <p14:xfrm>
                <a:off x="7704682" y="2023901"/>
                <a:ext cx="126720" cy="19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0BC7C63-78D1-4B86-AE61-B25A6C45110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95682" y="2014901"/>
                  <a:ext cx="144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04C3769-8545-4C15-B793-63F91F0B3FCD}"/>
                    </a:ext>
                  </a:extLst>
                </p14:cNvPr>
                <p14:cNvContentPartPr/>
                <p14:nvPr/>
              </p14:nvContentPartPr>
              <p14:xfrm>
                <a:off x="7918522" y="2015261"/>
                <a:ext cx="53280" cy="156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04C3769-8545-4C15-B793-63F91F0B3FC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09522" y="2006621"/>
                  <a:ext cx="70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048E50-69D0-4F01-9CA4-5099A0A62352}"/>
                    </a:ext>
                  </a:extLst>
                </p14:cNvPr>
                <p14:cNvContentPartPr/>
                <p14:nvPr/>
              </p14:nvContentPartPr>
              <p14:xfrm>
                <a:off x="8029762" y="2018141"/>
                <a:ext cx="71640" cy="137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048E50-69D0-4F01-9CA4-5099A0A623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20762" y="2009141"/>
                  <a:ext cx="89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2D79BE-9A3C-48F9-9C24-783F1A4263A2}"/>
                    </a:ext>
                  </a:extLst>
                </p14:cNvPr>
                <p14:cNvContentPartPr/>
                <p14:nvPr/>
              </p14:nvContentPartPr>
              <p14:xfrm>
                <a:off x="7997722" y="2084741"/>
                <a:ext cx="106560" cy="2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2D79BE-9A3C-48F9-9C24-783F1A4263A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88722" y="2075741"/>
                  <a:ext cx="124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3E850F2-1804-4C9D-A11E-D7CE76E2727F}"/>
                    </a:ext>
                  </a:extLst>
                </p14:cNvPr>
                <p14:cNvContentPartPr/>
                <p14:nvPr/>
              </p14:nvContentPartPr>
              <p14:xfrm>
                <a:off x="8135962" y="2021741"/>
                <a:ext cx="56520" cy="175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3E850F2-1804-4C9D-A11E-D7CE76E272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26962" y="2013101"/>
                  <a:ext cx="741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2C68AAA-93F8-45AC-8108-B4736BDD447A}"/>
              </a:ext>
            </a:extLst>
          </p:cNvPr>
          <p:cNvGrpSpPr/>
          <p:nvPr/>
        </p:nvGrpSpPr>
        <p:grpSpPr>
          <a:xfrm>
            <a:off x="4024762" y="2456261"/>
            <a:ext cx="870480" cy="323280"/>
            <a:chOff x="4024762" y="2456261"/>
            <a:chExt cx="87048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8EA254-1519-4E87-AD15-0CBAC5E541DE}"/>
                    </a:ext>
                  </a:extLst>
                </p14:cNvPr>
                <p14:cNvContentPartPr/>
                <p14:nvPr/>
              </p14:nvContentPartPr>
              <p14:xfrm>
                <a:off x="4024762" y="2456261"/>
                <a:ext cx="121320" cy="323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8EA254-1519-4E87-AD15-0CBAC5E541D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15762" y="2447621"/>
                  <a:ext cx="138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AEAF79C-4366-4236-9B82-A1E9401EE55E}"/>
                    </a:ext>
                  </a:extLst>
                </p14:cNvPr>
                <p14:cNvContentPartPr/>
                <p14:nvPr/>
              </p14:nvContentPartPr>
              <p14:xfrm>
                <a:off x="4215202" y="2591261"/>
                <a:ext cx="105840" cy="76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AEAF79C-4366-4236-9B82-A1E9401EE55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06562" y="2582261"/>
                  <a:ext cx="12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F80E3E-DEBB-4937-A41E-8EE4A8CF82B6}"/>
                    </a:ext>
                  </a:extLst>
                </p14:cNvPr>
                <p14:cNvContentPartPr/>
                <p14:nvPr/>
              </p14:nvContentPartPr>
              <p14:xfrm>
                <a:off x="4313122" y="2488301"/>
                <a:ext cx="23760" cy="205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F80E3E-DEBB-4937-A41E-8EE4A8CF82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04122" y="2479661"/>
                  <a:ext cx="41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EB58FC-A92C-424F-BB08-B8B7A77AF67D}"/>
                    </a:ext>
                  </a:extLst>
                </p14:cNvPr>
                <p14:cNvContentPartPr/>
                <p14:nvPr/>
              </p14:nvContentPartPr>
              <p14:xfrm>
                <a:off x="4392322" y="2497301"/>
                <a:ext cx="39960" cy="158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EB58FC-A92C-424F-BB08-B8B7A77AF6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83682" y="2488301"/>
                  <a:ext cx="57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FA32FCF-5985-4D1F-AEC7-226A25FDA974}"/>
                    </a:ext>
                  </a:extLst>
                </p14:cNvPr>
                <p14:cNvContentPartPr/>
                <p14:nvPr/>
              </p14:nvContentPartPr>
              <p14:xfrm>
                <a:off x="4505362" y="2508821"/>
                <a:ext cx="69480" cy="148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FA32FCF-5985-4D1F-AEC7-226A25FDA97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96722" y="2500181"/>
                  <a:ext cx="87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BBBFD49-9AF8-4E73-8C6F-47B7668DC980}"/>
                    </a:ext>
                  </a:extLst>
                </p14:cNvPr>
                <p14:cNvContentPartPr/>
                <p14:nvPr/>
              </p14:nvContentPartPr>
              <p14:xfrm>
                <a:off x="4476202" y="2557421"/>
                <a:ext cx="126720" cy="15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BBBFD49-9AF8-4E73-8C6F-47B7668DC9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67562" y="2548781"/>
                  <a:ext cx="144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1737B3E-F104-4945-A672-64D933DBBBC6}"/>
                    </a:ext>
                  </a:extLst>
                </p14:cNvPr>
                <p14:cNvContentPartPr/>
                <p14:nvPr/>
              </p14:nvContentPartPr>
              <p14:xfrm>
                <a:off x="4628842" y="2504501"/>
                <a:ext cx="38160" cy="171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1737B3E-F104-4945-A672-64D933DBBB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20202" y="2495501"/>
                  <a:ext cx="55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24CD347-4A2D-4C62-A8FA-4401C258E565}"/>
                    </a:ext>
                  </a:extLst>
                </p14:cNvPr>
                <p14:cNvContentPartPr/>
                <p14:nvPr/>
              </p14:nvContentPartPr>
              <p14:xfrm>
                <a:off x="4762042" y="2593421"/>
                <a:ext cx="106560" cy="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24CD347-4A2D-4C62-A8FA-4401C258E56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53402" y="2584781"/>
                  <a:ext cx="124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028675-0CF9-40EF-A44C-44BFDA7FC04C}"/>
                    </a:ext>
                  </a:extLst>
                </p14:cNvPr>
                <p14:cNvContentPartPr/>
                <p14:nvPr/>
              </p14:nvContentPartPr>
              <p14:xfrm>
                <a:off x="4771402" y="2645981"/>
                <a:ext cx="123840" cy="15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028675-0CF9-40EF-A44C-44BFDA7FC0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62762" y="2637341"/>
                  <a:ext cx="1414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310C795-7AFA-4917-8A97-5548760F3237}"/>
              </a:ext>
            </a:extLst>
          </p:cNvPr>
          <p:cNvGrpSpPr/>
          <p:nvPr/>
        </p:nvGrpSpPr>
        <p:grpSpPr>
          <a:xfrm>
            <a:off x="5096482" y="2368781"/>
            <a:ext cx="416520" cy="301680"/>
            <a:chOff x="5096482" y="2368781"/>
            <a:chExt cx="4165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064AA0E-9033-412C-8D6F-7E9CABD82312}"/>
                    </a:ext>
                  </a:extLst>
                </p14:cNvPr>
                <p14:cNvContentPartPr/>
                <p14:nvPr/>
              </p14:nvContentPartPr>
              <p14:xfrm>
                <a:off x="5160562" y="2460581"/>
                <a:ext cx="39960" cy="192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064AA0E-9033-412C-8D6F-7E9CABD8231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51562" y="2451581"/>
                  <a:ext cx="5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DF6713A-DB9B-46A7-8FEF-CFA46DC1DFF1}"/>
                    </a:ext>
                  </a:extLst>
                </p14:cNvPr>
                <p14:cNvContentPartPr/>
                <p14:nvPr/>
              </p14:nvContentPartPr>
              <p14:xfrm>
                <a:off x="5096482" y="2472461"/>
                <a:ext cx="272160" cy="198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DF6713A-DB9B-46A7-8FEF-CFA46DC1DFF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87842" y="2463821"/>
                  <a:ext cx="289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2A7B894-E12F-4291-AC7F-937549DAF2FA}"/>
                    </a:ext>
                  </a:extLst>
                </p14:cNvPr>
                <p14:cNvContentPartPr/>
                <p14:nvPr/>
              </p14:nvContentPartPr>
              <p14:xfrm>
                <a:off x="5380162" y="2368781"/>
                <a:ext cx="132840" cy="7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2A7B894-E12F-4291-AC7F-937549DAF2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71522" y="2360141"/>
                  <a:ext cx="150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441772-CD23-47A0-8C50-997F029C212A}"/>
                    </a:ext>
                  </a:extLst>
                </p14:cNvPr>
                <p14:cNvContentPartPr/>
                <p14:nvPr/>
              </p14:nvContentPartPr>
              <p14:xfrm>
                <a:off x="5460802" y="2379941"/>
                <a:ext cx="1440" cy="10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441772-CD23-47A0-8C50-997F029C21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51802" y="2370941"/>
                  <a:ext cx="190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BFFB8F0-1371-4F3B-BB93-9D7BABFFAB67}"/>
              </a:ext>
            </a:extLst>
          </p:cNvPr>
          <p:cNvGrpSpPr/>
          <p:nvPr/>
        </p:nvGrpSpPr>
        <p:grpSpPr>
          <a:xfrm>
            <a:off x="5613442" y="2464541"/>
            <a:ext cx="1206720" cy="247320"/>
            <a:chOff x="5613442" y="2464541"/>
            <a:chExt cx="12067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848D8C9-7858-4AAD-B07E-D187E2B1FD4B}"/>
                    </a:ext>
                  </a:extLst>
                </p14:cNvPr>
                <p14:cNvContentPartPr/>
                <p14:nvPr/>
              </p14:nvContentPartPr>
              <p14:xfrm>
                <a:off x="5613442" y="2464541"/>
                <a:ext cx="34560" cy="16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848D8C9-7858-4AAD-B07E-D187E2B1FD4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04442" y="2455541"/>
                  <a:ext cx="52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7B1B0BE-5010-4F51-AAD7-F15568D70F99}"/>
                    </a:ext>
                  </a:extLst>
                </p14:cNvPr>
                <p14:cNvContentPartPr/>
                <p14:nvPr/>
              </p14:nvContentPartPr>
              <p14:xfrm>
                <a:off x="5713162" y="2498741"/>
                <a:ext cx="71640" cy="127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7B1B0BE-5010-4F51-AAD7-F15568D70F9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04522" y="2489741"/>
                  <a:ext cx="89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7B40B6-FDF3-4129-B47D-9698B01FC8F4}"/>
                    </a:ext>
                  </a:extLst>
                </p14:cNvPr>
                <p14:cNvContentPartPr/>
                <p14:nvPr/>
              </p14:nvContentPartPr>
              <p14:xfrm>
                <a:off x="5689762" y="2530061"/>
                <a:ext cx="106560" cy="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7B40B6-FDF3-4129-B47D-9698B01FC8F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80762" y="2521061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6DEEAC1-BCD5-41AA-84EA-C28AF9746C49}"/>
                    </a:ext>
                  </a:extLst>
                </p14:cNvPr>
                <p14:cNvContentPartPr/>
                <p14:nvPr/>
              </p14:nvContentPartPr>
              <p14:xfrm>
                <a:off x="5840962" y="2484341"/>
                <a:ext cx="12600" cy="169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6DEEAC1-BCD5-41AA-84EA-C28AF9746C4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31962" y="2475701"/>
                  <a:ext cx="30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499658E-0418-41F4-8F6C-4AB71F843491}"/>
                    </a:ext>
                  </a:extLst>
                </p14:cNvPr>
                <p14:cNvContentPartPr/>
                <p14:nvPr/>
              </p14:nvContentPartPr>
              <p14:xfrm>
                <a:off x="5952922" y="2512421"/>
                <a:ext cx="200520" cy="150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499658E-0418-41F4-8F6C-4AB71F84349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43922" y="2503781"/>
                  <a:ext cx="21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925EFC-FB78-49CA-9AB6-F345E3D9A421}"/>
                    </a:ext>
                  </a:extLst>
                </p14:cNvPr>
                <p14:cNvContentPartPr/>
                <p14:nvPr/>
              </p14:nvContentPartPr>
              <p14:xfrm>
                <a:off x="6136882" y="2648141"/>
                <a:ext cx="86040" cy="62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925EFC-FB78-49CA-9AB6-F345E3D9A42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28242" y="2639141"/>
                  <a:ext cx="103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50665A-DBAE-495C-9AED-867E302EE722}"/>
                    </a:ext>
                  </a:extLst>
                </p14:cNvPr>
                <p14:cNvContentPartPr/>
                <p14:nvPr/>
              </p14:nvContentPartPr>
              <p14:xfrm>
                <a:off x="6234082" y="2546621"/>
                <a:ext cx="41040" cy="165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50665A-DBAE-495C-9AED-867E302EE72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25442" y="2537981"/>
                  <a:ext cx="58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7C04D43-3242-4575-96D1-C46FF4173840}"/>
                    </a:ext>
                  </a:extLst>
                </p14:cNvPr>
                <p14:cNvContentPartPr/>
                <p14:nvPr/>
              </p14:nvContentPartPr>
              <p14:xfrm>
                <a:off x="6319402" y="2539781"/>
                <a:ext cx="24480" cy="132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7C04D43-3242-4575-96D1-C46FF41738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10402" y="2530781"/>
                  <a:ext cx="42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B8DE97D-4231-4FBC-92D4-1A7E786A9660}"/>
                    </a:ext>
                  </a:extLst>
                </p14:cNvPr>
                <p14:cNvContentPartPr/>
                <p14:nvPr/>
              </p14:nvContentPartPr>
              <p14:xfrm>
                <a:off x="6396802" y="2550581"/>
                <a:ext cx="54000" cy="133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B8DE97D-4231-4FBC-92D4-1A7E786A966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87802" y="2541581"/>
                  <a:ext cx="71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C64B726-837A-4EFB-8613-4BD5454C6FEA}"/>
                    </a:ext>
                  </a:extLst>
                </p14:cNvPr>
                <p14:cNvContentPartPr/>
                <p14:nvPr/>
              </p14:nvContentPartPr>
              <p14:xfrm>
                <a:off x="6362602" y="2601341"/>
                <a:ext cx="118080" cy="22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C64B726-837A-4EFB-8613-4BD5454C6FE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53962" y="2592341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25F5B55-690B-4B84-B42F-A5EF6BB59268}"/>
                    </a:ext>
                  </a:extLst>
                </p14:cNvPr>
                <p14:cNvContentPartPr/>
                <p14:nvPr/>
              </p14:nvContentPartPr>
              <p14:xfrm>
                <a:off x="6501202" y="2557061"/>
                <a:ext cx="40320" cy="139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25F5B55-690B-4B84-B42F-A5EF6BB5926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92202" y="2548061"/>
                  <a:ext cx="57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F59F9CF-E626-4468-8E9E-2E735F89B841}"/>
                    </a:ext>
                  </a:extLst>
                </p14:cNvPr>
                <p14:cNvContentPartPr/>
                <p14:nvPr/>
              </p14:nvContentPartPr>
              <p14:xfrm>
                <a:off x="6675082" y="2626181"/>
                <a:ext cx="145080" cy="1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F59F9CF-E626-4468-8E9E-2E735F89B84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66082" y="2617541"/>
                  <a:ext cx="162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F718A0A-9D2F-4BF0-BA8E-E3EBECE6ED6C}"/>
                    </a:ext>
                  </a:extLst>
                </p14:cNvPr>
                <p14:cNvContentPartPr/>
                <p14:nvPr/>
              </p14:nvContentPartPr>
              <p14:xfrm>
                <a:off x="6727642" y="2565341"/>
                <a:ext cx="14040" cy="120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F718A0A-9D2F-4BF0-BA8E-E3EBECE6ED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719002" y="2556341"/>
                  <a:ext cx="316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C9989AC-8674-4049-AAA0-372E523BB7F5}"/>
              </a:ext>
            </a:extLst>
          </p:cNvPr>
          <p:cNvGrpSpPr/>
          <p:nvPr/>
        </p:nvGrpSpPr>
        <p:grpSpPr>
          <a:xfrm>
            <a:off x="6987922" y="2471741"/>
            <a:ext cx="1266480" cy="275760"/>
            <a:chOff x="6987922" y="2471741"/>
            <a:chExt cx="12664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6692781-530C-4E52-8CA1-8C6CEE87C3E8}"/>
                    </a:ext>
                  </a:extLst>
                </p14:cNvPr>
                <p14:cNvContentPartPr/>
                <p14:nvPr/>
              </p14:nvContentPartPr>
              <p14:xfrm>
                <a:off x="7061362" y="2493341"/>
                <a:ext cx="15480" cy="157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6692781-530C-4E52-8CA1-8C6CEE87C3E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52362" y="2484701"/>
                  <a:ext cx="33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7181B88-E63B-494A-9018-4796B5AF29FA}"/>
                    </a:ext>
                  </a:extLst>
                </p14:cNvPr>
                <p14:cNvContentPartPr/>
                <p14:nvPr/>
              </p14:nvContentPartPr>
              <p14:xfrm>
                <a:off x="6987922" y="2486861"/>
                <a:ext cx="242280" cy="183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7181B88-E63B-494A-9018-4796B5AF29F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79282" y="2478221"/>
                  <a:ext cx="259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3F6AE2-B0DB-42C3-8814-21FFE2AF1187}"/>
                    </a:ext>
                  </a:extLst>
                </p14:cNvPr>
                <p14:cNvContentPartPr/>
                <p14:nvPr/>
              </p14:nvContentPartPr>
              <p14:xfrm>
                <a:off x="7314802" y="2471741"/>
                <a:ext cx="64440" cy="176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3F6AE2-B0DB-42C3-8814-21FFE2AF118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06162" y="2462741"/>
                  <a:ext cx="82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DC20FF2-B353-4EF9-9FAB-8F97BF4D3ED1}"/>
                    </a:ext>
                  </a:extLst>
                </p14:cNvPr>
                <p14:cNvContentPartPr/>
                <p14:nvPr/>
              </p14:nvContentPartPr>
              <p14:xfrm>
                <a:off x="7430362" y="2495861"/>
                <a:ext cx="47160" cy="129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DC20FF2-B353-4EF9-9FAB-8F97BF4D3ED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421722" y="2487221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E7EB5D-F0DF-44D9-AFEC-DAB5023D6334}"/>
                    </a:ext>
                  </a:extLst>
                </p14:cNvPr>
                <p14:cNvContentPartPr/>
                <p14:nvPr/>
              </p14:nvContentPartPr>
              <p14:xfrm>
                <a:off x="7397962" y="2541581"/>
                <a:ext cx="122400" cy="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E7EB5D-F0DF-44D9-AFEC-DAB5023D633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89322" y="2532581"/>
                  <a:ext cx="14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912BC2F-04DA-43A8-82B7-9FC98E3A52EF}"/>
                    </a:ext>
                  </a:extLst>
                </p14:cNvPr>
                <p14:cNvContentPartPr/>
                <p14:nvPr/>
              </p14:nvContentPartPr>
              <p14:xfrm>
                <a:off x="7540522" y="2492261"/>
                <a:ext cx="46440" cy="185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912BC2F-04DA-43A8-82B7-9FC98E3A52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31882" y="2483261"/>
                  <a:ext cx="64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9566617-BCAE-4B30-B1E6-EA89350AAF0D}"/>
                    </a:ext>
                  </a:extLst>
                </p14:cNvPr>
                <p14:cNvContentPartPr/>
                <p14:nvPr/>
              </p14:nvContentPartPr>
              <p14:xfrm>
                <a:off x="7680202" y="2588741"/>
                <a:ext cx="177120" cy="126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9566617-BCAE-4B30-B1E6-EA89350AAF0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71562" y="2579741"/>
                  <a:ext cx="194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D5CB6B9-D38E-444B-B5D3-AA248C5F3835}"/>
                    </a:ext>
                  </a:extLst>
                </p14:cNvPr>
                <p14:cNvContentPartPr/>
                <p14:nvPr/>
              </p14:nvContentPartPr>
              <p14:xfrm>
                <a:off x="7870642" y="2684861"/>
                <a:ext cx="82080" cy="61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D5CB6B9-D38E-444B-B5D3-AA248C5F38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862002" y="2675861"/>
                  <a:ext cx="99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09B5F89-18CA-4CD3-B3C5-555F02B661F1}"/>
                    </a:ext>
                  </a:extLst>
                </p14:cNvPr>
                <p14:cNvContentPartPr/>
                <p14:nvPr/>
              </p14:nvContentPartPr>
              <p14:xfrm>
                <a:off x="7944802" y="2666501"/>
                <a:ext cx="35280" cy="81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09B5F89-18CA-4CD3-B3C5-555F02B661F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35802" y="2657861"/>
                  <a:ext cx="52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E8D7107-739A-45DD-B70F-B6DBBAB47ED0}"/>
                    </a:ext>
                  </a:extLst>
                </p14:cNvPr>
                <p14:cNvContentPartPr/>
                <p14:nvPr/>
              </p14:nvContentPartPr>
              <p14:xfrm>
                <a:off x="8053882" y="2565341"/>
                <a:ext cx="26280" cy="13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E8D7107-739A-45DD-B70F-B6DBBAB47ED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44882" y="2556341"/>
                  <a:ext cx="43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6E1F3A-BAA8-4578-828E-B704B8F5183C}"/>
                    </a:ext>
                  </a:extLst>
                </p14:cNvPr>
                <p14:cNvContentPartPr/>
                <p14:nvPr/>
              </p14:nvContentPartPr>
              <p14:xfrm>
                <a:off x="8134522" y="2554541"/>
                <a:ext cx="10440" cy="146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6E1F3A-BAA8-4578-828E-B704B8F518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25522" y="2545541"/>
                  <a:ext cx="28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E8B178B-3D01-4580-81FD-89D042CCBEAC}"/>
                    </a:ext>
                  </a:extLst>
                </p14:cNvPr>
                <p14:cNvContentPartPr/>
                <p14:nvPr/>
              </p14:nvContentPartPr>
              <p14:xfrm>
                <a:off x="8103202" y="2627621"/>
                <a:ext cx="85320" cy="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E8B178B-3D01-4580-81FD-89D042CCBEA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94202" y="2618621"/>
                  <a:ext cx="102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E768B65-B7C3-48DA-9BFE-108CDD6958B1}"/>
                    </a:ext>
                  </a:extLst>
                </p14:cNvPr>
                <p14:cNvContentPartPr/>
                <p14:nvPr/>
              </p14:nvContentPartPr>
              <p14:xfrm>
                <a:off x="8197162" y="2581181"/>
                <a:ext cx="57240" cy="97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E768B65-B7C3-48DA-9BFE-108CDD6958B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88522" y="2572541"/>
                  <a:ext cx="74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ABCAD1B-4517-4CCB-B24E-69AE66979D78}"/>
                    </a:ext>
                  </a:extLst>
                </p14:cNvPr>
                <p14:cNvContentPartPr/>
                <p14:nvPr/>
              </p14:nvContentPartPr>
              <p14:xfrm>
                <a:off x="7925362" y="2598101"/>
                <a:ext cx="6120" cy="61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ABCAD1B-4517-4CCB-B24E-69AE66979D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16722" y="2589461"/>
                  <a:ext cx="237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024F6DA-2F82-41D4-BFA4-274B14082D66}"/>
              </a:ext>
            </a:extLst>
          </p:cNvPr>
          <p:cNvGrpSpPr/>
          <p:nvPr/>
        </p:nvGrpSpPr>
        <p:grpSpPr>
          <a:xfrm>
            <a:off x="918322" y="3192821"/>
            <a:ext cx="1325880" cy="324360"/>
            <a:chOff x="918322" y="3192821"/>
            <a:chExt cx="13258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E87D06A-46B9-4EF2-96D6-A2F0CC3AA744}"/>
                    </a:ext>
                  </a:extLst>
                </p14:cNvPr>
                <p14:cNvContentPartPr/>
                <p14:nvPr/>
              </p14:nvContentPartPr>
              <p14:xfrm>
                <a:off x="918322" y="3268061"/>
                <a:ext cx="444600" cy="133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E87D06A-46B9-4EF2-96D6-A2F0CC3AA74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9682" y="3259421"/>
                  <a:ext cx="462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49E1938-02A4-4EA3-9328-D64E4098EFD0}"/>
                    </a:ext>
                  </a:extLst>
                </p14:cNvPr>
                <p14:cNvContentPartPr/>
                <p14:nvPr/>
              </p14:nvContentPartPr>
              <p14:xfrm>
                <a:off x="1405762" y="3297941"/>
                <a:ext cx="12600" cy="174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49E1938-02A4-4EA3-9328-D64E4098EFD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96762" y="3289301"/>
                  <a:ext cx="30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2110386-89E5-4F27-8CF5-27808F5A6A8A}"/>
                    </a:ext>
                  </a:extLst>
                </p14:cNvPr>
                <p14:cNvContentPartPr/>
                <p14:nvPr/>
              </p14:nvContentPartPr>
              <p14:xfrm>
                <a:off x="1388482" y="3324941"/>
                <a:ext cx="289440" cy="10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2110386-89E5-4F27-8CF5-27808F5A6A8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79842" y="3316301"/>
                  <a:ext cx="30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2C19552-0D30-4244-AC04-212384A80D68}"/>
                    </a:ext>
                  </a:extLst>
                </p14:cNvPr>
                <p14:cNvContentPartPr/>
                <p14:nvPr/>
              </p14:nvContentPartPr>
              <p14:xfrm>
                <a:off x="1591882" y="3192821"/>
                <a:ext cx="9000" cy="45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2C19552-0D30-4244-AC04-212384A80D6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82882" y="3183821"/>
                  <a:ext cx="26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8CC1360-AD3F-43E5-878F-0EA284D88414}"/>
                    </a:ext>
                  </a:extLst>
                </p14:cNvPr>
                <p14:cNvContentPartPr/>
                <p14:nvPr/>
              </p14:nvContentPartPr>
              <p14:xfrm>
                <a:off x="1626802" y="3223781"/>
                <a:ext cx="174960" cy="293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8CC1360-AD3F-43E5-878F-0EA284D8841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17802" y="3214781"/>
                  <a:ext cx="192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EF91A56-86F1-4612-AA04-8BFFAD18E4FC}"/>
                    </a:ext>
                  </a:extLst>
                </p14:cNvPr>
                <p14:cNvContentPartPr/>
                <p14:nvPr/>
              </p14:nvContentPartPr>
              <p14:xfrm>
                <a:off x="1810042" y="3311621"/>
                <a:ext cx="82800" cy="114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EF91A56-86F1-4612-AA04-8BFFAD18E4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01402" y="3302621"/>
                  <a:ext cx="100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5E7415-4FD4-4553-9F97-F5380BE4DCCA}"/>
                    </a:ext>
                  </a:extLst>
                </p14:cNvPr>
                <p14:cNvContentPartPr/>
                <p14:nvPr/>
              </p14:nvContentPartPr>
              <p14:xfrm>
                <a:off x="1853962" y="3325301"/>
                <a:ext cx="390240" cy="101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5E7415-4FD4-4553-9F97-F5380BE4DC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845322" y="3316661"/>
                  <a:ext cx="4078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11AFE13-52D6-4F80-BDED-32A4CCFCBA64}"/>
              </a:ext>
            </a:extLst>
          </p:cNvPr>
          <p:cNvGrpSpPr/>
          <p:nvPr/>
        </p:nvGrpSpPr>
        <p:grpSpPr>
          <a:xfrm>
            <a:off x="2550562" y="3149621"/>
            <a:ext cx="987480" cy="280080"/>
            <a:chOff x="2550562" y="3149621"/>
            <a:chExt cx="98748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E35B0CE-4FD6-422B-A42A-851136EDE56A}"/>
                    </a:ext>
                  </a:extLst>
                </p14:cNvPr>
                <p14:cNvContentPartPr/>
                <p14:nvPr/>
              </p14:nvContentPartPr>
              <p14:xfrm>
                <a:off x="2550562" y="3149621"/>
                <a:ext cx="142920" cy="269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E35B0CE-4FD6-422B-A42A-851136EDE56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41922" y="3140621"/>
                  <a:ext cx="160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58BDB6-CFC0-4598-9168-837F5DFEAFA1}"/>
                    </a:ext>
                  </a:extLst>
                </p14:cNvPr>
                <p14:cNvContentPartPr/>
                <p14:nvPr/>
              </p14:nvContentPartPr>
              <p14:xfrm>
                <a:off x="2680522" y="3273821"/>
                <a:ext cx="120600" cy="142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58BDB6-CFC0-4598-9168-837F5DFEAF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71882" y="3264821"/>
                  <a:ext cx="13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4E311DD-2BCE-486F-9C18-1278BF4BCD1A}"/>
                    </a:ext>
                  </a:extLst>
                </p14:cNvPr>
                <p14:cNvContentPartPr/>
                <p14:nvPr/>
              </p14:nvContentPartPr>
              <p14:xfrm>
                <a:off x="2818402" y="3198221"/>
                <a:ext cx="318240" cy="222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4E311DD-2BCE-486F-9C18-1278BF4BCD1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09762" y="3189221"/>
                  <a:ext cx="335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6420B5-20DB-47C3-95CD-4FB9B57925EB}"/>
                    </a:ext>
                  </a:extLst>
                </p14:cNvPr>
                <p14:cNvContentPartPr/>
                <p14:nvPr/>
              </p14:nvContentPartPr>
              <p14:xfrm>
                <a:off x="3154282" y="3287861"/>
                <a:ext cx="222840" cy="141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6420B5-20DB-47C3-95CD-4FB9B57925E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45642" y="3279221"/>
                  <a:ext cx="240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929131E-CFD1-42FE-AA41-EF814FAF9E24}"/>
                    </a:ext>
                  </a:extLst>
                </p14:cNvPr>
                <p14:cNvContentPartPr/>
                <p14:nvPr/>
              </p14:nvContentPartPr>
              <p14:xfrm>
                <a:off x="3331402" y="3319901"/>
                <a:ext cx="65160" cy="90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929131E-CFD1-42FE-AA41-EF814FAF9E2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22402" y="3310901"/>
                  <a:ext cx="82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30D123C-1C95-4F2D-A5BA-CE3F8AEB68BA}"/>
                    </a:ext>
                  </a:extLst>
                </p14:cNvPr>
                <p14:cNvContentPartPr/>
                <p14:nvPr/>
              </p14:nvContentPartPr>
              <p14:xfrm>
                <a:off x="3420322" y="3298301"/>
                <a:ext cx="117720" cy="96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30D123C-1C95-4F2D-A5BA-CE3F8AEB68B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11682" y="3289661"/>
                  <a:ext cx="135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6760A67-5A83-455B-A94B-B4C69DACD314}"/>
                    </a:ext>
                  </a:extLst>
                </p14:cNvPr>
                <p14:cNvContentPartPr/>
                <p14:nvPr/>
              </p14:nvContentPartPr>
              <p14:xfrm>
                <a:off x="3484042" y="3151781"/>
                <a:ext cx="5400" cy="88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6760A67-5A83-455B-A94B-B4C69DACD31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75042" y="3142781"/>
                  <a:ext cx="230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9A0DAA5-3634-4CAC-A71C-01E021511D3F}"/>
              </a:ext>
            </a:extLst>
          </p:cNvPr>
          <p:cNvGrpSpPr/>
          <p:nvPr/>
        </p:nvGrpSpPr>
        <p:grpSpPr>
          <a:xfrm>
            <a:off x="3959962" y="3247901"/>
            <a:ext cx="354600" cy="157320"/>
            <a:chOff x="3959962" y="3247901"/>
            <a:chExt cx="35460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F3400F8-C583-4209-BBC6-7B5030AFD574}"/>
                    </a:ext>
                  </a:extLst>
                </p14:cNvPr>
                <p14:cNvContentPartPr/>
                <p14:nvPr/>
              </p14:nvContentPartPr>
              <p14:xfrm>
                <a:off x="3959962" y="3268061"/>
                <a:ext cx="131040" cy="14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F3400F8-C583-4209-BBC6-7B5030AFD57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51322" y="3259421"/>
                  <a:ext cx="14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7299935-63E0-4E08-9ACD-1C61B53D10B4}"/>
                    </a:ext>
                  </a:extLst>
                </p14:cNvPr>
                <p14:cNvContentPartPr/>
                <p14:nvPr/>
              </p14:nvContentPartPr>
              <p14:xfrm>
                <a:off x="4011442" y="3296861"/>
                <a:ext cx="303120" cy="108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7299935-63E0-4E08-9ACD-1C61B53D10B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02442" y="3287861"/>
                  <a:ext cx="320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34E195-160D-4F9B-B7C1-7A639854E0DE}"/>
                    </a:ext>
                  </a:extLst>
                </p14:cNvPr>
                <p14:cNvContentPartPr/>
                <p14:nvPr/>
              </p14:nvContentPartPr>
              <p14:xfrm>
                <a:off x="4229602" y="3247901"/>
                <a:ext cx="63720" cy="4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34E195-160D-4F9B-B7C1-7A639854E0D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20962" y="3239261"/>
                  <a:ext cx="813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61623BC-4980-4D2C-BB2D-95ED8C0A853E}"/>
              </a:ext>
            </a:extLst>
          </p:cNvPr>
          <p:cNvGrpSpPr/>
          <p:nvPr/>
        </p:nvGrpSpPr>
        <p:grpSpPr>
          <a:xfrm>
            <a:off x="4649002" y="3149261"/>
            <a:ext cx="437400" cy="257400"/>
            <a:chOff x="4649002" y="3149261"/>
            <a:chExt cx="43740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6B2800E-BC77-4029-9579-11A49D21038E}"/>
                    </a:ext>
                  </a:extLst>
                </p14:cNvPr>
                <p14:cNvContentPartPr/>
                <p14:nvPr/>
              </p14:nvContentPartPr>
              <p14:xfrm>
                <a:off x="4789402" y="3165101"/>
                <a:ext cx="136440" cy="24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6B2800E-BC77-4029-9579-11A49D21038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780402" y="3156461"/>
                  <a:ext cx="154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A93F0CE-62AD-41E5-B635-31BFF90B2950}"/>
                    </a:ext>
                  </a:extLst>
                </p14:cNvPr>
                <p14:cNvContentPartPr/>
                <p14:nvPr/>
              </p14:nvContentPartPr>
              <p14:xfrm>
                <a:off x="4749082" y="3208661"/>
                <a:ext cx="147600" cy="182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A93F0CE-62AD-41E5-B635-31BFF90B295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40082" y="3199661"/>
                  <a:ext cx="16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F2382C8-692A-407E-B8C2-A558163D51E6}"/>
                    </a:ext>
                  </a:extLst>
                </p14:cNvPr>
                <p14:cNvContentPartPr/>
                <p14:nvPr/>
              </p14:nvContentPartPr>
              <p14:xfrm>
                <a:off x="4649002" y="3149261"/>
                <a:ext cx="142200" cy="250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F2382C8-692A-407E-B8C2-A558163D51E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40002" y="3140261"/>
                  <a:ext cx="15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A1A2F0F-E2BA-4BEF-B455-8E0213E24232}"/>
                    </a:ext>
                  </a:extLst>
                </p14:cNvPr>
                <p14:cNvContentPartPr/>
                <p14:nvPr/>
              </p14:nvContentPartPr>
              <p14:xfrm>
                <a:off x="5016562" y="3189581"/>
                <a:ext cx="69840" cy="217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A1A2F0F-E2BA-4BEF-B455-8E0213E242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007922" y="3180941"/>
                  <a:ext cx="874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2E0E38D-37DC-44CC-ADCB-0BAE6BD754FA}"/>
              </a:ext>
            </a:extLst>
          </p:cNvPr>
          <p:cNvGrpSpPr/>
          <p:nvPr/>
        </p:nvGrpSpPr>
        <p:grpSpPr>
          <a:xfrm>
            <a:off x="458242" y="4343381"/>
            <a:ext cx="1618920" cy="574920"/>
            <a:chOff x="458242" y="4343381"/>
            <a:chExt cx="16189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DE597E2-A384-4C95-8A5D-28AC308C8F47}"/>
                    </a:ext>
                  </a:extLst>
                </p14:cNvPr>
                <p14:cNvContentPartPr/>
                <p14:nvPr/>
              </p14:nvContentPartPr>
              <p14:xfrm>
                <a:off x="571642" y="4343381"/>
                <a:ext cx="184320" cy="393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DE597E2-A384-4C95-8A5D-28AC308C8F4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2642" y="4334381"/>
                  <a:ext cx="201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D75DF8F-69C6-47D7-9188-65927CA95563}"/>
                    </a:ext>
                  </a:extLst>
                </p14:cNvPr>
                <p14:cNvContentPartPr/>
                <p14:nvPr/>
              </p14:nvContentPartPr>
              <p14:xfrm>
                <a:off x="743722" y="4541381"/>
                <a:ext cx="254160" cy="202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D75DF8F-69C6-47D7-9188-65927CA9556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5082" y="4532741"/>
                  <a:ext cx="27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12492F9-A133-4CBD-BFCE-9BB3CF48E407}"/>
                    </a:ext>
                  </a:extLst>
                </p14:cNvPr>
                <p14:cNvContentPartPr/>
                <p14:nvPr/>
              </p14:nvContentPartPr>
              <p14:xfrm>
                <a:off x="929482" y="4501781"/>
                <a:ext cx="1800" cy="74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12492F9-A133-4CBD-BFCE-9BB3CF48E40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0482" y="4492781"/>
                  <a:ext cx="19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CDFB0F4-4EDD-4264-B1D1-47849FB61EB9}"/>
                    </a:ext>
                  </a:extLst>
                </p14:cNvPr>
                <p14:cNvContentPartPr/>
                <p14:nvPr/>
              </p14:nvContentPartPr>
              <p14:xfrm>
                <a:off x="1000402" y="4632101"/>
                <a:ext cx="134280" cy="277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CDFB0F4-4EDD-4264-B1D1-47849FB61EB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1402" y="4623101"/>
                  <a:ext cx="151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D8AC80-F0ED-4C50-B6F2-C87720E27E0A}"/>
                    </a:ext>
                  </a:extLst>
                </p14:cNvPr>
                <p14:cNvContentPartPr/>
                <p14:nvPr/>
              </p14:nvContentPartPr>
              <p14:xfrm>
                <a:off x="1203082" y="4629581"/>
                <a:ext cx="258480" cy="230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D8AC80-F0ED-4C50-B6F2-C87720E27E0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94442" y="4620581"/>
                  <a:ext cx="276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194F658-1484-42A0-8760-55310723AD1B}"/>
                    </a:ext>
                  </a:extLst>
                </p14:cNvPr>
                <p14:cNvContentPartPr/>
                <p14:nvPr/>
              </p14:nvContentPartPr>
              <p14:xfrm>
                <a:off x="1439962" y="4616621"/>
                <a:ext cx="301680" cy="13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194F658-1484-42A0-8760-55310723AD1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430962" y="4607621"/>
                  <a:ext cx="319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BF80EE2-BA76-4014-9C9D-DEB5DDCAE876}"/>
                    </a:ext>
                  </a:extLst>
                </p14:cNvPr>
                <p14:cNvContentPartPr/>
                <p14:nvPr/>
              </p14:nvContentPartPr>
              <p14:xfrm>
                <a:off x="458242" y="4882301"/>
                <a:ext cx="1355760" cy="36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BF80EE2-BA76-4014-9C9D-DEB5DDCAE8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9242" y="4873301"/>
                  <a:ext cx="137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A55E656-640D-4BCB-A9BE-0A2B981ECF82}"/>
                    </a:ext>
                  </a:extLst>
                </p14:cNvPr>
                <p14:cNvContentPartPr/>
                <p14:nvPr/>
              </p14:nvContentPartPr>
              <p14:xfrm>
                <a:off x="1995082" y="4694741"/>
                <a:ext cx="61560" cy="2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A55E656-640D-4BCB-A9BE-0A2B981ECF8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86442" y="4686101"/>
                  <a:ext cx="79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663026B-FDC7-4F30-A566-21303BD42D8B}"/>
                    </a:ext>
                  </a:extLst>
                </p14:cNvPr>
                <p14:cNvContentPartPr/>
                <p14:nvPr/>
              </p14:nvContentPartPr>
              <p14:xfrm>
                <a:off x="2028922" y="4756661"/>
                <a:ext cx="4824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663026B-FDC7-4F30-A566-21303BD42D8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019922" y="4747661"/>
                  <a:ext cx="65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7930E5C-A355-4494-BF9C-702E689121F1}"/>
              </a:ext>
            </a:extLst>
          </p:cNvPr>
          <p:cNvGrpSpPr/>
          <p:nvPr/>
        </p:nvGrpSpPr>
        <p:grpSpPr>
          <a:xfrm>
            <a:off x="2504122" y="4519781"/>
            <a:ext cx="482400" cy="294480"/>
            <a:chOff x="2504122" y="4519781"/>
            <a:chExt cx="4824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297CBF2-A8B3-4DF8-97A6-7B42B1AFD25E}"/>
                    </a:ext>
                  </a:extLst>
                </p14:cNvPr>
                <p14:cNvContentPartPr/>
                <p14:nvPr/>
              </p14:nvContentPartPr>
              <p14:xfrm>
                <a:off x="2604202" y="4519781"/>
                <a:ext cx="194400" cy="279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297CBF2-A8B3-4DF8-97A6-7B42B1AFD2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95562" y="4510781"/>
                  <a:ext cx="212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1F49470-C388-4CF5-83D4-E62A1E8ACDB4}"/>
                    </a:ext>
                  </a:extLst>
                </p14:cNvPr>
                <p14:cNvContentPartPr/>
                <p14:nvPr/>
              </p14:nvContentPartPr>
              <p14:xfrm>
                <a:off x="2671162" y="4681421"/>
                <a:ext cx="93600" cy="1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1F49470-C388-4CF5-83D4-E62A1E8ACDB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62162" y="4672421"/>
                  <a:ext cx="111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245CB30-3AF7-40D6-9E4F-F72A9C87932B}"/>
                    </a:ext>
                  </a:extLst>
                </p14:cNvPr>
                <p14:cNvContentPartPr/>
                <p14:nvPr/>
              </p14:nvContentPartPr>
              <p14:xfrm>
                <a:off x="2504122" y="4558301"/>
                <a:ext cx="13320" cy="97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245CB30-3AF7-40D6-9E4F-F72A9C87932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95482" y="4549301"/>
                  <a:ext cx="3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48EEC59-9020-4506-8707-D3A202C17AF1}"/>
                    </a:ext>
                  </a:extLst>
                </p14:cNvPr>
                <p14:cNvContentPartPr/>
                <p14:nvPr/>
              </p14:nvContentPartPr>
              <p14:xfrm>
                <a:off x="2561362" y="4538501"/>
                <a:ext cx="23040" cy="65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48EEC59-9020-4506-8707-D3A202C17A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552362" y="4529501"/>
                  <a:ext cx="40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19863BB-5C33-42C7-85AE-B42E3731EA24}"/>
                    </a:ext>
                  </a:extLst>
                </p14:cNvPr>
                <p14:cNvContentPartPr/>
                <p14:nvPr/>
              </p14:nvContentPartPr>
              <p14:xfrm>
                <a:off x="2882842" y="4703021"/>
                <a:ext cx="103680" cy="111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19863BB-5C33-42C7-85AE-B42E3731EA2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74202" y="4694381"/>
                  <a:ext cx="121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DDBA69B-ACDD-4FDB-B675-32115E60557B}"/>
              </a:ext>
            </a:extLst>
          </p:cNvPr>
          <p:cNvGrpSpPr/>
          <p:nvPr/>
        </p:nvGrpSpPr>
        <p:grpSpPr>
          <a:xfrm>
            <a:off x="3290722" y="4623101"/>
            <a:ext cx="313200" cy="188280"/>
            <a:chOff x="3290722" y="4623101"/>
            <a:chExt cx="3132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A387715-9035-4328-AD37-86155B6F9DE4}"/>
                    </a:ext>
                  </a:extLst>
                </p14:cNvPr>
                <p14:cNvContentPartPr/>
                <p14:nvPr/>
              </p14:nvContentPartPr>
              <p14:xfrm>
                <a:off x="3290722" y="4671341"/>
                <a:ext cx="15624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A387715-9035-4328-AD37-86155B6F9DE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281722" y="4662341"/>
                  <a:ext cx="17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180CE13-729D-437E-9DA4-FF9E303E27DF}"/>
                    </a:ext>
                  </a:extLst>
                </p14:cNvPr>
                <p14:cNvContentPartPr/>
                <p14:nvPr/>
              </p14:nvContentPartPr>
              <p14:xfrm>
                <a:off x="3359122" y="4708421"/>
                <a:ext cx="244800" cy="102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180CE13-729D-437E-9DA4-FF9E303E27D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350122" y="4699421"/>
                  <a:ext cx="262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151DF18-99BE-4EF4-A428-D7DF5EBAB0C7}"/>
                    </a:ext>
                  </a:extLst>
                </p14:cNvPr>
                <p14:cNvContentPartPr/>
                <p14:nvPr/>
              </p14:nvContentPartPr>
              <p14:xfrm>
                <a:off x="3533722" y="4623101"/>
                <a:ext cx="16200" cy="24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151DF18-99BE-4EF4-A428-D7DF5EBAB0C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25082" y="4614101"/>
                  <a:ext cx="33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EA123344-7ED6-4BCD-A52F-7F873C20E37C}"/>
              </a:ext>
            </a:extLst>
          </p:cNvPr>
          <p:cNvGrpSpPr/>
          <p:nvPr/>
        </p:nvGrpSpPr>
        <p:grpSpPr>
          <a:xfrm>
            <a:off x="4159762" y="4542821"/>
            <a:ext cx="462240" cy="300960"/>
            <a:chOff x="4159762" y="4542821"/>
            <a:chExt cx="4622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A3C4E40-38E7-4B94-8E9B-9251D02E0F39}"/>
                    </a:ext>
                  </a:extLst>
                </p14:cNvPr>
                <p14:cNvContentPartPr/>
                <p14:nvPr/>
              </p14:nvContentPartPr>
              <p14:xfrm>
                <a:off x="4276762" y="4591061"/>
                <a:ext cx="196200" cy="31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A3C4E40-38E7-4B94-8E9B-9251D02E0F3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67762" y="4582061"/>
                  <a:ext cx="213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7F1BD5C-7574-45DB-B6AE-D3B0BA4639DE}"/>
                    </a:ext>
                  </a:extLst>
                </p14:cNvPr>
                <p14:cNvContentPartPr/>
                <p14:nvPr/>
              </p14:nvContentPartPr>
              <p14:xfrm>
                <a:off x="4274602" y="4626701"/>
                <a:ext cx="210600" cy="172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7F1BD5C-7574-45DB-B6AE-D3B0BA4639D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65602" y="4618061"/>
                  <a:ext cx="228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0CF8036-C861-46E9-B43D-33CA47846EE7}"/>
                    </a:ext>
                  </a:extLst>
                </p14:cNvPr>
                <p14:cNvContentPartPr/>
                <p14:nvPr/>
              </p14:nvContentPartPr>
              <p14:xfrm>
                <a:off x="4511122" y="4548581"/>
                <a:ext cx="110880" cy="286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0CF8036-C861-46E9-B43D-33CA47846EE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02482" y="4539941"/>
                  <a:ext cx="128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6591F6C-CABF-4C86-965E-D209522B7990}"/>
                    </a:ext>
                  </a:extLst>
                </p14:cNvPr>
                <p14:cNvContentPartPr/>
                <p14:nvPr/>
              </p14:nvContentPartPr>
              <p14:xfrm>
                <a:off x="4159762" y="4542821"/>
                <a:ext cx="129960" cy="300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6591F6C-CABF-4C86-965E-D209522B799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150762" y="4534181"/>
                  <a:ext cx="14760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A4F52651-2D45-4514-BFAD-67236CEC9C64}"/>
              </a:ext>
            </a:extLst>
          </p:cNvPr>
          <p:cNvGrpSpPr/>
          <p:nvPr/>
        </p:nvGrpSpPr>
        <p:grpSpPr>
          <a:xfrm>
            <a:off x="4803442" y="4646861"/>
            <a:ext cx="201600" cy="136080"/>
            <a:chOff x="4803442" y="4646861"/>
            <a:chExt cx="20160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DD583F0-CD4E-4BED-91E4-7BC91A2DA22E}"/>
                    </a:ext>
                  </a:extLst>
                </p14:cNvPr>
                <p14:cNvContentPartPr/>
                <p14:nvPr/>
              </p14:nvContentPartPr>
              <p14:xfrm>
                <a:off x="4803442" y="4646861"/>
                <a:ext cx="142200" cy="26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DD583F0-CD4E-4BED-91E4-7BC91A2DA22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94802" y="4637861"/>
                  <a:ext cx="159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AA64890-DBD1-48B0-A7B8-655574D04610}"/>
                    </a:ext>
                  </a:extLst>
                </p14:cNvPr>
                <p14:cNvContentPartPr/>
                <p14:nvPr/>
              </p14:nvContentPartPr>
              <p14:xfrm>
                <a:off x="4825762" y="4708421"/>
                <a:ext cx="113760" cy="15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AA64890-DBD1-48B0-A7B8-655574D0461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16762" y="4699421"/>
                  <a:ext cx="13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872FDD-ABF4-4CF9-B968-9D91B4C9BAF8}"/>
                    </a:ext>
                  </a:extLst>
                </p14:cNvPr>
                <p14:cNvContentPartPr/>
                <p14:nvPr/>
              </p14:nvContentPartPr>
              <p14:xfrm>
                <a:off x="4846282" y="4775021"/>
                <a:ext cx="158760" cy="7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872FDD-ABF4-4CF9-B968-9D91B4C9BAF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37642" y="4766381"/>
                  <a:ext cx="1764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103541C2-7830-4640-828A-834CCF7AFA40}"/>
              </a:ext>
            </a:extLst>
          </p:cNvPr>
          <p:cNvGrpSpPr/>
          <p:nvPr/>
        </p:nvGrpSpPr>
        <p:grpSpPr>
          <a:xfrm>
            <a:off x="5250202" y="4435541"/>
            <a:ext cx="3614040" cy="506160"/>
            <a:chOff x="5250202" y="4435541"/>
            <a:chExt cx="361404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4E22F53-CF63-41A2-BA2A-A5921856C3E1}"/>
                    </a:ext>
                  </a:extLst>
                </p14:cNvPr>
                <p14:cNvContentPartPr/>
                <p14:nvPr/>
              </p14:nvContentPartPr>
              <p14:xfrm>
                <a:off x="5250202" y="4645781"/>
                <a:ext cx="78840" cy="142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4E22F53-CF63-41A2-BA2A-A5921856C3E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41562" y="4636781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3FFD246-A6FB-4F72-91EA-77870DB31405}"/>
                    </a:ext>
                  </a:extLst>
                </p14:cNvPr>
                <p14:cNvContentPartPr/>
                <p14:nvPr/>
              </p14:nvContentPartPr>
              <p14:xfrm>
                <a:off x="5257042" y="4692221"/>
                <a:ext cx="165600" cy="4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3FFD246-A6FB-4F72-91EA-77870DB3140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248042" y="4683581"/>
                  <a:ext cx="183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439160E-0DE8-438B-9010-48E067B70098}"/>
                    </a:ext>
                  </a:extLst>
                </p14:cNvPr>
                <p14:cNvContentPartPr/>
                <p14:nvPr/>
              </p14:nvContentPartPr>
              <p14:xfrm>
                <a:off x="5383042" y="4636421"/>
                <a:ext cx="129240" cy="20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439160E-0DE8-438B-9010-48E067B7009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74402" y="4627781"/>
                  <a:ext cx="146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3307974-8C75-498C-AB88-EF0C5CF1FFD0}"/>
                    </a:ext>
                  </a:extLst>
                </p14:cNvPr>
                <p14:cNvContentPartPr/>
                <p14:nvPr/>
              </p14:nvContentPartPr>
              <p14:xfrm>
                <a:off x="5589682" y="4676381"/>
                <a:ext cx="95400" cy="122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3307974-8C75-498C-AB88-EF0C5CF1FFD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581042" y="4667381"/>
                  <a:ext cx="113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57818C2-EBEF-4D1D-B50D-1C1A45424689}"/>
                    </a:ext>
                  </a:extLst>
                </p14:cNvPr>
                <p14:cNvContentPartPr/>
                <p14:nvPr/>
              </p14:nvContentPartPr>
              <p14:xfrm>
                <a:off x="5593642" y="4596101"/>
                <a:ext cx="113760" cy="135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57818C2-EBEF-4D1D-B50D-1C1A4542468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584642" y="4587101"/>
                  <a:ext cx="13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692AB42-E5E6-4C16-8AF6-941441A872BC}"/>
                    </a:ext>
                  </a:extLst>
                </p14:cNvPr>
                <p14:cNvContentPartPr/>
                <p14:nvPr/>
              </p14:nvContentPartPr>
              <p14:xfrm>
                <a:off x="5690482" y="4644341"/>
                <a:ext cx="172800" cy="291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692AB42-E5E6-4C16-8AF6-941441A872B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81482" y="4635341"/>
                  <a:ext cx="190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5F0E2A7-F279-47AE-AC37-3475A8A488C0}"/>
                    </a:ext>
                  </a:extLst>
                </p14:cNvPr>
                <p14:cNvContentPartPr/>
                <p14:nvPr/>
              </p14:nvContentPartPr>
              <p14:xfrm>
                <a:off x="5801002" y="4597901"/>
                <a:ext cx="120960" cy="343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5F0E2A7-F279-47AE-AC37-3475A8A488C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792002" y="4589261"/>
                  <a:ext cx="138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BAFA3B7-4592-4B5C-89F0-2D16725642E2}"/>
                    </a:ext>
                  </a:extLst>
                </p14:cNvPr>
                <p14:cNvContentPartPr/>
                <p14:nvPr/>
              </p14:nvContentPartPr>
              <p14:xfrm>
                <a:off x="5959402" y="4722101"/>
                <a:ext cx="90360" cy="111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BAFA3B7-4592-4B5C-89F0-2D16725642E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950402" y="4713101"/>
                  <a:ext cx="10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DB11B6A-94C5-4696-AAA6-AF6C23E0A5D6}"/>
                    </a:ext>
                  </a:extLst>
                </p14:cNvPr>
                <p14:cNvContentPartPr/>
                <p14:nvPr/>
              </p14:nvContentPartPr>
              <p14:xfrm>
                <a:off x="6101242" y="4687901"/>
                <a:ext cx="18720" cy="245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DB11B6A-94C5-4696-AAA6-AF6C23E0A5D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92602" y="4678901"/>
                  <a:ext cx="36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4E21851-4E7E-4BA3-B111-27A111530003}"/>
                    </a:ext>
                  </a:extLst>
                </p14:cNvPr>
                <p14:cNvContentPartPr/>
                <p14:nvPr/>
              </p14:nvContentPartPr>
              <p14:xfrm>
                <a:off x="6110962" y="4742981"/>
                <a:ext cx="325440" cy="84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4E21851-4E7E-4BA3-B111-27A11153000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02322" y="4733981"/>
                  <a:ext cx="343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52F38C1-CA64-424D-A3B4-382FEEABF4E1}"/>
                    </a:ext>
                  </a:extLst>
                </p14:cNvPr>
                <p14:cNvContentPartPr/>
                <p14:nvPr/>
              </p14:nvContentPartPr>
              <p14:xfrm>
                <a:off x="6514162" y="4435541"/>
                <a:ext cx="133920" cy="372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52F38C1-CA64-424D-A3B4-382FEEABF4E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05522" y="4426901"/>
                  <a:ext cx="151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939034C-BDBD-4D3C-A1A5-CD2C1D661412}"/>
                    </a:ext>
                  </a:extLst>
                </p14:cNvPr>
                <p14:cNvContentPartPr/>
                <p14:nvPr/>
              </p14:nvContentPartPr>
              <p14:xfrm>
                <a:off x="6735562" y="4649381"/>
                <a:ext cx="4680" cy="136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939034C-BDBD-4D3C-A1A5-CD2C1D66141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26922" y="4640381"/>
                  <a:ext cx="22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485E74A-69AB-4B27-9B88-0726D09E3659}"/>
                    </a:ext>
                  </a:extLst>
                </p14:cNvPr>
                <p14:cNvContentPartPr/>
                <p14:nvPr/>
              </p14:nvContentPartPr>
              <p14:xfrm>
                <a:off x="6730522" y="4655501"/>
                <a:ext cx="124560" cy="149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485E74A-69AB-4B27-9B88-0726D09E365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721882" y="4646861"/>
                  <a:ext cx="142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105C8A6-0C95-4398-9451-FF5AA6738C42}"/>
                    </a:ext>
                  </a:extLst>
                </p14:cNvPr>
                <p14:cNvContentPartPr/>
                <p14:nvPr/>
              </p14:nvContentPartPr>
              <p14:xfrm>
                <a:off x="6872002" y="4654421"/>
                <a:ext cx="302400" cy="236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105C8A6-0C95-4398-9451-FF5AA6738C4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63002" y="4645781"/>
                  <a:ext cx="320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C9254FF-59CE-405C-8C43-94D4D5E64223}"/>
                    </a:ext>
                  </a:extLst>
                </p14:cNvPr>
                <p14:cNvContentPartPr/>
                <p14:nvPr/>
              </p14:nvContentPartPr>
              <p14:xfrm>
                <a:off x="7202482" y="4693661"/>
                <a:ext cx="137520" cy="107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C9254FF-59CE-405C-8C43-94D4D5E6422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93482" y="4684661"/>
                  <a:ext cx="155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00433DB-6F13-42E7-A2BB-E45990A1964E}"/>
                    </a:ext>
                  </a:extLst>
                </p14:cNvPr>
                <p14:cNvContentPartPr/>
                <p14:nvPr/>
              </p14:nvContentPartPr>
              <p14:xfrm>
                <a:off x="7375282" y="4629941"/>
                <a:ext cx="479160" cy="266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00433DB-6F13-42E7-A2BB-E45990A1964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66282" y="4621301"/>
                  <a:ext cx="496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F73FB2B-153D-45E3-81DF-E01AFD1FA888}"/>
                    </a:ext>
                  </a:extLst>
                </p14:cNvPr>
                <p14:cNvContentPartPr/>
                <p14:nvPr/>
              </p14:nvContentPartPr>
              <p14:xfrm>
                <a:off x="7869922" y="4707341"/>
                <a:ext cx="177120" cy="95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F73FB2B-153D-45E3-81DF-E01AFD1FA88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61282" y="4698341"/>
                  <a:ext cx="194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B9C822E-5277-4D91-98D4-89DAE5AAAE93}"/>
                    </a:ext>
                  </a:extLst>
                </p14:cNvPr>
                <p14:cNvContentPartPr/>
                <p14:nvPr/>
              </p14:nvContentPartPr>
              <p14:xfrm>
                <a:off x="7989082" y="4575581"/>
                <a:ext cx="28800" cy="47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B9C822E-5277-4D91-98D4-89DAE5AAAE9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80082" y="4566581"/>
                  <a:ext cx="46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B3A4D74-611A-4B87-9452-FA7FCC7D408D}"/>
                    </a:ext>
                  </a:extLst>
                </p14:cNvPr>
                <p14:cNvContentPartPr/>
                <p14:nvPr/>
              </p14:nvContentPartPr>
              <p14:xfrm>
                <a:off x="8133442" y="4641461"/>
                <a:ext cx="114840" cy="134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B3A4D74-611A-4B87-9452-FA7FCC7D408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24442" y="4632461"/>
                  <a:ext cx="132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C9F3914-11C9-4E94-BCC0-E10274753F89}"/>
                    </a:ext>
                  </a:extLst>
                </p14:cNvPr>
                <p14:cNvContentPartPr/>
                <p14:nvPr/>
              </p14:nvContentPartPr>
              <p14:xfrm>
                <a:off x="8299042" y="4684661"/>
                <a:ext cx="152280" cy="167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C9F3914-11C9-4E94-BCC0-E10274753F8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90402" y="4676021"/>
                  <a:ext cx="169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F3081D1-8E57-421E-9F7E-EACBD0DE8481}"/>
                    </a:ext>
                  </a:extLst>
                </p14:cNvPr>
                <p14:cNvContentPartPr/>
                <p14:nvPr/>
              </p14:nvContentPartPr>
              <p14:xfrm>
                <a:off x="8453122" y="4685381"/>
                <a:ext cx="257760" cy="9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F3081D1-8E57-421E-9F7E-EACBD0DE848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44482" y="4676741"/>
                  <a:ext cx="275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9635AAE-BF68-49F7-BA6D-B5E26F2A684D}"/>
                    </a:ext>
                  </a:extLst>
                </p14:cNvPr>
                <p14:cNvContentPartPr/>
                <p14:nvPr/>
              </p14:nvContentPartPr>
              <p14:xfrm>
                <a:off x="8786842" y="4520861"/>
                <a:ext cx="77400" cy="278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9635AAE-BF68-49F7-BA6D-B5E26F2A684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77842" y="4512221"/>
                  <a:ext cx="950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232FC3E-F871-447D-B731-26DBF9F3E932}"/>
              </a:ext>
            </a:extLst>
          </p:cNvPr>
          <p:cNvGrpSpPr/>
          <p:nvPr/>
        </p:nvGrpSpPr>
        <p:grpSpPr>
          <a:xfrm>
            <a:off x="9391642" y="4524101"/>
            <a:ext cx="680400" cy="284040"/>
            <a:chOff x="9391642" y="4524101"/>
            <a:chExt cx="6804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1FA3995-F40B-4E31-BA16-B36F767FFC59}"/>
                    </a:ext>
                  </a:extLst>
                </p14:cNvPr>
                <p14:cNvContentPartPr/>
                <p14:nvPr/>
              </p14:nvContentPartPr>
              <p14:xfrm>
                <a:off x="9585322" y="4659101"/>
                <a:ext cx="287280" cy="15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1FA3995-F40B-4E31-BA16-B36F767FFC5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576322" y="4650101"/>
                  <a:ext cx="30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04427CC-EFA5-46C9-8453-22B8E374AFAE}"/>
                    </a:ext>
                  </a:extLst>
                </p14:cNvPr>
                <p14:cNvContentPartPr/>
                <p14:nvPr/>
              </p14:nvContentPartPr>
              <p14:xfrm>
                <a:off x="9583162" y="4719941"/>
                <a:ext cx="289800" cy="25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04427CC-EFA5-46C9-8453-22B8E374AFA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74162" y="4710941"/>
                  <a:ext cx="307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637507A-1731-41A9-937C-7468E4A54A7B}"/>
                    </a:ext>
                  </a:extLst>
                </p14:cNvPr>
                <p14:cNvContentPartPr/>
                <p14:nvPr/>
              </p14:nvContentPartPr>
              <p14:xfrm>
                <a:off x="9850642" y="4574501"/>
                <a:ext cx="221400" cy="233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637507A-1731-41A9-937C-7468E4A54A7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841642" y="4565861"/>
                  <a:ext cx="239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A9755CD-290E-460D-8052-D1A42E99000F}"/>
                    </a:ext>
                  </a:extLst>
                </p14:cNvPr>
                <p14:cNvContentPartPr/>
                <p14:nvPr/>
              </p14:nvContentPartPr>
              <p14:xfrm>
                <a:off x="9391642" y="4524101"/>
                <a:ext cx="261000" cy="270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A9755CD-290E-460D-8052-D1A42E99000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383002" y="4515461"/>
                  <a:ext cx="2786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7BDBD63B-A664-4FDB-836E-47AF24661019}"/>
              </a:ext>
            </a:extLst>
          </p:cNvPr>
          <p:cNvGrpSpPr/>
          <p:nvPr/>
        </p:nvGrpSpPr>
        <p:grpSpPr>
          <a:xfrm>
            <a:off x="1243762" y="5287661"/>
            <a:ext cx="313920" cy="279360"/>
            <a:chOff x="1243762" y="5287661"/>
            <a:chExt cx="3139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37E55BF-7394-4543-A4DF-0986625CAB13}"/>
                    </a:ext>
                  </a:extLst>
                </p14:cNvPr>
                <p14:cNvContentPartPr/>
                <p14:nvPr/>
              </p14:nvContentPartPr>
              <p14:xfrm>
                <a:off x="1243762" y="5380181"/>
                <a:ext cx="163080" cy="23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37E55BF-7394-4543-A4DF-0986625CAB1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235122" y="5371181"/>
                  <a:ext cx="180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30D15DD-E11C-4C81-9308-199A678A277E}"/>
                    </a:ext>
                  </a:extLst>
                </p14:cNvPr>
                <p14:cNvContentPartPr/>
                <p14:nvPr/>
              </p14:nvContentPartPr>
              <p14:xfrm>
                <a:off x="1308562" y="5420501"/>
                <a:ext cx="249120" cy="146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30D15DD-E11C-4C81-9308-199A678A277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99922" y="5411861"/>
                  <a:ext cx="266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FDF1B8E-D8C8-4B3E-A7A4-C82AB0B9360D}"/>
                    </a:ext>
                  </a:extLst>
                </p14:cNvPr>
                <p14:cNvContentPartPr/>
                <p14:nvPr/>
              </p14:nvContentPartPr>
              <p14:xfrm>
                <a:off x="1475602" y="5287661"/>
                <a:ext cx="21600" cy="34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FDF1B8E-D8C8-4B3E-A7A4-C82AB0B9360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466602" y="5279021"/>
                  <a:ext cx="392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D506ADA9-C467-475E-B37E-DF8D3BAB043E}"/>
              </a:ext>
            </a:extLst>
          </p:cNvPr>
          <p:cNvGrpSpPr/>
          <p:nvPr/>
        </p:nvGrpSpPr>
        <p:grpSpPr>
          <a:xfrm>
            <a:off x="1789882" y="5303141"/>
            <a:ext cx="956520" cy="279720"/>
            <a:chOff x="1789882" y="5303141"/>
            <a:chExt cx="9565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80CFED8-5205-4B8B-B492-7F26A4E86512}"/>
                    </a:ext>
                  </a:extLst>
                </p14:cNvPr>
                <p14:cNvContentPartPr/>
                <p14:nvPr/>
              </p14:nvContentPartPr>
              <p14:xfrm>
                <a:off x="1789882" y="5321141"/>
                <a:ext cx="155880" cy="2260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80CFED8-5205-4B8B-B492-7F26A4E8651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781242" y="5312141"/>
                  <a:ext cx="173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9003577-B054-4BB7-9CE4-B8A9FD3DD3FF}"/>
                    </a:ext>
                  </a:extLst>
                </p14:cNvPr>
                <p14:cNvContentPartPr/>
                <p14:nvPr/>
              </p14:nvContentPartPr>
              <p14:xfrm>
                <a:off x="1933522" y="5457221"/>
                <a:ext cx="105480" cy="125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9003577-B054-4BB7-9CE4-B8A9FD3DD3F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924882" y="5448221"/>
                  <a:ext cx="12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5877269-4E0F-4364-B4E8-77F064738D57}"/>
                    </a:ext>
                  </a:extLst>
                </p14:cNvPr>
                <p14:cNvContentPartPr/>
                <p14:nvPr/>
              </p14:nvContentPartPr>
              <p14:xfrm>
                <a:off x="2056642" y="5372981"/>
                <a:ext cx="276120" cy="186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5877269-4E0F-4364-B4E8-77F064738D5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48002" y="5363981"/>
                  <a:ext cx="29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0B6E1FF-D07E-4263-B24B-C14F79BB3664}"/>
                    </a:ext>
                  </a:extLst>
                </p14:cNvPr>
                <p14:cNvContentPartPr/>
                <p14:nvPr/>
              </p14:nvContentPartPr>
              <p14:xfrm>
                <a:off x="2359762" y="5452541"/>
                <a:ext cx="47880" cy="115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0B6E1FF-D07E-4263-B24B-C14F79BB366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50762" y="5443901"/>
                  <a:ext cx="6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2E1A8A4-56C5-47EC-88E7-22B53C20A985}"/>
                    </a:ext>
                  </a:extLst>
                </p14:cNvPr>
                <p14:cNvContentPartPr/>
                <p14:nvPr/>
              </p14:nvContentPartPr>
              <p14:xfrm>
                <a:off x="2469922" y="5457941"/>
                <a:ext cx="140760" cy="108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2E1A8A4-56C5-47EC-88E7-22B53C20A98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61282" y="5448941"/>
                  <a:ext cx="15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B2F957E-53F2-4131-B94B-4DAA0B1142E4}"/>
                    </a:ext>
                  </a:extLst>
                </p14:cNvPr>
                <p14:cNvContentPartPr/>
                <p14:nvPr/>
              </p14:nvContentPartPr>
              <p14:xfrm>
                <a:off x="2648122" y="5469821"/>
                <a:ext cx="98280" cy="87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B2F957E-53F2-4131-B94B-4DAA0B1142E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639482" y="5461181"/>
                  <a:ext cx="11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24FCBC9-B09A-4865-ACA4-18C7D85E2DDD}"/>
                    </a:ext>
                  </a:extLst>
                </p14:cNvPr>
                <p14:cNvContentPartPr/>
                <p14:nvPr/>
              </p14:nvContentPartPr>
              <p14:xfrm>
                <a:off x="2666122" y="5303141"/>
                <a:ext cx="23760" cy="9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24FCBC9-B09A-4865-ACA4-18C7D85E2DD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657122" y="5294501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FDE6AAC-AACA-41D3-B643-0B6D800D24F3}"/>
                  </a:ext>
                </a:extLst>
              </p14:cNvPr>
              <p14:cNvContentPartPr/>
              <p14:nvPr/>
            </p14:nvContentPartPr>
            <p14:xfrm>
              <a:off x="3031882" y="5457941"/>
              <a:ext cx="469440" cy="1260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FDE6AAC-AACA-41D3-B643-0B6D800D24F3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022882" y="5448941"/>
                <a:ext cx="48708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B140C04-F805-4886-86BF-EA796C3020DE}"/>
              </a:ext>
            </a:extLst>
          </p:cNvPr>
          <p:cNvGrpSpPr/>
          <p:nvPr/>
        </p:nvGrpSpPr>
        <p:grpSpPr>
          <a:xfrm>
            <a:off x="3815242" y="5377661"/>
            <a:ext cx="1163880" cy="273960"/>
            <a:chOff x="3815242" y="5377661"/>
            <a:chExt cx="1163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6469C71-8101-4BB8-BC98-E3CEC8CA47DC}"/>
                    </a:ext>
                  </a:extLst>
                </p14:cNvPr>
                <p14:cNvContentPartPr/>
                <p14:nvPr/>
              </p14:nvContentPartPr>
              <p14:xfrm>
                <a:off x="3815242" y="5413301"/>
                <a:ext cx="100440" cy="161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6469C71-8101-4BB8-BC98-E3CEC8CA47D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806242" y="5404661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BB7F99B-7DC9-4225-A2C1-3A43A0D87887}"/>
                    </a:ext>
                  </a:extLst>
                </p14:cNvPr>
                <p14:cNvContentPartPr/>
                <p14:nvPr/>
              </p14:nvContentPartPr>
              <p14:xfrm>
                <a:off x="3935122" y="5424461"/>
                <a:ext cx="135720" cy="129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BB7F99B-7DC9-4225-A2C1-3A43A0D8788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926482" y="5415461"/>
                  <a:ext cx="153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17C5CA4-9203-4A7C-9417-0FBE1F72C247}"/>
                    </a:ext>
                  </a:extLst>
                </p14:cNvPr>
                <p14:cNvContentPartPr/>
                <p14:nvPr/>
              </p14:nvContentPartPr>
              <p14:xfrm>
                <a:off x="3966442" y="5377661"/>
                <a:ext cx="28800" cy="79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17C5CA4-9203-4A7C-9417-0FBE1F72C24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957802" y="5368661"/>
                  <a:ext cx="46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52C6C4F-BC00-49E9-9F0C-57B9E81ACDAE}"/>
                    </a:ext>
                  </a:extLst>
                </p14:cNvPr>
                <p14:cNvContentPartPr/>
                <p14:nvPr/>
              </p14:nvContentPartPr>
              <p14:xfrm>
                <a:off x="4128442" y="5463701"/>
                <a:ext cx="93600" cy="114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52C6C4F-BC00-49E9-9F0C-57B9E81ACDA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119442" y="5454701"/>
                  <a:ext cx="111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B9C8A81-60C3-407B-BBDE-137E44DD4429}"/>
                    </a:ext>
                  </a:extLst>
                </p14:cNvPr>
                <p14:cNvContentPartPr/>
                <p14:nvPr/>
              </p14:nvContentPartPr>
              <p14:xfrm>
                <a:off x="4223842" y="5448221"/>
                <a:ext cx="309240" cy="1036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B9C8A81-60C3-407B-BBDE-137E44DD442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215202" y="5439221"/>
                  <a:ext cx="32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4F3C6D8-59D8-4452-A7E8-6577AC855F85}"/>
                    </a:ext>
                  </a:extLst>
                </p14:cNvPr>
                <p14:cNvContentPartPr/>
                <p14:nvPr/>
              </p14:nvContentPartPr>
              <p14:xfrm>
                <a:off x="4640002" y="5435981"/>
                <a:ext cx="40680" cy="215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4F3C6D8-59D8-4452-A7E8-6577AC855F8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31362" y="5426981"/>
                  <a:ext cx="58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6AB1080-2CFF-430E-B304-2B24A1900937}"/>
                    </a:ext>
                  </a:extLst>
                </p14:cNvPr>
                <p14:cNvContentPartPr/>
                <p14:nvPr/>
              </p14:nvContentPartPr>
              <p14:xfrm>
                <a:off x="4652962" y="5491781"/>
                <a:ext cx="216360" cy="75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6AB1080-2CFF-430E-B304-2B24A190093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644322" y="5483141"/>
                  <a:ext cx="234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EFB4592-B4F8-4FD3-8FBD-49F35A67A8C0}"/>
                    </a:ext>
                  </a:extLst>
                </p14:cNvPr>
                <p14:cNvContentPartPr/>
                <p14:nvPr/>
              </p14:nvContentPartPr>
              <p14:xfrm>
                <a:off x="4857442" y="5468021"/>
                <a:ext cx="121680" cy="961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EFB4592-B4F8-4FD3-8FBD-49F35A67A8C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848802" y="5459381"/>
                  <a:ext cx="1393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57A8AF4F-9D15-4742-AE85-3CD1CE9AA634}"/>
              </a:ext>
            </a:extLst>
          </p:cNvPr>
          <p:cNvGrpSpPr/>
          <p:nvPr/>
        </p:nvGrpSpPr>
        <p:grpSpPr>
          <a:xfrm>
            <a:off x="5162002" y="5254541"/>
            <a:ext cx="653760" cy="312840"/>
            <a:chOff x="5162002" y="5254541"/>
            <a:chExt cx="6537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3589711-C35A-4B0E-BA83-EF9DD31DE21A}"/>
                    </a:ext>
                  </a:extLst>
                </p14:cNvPr>
                <p14:cNvContentPartPr/>
                <p14:nvPr/>
              </p14:nvContentPartPr>
              <p14:xfrm>
                <a:off x="5353162" y="5328341"/>
                <a:ext cx="163440" cy="17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3589711-C35A-4B0E-BA83-EF9DD31DE21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44522" y="5319701"/>
                  <a:ext cx="18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2430F40-ED10-4771-90AF-3ED556230BFF}"/>
                    </a:ext>
                  </a:extLst>
                </p14:cNvPr>
                <p14:cNvContentPartPr/>
                <p14:nvPr/>
              </p14:nvContentPartPr>
              <p14:xfrm>
                <a:off x="5338042" y="5369381"/>
                <a:ext cx="198000" cy="174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2430F40-ED10-4771-90AF-3ED556230BF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29402" y="5360381"/>
                  <a:ext cx="215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6BFADC5-F427-4B72-83A7-89101E4E1F3A}"/>
                    </a:ext>
                  </a:extLst>
                </p14:cNvPr>
                <p14:cNvContentPartPr/>
                <p14:nvPr/>
              </p14:nvContentPartPr>
              <p14:xfrm>
                <a:off x="5625682" y="5291261"/>
                <a:ext cx="81000" cy="98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6BFADC5-F427-4B72-83A7-89101E4E1F3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16682" y="5282621"/>
                  <a:ext cx="9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06199D3-007C-4955-A9AC-9AB06DEAFBAE}"/>
                    </a:ext>
                  </a:extLst>
                </p14:cNvPr>
                <p14:cNvContentPartPr/>
                <p14:nvPr/>
              </p14:nvContentPartPr>
              <p14:xfrm>
                <a:off x="5162002" y="5272901"/>
                <a:ext cx="140040" cy="277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06199D3-007C-4955-A9AC-9AB06DEAFBA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153362" y="5264261"/>
                  <a:ext cx="157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6F74D8E-6529-4DAF-AC72-B6BE93AFB51C}"/>
                    </a:ext>
                  </a:extLst>
                </p14:cNvPr>
                <p14:cNvContentPartPr/>
                <p14:nvPr/>
              </p14:nvContentPartPr>
              <p14:xfrm>
                <a:off x="5771842" y="5254541"/>
                <a:ext cx="43920" cy="3128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6F74D8E-6529-4DAF-AC72-B6BE93AFB51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762842" y="5245541"/>
                  <a:ext cx="6156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59A63FAF-EA8B-452D-85AB-32AB3532A227}"/>
              </a:ext>
            </a:extLst>
          </p:cNvPr>
          <p:cNvGrpSpPr/>
          <p:nvPr/>
        </p:nvGrpSpPr>
        <p:grpSpPr>
          <a:xfrm>
            <a:off x="6054082" y="5343461"/>
            <a:ext cx="2512440" cy="317160"/>
            <a:chOff x="6054082" y="5343461"/>
            <a:chExt cx="25124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AB7760C-9B71-4726-AAD0-FEBAD3C79991}"/>
                    </a:ext>
                  </a:extLst>
                </p14:cNvPr>
                <p14:cNvContentPartPr/>
                <p14:nvPr/>
              </p14:nvContentPartPr>
              <p14:xfrm>
                <a:off x="6054082" y="5382701"/>
                <a:ext cx="147240" cy="10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AB7760C-9B71-4726-AAD0-FEBAD3C7999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045082" y="5374061"/>
                  <a:ext cx="16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95607F5-B5D9-4907-9A9A-327B1CF2AA1E}"/>
                    </a:ext>
                  </a:extLst>
                </p14:cNvPr>
                <p14:cNvContentPartPr/>
                <p14:nvPr/>
              </p14:nvContentPartPr>
              <p14:xfrm>
                <a:off x="6080362" y="5443541"/>
                <a:ext cx="134280" cy="11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95607F5-B5D9-4907-9A9A-327B1CF2AA1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071722" y="5434901"/>
                  <a:ext cx="15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BD8AE14-040A-445C-85C2-54C1E9E1AE22}"/>
                    </a:ext>
                  </a:extLst>
                </p14:cNvPr>
                <p14:cNvContentPartPr/>
                <p14:nvPr/>
              </p14:nvContentPartPr>
              <p14:xfrm>
                <a:off x="6104122" y="5509061"/>
                <a:ext cx="156600" cy="7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BD8AE14-040A-445C-85C2-54C1E9E1AE2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095122" y="5500421"/>
                  <a:ext cx="174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E71F697-610B-4129-8959-DAF898AEA98C}"/>
                    </a:ext>
                  </a:extLst>
                </p14:cNvPr>
                <p14:cNvContentPartPr/>
                <p14:nvPr/>
              </p14:nvContentPartPr>
              <p14:xfrm>
                <a:off x="6376282" y="5363621"/>
                <a:ext cx="9720" cy="147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E71F697-610B-4129-8959-DAF898AEA98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67642" y="5354621"/>
                  <a:ext cx="2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5BD0736-3FCB-4665-8AF2-DEAA5B5105DA}"/>
                    </a:ext>
                  </a:extLst>
                </p14:cNvPr>
                <p14:cNvContentPartPr/>
                <p14:nvPr/>
              </p14:nvContentPartPr>
              <p14:xfrm>
                <a:off x="6386362" y="5376221"/>
                <a:ext cx="132480" cy="147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5BD0736-3FCB-4665-8AF2-DEAA5B5105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377362" y="5367221"/>
                  <a:ext cx="150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AE04567-93C5-4E81-9D11-D19E685E2342}"/>
                    </a:ext>
                  </a:extLst>
                </p14:cNvPr>
                <p14:cNvContentPartPr/>
                <p14:nvPr/>
              </p14:nvContentPartPr>
              <p14:xfrm>
                <a:off x="6557722" y="5383421"/>
                <a:ext cx="343800" cy="2736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AE04567-93C5-4E81-9D11-D19E685E234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548722" y="5374421"/>
                  <a:ext cx="361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D643645-E11D-4773-8283-CDCCC21CE3AD}"/>
                    </a:ext>
                  </a:extLst>
                </p14:cNvPr>
                <p14:cNvContentPartPr/>
                <p14:nvPr/>
              </p14:nvContentPartPr>
              <p14:xfrm>
                <a:off x="6963082" y="5404661"/>
                <a:ext cx="666360" cy="255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D643645-E11D-4773-8283-CDCCC21CE3A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954082" y="5395661"/>
                  <a:ext cx="684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282C90F-91BF-4872-AB73-B895607614E2}"/>
                    </a:ext>
                  </a:extLst>
                </p14:cNvPr>
                <p14:cNvContentPartPr/>
                <p14:nvPr/>
              </p14:nvContentPartPr>
              <p14:xfrm>
                <a:off x="7639522" y="5472701"/>
                <a:ext cx="159840" cy="1299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282C90F-91BF-4872-AB73-B895607614E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630882" y="5464061"/>
                  <a:ext cx="177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EA29BA1-1C20-43FD-AAC9-71524E1513D7}"/>
                    </a:ext>
                  </a:extLst>
                </p14:cNvPr>
                <p14:cNvContentPartPr/>
                <p14:nvPr/>
              </p14:nvContentPartPr>
              <p14:xfrm>
                <a:off x="7751482" y="5343461"/>
                <a:ext cx="16200" cy="91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EA29BA1-1C20-43FD-AAC9-71524E1513D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742842" y="5334821"/>
                  <a:ext cx="33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BEAE149-BF8E-43F9-AA3E-DB99DA07B9A0}"/>
                    </a:ext>
                  </a:extLst>
                </p14:cNvPr>
                <p14:cNvContentPartPr/>
                <p14:nvPr/>
              </p14:nvContentPartPr>
              <p14:xfrm>
                <a:off x="7875682" y="5432741"/>
                <a:ext cx="127800" cy="149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BEAE149-BF8E-43F9-AA3E-DB99DA07B9A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866682" y="5424101"/>
                  <a:ext cx="145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0D79AF7-B09B-47EA-8221-B5A9C46BE6F6}"/>
                    </a:ext>
                  </a:extLst>
                </p14:cNvPr>
                <p14:cNvContentPartPr/>
                <p14:nvPr/>
              </p14:nvContentPartPr>
              <p14:xfrm>
                <a:off x="8098882" y="5408981"/>
                <a:ext cx="173520" cy="247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0D79AF7-B09B-47EA-8221-B5A9C46BE6F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090242" y="5400341"/>
                  <a:ext cx="191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9436B66-7C35-447F-984A-FB3114F2529B}"/>
                    </a:ext>
                  </a:extLst>
                </p14:cNvPr>
                <p14:cNvContentPartPr/>
                <p14:nvPr/>
              </p14:nvContentPartPr>
              <p14:xfrm>
                <a:off x="8243602" y="5474861"/>
                <a:ext cx="322920" cy="104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9436B66-7C35-447F-984A-FB3114F2529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234602" y="5465861"/>
                  <a:ext cx="340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4BE908C6-FE6A-45BC-93C6-4B68E12BEF07}"/>
              </a:ext>
            </a:extLst>
          </p:cNvPr>
          <p:cNvGrpSpPr/>
          <p:nvPr/>
        </p:nvGrpSpPr>
        <p:grpSpPr>
          <a:xfrm>
            <a:off x="8746522" y="5103701"/>
            <a:ext cx="1706760" cy="569160"/>
            <a:chOff x="8746522" y="5103701"/>
            <a:chExt cx="17067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2A21860-392A-400C-91A5-DE8CA13508F8}"/>
                    </a:ext>
                  </a:extLst>
                </p14:cNvPr>
                <p14:cNvContentPartPr/>
                <p14:nvPr/>
              </p14:nvContentPartPr>
              <p14:xfrm>
                <a:off x="8746522" y="5103701"/>
                <a:ext cx="167400" cy="444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2A21860-392A-400C-91A5-DE8CA13508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37522" y="5094701"/>
                  <a:ext cx="1850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FD7A22A-9354-4E21-A68E-67BA699CEBD6}"/>
                    </a:ext>
                  </a:extLst>
                </p14:cNvPr>
                <p14:cNvContentPartPr/>
                <p14:nvPr/>
              </p14:nvContentPartPr>
              <p14:xfrm>
                <a:off x="8962162" y="5326541"/>
                <a:ext cx="120960" cy="218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FD7A22A-9354-4E21-A68E-67BA699CEBD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953162" y="5317541"/>
                  <a:ext cx="138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6FEFF36-7821-495B-83A0-4D4A58897B4F}"/>
                    </a:ext>
                  </a:extLst>
                </p14:cNvPr>
                <p14:cNvContentPartPr/>
                <p14:nvPr/>
              </p14:nvContentPartPr>
              <p14:xfrm>
                <a:off x="8977282" y="5412221"/>
                <a:ext cx="133560" cy="29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6FEFF36-7821-495B-83A0-4D4A58897B4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68282" y="5403581"/>
                  <a:ext cx="15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B27FE00-EA28-4F2C-9463-A31C7765147A}"/>
                    </a:ext>
                  </a:extLst>
                </p14:cNvPr>
                <p14:cNvContentPartPr/>
                <p14:nvPr/>
              </p14:nvContentPartPr>
              <p14:xfrm>
                <a:off x="9026242" y="5198741"/>
                <a:ext cx="360" cy="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B27FE00-EA28-4F2C-9463-A31C7765147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017602" y="51897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0259A57-D96A-4692-A811-0F0AEC58780A}"/>
                    </a:ext>
                  </a:extLst>
                </p14:cNvPr>
                <p14:cNvContentPartPr/>
                <p14:nvPr/>
              </p14:nvContentPartPr>
              <p14:xfrm>
                <a:off x="9118402" y="5341661"/>
                <a:ext cx="155160" cy="2246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0259A57-D96A-4692-A811-0F0AEC58780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109402" y="5333021"/>
                  <a:ext cx="172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47A1018-0257-4421-89DD-582B4B961F83}"/>
                    </a:ext>
                  </a:extLst>
                </p14:cNvPr>
                <p14:cNvContentPartPr/>
                <p14:nvPr/>
              </p14:nvContentPartPr>
              <p14:xfrm>
                <a:off x="9365002" y="5398181"/>
                <a:ext cx="92160" cy="128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47A1018-0257-4421-89DD-582B4B961F8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56362" y="5389181"/>
                  <a:ext cx="109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F65813A-D988-4552-825D-FE511A3BE7A8}"/>
                    </a:ext>
                  </a:extLst>
                </p14:cNvPr>
                <p14:cNvContentPartPr/>
                <p14:nvPr/>
              </p14:nvContentPartPr>
              <p14:xfrm>
                <a:off x="9404962" y="5244101"/>
                <a:ext cx="93600" cy="196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F65813A-D988-4552-825D-FE511A3BE7A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395962" y="5235461"/>
                  <a:ext cx="111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A8998A8-5485-4C61-889C-FE17A8C61A6C}"/>
                    </a:ext>
                  </a:extLst>
                </p14:cNvPr>
                <p14:cNvContentPartPr/>
                <p14:nvPr/>
              </p14:nvContentPartPr>
              <p14:xfrm>
                <a:off x="9501802" y="5390981"/>
                <a:ext cx="182880" cy="281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A8998A8-5485-4C61-889C-FE17A8C61A6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93162" y="5382341"/>
                  <a:ext cx="200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DCDB000-F79D-4CB6-87A1-63AB199C2078}"/>
                    </a:ext>
                  </a:extLst>
                </p14:cNvPr>
                <p14:cNvContentPartPr/>
                <p14:nvPr/>
              </p14:nvContentPartPr>
              <p14:xfrm>
                <a:off x="9648322" y="5324381"/>
                <a:ext cx="155520" cy="335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DCDB000-F79D-4CB6-87A1-63AB199C207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39322" y="5315381"/>
                  <a:ext cx="173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B9FBDD8-5CBD-4A13-BB83-F4445C0F9E35}"/>
                    </a:ext>
                  </a:extLst>
                </p14:cNvPr>
                <p14:cNvContentPartPr/>
                <p14:nvPr/>
              </p14:nvContentPartPr>
              <p14:xfrm>
                <a:off x="9828322" y="5446421"/>
                <a:ext cx="141480" cy="207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B9FBDD8-5CBD-4A13-BB83-F4445C0F9E3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819682" y="5437421"/>
                  <a:ext cx="159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95CA778-EB00-4414-8F16-33BF4EAE6F11}"/>
                    </a:ext>
                  </a:extLst>
                </p14:cNvPr>
                <p14:cNvContentPartPr/>
                <p14:nvPr/>
              </p14:nvContentPartPr>
              <p14:xfrm>
                <a:off x="9973042" y="5480261"/>
                <a:ext cx="352440" cy="99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95CA778-EB00-4414-8F16-33BF4EAE6F1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964402" y="5471261"/>
                  <a:ext cx="37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2054C65-3D72-4439-B1FC-149F8A6AFB0F}"/>
                    </a:ext>
                  </a:extLst>
                </p14:cNvPr>
                <p14:cNvContentPartPr/>
                <p14:nvPr/>
              </p14:nvContentPartPr>
              <p14:xfrm>
                <a:off x="10376602" y="5293061"/>
                <a:ext cx="76680" cy="295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2054C65-3D72-4439-B1FC-149F8A6AFB0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367962" y="5284421"/>
                  <a:ext cx="9432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43C64132-360C-405B-94E7-0B3F9349EE61}"/>
                  </a:ext>
                </a:extLst>
              </p14:cNvPr>
              <p14:cNvContentPartPr/>
              <p14:nvPr/>
            </p14:nvContentPartPr>
            <p14:xfrm>
              <a:off x="601162" y="336221"/>
              <a:ext cx="7101720" cy="741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43C64132-360C-405B-94E7-0B3F9349EE61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11162" y="156581"/>
                <a:ext cx="728136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8F6CBF1-B008-4F47-A0C6-145AE7545427}"/>
              </a:ext>
            </a:extLst>
          </p:cNvPr>
          <p:cNvGrpSpPr/>
          <p:nvPr/>
        </p:nvGrpSpPr>
        <p:grpSpPr>
          <a:xfrm>
            <a:off x="9191842" y="1335019"/>
            <a:ext cx="821880" cy="378000"/>
            <a:chOff x="9191842" y="1335019"/>
            <a:chExt cx="8218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22BEB6-3A2A-439D-A821-6CE6BA1C57F7}"/>
                    </a:ext>
                  </a:extLst>
                </p14:cNvPr>
                <p14:cNvContentPartPr/>
                <p14:nvPr/>
              </p14:nvContentPartPr>
              <p14:xfrm>
                <a:off x="9198322" y="1456699"/>
                <a:ext cx="87120" cy="25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22BEB6-3A2A-439D-A821-6CE6BA1C57F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189322" y="1447699"/>
                  <a:ext cx="104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519950-E674-42B9-90C4-8A33D92CD042}"/>
                    </a:ext>
                  </a:extLst>
                </p14:cNvPr>
                <p14:cNvContentPartPr/>
                <p14:nvPr/>
              </p14:nvContentPartPr>
              <p14:xfrm>
                <a:off x="9191842" y="1626619"/>
                <a:ext cx="9720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519950-E674-42B9-90C4-8A33D92CD04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182842" y="1617619"/>
                  <a:ext cx="11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E1DFAF-9DC5-43BC-94CA-06838749AA8C}"/>
                    </a:ext>
                  </a:extLst>
                </p14:cNvPr>
                <p14:cNvContentPartPr/>
                <p14:nvPr/>
              </p14:nvContentPartPr>
              <p14:xfrm>
                <a:off x="9344482" y="1612579"/>
                <a:ext cx="61200" cy="9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E1DFAF-9DC5-43BC-94CA-06838749AA8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335482" y="1603579"/>
                  <a:ext cx="78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7B6DDB-033B-4BE2-ACAE-AF19AF6EBD19}"/>
                    </a:ext>
                  </a:extLst>
                </p14:cNvPr>
                <p14:cNvContentPartPr/>
                <p14:nvPr/>
              </p14:nvContentPartPr>
              <p14:xfrm>
                <a:off x="9397762" y="1497739"/>
                <a:ext cx="25920" cy="21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7B6DDB-033B-4BE2-ACAE-AF19AF6EBD1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389122" y="1488739"/>
                  <a:ext cx="4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422D97C-C381-4A0B-B0B1-4B779589202A}"/>
                    </a:ext>
                  </a:extLst>
                </p14:cNvPr>
                <p14:cNvContentPartPr/>
                <p14:nvPr/>
              </p14:nvContentPartPr>
              <p14:xfrm>
                <a:off x="9525562" y="1569379"/>
                <a:ext cx="93240" cy="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422D97C-C381-4A0B-B0B1-4B779589202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516562" y="1560379"/>
                  <a:ext cx="11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6B47F5-D2CE-4A74-A1DC-AB07FA3020B3}"/>
                    </a:ext>
                  </a:extLst>
                </p14:cNvPr>
                <p14:cNvContentPartPr/>
                <p14:nvPr/>
              </p14:nvContentPartPr>
              <p14:xfrm>
                <a:off x="9539602" y="1624099"/>
                <a:ext cx="68040" cy="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6B47F5-D2CE-4A74-A1DC-AB07FA3020B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530962" y="1615099"/>
                  <a:ext cx="85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133E76-E6F0-4437-A0B6-7DF3DB4DFF58}"/>
                    </a:ext>
                  </a:extLst>
                </p14:cNvPr>
                <p14:cNvContentPartPr/>
                <p14:nvPr/>
              </p14:nvContentPartPr>
              <p14:xfrm>
                <a:off x="9751282" y="1452739"/>
                <a:ext cx="137160" cy="221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133E76-E6F0-4437-A0B6-7DF3DB4DFF5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742642" y="1443739"/>
                  <a:ext cx="15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D824B4-4B39-4496-8005-B4953F740283}"/>
                    </a:ext>
                  </a:extLst>
                </p14:cNvPr>
                <p14:cNvContentPartPr/>
                <p14:nvPr/>
              </p14:nvContentPartPr>
              <p14:xfrm>
                <a:off x="9781522" y="1537339"/>
                <a:ext cx="95760" cy="39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D824B4-4B39-4496-8005-B4953F74028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772522" y="1528699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94D7EF-70FF-4421-9956-47EC8ACDA945}"/>
                    </a:ext>
                  </a:extLst>
                </p14:cNvPr>
                <p14:cNvContentPartPr/>
                <p14:nvPr/>
              </p14:nvContentPartPr>
              <p14:xfrm>
                <a:off x="9909682" y="1335019"/>
                <a:ext cx="104040" cy="18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94D7EF-70FF-4421-9956-47EC8ACDA94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901042" y="1326019"/>
                  <a:ext cx="121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D4561E-D243-477B-A01F-B12AFC89CFE5}"/>
                    </a:ext>
                  </a:extLst>
                </p14:cNvPr>
                <p14:cNvContentPartPr/>
                <p14:nvPr/>
              </p14:nvContentPartPr>
              <p14:xfrm>
                <a:off x="9968722" y="1344739"/>
                <a:ext cx="17640" cy="8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D4561E-D243-477B-A01F-B12AFC89CFE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960082" y="1336099"/>
                  <a:ext cx="352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BFDA650-C5BE-4592-9465-409D1EAA7C3C}"/>
              </a:ext>
            </a:extLst>
          </p:cNvPr>
          <p:cNvGrpSpPr/>
          <p:nvPr/>
        </p:nvGrpSpPr>
        <p:grpSpPr>
          <a:xfrm>
            <a:off x="9176002" y="1857019"/>
            <a:ext cx="1054080" cy="301680"/>
            <a:chOff x="9176002" y="1857019"/>
            <a:chExt cx="10540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83FCAA-BCA6-49A1-A6DF-E3311BE827B8}"/>
                    </a:ext>
                  </a:extLst>
                </p14:cNvPr>
                <p14:cNvContentPartPr/>
                <p14:nvPr/>
              </p14:nvContentPartPr>
              <p14:xfrm>
                <a:off x="9292282" y="1915339"/>
                <a:ext cx="20160" cy="22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83FCAA-BCA6-49A1-A6DF-E3311BE827B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283282" y="1906339"/>
                  <a:ext cx="37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901FFA-3CEC-4022-941A-8487525A8E8A}"/>
                    </a:ext>
                  </a:extLst>
                </p14:cNvPr>
                <p14:cNvContentPartPr/>
                <p14:nvPr/>
              </p14:nvContentPartPr>
              <p14:xfrm>
                <a:off x="9176002" y="1914619"/>
                <a:ext cx="27576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901FFA-3CEC-4022-941A-8487525A8E8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167362" y="1905979"/>
                  <a:ext cx="293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641564-7EB5-4013-8409-5175E56C30CC}"/>
                    </a:ext>
                  </a:extLst>
                </p14:cNvPr>
                <p14:cNvContentPartPr/>
                <p14:nvPr/>
              </p14:nvContentPartPr>
              <p14:xfrm>
                <a:off x="9460402" y="2084539"/>
                <a:ext cx="93960" cy="6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641564-7EB5-4013-8409-5175E56C30C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451762" y="2075899"/>
                  <a:ext cx="111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3D5190B-2328-4570-AEF6-1A119C010202}"/>
                    </a:ext>
                  </a:extLst>
                </p14:cNvPr>
                <p14:cNvContentPartPr/>
                <p14:nvPr/>
              </p14:nvContentPartPr>
              <p14:xfrm>
                <a:off x="9520522" y="2004619"/>
                <a:ext cx="41040" cy="15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3D5190B-2328-4570-AEF6-1A119C01020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511522" y="1995619"/>
                  <a:ext cx="5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A4A8BB-4C68-4B76-9547-C8344B996364}"/>
                    </a:ext>
                  </a:extLst>
                </p14:cNvPr>
                <p14:cNvContentPartPr/>
                <p14:nvPr/>
              </p14:nvContentPartPr>
              <p14:xfrm>
                <a:off x="9703042" y="2049979"/>
                <a:ext cx="82080" cy="13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A4A8BB-4C68-4B76-9547-C8344B99636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694042" y="2041339"/>
                  <a:ext cx="9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8E84DE3-EFD3-46AD-8B9F-BC284E070259}"/>
                    </a:ext>
                  </a:extLst>
                </p14:cNvPr>
                <p14:cNvContentPartPr/>
                <p14:nvPr/>
              </p14:nvContentPartPr>
              <p14:xfrm>
                <a:off x="9706642" y="2109019"/>
                <a:ext cx="67320" cy="9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8E84DE3-EFD3-46AD-8B9F-BC284E07025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697642" y="2100379"/>
                  <a:ext cx="84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2AC395D-480E-48FA-B351-380D5D00BBF5}"/>
                    </a:ext>
                  </a:extLst>
                </p14:cNvPr>
                <p14:cNvContentPartPr/>
                <p14:nvPr/>
              </p14:nvContentPartPr>
              <p14:xfrm>
                <a:off x="9941722" y="1935499"/>
                <a:ext cx="178560" cy="155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2AC395D-480E-48FA-B351-380D5D00BBF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933082" y="1926859"/>
                  <a:ext cx="196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EAACCDD-877C-43C8-A2C2-72C989E0AA7C}"/>
                    </a:ext>
                  </a:extLst>
                </p14:cNvPr>
                <p14:cNvContentPartPr/>
                <p14:nvPr/>
              </p14:nvContentPartPr>
              <p14:xfrm>
                <a:off x="10132882" y="1857019"/>
                <a:ext cx="97200" cy="2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EAACCDD-877C-43C8-A2C2-72C989E0AA7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123882" y="1848019"/>
                  <a:ext cx="11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8E0317D-13BA-4530-8D5D-E29A0C8A8BD1}"/>
                    </a:ext>
                  </a:extLst>
                </p14:cNvPr>
                <p14:cNvContentPartPr/>
                <p14:nvPr/>
              </p14:nvContentPartPr>
              <p14:xfrm>
                <a:off x="10180402" y="1860259"/>
                <a:ext cx="6480" cy="90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8E0317D-13BA-4530-8D5D-E29A0C8A8BD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171402" y="1851259"/>
                  <a:ext cx="241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82AC1B36-5D20-4076-AC5F-2348EA14B50B}"/>
              </a:ext>
            </a:extLst>
          </p:cNvPr>
          <p:cNvGrpSpPr/>
          <p:nvPr/>
        </p:nvGrpSpPr>
        <p:grpSpPr>
          <a:xfrm>
            <a:off x="9330442" y="2365339"/>
            <a:ext cx="569520" cy="244080"/>
            <a:chOff x="9330442" y="2365339"/>
            <a:chExt cx="5695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25271CB-0EED-4633-99A4-79381B9ECFDC}"/>
                    </a:ext>
                  </a:extLst>
                </p14:cNvPr>
                <p14:cNvContentPartPr/>
                <p14:nvPr/>
              </p14:nvContentPartPr>
              <p14:xfrm>
                <a:off x="9330442" y="2365339"/>
                <a:ext cx="183960" cy="217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25271CB-0EED-4633-99A4-79381B9ECFD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321442" y="2356699"/>
                  <a:ext cx="201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BA529E2-0177-4FA2-B9FA-85E0B767E123}"/>
                    </a:ext>
                  </a:extLst>
                </p14:cNvPr>
                <p14:cNvContentPartPr/>
                <p14:nvPr/>
              </p14:nvContentPartPr>
              <p14:xfrm>
                <a:off x="9547522" y="2538139"/>
                <a:ext cx="70920" cy="59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BA529E2-0177-4FA2-B9FA-85E0B767E12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538522" y="2529499"/>
                  <a:ext cx="88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2B390CE-F3E0-45B1-BB1A-75B0B88393ED}"/>
                    </a:ext>
                  </a:extLst>
                </p14:cNvPr>
                <p14:cNvContentPartPr/>
                <p14:nvPr/>
              </p14:nvContentPartPr>
              <p14:xfrm>
                <a:off x="9605122" y="2448499"/>
                <a:ext cx="31680" cy="1609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2B390CE-F3E0-45B1-BB1A-75B0B88393E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596482" y="2439859"/>
                  <a:ext cx="49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F9B3A61-3A7C-40C3-95BA-41885F2D56D2}"/>
                    </a:ext>
                  </a:extLst>
                </p14:cNvPr>
                <p14:cNvContentPartPr/>
                <p14:nvPr/>
              </p14:nvContentPartPr>
              <p14:xfrm>
                <a:off x="9806362" y="2434459"/>
                <a:ext cx="93600" cy="7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F9B3A61-3A7C-40C3-95BA-41885F2D56D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797362" y="2425459"/>
                  <a:ext cx="11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B632478-DE2C-480C-86F9-CCB8E2E14A89}"/>
                    </a:ext>
                  </a:extLst>
                </p14:cNvPr>
                <p14:cNvContentPartPr/>
                <p14:nvPr/>
              </p14:nvContentPartPr>
              <p14:xfrm>
                <a:off x="9815722" y="2507539"/>
                <a:ext cx="66600" cy="18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B632478-DE2C-480C-86F9-CCB8E2E14A8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06722" y="2498899"/>
                  <a:ext cx="842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07263C4-DB0B-4D36-A31F-6AE6C22D2564}"/>
              </a:ext>
            </a:extLst>
          </p:cNvPr>
          <p:cNvGrpSpPr/>
          <p:nvPr/>
        </p:nvGrpSpPr>
        <p:grpSpPr>
          <a:xfrm>
            <a:off x="10081402" y="2233579"/>
            <a:ext cx="369360" cy="302400"/>
            <a:chOff x="10081402" y="2233579"/>
            <a:chExt cx="3693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D26F578-8416-4752-A05E-B835E47B8A86}"/>
                    </a:ext>
                  </a:extLst>
                </p14:cNvPr>
                <p14:cNvContentPartPr/>
                <p14:nvPr/>
              </p14:nvContentPartPr>
              <p14:xfrm>
                <a:off x="10146562" y="2294419"/>
                <a:ext cx="48960" cy="2188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D26F578-8416-4752-A05E-B835E47B8A8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137562" y="2285779"/>
                  <a:ext cx="66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8D8DDAF-B872-4342-AB16-319CAD70C0B9}"/>
                    </a:ext>
                  </a:extLst>
                </p14:cNvPr>
                <p14:cNvContentPartPr/>
                <p14:nvPr/>
              </p14:nvContentPartPr>
              <p14:xfrm>
                <a:off x="10081402" y="2323939"/>
                <a:ext cx="263520" cy="2120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8D8DDAF-B872-4342-AB16-319CAD70C0B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072762" y="2314939"/>
                  <a:ext cx="281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BC3FCE2-6852-4015-9A84-16B91DDFD8AB}"/>
                    </a:ext>
                  </a:extLst>
                </p14:cNvPr>
                <p14:cNvContentPartPr/>
                <p14:nvPr/>
              </p14:nvContentPartPr>
              <p14:xfrm>
                <a:off x="10356802" y="2233579"/>
                <a:ext cx="93960" cy="5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BC3FCE2-6852-4015-9A84-16B91DDFD8A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347802" y="2224579"/>
                  <a:ext cx="11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41CED74-5697-4292-8346-AFB4176E5355}"/>
                    </a:ext>
                  </a:extLst>
                </p14:cNvPr>
                <p14:cNvContentPartPr/>
                <p14:nvPr/>
              </p14:nvContentPartPr>
              <p14:xfrm>
                <a:off x="10389562" y="2249059"/>
                <a:ext cx="6840" cy="106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41CED74-5697-4292-8346-AFB4176E535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380562" y="2240059"/>
                  <a:ext cx="244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58DD52A1-EB1B-4BEB-80E8-28D8A414B949}"/>
                  </a:ext>
                </a:extLst>
              </p14:cNvPr>
              <p14:cNvContentPartPr/>
              <p14:nvPr/>
            </p14:nvContentPartPr>
            <p14:xfrm>
              <a:off x="8831482" y="1646419"/>
              <a:ext cx="173160" cy="10206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58DD52A1-EB1B-4BEB-80E8-28D8A414B949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8822482" y="1637779"/>
                <a:ext cx="190800" cy="10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11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FB291-5B0D-4B19-8A77-DDA835645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193" y="143957"/>
                <a:ext cx="11800114" cy="62895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Παράδειγμα: </a:t>
                </a:r>
              </a:p>
              <a:p>
                <a:r>
                  <a:rPr lang="el-GR" dirty="0"/>
                  <a:t>                                         </a:t>
                </a:r>
                <a:r>
                  <a:rPr lang="el-GR" sz="2000" dirty="0"/>
                  <a:t>(Βαθμωτό)</a:t>
                </a:r>
              </a:p>
              <a:p>
                <a:r>
                  <a:rPr lang="el-GR" sz="2000" dirty="0"/>
                  <a:t>                                         </a:t>
                </a:r>
                <a:r>
                  <a:rPr lang="en-US" sz="2000" dirty="0"/>
                  <a:t>                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𝑏𝑢</m:t>
                    </m:r>
                  </m:oMath>
                </a14:m>
                <a:r>
                  <a:rPr lang="el-GR" sz="2000" dirty="0"/>
                  <a:t>  ,  </a:t>
                </a:r>
                <a:r>
                  <a:rPr lang="en-US" sz="2000" dirty="0"/>
                  <a:t>b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≠0</a:t>
                </a:r>
                <a:endParaRPr lang="en-US" sz="2000" dirty="0"/>
              </a:p>
              <a:p>
                <a:endParaRPr lang="en-US" dirty="0"/>
              </a:p>
              <a:p>
                <a:endParaRPr lang="el-GR" sz="1800" dirty="0"/>
              </a:p>
              <a:p>
                <a:r>
                  <a:rPr lang="en-US" sz="1800" dirty="0"/>
                  <a:t>A</a:t>
                </a:r>
                <a:r>
                  <a:rPr lang="el-GR" sz="1800" dirty="0"/>
                  <a:t>πό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1800" dirty="0"/>
                  <a:t>ελέγξιμο σύστημα αν μπορώ να αλλάξω την τάση του πυκνωτή απο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>σε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1800" dirty="0"/>
                  <a:t>  οπου</a:t>
                </a:r>
              </a:p>
              <a:p>
                <a:r>
                  <a:rPr lang="en-US" sz="18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/>
                  <a:t>(t)=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𝑏𝑢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n-US" sz="1800" dirty="0"/>
                  <a:t>   </a:t>
                </a:r>
              </a:p>
              <a:p>
                <a:r>
                  <a:rPr lang="el-GR" sz="1800" dirty="0"/>
                  <a:t>ικανοποιείται για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1800" dirty="0"/>
                  <a:t> ;</a:t>
                </a:r>
                <a:r>
                  <a:rPr lang="en-US" sz="1800" dirty="0"/>
                  <a:t>  </a:t>
                </a:r>
                <a:r>
                  <a:rPr lang="el-GR" sz="1800" dirty="0"/>
                  <a:t>αν δεν εχουμε περιορισμούς μεγέθους στην </a:t>
                </a:r>
                <a:r>
                  <a:rPr lang="en-US" sz="1800" dirty="0"/>
                  <a:t>u(.) </a:t>
                </a:r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l-G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1800" dirty="0"/>
                  <a:t>υπάρχει πάντα </a:t>
                </a:r>
                <a:r>
                  <a:rPr lang="en-US" sz="1800" dirty="0"/>
                  <a:t>u(.) </a:t>
                </a:r>
                <a:r>
                  <a:rPr lang="el-GR" sz="1800" dirty="0"/>
                  <a:t> : για 0&lt;τ&lt;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1800" dirty="0"/>
                  <a:t>  το   </a:t>
                </a:r>
                <a14:m>
                  <m:oMath xmlns:m="http://schemas.openxmlformats.org/officeDocument/2006/math"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limLoc m:val="undOvr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𝑏𝑢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r>
                  <a:rPr lang="el-GR" sz="1800" dirty="0"/>
                  <a:t>   εχει τιμή</a:t>
                </a:r>
                <a:endParaRPr lang="en-US" sz="1800" dirty="0"/>
              </a:p>
              <a:p>
                <a:r>
                  <a:rPr lang="el-GR" sz="1800" dirty="0">
                    <a:solidFill>
                      <a:srgbClr val="C00000"/>
                    </a:solidFill>
                  </a:rPr>
                  <a:t>μη ελέγξιμο σύστημα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FB291-5B0D-4B19-8A77-DDA835645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193" y="143957"/>
                <a:ext cx="11800114" cy="6289500"/>
              </a:xfrm>
              <a:blipFill>
                <a:blip r:embed="rId2"/>
                <a:stretch>
                  <a:fillRect l="-1292" t="-2522" r="-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75F9-2079-4DCE-AB2F-D7A8817D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7D01EE-D36C-4D55-AAAF-E1C7FCF1B77F}"/>
              </a:ext>
            </a:extLst>
          </p:cNvPr>
          <p:cNvCxnSpPr>
            <a:cxnSpLocks/>
          </p:cNvCxnSpPr>
          <p:nvPr/>
        </p:nvCxnSpPr>
        <p:spPr>
          <a:xfrm flipV="1">
            <a:off x="947424" y="865413"/>
            <a:ext cx="788069" cy="1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2BF9C-5FBE-4545-8590-1F61342A4260}"/>
              </a:ext>
            </a:extLst>
          </p:cNvPr>
          <p:cNvCxnSpPr/>
          <p:nvPr/>
        </p:nvCxnSpPr>
        <p:spPr>
          <a:xfrm>
            <a:off x="2367643" y="849086"/>
            <a:ext cx="1355271" cy="0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2EA9C1-421C-4A13-856A-DDF7E2486C5E}"/>
              </a:ext>
            </a:extLst>
          </p:cNvPr>
          <p:cNvCxnSpPr/>
          <p:nvPr/>
        </p:nvCxnSpPr>
        <p:spPr>
          <a:xfrm>
            <a:off x="947424" y="1950098"/>
            <a:ext cx="2840805" cy="0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4258B4-F68B-4420-B415-5E7B40885DA7}"/>
              </a:ext>
            </a:extLst>
          </p:cNvPr>
          <p:cNvCxnSpPr/>
          <p:nvPr/>
        </p:nvCxnSpPr>
        <p:spPr>
          <a:xfrm>
            <a:off x="2855167" y="849086"/>
            <a:ext cx="0" cy="419877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587DDF-04D3-4CE7-91FD-2EF046DC0FE3}"/>
              </a:ext>
            </a:extLst>
          </p:cNvPr>
          <p:cNvCxnSpPr/>
          <p:nvPr/>
        </p:nvCxnSpPr>
        <p:spPr>
          <a:xfrm>
            <a:off x="2864498" y="1642188"/>
            <a:ext cx="0" cy="307910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BCAF05-4409-4EFD-817A-95935A478945}"/>
                  </a:ext>
                </a:extLst>
              </p14:cNvPr>
              <p14:cNvContentPartPr/>
              <p14:nvPr/>
            </p14:nvContentPartPr>
            <p14:xfrm>
              <a:off x="1521808" y="61762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BCAF05-4409-4EFD-817A-95935A4789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3168" y="6089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3D5066-D8B4-4BA3-8D7C-38E294C70CDB}"/>
                  </a:ext>
                </a:extLst>
              </p14:cNvPr>
              <p14:cNvContentPartPr/>
              <p14:nvPr/>
            </p14:nvContentPartPr>
            <p14:xfrm>
              <a:off x="1781728" y="735348"/>
              <a:ext cx="58572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3D5066-D8B4-4BA3-8D7C-38E294C70C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088" y="726708"/>
                <a:ext cx="603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A818DD-BE1D-494D-B3F2-3E9038E030E2}"/>
                  </a:ext>
                </a:extLst>
              </p14:cNvPr>
              <p14:cNvContentPartPr/>
              <p14:nvPr/>
            </p14:nvContentPartPr>
            <p14:xfrm>
              <a:off x="2702968" y="1241868"/>
              <a:ext cx="340920" cy="6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A818DD-BE1D-494D-B3F2-3E9038E030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3968" y="1233228"/>
                <a:ext cx="3585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6B1FBF6-CD3E-439D-83BA-B43E992D375B}"/>
              </a:ext>
            </a:extLst>
          </p:cNvPr>
          <p:cNvGrpSpPr/>
          <p:nvPr/>
        </p:nvGrpSpPr>
        <p:grpSpPr>
          <a:xfrm>
            <a:off x="2720608" y="1503588"/>
            <a:ext cx="297000" cy="177840"/>
            <a:chOff x="2720608" y="1503588"/>
            <a:chExt cx="2970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EB2132B-D641-4F79-A56A-138F92A41AB0}"/>
                    </a:ext>
                  </a:extLst>
                </p14:cNvPr>
                <p14:cNvContentPartPr/>
                <p14:nvPr/>
              </p14:nvContentPartPr>
              <p14:xfrm>
                <a:off x="2720608" y="1503588"/>
                <a:ext cx="297000" cy="5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EB2132B-D641-4F79-A56A-138F92A41A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11608" y="1494948"/>
                  <a:ext cx="314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D5AEB5-FDEE-4446-89EF-BEC9CC7464B9}"/>
                    </a:ext>
                  </a:extLst>
                </p14:cNvPr>
                <p14:cNvContentPartPr/>
                <p14:nvPr/>
              </p14:nvContentPartPr>
              <p14:xfrm>
                <a:off x="2848048" y="1561908"/>
                <a:ext cx="24480" cy="119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D5AEB5-FDEE-4446-89EF-BEC9CC7464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39048" y="1553268"/>
                  <a:ext cx="421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9A5773-77A1-4921-A06E-3F0F433AF987}"/>
              </a:ext>
            </a:extLst>
          </p:cNvPr>
          <p:cNvGrpSpPr/>
          <p:nvPr/>
        </p:nvGrpSpPr>
        <p:grpSpPr>
          <a:xfrm>
            <a:off x="1895848" y="1093548"/>
            <a:ext cx="291960" cy="235080"/>
            <a:chOff x="1895848" y="1093548"/>
            <a:chExt cx="2919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B5A36F-6002-4986-A243-F7B67488BA8F}"/>
                    </a:ext>
                  </a:extLst>
                </p14:cNvPr>
                <p14:cNvContentPartPr/>
                <p14:nvPr/>
              </p14:nvContentPartPr>
              <p14:xfrm>
                <a:off x="2002768" y="1111188"/>
                <a:ext cx="27360" cy="21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B5A36F-6002-4986-A243-F7B67488BA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3768" y="1102188"/>
                  <a:ext cx="45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77A7F5-9220-48DB-A070-70F2F32A827E}"/>
                    </a:ext>
                  </a:extLst>
                </p14:cNvPr>
                <p14:cNvContentPartPr/>
                <p14:nvPr/>
              </p14:nvContentPartPr>
              <p14:xfrm>
                <a:off x="1895848" y="1093548"/>
                <a:ext cx="291960" cy="18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77A7F5-9220-48DB-A070-70F2F32A82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87208" y="1084548"/>
                  <a:ext cx="3096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F0DFA0F-3A48-407E-8F5C-6DD806F0E373}"/>
                  </a:ext>
                </a:extLst>
              </p14:cNvPr>
              <p14:cNvContentPartPr/>
              <p14:nvPr/>
            </p14:nvContentPartPr>
            <p14:xfrm>
              <a:off x="3251968" y="1198308"/>
              <a:ext cx="187920" cy="20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F0DFA0F-3A48-407E-8F5C-6DD806F0E3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42968" y="1189308"/>
                <a:ext cx="2055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3C29282-FCE5-46F4-9F4C-E8E31AB85450}"/>
              </a:ext>
            </a:extLst>
          </p:cNvPr>
          <p:cNvGrpSpPr/>
          <p:nvPr/>
        </p:nvGrpSpPr>
        <p:grpSpPr>
          <a:xfrm>
            <a:off x="3818248" y="735708"/>
            <a:ext cx="132120" cy="157680"/>
            <a:chOff x="3818248" y="735708"/>
            <a:chExt cx="13212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C377F9-C723-4339-AD82-17FA04503EAE}"/>
                    </a:ext>
                  </a:extLst>
                </p14:cNvPr>
                <p14:cNvContentPartPr/>
                <p14:nvPr/>
              </p14:nvContentPartPr>
              <p14:xfrm>
                <a:off x="3818248" y="743988"/>
                <a:ext cx="132120" cy="7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C377F9-C723-4339-AD82-17FA04503E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09608" y="734988"/>
                  <a:ext cx="14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38E98A-58FA-44C6-AB1F-532C6BC2B063}"/>
                    </a:ext>
                  </a:extLst>
                </p14:cNvPr>
                <p14:cNvContentPartPr/>
                <p14:nvPr/>
              </p14:nvContentPartPr>
              <p14:xfrm>
                <a:off x="3848848" y="735708"/>
                <a:ext cx="61560" cy="15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38E98A-58FA-44C6-AB1F-532C6BC2B0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40208" y="726708"/>
                  <a:ext cx="792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2F137B2-69D0-4B60-BD51-7D21DB6BC708}"/>
                  </a:ext>
                </a:extLst>
              </p14:cNvPr>
              <p14:cNvContentPartPr/>
              <p14:nvPr/>
            </p14:nvContentPartPr>
            <p14:xfrm>
              <a:off x="3926968" y="1993188"/>
              <a:ext cx="129240" cy="15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2F137B2-69D0-4B60-BD51-7D21DB6BC7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328" y="1984548"/>
                <a:ext cx="1468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67B728B-6C66-4715-94E4-C18E1796B1CF}"/>
              </a:ext>
            </a:extLst>
          </p:cNvPr>
          <p:cNvGrpSpPr/>
          <p:nvPr/>
        </p:nvGrpSpPr>
        <p:grpSpPr>
          <a:xfrm>
            <a:off x="739888" y="796188"/>
            <a:ext cx="98280" cy="126360"/>
            <a:chOff x="739888" y="796188"/>
            <a:chExt cx="9828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B41440-F92E-4ED8-801F-C08C6FB31047}"/>
                    </a:ext>
                  </a:extLst>
                </p14:cNvPr>
                <p14:cNvContentPartPr/>
                <p14:nvPr/>
              </p14:nvContentPartPr>
              <p14:xfrm>
                <a:off x="739888" y="809868"/>
                <a:ext cx="9828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B41440-F92E-4ED8-801F-C08C6FB310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0888" y="801228"/>
                  <a:ext cx="11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F221FA-B59A-41CE-AF83-FADBA6D80F67}"/>
                    </a:ext>
                  </a:extLst>
                </p14:cNvPr>
                <p14:cNvContentPartPr/>
                <p14:nvPr/>
              </p14:nvContentPartPr>
              <p14:xfrm>
                <a:off x="787768" y="796188"/>
                <a:ext cx="13680" cy="12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F221FA-B59A-41CE-AF83-FADBA6D80F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8768" y="787188"/>
                  <a:ext cx="3132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6BBD201-4FEE-4AC0-B808-C9B00F2869D8}"/>
                  </a:ext>
                </a:extLst>
              </p14:cNvPr>
              <p14:cNvContentPartPr/>
              <p14:nvPr/>
            </p14:nvContentPartPr>
            <p14:xfrm>
              <a:off x="778048" y="1998588"/>
              <a:ext cx="92520" cy="37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6BBD201-4FEE-4AC0-B808-C9B00F2869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9048" y="1989588"/>
                <a:ext cx="11016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811394E-6856-42AC-B903-79D7E4C8A6E4}"/>
              </a:ext>
            </a:extLst>
          </p:cNvPr>
          <p:cNvGrpSpPr/>
          <p:nvPr/>
        </p:nvGrpSpPr>
        <p:grpSpPr>
          <a:xfrm>
            <a:off x="3926968" y="1337268"/>
            <a:ext cx="445680" cy="220320"/>
            <a:chOff x="3926968" y="1337268"/>
            <a:chExt cx="4456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6B820A-41CB-4BFF-BA78-959696A502D3}"/>
                    </a:ext>
                  </a:extLst>
                </p14:cNvPr>
                <p14:cNvContentPartPr/>
                <p14:nvPr/>
              </p14:nvContentPartPr>
              <p14:xfrm>
                <a:off x="3926968" y="1377588"/>
                <a:ext cx="75960" cy="13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6B820A-41CB-4BFF-BA78-959696A502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18328" y="1368948"/>
                  <a:ext cx="93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6A607B-B288-45A3-91DD-025F59A67FAB}"/>
                    </a:ext>
                  </a:extLst>
                </p14:cNvPr>
                <p14:cNvContentPartPr/>
                <p14:nvPr/>
              </p14:nvContentPartPr>
              <p14:xfrm>
                <a:off x="4000768" y="1358868"/>
                <a:ext cx="75960" cy="14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6A607B-B288-45A3-91DD-025F59A67F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92128" y="1349868"/>
                  <a:ext cx="93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73BBF1-84C8-4813-90C2-03CCB4D55C2A}"/>
                    </a:ext>
                  </a:extLst>
                </p14:cNvPr>
                <p14:cNvContentPartPr/>
                <p14:nvPr/>
              </p14:nvContentPartPr>
              <p14:xfrm>
                <a:off x="4112728" y="1341588"/>
                <a:ext cx="39240" cy="172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73BBF1-84C8-4813-90C2-03CCB4D55C2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04088" y="1332948"/>
                  <a:ext cx="56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FEDF8F-0903-445A-96E1-60E19B98219F}"/>
                    </a:ext>
                  </a:extLst>
                </p14:cNvPr>
                <p14:cNvContentPartPr/>
                <p14:nvPr/>
              </p14:nvContentPartPr>
              <p14:xfrm>
                <a:off x="4202368" y="1337268"/>
                <a:ext cx="71640" cy="15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FEDF8F-0903-445A-96E1-60E19B9821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93368" y="1328268"/>
                  <a:ext cx="89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CF15F1-258F-445C-AE34-A31BC69ABB0B}"/>
                    </a:ext>
                  </a:extLst>
                </p14:cNvPr>
                <p14:cNvContentPartPr/>
                <p14:nvPr/>
              </p14:nvContentPartPr>
              <p14:xfrm>
                <a:off x="4153408" y="1393788"/>
                <a:ext cx="125640" cy="6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CF15F1-258F-445C-AE34-A31BC69ABB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44408" y="1385148"/>
                  <a:ext cx="143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302B06-ADBC-4058-AFF1-335EC922A41B}"/>
                    </a:ext>
                  </a:extLst>
                </p14:cNvPr>
                <p14:cNvContentPartPr/>
                <p14:nvPr/>
              </p14:nvContentPartPr>
              <p14:xfrm>
                <a:off x="4306768" y="1340148"/>
                <a:ext cx="65880" cy="217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302B06-ADBC-4058-AFF1-335EC922A4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8128" y="1331508"/>
                  <a:ext cx="83520" cy="23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D33D8E5-C2DD-41F1-A8EB-D782156D65E8}"/>
              </a:ext>
            </a:extLst>
          </p:cNvPr>
          <p:cNvSpPr/>
          <p:nvPr/>
        </p:nvSpPr>
        <p:spPr>
          <a:xfrm>
            <a:off x="4817196" y="4857750"/>
            <a:ext cx="897803" cy="5270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F2D37E-E4C9-435E-9D0B-4F65563DE14F}"/>
              </a:ext>
            </a:extLst>
          </p:cNvPr>
          <p:cNvSpPr/>
          <p:nvPr/>
        </p:nvSpPr>
        <p:spPr>
          <a:xfrm>
            <a:off x="4817196" y="5786844"/>
            <a:ext cx="897803" cy="5270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BCB20D-2BC1-42D5-923C-C53B0CFFDAFF}"/>
              </a:ext>
            </a:extLst>
          </p:cNvPr>
          <p:cNvSpPr/>
          <p:nvPr/>
        </p:nvSpPr>
        <p:spPr>
          <a:xfrm>
            <a:off x="6301470" y="5352173"/>
            <a:ext cx="351065" cy="35106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8459D5D-F138-4E80-BD83-9EF37B005B28}"/>
              </a:ext>
            </a:extLst>
          </p:cNvPr>
          <p:cNvCxnSpPr>
            <a:stCxn id="42" idx="3"/>
            <a:endCxn id="44" idx="0"/>
          </p:cNvCxnSpPr>
          <p:nvPr/>
        </p:nvCxnSpPr>
        <p:spPr>
          <a:xfrm>
            <a:off x="5714999" y="5121291"/>
            <a:ext cx="762004" cy="230882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E9F8E6CD-D905-447D-8F34-E085ECA949BC}"/>
              </a:ext>
            </a:extLst>
          </p:cNvPr>
          <p:cNvCxnSpPr>
            <a:stCxn id="43" idx="3"/>
            <a:endCxn id="44" idx="4"/>
          </p:cNvCxnSpPr>
          <p:nvPr/>
        </p:nvCxnSpPr>
        <p:spPr>
          <a:xfrm flipV="1">
            <a:off x="5714999" y="5703238"/>
            <a:ext cx="762004" cy="347147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4BCC2C9-2098-46A9-8A8F-42BD57F01324}"/>
              </a:ext>
            </a:extLst>
          </p:cNvPr>
          <p:cNvCxnSpPr>
            <a:stCxn id="44" idx="6"/>
          </p:cNvCxnSpPr>
          <p:nvPr/>
        </p:nvCxnSpPr>
        <p:spPr>
          <a:xfrm flipV="1">
            <a:off x="6652535" y="5527705"/>
            <a:ext cx="776965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3A1E967-30AD-4BE2-AC1A-025F44715CFC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3624943" y="6050385"/>
            <a:ext cx="119225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F445E2-4BBE-49A8-B9FC-A5852E4D89F8}"/>
              </a:ext>
            </a:extLst>
          </p:cNvPr>
          <p:cNvGrpSpPr/>
          <p:nvPr/>
        </p:nvGrpSpPr>
        <p:grpSpPr>
          <a:xfrm>
            <a:off x="3675600" y="5590221"/>
            <a:ext cx="460080" cy="223920"/>
            <a:chOff x="3675600" y="5590221"/>
            <a:chExt cx="460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FEF867-78C7-44A5-BD33-DE84D0B101E7}"/>
                    </a:ext>
                  </a:extLst>
                </p14:cNvPr>
                <p14:cNvContentPartPr/>
                <p14:nvPr/>
              </p14:nvContentPartPr>
              <p14:xfrm>
                <a:off x="3675600" y="5624781"/>
                <a:ext cx="141480" cy="16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FEF867-78C7-44A5-BD33-DE84D0B101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6600" y="5616141"/>
                  <a:ext cx="159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ED9FB5-D8AA-4568-A1CB-88F720EEB3FF}"/>
                    </a:ext>
                  </a:extLst>
                </p14:cNvPr>
                <p14:cNvContentPartPr/>
                <p14:nvPr/>
              </p14:nvContentPartPr>
              <p14:xfrm>
                <a:off x="3861360" y="5622261"/>
                <a:ext cx="29880" cy="17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ED9FB5-D8AA-4568-A1CB-88F720EEB3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52360" y="5613261"/>
                  <a:ext cx="47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1A1E09-0E95-492B-9EDB-8E1DC7AE3C64}"/>
                    </a:ext>
                  </a:extLst>
                </p14:cNvPr>
                <p14:cNvContentPartPr/>
                <p14:nvPr/>
              </p14:nvContentPartPr>
              <p14:xfrm>
                <a:off x="3942360" y="5638461"/>
                <a:ext cx="94680" cy="15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1A1E09-0E95-492B-9EDB-8E1DC7AE3C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33360" y="5629821"/>
                  <a:ext cx="112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A81786-47A6-49EF-9F8C-4415C46E6906}"/>
                    </a:ext>
                  </a:extLst>
                </p14:cNvPr>
                <p14:cNvContentPartPr/>
                <p14:nvPr/>
              </p14:nvContentPartPr>
              <p14:xfrm>
                <a:off x="3974400" y="5620101"/>
                <a:ext cx="9720" cy="57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A81786-47A6-49EF-9F8C-4415C46E69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65400" y="5611461"/>
                  <a:ext cx="27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6F3A60-ABF1-4297-8EC1-B36093C815D0}"/>
                    </a:ext>
                  </a:extLst>
                </p14:cNvPr>
                <p14:cNvContentPartPr/>
                <p14:nvPr/>
              </p14:nvContentPartPr>
              <p14:xfrm>
                <a:off x="4064040" y="5590221"/>
                <a:ext cx="71640" cy="22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6F3A60-ABF1-4297-8EC1-B36093C815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55400" y="5581221"/>
                  <a:ext cx="892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520C874-C90E-4C5C-BDA3-B7357A364CFC}"/>
              </a:ext>
            </a:extLst>
          </p:cNvPr>
          <p:cNvGrpSpPr/>
          <p:nvPr/>
        </p:nvGrpSpPr>
        <p:grpSpPr>
          <a:xfrm>
            <a:off x="7230960" y="5086581"/>
            <a:ext cx="459720" cy="257040"/>
            <a:chOff x="7230960" y="5086581"/>
            <a:chExt cx="4597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4FBAA3-2329-4401-95F5-325CB2EE73FA}"/>
                    </a:ext>
                  </a:extLst>
                </p14:cNvPr>
                <p14:cNvContentPartPr/>
                <p14:nvPr/>
              </p14:nvContentPartPr>
              <p14:xfrm>
                <a:off x="7230960" y="5115381"/>
                <a:ext cx="114840" cy="126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4FBAA3-2329-4401-95F5-325CB2EE73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22320" y="5106741"/>
                  <a:ext cx="13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6F36DC-5FEE-4D12-9BEF-9775C10C1E1F}"/>
                    </a:ext>
                  </a:extLst>
                </p14:cNvPr>
                <p14:cNvContentPartPr/>
                <p14:nvPr/>
              </p14:nvContentPartPr>
              <p14:xfrm>
                <a:off x="7291440" y="5093061"/>
                <a:ext cx="110520" cy="250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6F36DC-5FEE-4D12-9BEF-9775C10C1E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2800" y="5084421"/>
                  <a:ext cx="128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214E68-97D7-44BA-8FDF-CCF097B1878C}"/>
                    </a:ext>
                  </a:extLst>
                </p14:cNvPr>
                <p14:cNvContentPartPr/>
                <p14:nvPr/>
              </p14:nvContentPartPr>
              <p14:xfrm>
                <a:off x="7432560" y="5121861"/>
                <a:ext cx="34920" cy="17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214E68-97D7-44BA-8FDF-CCF097B187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23560" y="5113221"/>
                  <a:ext cx="52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FA30E8-E729-4810-89E2-DF58FC8A29FE}"/>
                    </a:ext>
                  </a:extLst>
                </p14:cNvPr>
                <p14:cNvContentPartPr/>
                <p14:nvPr/>
              </p14:nvContentPartPr>
              <p14:xfrm>
                <a:off x="7502400" y="5133021"/>
                <a:ext cx="100080" cy="168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FA30E8-E729-4810-89E2-DF58FC8A29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93760" y="5124381"/>
                  <a:ext cx="11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92A874-947B-4069-A55C-A14C56DDE8C5}"/>
                    </a:ext>
                  </a:extLst>
                </p14:cNvPr>
                <p14:cNvContentPartPr/>
                <p14:nvPr/>
              </p14:nvContentPartPr>
              <p14:xfrm>
                <a:off x="7570080" y="5098461"/>
                <a:ext cx="360" cy="9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92A874-947B-4069-A55C-A14C56DDE8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61080" y="5089461"/>
                  <a:ext cx="18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5C31CF-E731-4698-9E59-3FAB2260981D}"/>
                    </a:ext>
                  </a:extLst>
                </p14:cNvPr>
                <p14:cNvContentPartPr/>
                <p14:nvPr/>
              </p14:nvContentPartPr>
              <p14:xfrm>
                <a:off x="7634520" y="5086581"/>
                <a:ext cx="56160" cy="21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5C31CF-E731-4698-9E59-3FAB226098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25880" y="5077941"/>
                  <a:ext cx="738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9E6897-6EA9-44BE-81C7-190E6301D679}"/>
              </a:ext>
            </a:extLst>
          </p:cNvPr>
          <p:cNvGrpSpPr/>
          <p:nvPr/>
        </p:nvGrpSpPr>
        <p:grpSpPr>
          <a:xfrm>
            <a:off x="6559920" y="5189181"/>
            <a:ext cx="85320" cy="127080"/>
            <a:chOff x="6559920" y="5189181"/>
            <a:chExt cx="8532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C0E0CF-5ADD-41FF-A3DB-62440AF091BB}"/>
                    </a:ext>
                  </a:extLst>
                </p14:cNvPr>
                <p14:cNvContentPartPr/>
                <p14:nvPr/>
              </p14:nvContentPartPr>
              <p14:xfrm>
                <a:off x="6559920" y="5237061"/>
                <a:ext cx="85320" cy="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C0E0CF-5ADD-41FF-A3DB-62440AF091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50920" y="5228421"/>
                  <a:ext cx="102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34CDA3-024F-4EFC-BA4C-C10527F7A7E1}"/>
                    </a:ext>
                  </a:extLst>
                </p14:cNvPr>
                <p14:cNvContentPartPr/>
                <p14:nvPr/>
              </p14:nvContentPartPr>
              <p14:xfrm>
                <a:off x="6583680" y="5189181"/>
                <a:ext cx="20880" cy="12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34CDA3-024F-4EFC-BA4C-C10527F7A7E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75040" y="5180541"/>
                  <a:ext cx="38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3FC309-29C2-4CB6-9174-ED474358BE06}"/>
              </a:ext>
            </a:extLst>
          </p:cNvPr>
          <p:cNvGrpSpPr/>
          <p:nvPr/>
        </p:nvGrpSpPr>
        <p:grpSpPr>
          <a:xfrm>
            <a:off x="6620040" y="5718381"/>
            <a:ext cx="79560" cy="93240"/>
            <a:chOff x="6620040" y="5718381"/>
            <a:chExt cx="7956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353951-1045-45CB-9F6B-7724843A2C93}"/>
                    </a:ext>
                  </a:extLst>
                </p14:cNvPr>
                <p14:cNvContentPartPr/>
                <p14:nvPr/>
              </p14:nvContentPartPr>
              <p14:xfrm>
                <a:off x="6620040" y="5738541"/>
                <a:ext cx="79560" cy="1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353951-1045-45CB-9F6B-7724843A2C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11400" y="5729541"/>
                  <a:ext cx="97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AE2CC5-617E-4D0F-824B-ED304A956EDB}"/>
                    </a:ext>
                  </a:extLst>
                </p14:cNvPr>
                <p14:cNvContentPartPr/>
                <p14:nvPr/>
              </p14:nvContentPartPr>
              <p14:xfrm>
                <a:off x="6646320" y="5718381"/>
                <a:ext cx="25200" cy="9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AE2CC5-617E-4D0F-824B-ED304A956E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37320" y="5709381"/>
                  <a:ext cx="42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419BC89-F815-4E70-B03B-FDC4751D21D8}"/>
              </a:ext>
            </a:extLst>
          </p:cNvPr>
          <p:cNvGrpSpPr/>
          <p:nvPr/>
        </p:nvGrpSpPr>
        <p:grpSpPr>
          <a:xfrm>
            <a:off x="5012640" y="4936461"/>
            <a:ext cx="482040" cy="364320"/>
            <a:chOff x="5012640" y="4936461"/>
            <a:chExt cx="4820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EA1FA3-D42A-4D62-93E8-D82E07E9CFA7}"/>
                    </a:ext>
                  </a:extLst>
                </p14:cNvPr>
                <p14:cNvContentPartPr/>
                <p14:nvPr/>
              </p14:nvContentPartPr>
              <p14:xfrm>
                <a:off x="5012640" y="5106741"/>
                <a:ext cx="482040" cy="3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EA1FA3-D42A-4D62-93E8-D82E07E9CF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04000" y="5098101"/>
                  <a:ext cx="49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E92977-44A4-47A9-A7A4-D50DD02970EB}"/>
                    </a:ext>
                  </a:extLst>
                </p14:cNvPr>
                <p14:cNvContentPartPr/>
                <p14:nvPr/>
              </p14:nvContentPartPr>
              <p14:xfrm>
                <a:off x="5106240" y="4936461"/>
                <a:ext cx="140040" cy="12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E92977-44A4-47A9-A7A4-D50DD02970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97600" y="4927461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1389F0-4353-4BC5-9843-49F004BD9B8E}"/>
                    </a:ext>
                  </a:extLst>
                </p14:cNvPr>
                <p14:cNvContentPartPr/>
                <p14:nvPr/>
              </p14:nvContentPartPr>
              <p14:xfrm>
                <a:off x="5070960" y="5173341"/>
                <a:ext cx="79200" cy="12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1389F0-4353-4BC5-9843-49F004BD9B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62320" y="5164701"/>
                  <a:ext cx="96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11E8A5-0803-4E2A-BD01-BDDDA05A670C}"/>
                    </a:ext>
                  </a:extLst>
                </p14:cNvPr>
                <p14:cNvContentPartPr/>
                <p14:nvPr/>
              </p14:nvContentPartPr>
              <p14:xfrm>
                <a:off x="5112000" y="5160381"/>
                <a:ext cx="4680" cy="43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11E8A5-0803-4E2A-BD01-BDDDA05A67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3360" y="5151741"/>
                  <a:ext cx="22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D731B2-3DED-4FD2-B108-A011F93B9D6A}"/>
                    </a:ext>
                  </a:extLst>
                </p14:cNvPr>
                <p14:cNvContentPartPr/>
                <p14:nvPr/>
              </p14:nvContentPartPr>
              <p14:xfrm>
                <a:off x="5171760" y="5223021"/>
                <a:ext cx="7020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D731B2-3DED-4FD2-B108-A011F93B9D6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62760" y="5214381"/>
                  <a:ext cx="8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C4EE57-CA20-4FBD-AA97-0D1E380E16A9}"/>
                    </a:ext>
                  </a:extLst>
                </p14:cNvPr>
                <p14:cNvContentPartPr/>
                <p14:nvPr/>
              </p14:nvContentPartPr>
              <p14:xfrm>
                <a:off x="5193360" y="5199621"/>
                <a:ext cx="36000" cy="71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C4EE57-CA20-4FBD-AA97-0D1E380E16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84720" y="5190981"/>
                  <a:ext cx="53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359812-8B29-436C-995F-AC491026A4E6}"/>
                    </a:ext>
                  </a:extLst>
                </p14:cNvPr>
                <p14:cNvContentPartPr/>
                <p14:nvPr/>
              </p14:nvContentPartPr>
              <p14:xfrm>
                <a:off x="5297760" y="5140221"/>
                <a:ext cx="97560" cy="14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359812-8B29-436C-995F-AC491026A4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89120" y="5131221"/>
                  <a:ext cx="1152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05B8EC3-D7AF-4EF0-A2DE-1622EA9D9A1F}"/>
              </a:ext>
            </a:extLst>
          </p:cNvPr>
          <p:cNvGrpSpPr/>
          <p:nvPr/>
        </p:nvGrpSpPr>
        <p:grpSpPr>
          <a:xfrm>
            <a:off x="5062680" y="5927901"/>
            <a:ext cx="420480" cy="307800"/>
            <a:chOff x="5062680" y="5927901"/>
            <a:chExt cx="4204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61D0B5-9A69-4B77-BE8D-52A804B66E39}"/>
                    </a:ext>
                  </a:extLst>
                </p14:cNvPr>
                <p14:cNvContentPartPr/>
                <p14:nvPr/>
              </p14:nvContentPartPr>
              <p14:xfrm>
                <a:off x="5062680" y="6029061"/>
                <a:ext cx="420480" cy="72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61D0B5-9A69-4B77-BE8D-52A804B66E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54040" y="6020421"/>
                  <a:ext cx="43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C54F97-C066-482E-8A44-59D51D5B8D2E}"/>
                    </a:ext>
                  </a:extLst>
                </p14:cNvPr>
                <p14:cNvContentPartPr/>
                <p14:nvPr/>
              </p14:nvContentPartPr>
              <p14:xfrm>
                <a:off x="5165640" y="5927901"/>
                <a:ext cx="136080" cy="7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C54F97-C066-482E-8A44-59D51D5B8D2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57000" y="5918901"/>
                  <a:ext cx="153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BBDB58-4ED2-437F-BB20-CEE1F30F3CB7}"/>
                    </a:ext>
                  </a:extLst>
                </p14:cNvPr>
                <p14:cNvContentPartPr/>
                <p14:nvPr/>
              </p14:nvContentPartPr>
              <p14:xfrm>
                <a:off x="5094000" y="6121221"/>
                <a:ext cx="99360" cy="11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BBDB58-4ED2-437F-BB20-CEE1F30F3CB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85000" y="6112581"/>
                  <a:ext cx="11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539D64-7BEA-438A-831D-D2B418BF5944}"/>
                    </a:ext>
                  </a:extLst>
                </p14:cNvPr>
                <p14:cNvContentPartPr/>
                <p14:nvPr/>
              </p14:nvContentPartPr>
              <p14:xfrm>
                <a:off x="5146200" y="6066141"/>
                <a:ext cx="31680" cy="74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539D64-7BEA-438A-831D-D2B418BF59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37200" y="6057501"/>
                  <a:ext cx="49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7AA609-EAE2-48B7-B11A-EAC7644CE381}"/>
                    </a:ext>
                  </a:extLst>
                </p14:cNvPr>
                <p14:cNvContentPartPr/>
                <p14:nvPr/>
              </p14:nvContentPartPr>
              <p14:xfrm>
                <a:off x="5226840" y="6150381"/>
                <a:ext cx="99720" cy="2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7AA609-EAE2-48B7-B11A-EAC7644CE3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17840" y="6141741"/>
                  <a:ext cx="11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7CC49A-FB19-4006-A8E3-52F20346D2A6}"/>
                    </a:ext>
                  </a:extLst>
                </p14:cNvPr>
                <p14:cNvContentPartPr/>
                <p14:nvPr/>
              </p14:nvContentPartPr>
              <p14:xfrm>
                <a:off x="5261760" y="6133461"/>
                <a:ext cx="60480" cy="81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7CC49A-FB19-4006-A8E3-52F20346D2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2760" y="6124821"/>
                  <a:ext cx="78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43C7A9-75F9-4558-AAFA-95779901AC68}"/>
                    </a:ext>
                  </a:extLst>
                </p14:cNvPr>
                <p14:cNvContentPartPr/>
                <p14:nvPr/>
              </p14:nvContentPartPr>
              <p14:xfrm>
                <a:off x="5367240" y="6069021"/>
                <a:ext cx="113040" cy="126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43C7A9-75F9-4558-AAFA-95779901AC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58600" y="6060021"/>
                  <a:ext cx="1306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470FC16-D213-43BF-9696-E067A0BCAFE8}"/>
                  </a:ext>
                </a:extLst>
              </p14:cNvPr>
              <p14:cNvContentPartPr/>
              <p14:nvPr/>
            </p14:nvContentPartPr>
            <p14:xfrm>
              <a:off x="4258080" y="4739181"/>
              <a:ext cx="1800" cy="62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470FC16-D213-43BF-9696-E067A0BCAF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249080" y="4730541"/>
                <a:ext cx="194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5F7F63-DCEE-4433-9D8C-E68FE9E5EB67}"/>
              </a:ext>
            </a:extLst>
          </p:cNvPr>
          <p:cNvGrpSpPr/>
          <p:nvPr/>
        </p:nvGrpSpPr>
        <p:grpSpPr>
          <a:xfrm>
            <a:off x="4271040" y="4888941"/>
            <a:ext cx="27000" cy="317160"/>
            <a:chOff x="4271040" y="4888941"/>
            <a:chExt cx="270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6E5E34-44F0-437F-9070-EBC63D5CABD6}"/>
                    </a:ext>
                  </a:extLst>
                </p14:cNvPr>
                <p14:cNvContentPartPr/>
                <p14:nvPr/>
              </p14:nvContentPartPr>
              <p14:xfrm>
                <a:off x="4271040" y="4888941"/>
                <a:ext cx="9720" cy="5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6E5E34-44F0-437F-9070-EBC63D5CAB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62040" y="4879941"/>
                  <a:ext cx="27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DCDB5C-B1E0-480F-8A36-2C73C6514EAB}"/>
                    </a:ext>
                  </a:extLst>
                </p14:cNvPr>
                <p14:cNvContentPartPr/>
                <p14:nvPr/>
              </p14:nvContentPartPr>
              <p14:xfrm>
                <a:off x="4282560" y="5004501"/>
                <a:ext cx="15480" cy="20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DCDB5C-B1E0-480F-8A36-2C73C6514EA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73920" y="4995501"/>
                  <a:ext cx="3312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2417B3-E56A-4E34-8821-426CE9879168}"/>
                  </a:ext>
                </a:extLst>
              </p14:cNvPr>
              <p14:cNvContentPartPr/>
              <p14:nvPr/>
            </p14:nvContentPartPr>
            <p14:xfrm>
              <a:off x="4313160" y="5313381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2417B3-E56A-4E34-8821-426CE98791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4160" y="53043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65B5F6C-C5E6-4C5B-90CB-83FC4A7BC597}"/>
                  </a:ext>
                </a:extLst>
              </p14:cNvPr>
              <p14:cNvContentPartPr/>
              <p14:nvPr/>
            </p14:nvContentPartPr>
            <p14:xfrm>
              <a:off x="4314600" y="5453781"/>
              <a:ext cx="41760" cy="232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65B5F6C-C5E6-4C5B-90CB-83FC4A7BC5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05600" y="5444781"/>
                <a:ext cx="5940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6064C4C-27DC-45AB-9801-BCFA1B3C190B}"/>
              </a:ext>
            </a:extLst>
          </p:cNvPr>
          <p:cNvGrpSpPr/>
          <p:nvPr/>
        </p:nvGrpSpPr>
        <p:grpSpPr>
          <a:xfrm>
            <a:off x="4356000" y="5767701"/>
            <a:ext cx="66240" cy="525600"/>
            <a:chOff x="4356000" y="5767701"/>
            <a:chExt cx="6624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D2EB4A-6769-41B6-8B43-0D1C9EFEAFF3}"/>
                    </a:ext>
                  </a:extLst>
                </p14:cNvPr>
                <p14:cNvContentPartPr/>
                <p14:nvPr/>
              </p14:nvContentPartPr>
              <p14:xfrm>
                <a:off x="4356000" y="5767701"/>
                <a:ext cx="45360" cy="317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D2EB4A-6769-41B6-8B43-0D1C9EFEAF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47000" y="5759061"/>
                  <a:ext cx="63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46E8ECA-BE3E-43D8-B4FE-DF8712F26F57}"/>
                    </a:ext>
                  </a:extLst>
                </p14:cNvPr>
                <p14:cNvContentPartPr/>
                <p14:nvPr/>
              </p14:nvContentPartPr>
              <p14:xfrm>
                <a:off x="4401000" y="6110781"/>
                <a:ext cx="21240" cy="18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46E8ECA-BE3E-43D8-B4FE-DF8712F26F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2000" y="6101781"/>
                  <a:ext cx="388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C0D5195-A20F-4327-BA48-9DF9F2642FE1}"/>
              </a:ext>
            </a:extLst>
          </p:cNvPr>
          <p:cNvGrpSpPr/>
          <p:nvPr/>
        </p:nvGrpSpPr>
        <p:grpSpPr>
          <a:xfrm>
            <a:off x="4467600" y="4670061"/>
            <a:ext cx="426960" cy="78480"/>
            <a:chOff x="4467600" y="4670061"/>
            <a:chExt cx="42696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7BFACC-AB2B-455B-9207-A476B0EEF7B7}"/>
                    </a:ext>
                  </a:extLst>
                </p14:cNvPr>
                <p14:cNvContentPartPr/>
                <p14:nvPr/>
              </p14:nvContentPartPr>
              <p14:xfrm>
                <a:off x="4467600" y="4748181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7BFACC-AB2B-455B-9207-A476B0EEF7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58960" y="47395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E4589F-7C26-4D25-B094-95D896C096B2}"/>
                    </a:ext>
                  </a:extLst>
                </p14:cNvPr>
                <p14:cNvContentPartPr/>
                <p14:nvPr/>
              </p14:nvContentPartPr>
              <p14:xfrm>
                <a:off x="4467600" y="4703181"/>
                <a:ext cx="171720" cy="4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E4589F-7C26-4D25-B094-95D896C096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58960" y="4694541"/>
                  <a:ext cx="189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DFA79D-DA3B-42C0-9C95-E857AC04F577}"/>
                    </a:ext>
                  </a:extLst>
                </p14:cNvPr>
                <p14:cNvContentPartPr/>
                <p14:nvPr/>
              </p14:nvContentPartPr>
              <p14:xfrm>
                <a:off x="4765320" y="4681221"/>
                <a:ext cx="32400" cy="2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DFA79D-DA3B-42C0-9C95-E857AC04F5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56320" y="4672221"/>
                  <a:ext cx="50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CF9683-D0A6-4D3C-A6C9-B212F2CC65F0}"/>
                    </a:ext>
                  </a:extLst>
                </p14:cNvPr>
                <p14:cNvContentPartPr/>
                <p14:nvPr/>
              </p14:nvContentPartPr>
              <p14:xfrm>
                <a:off x="4876920" y="4670061"/>
                <a:ext cx="17640" cy="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CF9683-D0A6-4D3C-A6C9-B212F2CC65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68280" y="4661061"/>
                  <a:ext cx="352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A4756D4-85F8-4D88-8DD1-9AD1D9F3155A}"/>
              </a:ext>
            </a:extLst>
          </p:cNvPr>
          <p:cNvGrpSpPr/>
          <p:nvPr/>
        </p:nvGrpSpPr>
        <p:grpSpPr>
          <a:xfrm>
            <a:off x="5038920" y="4650261"/>
            <a:ext cx="1919880" cy="87120"/>
            <a:chOff x="5038920" y="4650261"/>
            <a:chExt cx="191988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575D29E-270C-45A4-A1E0-6A63074248C5}"/>
                    </a:ext>
                  </a:extLst>
                </p14:cNvPr>
                <p14:cNvContentPartPr/>
                <p14:nvPr/>
              </p14:nvContentPartPr>
              <p14:xfrm>
                <a:off x="5038920" y="4704621"/>
                <a:ext cx="86760" cy="13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575D29E-270C-45A4-A1E0-6A63074248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29920" y="4695621"/>
                  <a:ext cx="10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A1329B-D915-4E8B-B1B1-8EC3332F2F28}"/>
                    </a:ext>
                  </a:extLst>
                </p14:cNvPr>
                <p14:cNvContentPartPr/>
                <p14:nvPr/>
              </p14:nvContentPartPr>
              <p14:xfrm>
                <a:off x="5216760" y="4687701"/>
                <a:ext cx="57600" cy="2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A1329B-D915-4E8B-B1B1-8EC3332F2F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07760" y="4678701"/>
                  <a:ext cx="75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42ABB9-4F53-4D19-80B9-02C48248579B}"/>
                    </a:ext>
                  </a:extLst>
                </p14:cNvPr>
                <p14:cNvContentPartPr/>
                <p14:nvPr/>
              </p14:nvContentPartPr>
              <p14:xfrm>
                <a:off x="5328360" y="4652421"/>
                <a:ext cx="373320" cy="3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42ABB9-4F53-4D19-80B9-02C48248579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19360" y="4643421"/>
                  <a:ext cx="390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DC4B06-28E3-4DD5-8044-FDC29A0216FC}"/>
                    </a:ext>
                  </a:extLst>
                </p14:cNvPr>
                <p14:cNvContentPartPr/>
                <p14:nvPr/>
              </p14:nvContentPartPr>
              <p14:xfrm>
                <a:off x="5784120" y="4650261"/>
                <a:ext cx="92520" cy="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DC4B06-28E3-4DD5-8044-FDC29A0216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75120" y="4641621"/>
                  <a:ext cx="110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123D48-5CEA-46B7-8D2D-2DD1160778DD}"/>
                    </a:ext>
                  </a:extLst>
                </p14:cNvPr>
                <p14:cNvContentPartPr/>
                <p14:nvPr/>
              </p14:nvContentPartPr>
              <p14:xfrm>
                <a:off x="6040080" y="4675101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123D48-5CEA-46B7-8D2D-2DD1160778D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31440" y="46664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FC8476-FDB7-4723-8938-B614EEE9B55A}"/>
                    </a:ext>
                  </a:extLst>
                </p14:cNvPr>
                <p14:cNvContentPartPr/>
                <p14:nvPr/>
              </p14:nvContentPartPr>
              <p14:xfrm>
                <a:off x="5939280" y="4695981"/>
                <a:ext cx="5256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FC8476-FDB7-4723-8938-B614EEE9B55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30640" y="4687341"/>
                  <a:ext cx="70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AA4BB1-200E-4D44-8E8C-781059155A01}"/>
                    </a:ext>
                  </a:extLst>
                </p14:cNvPr>
                <p14:cNvContentPartPr/>
                <p14:nvPr/>
              </p14:nvContentPartPr>
              <p14:xfrm>
                <a:off x="6105600" y="4706421"/>
                <a:ext cx="831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AA4BB1-200E-4D44-8E8C-781059155A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96600" y="4697781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FDC774-AEFA-49D4-A9D5-7972D3A2D894}"/>
                    </a:ext>
                  </a:extLst>
                </p14:cNvPr>
                <p14:cNvContentPartPr/>
                <p14:nvPr/>
              </p14:nvContentPartPr>
              <p14:xfrm>
                <a:off x="6290640" y="4699221"/>
                <a:ext cx="184680" cy="1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FDC774-AEFA-49D4-A9D5-7972D3A2D8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81640" y="4690581"/>
                  <a:ext cx="20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3624E8E-801F-4EF3-8E7F-8184C5269E7B}"/>
                    </a:ext>
                  </a:extLst>
                </p14:cNvPr>
                <p14:cNvContentPartPr/>
                <p14:nvPr/>
              </p14:nvContentPartPr>
              <p14:xfrm>
                <a:off x="6572880" y="4695981"/>
                <a:ext cx="210240" cy="2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3624E8E-801F-4EF3-8E7F-8184C5269E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64240" y="4687341"/>
                  <a:ext cx="22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BA9AEA-5110-4BE4-B694-321251A512FD}"/>
                    </a:ext>
                  </a:extLst>
                </p14:cNvPr>
                <p14:cNvContentPartPr/>
                <p14:nvPr/>
              </p14:nvContentPartPr>
              <p14:xfrm>
                <a:off x="6832080" y="4728021"/>
                <a:ext cx="126720" cy="9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BA9AEA-5110-4BE4-B694-321251A512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23080" y="4719381"/>
                  <a:ext cx="144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0AD686-BB6D-4FEC-A6FB-B312507258CD}"/>
              </a:ext>
            </a:extLst>
          </p:cNvPr>
          <p:cNvGrpSpPr/>
          <p:nvPr/>
        </p:nvGrpSpPr>
        <p:grpSpPr>
          <a:xfrm>
            <a:off x="6976440" y="4830621"/>
            <a:ext cx="26280" cy="79560"/>
            <a:chOff x="6976440" y="4830621"/>
            <a:chExt cx="2628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BDB315-BBD7-4CC4-B050-E355E6F9CA0D}"/>
                    </a:ext>
                  </a:extLst>
                </p14:cNvPr>
                <p14:cNvContentPartPr/>
                <p14:nvPr/>
              </p14:nvContentPartPr>
              <p14:xfrm>
                <a:off x="6998760" y="4830621"/>
                <a:ext cx="3960" cy="1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BDB315-BBD7-4CC4-B050-E355E6F9CA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90120" y="4821981"/>
                  <a:ext cx="2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CF8E4A-CC16-4B14-B920-D0077901965A}"/>
                    </a:ext>
                  </a:extLst>
                </p14:cNvPr>
                <p14:cNvContentPartPr/>
                <p14:nvPr/>
              </p14:nvContentPartPr>
              <p14:xfrm>
                <a:off x="6976440" y="4830621"/>
                <a:ext cx="22680" cy="79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CF8E4A-CC16-4B14-B920-D007790196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67440" y="4821981"/>
                  <a:ext cx="403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3B0BD44-623D-4CE7-8877-6BC904E77C51}"/>
                  </a:ext>
                </a:extLst>
              </p14:cNvPr>
              <p14:cNvContentPartPr/>
              <p14:nvPr/>
            </p14:nvContentPartPr>
            <p14:xfrm>
              <a:off x="6974280" y="5018181"/>
              <a:ext cx="23760" cy="201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3B0BD44-623D-4CE7-8877-6BC904E77C5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965280" y="5009181"/>
                <a:ext cx="41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DA5F12A-B580-4A3B-B440-5AFEE012D7AE}"/>
                  </a:ext>
                </a:extLst>
              </p14:cNvPr>
              <p14:cNvContentPartPr/>
              <p14:nvPr/>
            </p14:nvContentPartPr>
            <p14:xfrm>
              <a:off x="6997320" y="5310141"/>
              <a:ext cx="33840" cy="195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DA5F12A-B580-4A3B-B440-5AFEE012D7A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88680" y="5301141"/>
                <a:ext cx="514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F271377-ED54-4D71-A445-C56BE2CC9180}"/>
              </a:ext>
            </a:extLst>
          </p:cNvPr>
          <p:cNvGrpSpPr/>
          <p:nvPr/>
        </p:nvGrpSpPr>
        <p:grpSpPr>
          <a:xfrm>
            <a:off x="7030800" y="5569341"/>
            <a:ext cx="36000" cy="415080"/>
            <a:chOff x="7030800" y="5569341"/>
            <a:chExt cx="360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56E9B5C-E9B3-4E0B-B551-066022382F99}"/>
                    </a:ext>
                  </a:extLst>
                </p14:cNvPr>
                <p14:cNvContentPartPr/>
                <p14:nvPr/>
              </p14:nvContentPartPr>
              <p14:xfrm>
                <a:off x="7030800" y="5569341"/>
                <a:ext cx="29520" cy="118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56E9B5C-E9B3-4E0B-B551-066022382F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21800" y="5560341"/>
                  <a:ext cx="47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715553-021F-4D55-90EB-0650C9930094}"/>
                    </a:ext>
                  </a:extLst>
                </p14:cNvPr>
                <p14:cNvContentPartPr/>
                <p14:nvPr/>
              </p14:nvContentPartPr>
              <p14:xfrm>
                <a:off x="7059960" y="5748261"/>
                <a:ext cx="6840" cy="23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715553-021F-4D55-90EB-0650C99300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50960" y="5739261"/>
                  <a:ext cx="244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AADF8CA-D11F-4873-B5DD-ADB407473A1C}"/>
                  </a:ext>
                </a:extLst>
              </p14:cNvPr>
              <p14:cNvContentPartPr/>
              <p14:nvPr/>
            </p14:nvContentPartPr>
            <p14:xfrm>
              <a:off x="7053120" y="6048141"/>
              <a:ext cx="55440" cy="1800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AADF8CA-D11F-4873-B5DD-ADB407473A1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44480" y="6039141"/>
                <a:ext cx="73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16F8CB9-F0A8-4B45-8403-50D969D9C241}"/>
                  </a:ext>
                </a:extLst>
              </p14:cNvPr>
              <p14:cNvContentPartPr/>
              <p14:nvPr/>
            </p14:nvContentPartPr>
            <p14:xfrm>
              <a:off x="7106400" y="6401301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16F8CB9-F0A8-4B45-8403-50D969D9C2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7400" y="639266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966863D-16C7-4EC7-B2D2-17414A2069D4}"/>
              </a:ext>
            </a:extLst>
          </p:cNvPr>
          <p:cNvGrpSpPr/>
          <p:nvPr/>
        </p:nvGrpSpPr>
        <p:grpSpPr>
          <a:xfrm>
            <a:off x="4518360" y="6394821"/>
            <a:ext cx="966960" cy="78840"/>
            <a:chOff x="4518360" y="6394821"/>
            <a:chExt cx="96696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6B8A93-2FCE-42A0-B3BA-9E3648803DF1}"/>
                    </a:ext>
                  </a:extLst>
                </p14:cNvPr>
                <p14:cNvContentPartPr/>
                <p14:nvPr/>
              </p14:nvContentPartPr>
              <p14:xfrm>
                <a:off x="4518360" y="6464661"/>
                <a:ext cx="66960" cy="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6B8A93-2FCE-42A0-B3BA-9E3648803D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09720" y="6456021"/>
                  <a:ext cx="8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EC8718-3CCA-438B-B306-B36E1D645D92}"/>
                    </a:ext>
                  </a:extLst>
                </p14:cNvPr>
                <p14:cNvContentPartPr/>
                <p14:nvPr/>
              </p14:nvContentPartPr>
              <p14:xfrm>
                <a:off x="4696920" y="6438741"/>
                <a:ext cx="161640" cy="14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EC8718-3CCA-438B-B306-B36E1D645D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88280" y="6429741"/>
                  <a:ext cx="17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9A5633E-A6C7-4996-930C-C597AC8E5C46}"/>
                    </a:ext>
                  </a:extLst>
                </p14:cNvPr>
                <p14:cNvContentPartPr/>
                <p14:nvPr/>
              </p14:nvContentPartPr>
              <p14:xfrm>
                <a:off x="4911840" y="6445581"/>
                <a:ext cx="6696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9A5633E-A6C7-4996-930C-C597AC8E5C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02840" y="6436941"/>
                  <a:ext cx="8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406ECA-1892-40C9-82D5-DE807D926AE3}"/>
                    </a:ext>
                  </a:extLst>
                </p14:cNvPr>
                <p14:cNvContentPartPr/>
                <p14:nvPr/>
              </p14:nvContentPartPr>
              <p14:xfrm>
                <a:off x="5049720" y="6394821"/>
                <a:ext cx="344880" cy="6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406ECA-1892-40C9-82D5-DE807D926A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40720" y="6385821"/>
                  <a:ext cx="362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8FF60B-333D-4951-B57C-CFA5338437C0}"/>
                    </a:ext>
                  </a:extLst>
                </p14:cNvPr>
                <p14:cNvContentPartPr/>
                <p14:nvPr/>
              </p14:nvContentPartPr>
              <p14:xfrm>
                <a:off x="5457600" y="6414261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8FF60B-333D-4951-B57C-CFA5338437C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48600" y="64056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4A883C1-936D-4A68-B437-0E86A0418721}"/>
                    </a:ext>
                  </a:extLst>
                </p14:cNvPr>
                <p14:cNvContentPartPr/>
                <p14:nvPr/>
              </p14:nvContentPartPr>
              <p14:xfrm>
                <a:off x="5371200" y="6427941"/>
                <a:ext cx="114120" cy="1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4A883C1-936D-4A68-B437-0E86A04187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62200" y="6419301"/>
                  <a:ext cx="13176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871101E-378F-48D7-BE06-DE3EB3128A96}"/>
                  </a:ext>
                </a:extLst>
              </p14:cNvPr>
              <p14:cNvContentPartPr/>
              <p14:nvPr/>
            </p14:nvContentPartPr>
            <p14:xfrm>
              <a:off x="5653440" y="6378981"/>
              <a:ext cx="216000" cy="16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871101E-378F-48D7-BE06-DE3EB3128A9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44800" y="6370341"/>
                <a:ext cx="233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0288047-C2EB-4023-9274-5A37C605BA12}"/>
              </a:ext>
            </a:extLst>
          </p:cNvPr>
          <p:cNvGrpSpPr/>
          <p:nvPr/>
        </p:nvGrpSpPr>
        <p:grpSpPr>
          <a:xfrm>
            <a:off x="5989320" y="6345141"/>
            <a:ext cx="380880" cy="27000"/>
            <a:chOff x="5989320" y="6345141"/>
            <a:chExt cx="38088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5731E99-7E80-4DC5-A062-818D40DA28E8}"/>
                    </a:ext>
                  </a:extLst>
                </p14:cNvPr>
                <p14:cNvContentPartPr/>
                <p14:nvPr/>
              </p14:nvContentPartPr>
              <p14:xfrm>
                <a:off x="5989320" y="6362061"/>
                <a:ext cx="198360" cy="10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5731E99-7E80-4DC5-A062-818D40DA28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80680" y="6353421"/>
                  <a:ext cx="216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8269F5-BB7E-433E-A2E5-CBF2295C89D0}"/>
                    </a:ext>
                  </a:extLst>
                </p14:cNvPr>
                <p14:cNvContentPartPr/>
                <p14:nvPr/>
              </p14:nvContentPartPr>
              <p14:xfrm>
                <a:off x="6297840" y="6345141"/>
                <a:ext cx="72360" cy="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8269F5-BB7E-433E-A2E5-CBF2295C89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89200" y="6336501"/>
                  <a:ext cx="900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D8A48A9-BF7A-43F0-8837-C0F0EDC64188}"/>
              </a:ext>
            </a:extLst>
          </p:cNvPr>
          <p:cNvGrpSpPr/>
          <p:nvPr/>
        </p:nvGrpSpPr>
        <p:grpSpPr>
          <a:xfrm>
            <a:off x="6583680" y="6294381"/>
            <a:ext cx="479520" cy="23760"/>
            <a:chOff x="6583680" y="6294381"/>
            <a:chExt cx="479520" cy="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5ADC96-730F-49BB-A301-672CB7049829}"/>
                    </a:ext>
                  </a:extLst>
                </p14:cNvPr>
                <p14:cNvContentPartPr/>
                <p14:nvPr/>
              </p14:nvContentPartPr>
              <p14:xfrm>
                <a:off x="6583680" y="6294381"/>
                <a:ext cx="12744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5ADC96-730F-49BB-A301-672CB70498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75040" y="6285381"/>
                  <a:ext cx="14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BBF84A5-B1FE-429A-A92C-3F2DA7B1FC6B}"/>
                    </a:ext>
                  </a:extLst>
                </p14:cNvPr>
                <p14:cNvContentPartPr/>
                <p14:nvPr/>
              </p14:nvContentPartPr>
              <p14:xfrm>
                <a:off x="6749280" y="6301581"/>
                <a:ext cx="213120" cy="1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BBF84A5-B1FE-429A-A92C-3F2DA7B1FC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40280" y="6292581"/>
                  <a:ext cx="23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67CEA66-F571-459B-823E-01B2CABF2A51}"/>
                    </a:ext>
                  </a:extLst>
                </p14:cNvPr>
                <p14:cNvContentPartPr/>
                <p14:nvPr/>
              </p14:nvContentPartPr>
              <p14:xfrm>
                <a:off x="7023600" y="6308061"/>
                <a:ext cx="3960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67CEA66-F571-459B-823E-01B2CABF2A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14600" y="6299061"/>
                  <a:ext cx="57240" cy="2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58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349" y="1508787"/>
                <a:ext cx="11617291" cy="499255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Μια πρώτη ιδέα:       </a:t>
                </a:r>
                <a:r>
                  <a:rPr lang="el-GR" dirty="0" err="1"/>
                  <a:t>εστω</a:t>
                </a:r>
                <a:r>
                  <a:rPr lang="el-GR" dirty="0"/>
                  <a:t> το σύστημα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 err="1"/>
                  <a:t>τοτε</a:t>
                </a:r>
                <a:r>
                  <a:rPr lang="el-GR" dirty="0"/>
                  <a:t> ισχύει: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l-GR" dirty="0"/>
                  <a:t>το σύστημα αυτό είναι ελέγξιμο γιατί η είσοδος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l-GR" dirty="0"/>
                  <a:t>  είναι σε θέση να επηρεάσει κάθε κατάσταση ( οι λύσεις-τροχιές του συστήματος εξαρτώνται από το </a:t>
                </a:r>
                <a:r>
                  <a:rPr lang="en-US" dirty="0"/>
                  <a:t>u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349" y="1508787"/>
                <a:ext cx="11617291" cy="4992555"/>
              </a:xfrm>
              <a:blipFill>
                <a:blip r:embed="rId2"/>
                <a:stretch>
                  <a:fillRect l="-787" t="-3301" r="-1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31/10/2022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57647-8139-4D52-824F-729F5B50D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37" y="1547351"/>
                <a:ext cx="11560867" cy="4809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Γενικά:     ο χώρος κατάστασης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l-GR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  <a:r>
                  <a:rPr lang="el-GR" dirty="0"/>
                  <a:t>με </a:t>
                </a:r>
                <a:r>
                  <a:rPr lang="en-US" dirty="0"/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l-GR" dirty="0"/>
                  <a:t>                (διανυσματικός χώρος)</a:t>
                </a:r>
                <a:endParaRPr lang="en-US" dirty="0"/>
              </a:p>
              <a:p>
                <a:r>
                  <a:rPr lang="el-GR" dirty="0"/>
                  <a:t>μήτρα Α : γραμμικός μετασχηματισμός του χώρου κατάστασης</a:t>
                </a:r>
              </a:p>
              <a:p>
                <a:r>
                  <a:rPr lang="el-GR" dirty="0"/>
                  <a:t>η μήτρα Α μετασχηματίζει το </a:t>
                </a:r>
                <a:r>
                  <a:rPr lang="en-US" dirty="0"/>
                  <a:t>x</a:t>
                </a:r>
                <a:r>
                  <a:rPr lang="el-GR" dirty="0"/>
                  <a:t>: </a:t>
                </a:r>
                <a:r>
                  <a:rPr lang="en-US" dirty="0"/>
                  <a:t> </a:t>
                </a:r>
                <a:r>
                  <a:rPr lang="el-GR" dirty="0"/>
                  <a:t>Α</a:t>
                </a:r>
                <a:r>
                  <a:rPr lang="en-US" dirty="0"/>
                  <a:t>x=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MIMO </a:t>
                </a:r>
                <a:r>
                  <a:rPr lang="el-GR" dirty="0"/>
                  <a:t>συστήματα</a:t>
                </a:r>
                <a:endParaRPr lang="en-US" dirty="0"/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ελεγχος: το σήμα που οδηγεί το σύστημα απο μια κατάσταση σε μιά άλλη κατάσταση</a:t>
                </a:r>
              </a:p>
              <a:p>
                <a:r>
                  <a:rPr lang="el-GR" sz="2667" dirty="0"/>
                  <a:t>οχι                             αλλά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57647-8139-4D52-824F-729F5B50D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37" y="1547351"/>
                <a:ext cx="11560867" cy="4809000"/>
              </a:xfrm>
              <a:blipFill>
                <a:blip r:embed="rId3"/>
                <a:stretch>
                  <a:fillRect l="-949" t="-1521" r="-1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88F3-558F-4FE9-9292-F0CD9595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A516D-04A1-4E8B-A05A-36CAB5E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4AD224-DEFD-485E-BC03-C4A2A7048755}"/>
              </a:ext>
            </a:extLst>
          </p:cNvPr>
          <p:cNvSpPr/>
          <p:nvPr/>
        </p:nvSpPr>
        <p:spPr>
          <a:xfrm>
            <a:off x="2159563" y="5349213"/>
            <a:ext cx="576064" cy="38404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EA353-31F9-4989-8B36-37E13135BF95}"/>
              </a:ext>
            </a:extLst>
          </p:cNvPr>
          <p:cNvSpPr/>
          <p:nvPr/>
        </p:nvSpPr>
        <p:spPr>
          <a:xfrm>
            <a:off x="3119669" y="5359808"/>
            <a:ext cx="576064" cy="38404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DD4E10-5AE2-464A-B7B3-2BE1CB6A2666}"/>
              </a:ext>
            </a:extLst>
          </p:cNvPr>
          <p:cNvCxnSpPr/>
          <p:nvPr/>
        </p:nvCxnSpPr>
        <p:spPr>
          <a:xfrm>
            <a:off x="1775520" y="5541235"/>
            <a:ext cx="38404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3D9380-604C-4A9C-B66D-0690AF9F010C}"/>
              </a:ext>
            </a:extLst>
          </p:cNvPr>
          <p:cNvCxnSpPr/>
          <p:nvPr/>
        </p:nvCxnSpPr>
        <p:spPr>
          <a:xfrm>
            <a:off x="2735627" y="5525668"/>
            <a:ext cx="38404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65963C-1738-470F-A03B-BDEF6522CC5C}"/>
              </a:ext>
            </a:extLst>
          </p:cNvPr>
          <p:cNvCxnSpPr/>
          <p:nvPr/>
        </p:nvCxnSpPr>
        <p:spPr>
          <a:xfrm>
            <a:off x="3695733" y="5541235"/>
            <a:ext cx="38404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D7D31-46CC-4F13-A83B-CDF28355C0F3}"/>
              </a:ext>
            </a:extLst>
          </p:cNvPr>
          <p:cNvSpPr/>
          <p:nvPr/>
        </p:nvSpPr>
        <p:spPr>
          <a:xfrm>
            <a:off x="6864085" y="5253203"/>
            <a:ext cx="1728192" cy="5760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1A2B43-E9DB-482A-B7C1-4B544F0721C6}"/>
              </a:ext>
            </a:extLst>
          </p:cNvPr>
          <p:cNvCxnSpPr/>
          <p:nvPr/>
        </p:nvCxnSpPr>
        <p:spPr>
          <a:xfrm>
            <a:off x="6480043" y="5541235"/>
            <a:ext cx="38404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0E7BFC-FBAA-43BB-8797-4DCF991E182C}"/>
              </a:ext>
            </a:extLst>
          </p:cNvPr>
          <p:cNvCxnSpPr/>
          <p:nvPr/>
        </p:nvCxnSpPr>
        <p:spPr>
          <a:xfrm>
            <a:off x="8592277" y="5525668"/>
            <a:ext cx="38404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3350F2-D53C-4EBB-8FA4-0BCE8EC472EF}"/>
              </a:ext>
            </a:extLst>
          </p:cNvPr>
          <p:cNvGrpSpPr/>
          <p:nvPr/>
        </p:nvGrpSpPr>
        <p:grpSpPr>
          <a:xfrm>
            <a:off x="3319324" y="5447761"/>
            <a:ext cx="296160" cy="166560"/>
            <a:chOff x="2489493" y="4085821"/>
            <a:chExt cx="22212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70CC34-5A55-4C09-AB5C-E77E15B3038C}"/>
                    </a:ext>
                  </a:extLst>
                </p14:cNvPr>
                <p14:cNvContentPartPr/>
                <p14:nvPr/>
              </p14:nvContentPartPr>
              <p14:xfrm>
                <a:off x="2515773" y="4087621"/>
                <a:ext cx="5760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70CC34-5A55-4C09-AB5C-E77E15B303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773" y="4078981"/>
                  <a:ext cx="75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24E47E-0E1A-4AB0-8EC1-AD94926342B5}"/>
                    </a:ext>
                  </a:extLst>
                </p14:cNvPr>
                <p14:cNvContentPartPr/>
                <p14:nvPr/>
              </p14:nvContentPartPr>
              <p14:xfrm>
                <a:off x="2489493" y="4085821"/>
                <a:ext cx="61560" cy="12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24E47E-0E1A-4AB0-8EC1-AD94926342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0853" y="4076821"/>
                  <a:ext cx="79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1DC6F1-09C1-49DE-9B5A-AFDEFC4770A6}"/>
                    </a:ext>
                  </a:extLst>
                </p14:cNvPr>
                <p14:cNvContentPartPr/>
                <p14:nvPr/>
              </p14:nvContentPartPr>
              <p14:xfrm>
                <a:off x="2567973" y="4186261"/>
                <a:ext cx="21240" cy="1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1DC6F1-09C1-49DE-9B5A-AFDEFC4770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59333" y="4177621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95943D-6E92-46AD-9DBA-765C61FEB527}"/>
                    </a:ext>
                  </a:extLst>
                </p14:cNvPr>
                <p14:cNvContentPartPr/>
                <p14:nvPr/>
              </p14:nvContentPartPr>
              <p14:xfrm>
                <a:off x="2616573" y="4098061"/>
                <a:ext cx="5472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95943D-6E92-46AD-9DBA-765C61FEB5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07933" y="4089421"/>
                  <a:ext cx="72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4801E6-448D-4462-AA8F-1936C49E84D0}"/>
                    </a:ext>
                  </a:extLst>
                </p14:cNvPr>
                <p14:cNvContentPartPr/>
                <p14:nvPr/>
              </p14:nvContentPartPr>
              <p14:xfrm>
                <a:off x="2695773" y="4164661"/>
                <a:ext cx="15840" cy="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4801E6-448D-4462-AA8F-1936C49E84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7133" y="4155661"/>
                  <a:ext cx="334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BB76AC-4929-450A-8BBB-171F7B8A0C65}"/>
              </a:ext>
            </a:extLst>
          </p:cNvPr>
          <p:cNvGrpSpPr/>
          <p:nvPr/>
        </p:nvGrpSpPr>
        <p:grpSpPr>
          <a:xfrm>
            <a:off x="2273404" y="5419441"/>
            <a:ext cx="405120" cy="182400"/>
            <a:chOff x="1705053" y="4064581"/>
            <a:chExt cx="3038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8F9AFE-FAC1-4AC0-BD5C-AEEB3145EBA8}"/>
                    </a:ext>
                  </a:extLst>
                </p14:cNvPr>
                <p14:cNvContentPartPr/>
                <p14:nvPr/>
              </p14:nvContentPartPr>
              <p14:xfrm>
                <a:off x="1724133" y="4064581"/>
                <a:ext cx="43560" cy="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8F9AFE-FAC1-4AC0-BD5C-AEEB3145EB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5133" y="4055581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F947CB-3E22-4283-8329-7EB2BD9933E2}"/>
                    </a:ext>
                  </a:extLst>
                </p14:cNvPr>
                <p14:cNvContentPartPr/>
                <p14:nvPr/>
              </p14:nvContentPartPr>
              <p14:xfrm>
                <a:off x="1724133" y="4064581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F947CB-3E22-4283-8329-7EB2BD9933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5133" y="4055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A4AD62-659E-4D76-B4B9-7F08E6A3ADF9}"/>
                    </a:ext>
                  </a:extLst>
                </p14:cNvPr>
                <p14:cNvContentPartPr/>
                <p14:nvPr/>
              </p14:nvContentPartPr>
              <p14:xfrm>
                <a:off x="1705053" y="4064581"/>
                <a:ext cx="37800" cy="12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A4AD62-659E-4D76-B4B9-7F08E6A3AD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6413" y="4055581"/>
                  <a:ext cx="55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14C3772-E74D-4996-8E29-890BB542227F}"/>
                    </a:ext>
                  </a:extLst>
                </p14:cNvPr>
                <p14:cNvContentPartPr/>
                <p14:nvPr/>
              </p14:nvContentPartPr>
              <p14:xfrm>
                <a:off x="1708653" y="4134061"/>
                <a:ext cx="3564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14C3772-E74D-4996-8E29-890BB54222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99653" y="4125421"/>
                  <a:ext cx="5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A169C3-7785-463D-A155-AE9AB7F7F153}"/>
                    </a:ext>
                  </a:extLst>
                </p14:cNvPr>
                <p14:cNvContentPartPr/>
                <p14:nvPr/>
              </p14:nvContentPartPr>
              <p14:xfrm>
                <a:off x="1766253" y="4095541"/>
                <a:ext cx="33120" cy="10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A169C3-7785-463D-A155-AE9AB7F7F1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7253" y="4086541"/>
                  <a:ext cx="50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0F91FC-5CE3-4131-96E7-95D51AF1259F}"/>
                    </a:ext>
                  </a:extLst>
                </p14:cNvPr>
                <p14:cNvContentPartPr/>
                <p14:nvPr/>
              </p14:nvContentPartPr>
              <p14:xfrm>
                <a:off x="1826373" y="4107061"/>
                <a:ext cx="29880" cy="77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0F91FC-5CE3-4131-96E7-95D51AF125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7373" y="4098061"/>
                  <a:ext cx="47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CB0CFE-16D8-4092-BD26-5805DDD27D06}"/>
                    </a:ext>
                  </a:extLst>
                </p14:cNvPr>
                <p14:cNvContentPartPr/>
                <p14:nvPr/>
              </p14:nvContentPartPr>
              <p14:xfrm>
                <a:off x="1825293" y="4096261"/>
                <a:ext cx="36720" cy="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CB0CFE-16D8-4092-BD26-5805DDD27D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6293" y="4087261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486D19-F764-4D31-88DD-F271BD99858F}"/>
                    </a:ext>
                  </a:extLst>
                </p14:cNvPr>
                <p14:cNvContentPartPr/>
                <p14:nvPr/>
              </p14:nvContentPartPr>
              <p14:xfrm>
                <a:off x="1825293" y="410274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486D19-F764-4D31-88DD-F271BD9985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6293" y="40941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CBE86A-C045-42C9-98A4-5DD81EB8AE9C}"/>
                    </a:ext>
                  </a:extLst>
                </p14:cNvPr>
                <p14:cNvContentPartPr/>
                <p14:nvPr/>
              </p14:nvContentPartPr>
              <p14:xfrm>
                <a:off x="1825293" y="4102741"/>
                <a:ext cx="36000" cy="2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CBE86A-C045-42C9-98A4-5DD81EB8AE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6293" y="4094101"/>
                  <a:ext cx="53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B951FD9-2305-4B22-873F-2DF9C041ADE3}"/>
                    </a:ext>
                  </a:extLst>
                </p14:cNvPr>
                <p14:cNvContentPartPr/>
                <p14:nvPr/>
              </p14:nvContentPartPr>
              <p14:xfrm>
                <a:off x="1881453" y="4099141"/>
                <a:ext cx="27000" cy="77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B951FD9-2305-4B22-873F-2DF9C041AD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72453" y="4090501"/>
                  <a:ext cx="44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DE1697-C145-45F0-9547-2B9379983EAE}"/>
                    </a:ext>
                  </a:extLst>
                </p14:cNvPr>
                <p14:cNvContentPartPr/>
                <p14:nvPr/>
              </p14:nvContentPartPr>
              <p14:xfrm>
                <a:off x="1908813" y="4114621"/>
                <a:ext cx="32400" cy="4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DE1697-C145-45F0-9547-2B9379983E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99813" y="4105981"/>
                  <a:ext cx="50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442AAE-990D-406C-8BFB-F0DDB34AC5C3}"/>
                    </a:ext>
                  </a:extLst>
                </p14:cNvPr>
                <p14:cNvContentPartPr/>
                <p14:nvPr/>
              </p14:nvContentPartPr>
              <p14:xfrm>
                <a:off x="1908813" y="4114621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442AAE-990D-406C-8BFB-F0DDB34AC5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9813" y="41059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8232A90-24A2-4457-BFEA-3AF87A6221E8}"/>
                    </a:ext>
                  </a:extLst>
                </p14:cNvPr>
                <p14:cNvContentPartPr/>
                <p14:nvPr/>
              </p14:nvContentPartPr>
              <p14:xfrm>
                <a:off x="1908813" y="4099861"/>
                <a:ext cx="32040" cy="65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8232A90-24A2-4457-BFEA-3AF87A6221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99813" y="4090861"/>
                  <a:ext cx="49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249D22-3867-40A5-9C16-FD9B64EF3020}"/>
                    </a:ext>
                  </a:extLst>
                </p14:cNvPr>
                <p14:cNvContentPartPr/>
                <p14:nvPr/>
              </p14:nvContentPartPr>
              <p14:xfrm>
                <a:off x="1942293" y="4109941"/>
                <a:ext cx="20160" cy="4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249D22-3867-40A5-9C16-FD9B64EF30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33653" y="4101301"/>
                  <a:ext cx="37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A0E530-A384-4C04-BC7D-9774E4C204E3}"/>
                    </a:ext>
                  </a:extLst>
                </p14:cNvPr>
                <p14:cNvContentPartPr/>
                <p14:nvPr/>
              </p14:nvContentPartPr>
              <p14:xfrm>
                <a:off x="1983693" y="4093021"/>
                <a:ext cx="21240" cy="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A0E530-A384-4C04-BC7D-9774E4C204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75053" y="4084381"/>
                  <a:ext cx="3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968251-EE08-4343-AC3C-F09EC7487E15}"/>
                    </a:ext>
                  </a:extLst>
                </p14:cNvPr>
                <p14:cNvContentPartPr/>
                <p14:nvPr/>
              </p14:nvContentPartPr>
              <p14:xfrm>
                <a:off x="1972893" y="4102021"/>
                <a:ext cx="36000" cy="80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968251-EE08-4343-AC3C-F09EC7487E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64253" y="4093021"/>
                  <a:ext cx="5364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3928885-2EAC-4677-8E70-BB84AB9F78B3}"/>
                  </a:ext>
                </a:extLst>
              </p14:cNvPr>
              <p14:cNvContentPartPr/>
              <p14:nvPr/>
            </p14:nvContentPartPr>
            <p14:xfrm>
              <a:off x="6490684" y="5289841"/>
              <a:ext cx="173280" cy="108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3928885-2EAC-4677-8E70-BB84AB9F78B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7442" y="5282993"/>
                <a:ext cx="183367" cy="122175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4B2DE8F-C5BD-4FEA-9A8A-6B9EF796F3F5}"/>
              </a:ext>
            </a:extLst>
          </p:cNvPr>
          <p:cNvGrpSpPr/>
          <p:nvPr/>
        </p:nvGrpSpPr>
        <p:grpSpPr>
          <a:xfrm>
            <a:off x="7367164" y="5403121"/>
            <a:ext cx="791520" cy="169440"/>
            <a:chOff x="5525373" y="4052341"/>
            <a:chExt cx="59364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7398B1-F942-4A37-9FFD-584CA9DA6239}"/>
                    </a:ext>
                  </a:extLst>
                </p14:cNvPr>
                <p14:cNvContentPartPr/>
                <p14:nvPr/>
              </p14:nvContentPartPr>
              <p14:xfrm>
                <a:off x="5525373" y="4052341"/>
                <a:ext cx="90720" cy="127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7398B1-F942-4A37-9FFD-584CA9DA62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16373" y="4043341"/>
                  <a:ext cx="108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93DA07-0E9E-46B0-AB1A-38FC3CDCBE73}"/>
                    </a:ext>
                  </a:extLst>
                </p14:cNvPr>
                <p14:cNvContentPartPr/>
                <p14:nvPr/>
              </p14:nvContentPartPr>
              <p14:xfrm>
                <a:off x="5650293" y="4129741"/>
                <a:ext cx="39600" cy="2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93DA07-0E9E-46B0-AB1A-38FC3CDCBE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41293" y="4120741"/>
                  <a:ext cx="5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31605A-987E-4C38-B4C9-F2C21BE2353C}"/>
                    </a:ext>
                  </a:extLst>
                </p14:cNvPr>
                <p14:cNvContentPartPr/>
                <p14:nvPr/>
              </p14:nvContentPartPr>
              <p14:xfrm>
                <a:off x="5748573" y="4067101"/>
                <a:ext cx="5040" cy="112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31605A-987E-4C38-B4C9-F2C21BE235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39573" y="4058101"/>
                  <a:ext cx="2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02F3D3-E29A-450D-AEF7-3932E8A29D8F}"/>
                    </a:ext>
                  </a:extLst>
                </p14:cNvPr>
                <p14:cNvContentPartPr/>
                <p14:nvPr/>
              </p14:nvContentPartPr>
              <p14:xfrm>
                <a:off x="5768373" y="4066741"/>
                <a:ext cx="62640" cy="10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02F3D3-E29A-450D-AEF7-3932E8A29D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59373" y="4057741"/>
                  <a:ext cx="80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FB35FF-6A29-4ACB-ABA2-07BD9CF57C56}"/>
                    </a:ext>
                  </a:extLst>
                </p14:cNvPr>
                <p14:cNvContentPartPr/>
                <p14:nvPr/>
              </p14:nvContentPartPr>
              <p14:xfrm>
                <a:off x="5854413" y="4137301"/>
                <a:ext cx="41040" cy="3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FB35FF-6A29-4ACB-ABA2-07BD9CF57C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45413" y="4128301"/>
                  <a:ext cx="58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082092-EA76-467C-BC91-FB04CFEEF2FE}"/>
                    </a:ext>
                  </a:extLst>
                </p14:cNvPr>
                <p14:cNvContentPartPr/>
                <p14:nvPr/>
              </p14:nvContentPartPr>
              <p14:xfrm>
                <a:off x="5976813" y="4052341"/>
                <a:ext cx="6768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082092-EA76-467C-BC91-FB04CFEEF2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67813" y="4043341"/>
                  <a:ext cx="85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CA7221-BD63-4693-A801-8E3232E187AD}"/>
                    </a:ext>
                  </a:extLst>
                </p14:cNvPr>
                <p14:cNvContentPartPr/>
                <p14:nvPr/>
              </p14:nvContentPartPr>
              <p14:xfrm>
                <a:off x="5985093" y="4067461"/>
                <a:ext cx="69840" cy="10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CA7221-BD63-4693-A801-8E3232E187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76093" y="4058821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918C4E-01F3-4E5A-A85C-451EE3860360}"/>
                    </a:ext>
                  </a:extLst>
                </p14:cNvPr>
                <p14:cNvContentPartPr/>
                <p14:nvPr/>
              </p14:nvContentPartPr>
              <p14:xfrm>
                <a:off x="5999853" y="4100221"/>
                <a:ext cx="5220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918C4E-01F3-4E5A-A85C-451EE38603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90853" y="4091581"/>
                  <a:ext cx="69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B1C411-6716-4F88-9A2B-B047FBF88814}"/>
                    </a:ext>
                  </a:extLst>
                </p14:cNvPr>
                <p14:cNvContentPartPr/>
                <p14:nvPr/>
              </p14:nvContentPartPr>
              <p14:xfrm>
                <a:off x="6080493" y="4149901"/>
                <a:ext cx="38520" cy="2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B1C411-6716-4F88-9A2B-B047FBF888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1853" y="4141261"/>
                  <a:ext cx="56160" cy="4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26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1AB4-1A59-40FC-8F5E-19C2D6DB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68959"/>
            <a:ext cx="11012131" cy="689196"/>
          </a:xfrm>
        </p:spPr>
        <p:txBody>
          <a:bodyPr>
            <a:noAutofit/>
          </a:bodyPr>
          <a:lstStyle/>
          <a:p>
            <a:r>
              <a:rPr lang="el-GR" dirty="0"/>
              <a:t>Ελεγξιμότης-Παρατηρησιμότης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26FD6-6CFB-4A0E-A6F1-A3DDB06A32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37" y="1572753"/>
                <a:ext cx="11430819" cy="4783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τί μπορεί να κάνει το σύστημα – τι μπορεί να μετρήσει το σύστημα</a:t>
                </a:r>
              </a:p>
              <a:p>
                <a:r>
                  <a:rPr lang="el-GR" dirty="0">
                    <a:solidFill>
                      <a:srgbClr val="0070C0"/>
                    </a:solidFill>
                  </a:rPr>
                  <a:t>ελεγξιμότης → σχεδίαση ελεγκτών</a:t>
                </a:r>
              </a:p>
              <a:p>
                <a:r>
                  <a:rPr lang="el-GR" dirty="0">
                    <a:solidFill>
                      <a:srgbClr val="0070C0"/>
                    </a:solidFill>
                  </a:rPr>
                  <a:t>παρατηρησιμότης → σχεδίαση παρατηρητών</a:t>
                </a:r>
              </a:p>
              <a:p>
                <a:endParaRPr lang="el-GR" dirty="0">
                  <a:solidFill>
                    <a:srgbClr val="C00000"/>
                  </a:solidFill>
                </a:endParaRPr>
              </a:p>
              <a:p>
                <a:r>
                  <a:rPr lang="el-GR" dirty="0">
                    <a:solidFill>
                      <a:srgbClr val="C00000"/>
                    </a:solidFill>
                  </a:rPr>
                  <a:t>Ελεγξιμότης</a:t>
                </a:r>
                <a:r>
                  <a:rPr lang="el-GR" dirty="0"/>
                  <a:t>: (‘η δυνατότητά μας να μεταφέρουμε την τωρινή κατάσταση του συστήματος σε μιά αλλη, δηλ. να αλλάζουμε καταστάσεις, π.χ. θέση δορυφόρου, κεραίας )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endParaRPr lang="el-GR" dirty="0"/>
              </a:p>
              <a:p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</a:p>
              <a:p>
                <a:r>
                  <a:rPr lang="el-GR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∃  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u(t): </a:t>
                </a:r>
                <a:r>
                  <a:rPr lang="el-GR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  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→ 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 t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l-GR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l-GR" dirty="0"/>
                  <a:t>η ιδιότητα της ελεγξιμότητας </a:t>
                </a:r>
                <a:r>
                  <a:rPr lang="el-GR" dirty="0">
                    <a:solidFill>
                      <a:srgbClr val="0070C0"/>
                    </a:solidFill>
                  </a:rPr>
                  <a:t>εγγυάται</a:t>
                </a:r>
                <a:r>
                  <a:rPr lang="el-GR" dirty="0"/>
                  <a:t> την υπαρξη ενος ελεγκτή ο οποίος μπορεί να τοποθετήσει τους πόλους του κλειστού βρόχου συστήματος σε αυθαίρετες θέσεις</a:t>
                </a:r>
                <a:endParaRPr lang="el-G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26FD6-6CFB-4A0E-A6F1-A3DDB06A3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37" y="1572753"/>
                <a:ext cx="11430819" cy="4783599"/>
              </a:xfrm>
              <a:blipFill>
                <a:blip r:embed="rId3"/>
                <a:stretch>
                  <a:fillRect l="-747" t="-30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2D2E-1959-4207-BE97-1839849C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28721-411E-4C8B-B50D-D448211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63A37-E264-4454-BEA7-846421F53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948" y="1536609"/>
                <a:ext cx="11465491" cy="481974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(</a:t>
                </a:r>
                <a:r>
                  <a:rPr lang="el-GR" dirty="0"/>
                  <a:t>για ευκολία</a:t>
                </a:r>
                <a:r>
                  <a:rPr lang="en-US" dirty="0"/>
                  <a:t>)</a:t>
                </a:r>
                <a:r>
                  <a:rPr lang="el-GR" dirty="0"/>
                  <a:t> εστω Π.Κ.Ε. των </a:t>
                </a:r>
                <a:r>
                  <a:rPr lang="el-GR" dirty="0">
                    <a:solidFill>
                      <a:srgbClr val="C00000"/>
                    </a:solidFill>
                  </a:rPr>
                  <a:t>ψηφιακών</a:t>
                </a:r>
                <a:r>
                  <a:rPr lang="el-GR" dirty="0"/>
                  <a:t> </a:t>
                </a:r>
                <a:r>
                  <a:rPr lang="el-GR" dirty="0">
                    <a:solidFill>
                      <a:srgbClr val="C00000"/>
                    </a:solidFill>
                  </a:rPr>
                  <a:t>συστημάτων</a:t>
                </a:r>
                <a:r>
                  <a:rPr lang="el-GR" dirty="0"/>
                  <a:t> (Γ.Χ.Α.):</a:t>
                </a:r>
              </a:p>
              <a:p>
                <a:r>
                  <a:rPr lang="el-GR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( </a:t>
                </a:r>
                <a:r>
                  <a:rPr lang="el-GR" dirty="0"/>
                  <a:t>εξίσωση διαφορών)</a:t>
                </a:r>
              </a:p>
              <a:p>
                <a:endParaRPr lang="el-GR" dirty="0"/>
              </a:p>
              <a:p>
                <a:r>
                  <a:rPr lang="el-GR" dirty="0"/>
                  <a:t>Λύση: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≥0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dirty="0">
                    <a:solidFill>
                      <a:srgbClr val="0070C0"/>
                    </a:solidFill>
                  </a:rPr>
                  <a:t>Πρόβλημα:</a:t>
                </a:r>
                <a:r>
                  <a:rPr lang="el-GR" dirty="0"/>
                  <a:t> Πως μπορούμε να μεταφερθούμε απο την κατάσταση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l-GR" dirty="0"/>
                  <a:t> (σημείο του χώρου κατάστασης) σε μια άλλη </a:t>
                </a:r>
                <a:r>
                  <a:rPr lang="en-US" dirty="0"/>
                  <a:t>x(n) </a:t>
                </a:r>
                <a:r>
                  <a:rPr lang="el-GR" dirty="0"/>
                  <a:t>;  ( σε </a:t>
                </a:r>
                <a:r>
                  <a:rPr lang="en-US" dirty="0"/>
                  <a:t>n </a:t>
                </a:r>
                <a:r>
                  <a:rPr lang="el-GR" dirty="0"/>
                  <a:t>βήματα-χρονικές στιγμές)     δηλαδή στην</a:t>
                </a:r>
                <a:r>
                  <a:rPr lang="en-US" dirty="0"/>
                  <a:t> </a:t>
                </a:r>
                <a:r>
                  <a:rPr lang="el-GR" dirty="0"/>
                  <a:t>κατάσταση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l-GR" dirty="0"/>
                  <a:t>απο τον ορισμό: οταν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e>
                    </m:d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63A37-E264-4454-BEA7-846421F53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948" y="1536609"/>
                <a:ext cx="11465491" cy="4819743"/>
              </a:xfrm>
              <a:blipFill>
                <a:blip r:embed="rId2"/>
                <a:stretch>
                  <a:fillRect l="-851" t="-2149" r="-6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487BA-61E1-48F4-B357-21F8F3B2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9D1BA-9DD6-41CB-B84C-3E68F681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0F048-BD99-45FF-98F2-B168357E255A}"/>
              </a:ext>
            </a:extLst>
          </p:cNvPr>
          <p:cNvSpPr/>
          <p:nvPr/>
        </p:nvSpPr>
        <p:spPr>
          <a:xfrm>
            <a:off x="1790812" y="2742426"/>
            <a:ext cx="7016304" cy="960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40890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6619E-C8B9-4D2D-8335-4AA53FB2B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45" y="1545134"/>
                <a:ext cx="11456964" cy="490042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/>
                  <a:t>διότι:</a:t>
                </a:r>
              </a:p>
              <a:p>
                <a:r>
                  <a:rPr lang="en-US" dirty="0"/>
                  <a:t>k=0 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k=1 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k=2 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......</a:t>
                </a:r>
              </a:p>
              <a:p>
                <a:endParaRPr lang="en-US" dirty="0"/>
              </a:p>
              <a:p>
                <a:r>
                  <a:rPr lang="el-GR" dirty="0"/>
                  <a:t>αν ορίσουμε σαν </a:t>
                </a:r>
                <a:r>
                  <a:rPr lang="el-GR" dirty="0">
                    <a:solidFill>
                      <a:srgbClr val="C00000"/>
                    </a:solidFill>
                  </a:rPr>
                  <a:t>Μήτρα Ελεγξιμότητας :</a:t>
                </a:r>
              </a:p>
              <a:p>
                <a:r>
                  <a:rPr lang="el-GR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l-GR" dirty="0"/>
                  <a:t>και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6619E-C8B9-4D2D-8335-4AA53FB2B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45" y="1545134"/>
                <a:ext cx="11456964" cy="4900428"/>
              </a:xfrm>
              <a:blipFill>
                <a:blip r:embed="rId2"/>
                <a:stretch>
                  <a:fillRect l="-798" t="-2114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0416-D5A0-489F-933C-3051477F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B38B-4325-4276-938A-23A4224C4A6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6101F-D9BB-4B0C-BD86-113A7068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0E6334-A609-4C37-A23C-445496BCAFC0}"/>
              </a:ext>
            </a:extLst>
          </p:cNvPr>
          <p:cNvGrpSpPr/>
          <p:nvPr/>
        </p:nvGrpSpPr>
        <p:grpSpPr>
          <a:xfrm>
            <a:off x="2062402" y="4030181"/>
            <a:ext cx="489960" cy="216720"/>
            <a:chOff x="2062402" y="4030181"/>
            <a:chExt cx="4899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B3AF1D-B456-468B-9EF0-16B88AEA583F}"/>
                    </a:ext>
                  </a:extLst>
                </p14:cNvPr>
                <p14:cNvContentPartPr/>
                <p14:nvPr/>
              </p14:nvContentPartPr>
              <p14:xfrm>
                <a:off x="2062402" y="4096421"/>
                <a:ext cx="96480" cy="15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B3AF1D-B456-468B-9EF0-16B88AEA58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53402" y="4087421"/>
                  <a:ext cx="114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7E0A600-A4EC-453B-B10B-D6F4BFC27CBD}"/>
                    </a:ext>
                  </a:extLst>
                </p14:cNvPr>
                <p14:cNvContentPartPr/>
                <p14:nvPr/>
              </p14:nvContentPartPr>
              <p14:xfrm>
                <a:off x="2153842" y="4091741"/>
                <a:ext cx="122760" cy="15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7E0A600-A4EC-453B-B10B-D6F4BFC27C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45202" y="4082741"/>
                  <a:ext cx="140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4CCA02-FA16-4B06-96A6-DEE2673C805E}"/>
                    </a:ext>
                  </a:extLst>
                </p14:cNvPr>
                <p14:cNvContentPartPr/>
                <p14:nvPr/>
              </p14:nvContentPartPr>
              <p14:xfrm>
                <a:off x="2256802" y="4030181"/>
                <a:ext cx="46080" cy="16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4CCA02-FA16-4B06-96A6-DEE2673C80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47802" y="4021181"/>
                  <a:ext cx="63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904C1B-3BBE-435B-9938-C14779FD872C}"/>
                    </a:ext>
                  </a:extLst>
                </p14:cNvPr>
                <p14:cNvContentPartPr/>
                <p14:nvPr/>
              </p14:nvContentPartPr>
              <p14:xfrm>
                <a:off x="2340322" y="4107941"/>
                <a:ext cx="129960" cy="108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904C1B-3BBE-435B-9938-C14779FD87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31322" y="4098941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CD6CA5-FD70-495A-BCF3-24C052D23ED9}"/>
                    </a:ext>
                  </a:extLst>
                </p14:cNvPr>
                <p14:cNvContentPartPr/>
                <p14:nvPr/>
              </p14:nvContentPartPr>
              <p14:xfrm>
                <a:off x="2497282" y="4030181"/>
                <a:ext cx="55080" cy="21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CD6CA5-FD70-495A-BCF3-24C052D23E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88282" y="4021181"/>
                  <a:ext cx="7272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66E058-3CA5-406B-B260-72DB40D7B044}"/>
                  </a:ext>
                </a:extLst>
              </p14:cNvPr>
              <p14:cNvContentPartPr/>
              <p14:nvPr/>
            </p14:nvContentPartPr>
            <p14:xfrm>
              <a:off x="2835682" y="4112261"/>
              <a:ext cx="11988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66E058-3CA5-406B-B260-72DB40D7B0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27042" y="4103621"/>
                <a:ext cx="137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817CAF5-1B96-4602-8122-C08174B0F371}"/>
                  </a:ext>
                </a:extLst>
              </p14:cNvPr>
              <p14:cNvContentPartPr/>
              <p14:nvPr/>
            </p14:nvContentPartPr>
            <p14:xfrm>
              <a:off x="2864482" y="4177061"/>
              <a:ext cx="97920" cy="6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817CAF5-1B96-4602-8122-C08174B0F3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5482" y="4168421"/>
                <a:ext cx="115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FF3CB2-128B-4D98-911F-2739759B2E75}"/>
                  </a:ext>
                </a:extLst>
              </p14:cNvPr>
              <p14:cNvContentPartPr/>
              <p14:nvPr/>
            </p14:nvContentPartPr>
            <p14:xfrm>
              <a:off x="3511042" y="4120541"/>
              <a:ext cx="43920" cy="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FF3CB2-128B-4D98-911F-2739759B2E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2042" y="4111901"/>
                <a:ext cx="61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2B8DFB-B9CD-4D22-BC72-D460B5173FC7}"/>
                  </a:ext>
                </a:extLst>
              </p14:cNvPr>
              <p14:cNvContentPartPr/>
              <p14:nvPr/>
            </p14:nvContentPartPr>
            <p14:xfrm>
              <a:off x="3744682" y="4102541"/>
              <a:ext cx="68760" cy="1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22B8DFB-B9CD-4D22-BC72-D460B5173FC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6042" y="4093901"/>
                <a:ext cx="86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C782571-4B1E-44A1-9FE9-70582D2169C4}"/>
                  </a:ext>
                </a:extLst>
              </p14:cNvPr>
              <p14:cNvContentPartPr/>
              <p14:nvPr/>
            </p14:nvContentPartPr>
            <p14:xfrm>
              <a:off x="3932242" y="4096781"/>
              <a:ext cx="209880" cy="4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C782571-4B1E-44A1-9FE9-70582D2169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23602" y="4088141"/>
                <a:ext cx="227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CD606B-5477-4DC8-A47F-E5153A4378B6}"/>
                  </a:ext>
                </a:extLst>
              </p14:cNvPr>
              <p14:cNvContentPartPr/>
              <p14:nvPr/>
            </p14:nvContentPartPr>
            <p14:xfrm>
              <a:off x="4541002" y="4130981"/>
              <a:ext cx="208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CD606B-5477-4DC8-A47F-E5153A4378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32362" y="4121981"/>
                <a:ext cx="38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02979AF-8F49-452E-97D4-B8B5BC651153}"/>
                  </a:ext>
                </a:extLst>
              </p14:cNvPr>
              <p14:cNvContentPartPr/>
              <p14:nvPr/>
            </p14:nvContentPartPr>
            <p14:xfrm>
              <a:off x="5455042" y="4018661"/>
              <a:ext cx="47520" cy="6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02979AF-8F49-452E-97D4-B8B5BC6511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46402" y="4009661"/>
                <a:ext cx="65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D4172C0-B0B9-4202-AF07-098879F925D2}"/>
                  </a:ext>
                </a:extLst>
              </p14:cNvPr>
              <p14:cNvContentPartPr/>
              <p14:nvPr/>
            </p14:nvContentPartPr>
            <p14:xfrm>
              <a:off x="5478802" y="408418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D4172C0-B0B9-4202-AF07-098879F925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69802" y="407518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D3843A0-A357-4C03-8747-9D6A3FBB57DA}"/>
              </a:ext>
            </a:extLst>
          </p:cNvPr>
          <p:cNvGrpSpPr/>
          <p:nvPr/>
        </p:nvGrpSpPr>
        <p:grpSpPr>
          <a:xfrm>
            <a:off x="5803882" y="3774581"/>
            <a:ext cx="2721600" cy="357120"/>
            <a:chOff x="5803882" y="3774581"/>
            <a:chExt cx="272160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B2176D-2A7F-4A11-B024-B16049CDEF32}"/>
                    </a:ext>
                  </a:extLst>
                </p14:cNvPr>
                <p14:cNvContentPartPr/>
                <p14:nvPr/>
              </p14:nvContentPartPr>
              <p14:xfrm>
                <a:off x="5803882" y="3916421"/>
                <a:ext cx="132120" cy="21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B2176D-2A7F-4A11-B024-B16049CDEF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94882" y="3907781"/>
                  <a:ext cx="149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F3F5C3-0AC2-4DC1-A605-7CD0331C4D95}"/>
                    </a:ext>
                  </a:extLst>
                </p14:cNvPr>
                <p14:cNvContentPartPr/>
                <p14:nvPr/>
              </p14:nvContentPartPr>
              <p14:xfrm>
                <a:off x="5821522" y="4032701"/>
                <a:ext cx="95040" cy="3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F3F5C3-0AC2-4DC1-A605-7CD0331C4D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12882" y="4024061"/>
                  <a:ext cx="112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1ABEA9-B84F-4703-86B2-829387533A0D}"/>
                    </a:ext>
                  </a:extLst>
                </p14:cNvPr>
                <p14:cNvContentPartPr/>
                <p14:nvPr/>
              </p14:nvContentPartPr>
              <p14:xfrm>
                <a:off x="5909362" y="3774581"/>
                <a:ext cx="156600" cy="15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1ABEA9-B84F-4703-86B2-829387533A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00362" y="3765941"/>
                  <a:ext cx="174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54E5AF-0ACB-48B0-9A25-2D29F7988A79}"/>
                    </a:ext>
                  </a:extLst>
                </p14:cNvPr>
                <p14:cNvContentPartPr/>
                <p14:nvPr/>
              </p14:nvContentPartPr>
              <p14:xfrm>
                <a:off x="6168202" y="3961421"/>
                <a:ext cx="192600" cy="12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54E5AF-0ACB-48B0-9A25-2D29F7988A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59562" y="3952781"/>
                  <a:ext cx="21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96206F-B346-4942-9817-319924422A09}"/>
                    </a:ext>
                  </a:extLst>
                </p14:cNvPr>
                <p14:cNvContentPartPr/>
                <p14:nvPr/>
              </p14:nvContentPartPr>
              <p14:xfrm>
                <a:off x="6387082" y="3920381"/>
                <a:ext cx="47160" cy="17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96206F-B346-4942-9817-319924422A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8442" y="3911741"/>
                  <a:ext cx="64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21EB08-11E7-4AB9-9D41-E3DAFED72E28}"/>
                    </a:ext>
                  </a:extLst>
                </p14:cNvPr>
                <p14:cNvContentPartPr/>
                <p14:nvPr/>
              </p14:nvContentPartPr>
              <p14:xfrm>
                <a:off x="6486082" y="3943781"/>
                <a:ext cx="91080" cy="11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21EB08-11E7-4AB9-9D41-E3DAFED72E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77442" y="3935141"/>
                  <a:ext cx="10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7B7658-BC57-48AC-96B8-84F82EDF6799}"/>
                    </a:ext>
                  </a:extLst>
                </p14:cNvPr>
                <p14:cNvContentPartPr/>
                <p14:nvPr/>
              </p14:nvContentPartPr>
              <p14:xfrm>
                <a:off x="6593002" y="3924341"/>
                <a:ext cx="73800" cy="16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7B7658-BC57-48AC-96B8-84F82EDF67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4362" y="3915341"/>
                  <a:ext cx="91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EC3B33-C117-4FF0-AD68-5BAC9F21D5B1}"/>
                    </a:ext>
                  </a:extLst>
                </p14:cNvPr>
                <p14:cNvContentPartPr/>
                <p14:nvPr/>
              </p14:nvContentPartPr>
              <p14:xfrm>
                <a:off x="6803242" y="3988421"/>
                <a:ext cx="17496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EC3B33-C117-4FF0-AD68-5BAC9F21D5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94602" y="3979781"/>
                  <a:ext cx="19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683562-9FB4-41E5-8AED-F7C29FDE52CF}"/>
                    </a:ext>
                  </a:extLst>
                </p14:cNvPr>
                <p14:cNvContentPartPr/>
                <p14:nvPr/>
              </p14:nvContentPartPr>
              <p14:xfrm>
                <a:off x="6875242" y="3926861"/>
                <a:ext cx="11880" cy="169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683562-9FB4-41E5-8AED-F7C29FDE52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66602" y="3917861"/>
                  <a:ext cx="29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6399421-CD43-479C-8ADD-858A686D5F9B}"/>
                    </a:ext>
                  </a:extLst>
                </p14:cNvPr>
                <p14:cNvContentPartPr/>
                <p14:nvPr/>
              </p14:nvContentPartPr>
              <p14:xfrm>
                <a:off x="7117162" y="3955301"/>
                <a:ext cx="129960" cy="16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6399421-CD43-479C-8ADD-858A686D5F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8522" y="3946661"/>
                  <a:ext cx="147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1DBDEF-07A5-4E48-91C2-B646D04F5D4F}"/>
                    </a:ext>
                  </a:extLst>
                </p14:cNvPr>
                <p14:cNvContentPartPr/>
                <p14:nvPr/>
              </p14:nvContentPartPr>
              <p14:xfrm>
                <a:off x="7112842" y="4009661"/>
                <a:ext cx="8604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1DBDEF-07A5-4E48-91C2-B646D04F5D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03842" y="4000661"/>
                  <a:ext cx="103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A429F6-398A-4590-ABEF-7556391B70BF}"/>
                    </a:ext>
                  </a:extLst>
                </p14:cNvPr>
                <p14:cNvContentPartPr/>
                <p14:nvPr/>
              </p14:nvContentPartPr>
              <p14:xfrm>
                <a:off x="7180522" y="3846221"/>
                <a:ext cx="104040" cy="8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A429F6-398A-4590-ABEF-7556391B70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71522" y="3837221"/>
                  <a:ext cx="121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EBEB2E-EE4F-4F92-81CA-FE854E89A3A8}"/>
                    </a:ext>
                  </a:extLst>
                </p14:cNvPr>
                <p14:cNvContentPartPr/>
                <p14:nvPr/>
              </p14:nvContentPartPr>
              <p14:xfrm>
                <a:off x="7285282" y="3846581"/>
                <a:ext cx="81720" cy="1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EBEB2E-EE4F-4F92-81CA-FE854E89A3A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76642" y="3837941"/>
                  <a:ext cx="9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DB493F-28DC-459B-91F3-04521C88BC36}"/>
                    </a:ext>
                  </a:extLst>
                </p14:cNvPr>
                <p14:cNvContentPartPr/>
                <p14:nvPr/>
              </p14:nvContentPartPr>
              <p14:xfrm>
                <a:off x="7382122" y="3788981"/>
                <a:ext cx="33840" cy="13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DB493F-28DC-459B-91F3-04521C88BC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3482" y="3779981"/>
                  <a:ext cx="51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E3C78-425D-4B57-B5F1-FBFCE1B9F1B2}"/>
                    </a:ext>
                  </a:extLst>
                </p14:cNvPr>
                <p14:cNvContentPartPr/>
                <p14:nvPr/>
              </p14:nvContentPartPr>
              <p14:xfrm>
                <a:off x="7379602" y="3933341"/>
                <a:ext cx="6948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E3C78-425D-4B57-B5F1-FBFCE1B9F1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70602" y="3924341"/>
                  <a:ext cx="8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DBF1C5-3FAE-4D5D-9BB3-9D6D5D94E77C}"/>
                    </a:ext>
                  </a:extLst>
                </p14:cNvPr>
                <p14:cNvContentPartPr/>
                <p14:nvPr/>
              </p14:nvContentPartPr>
              <p14:xfrm>
                <a:off x="7509202" y="3925421"/>
                <a:ext cx="21600" cy="17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DBF1C5-3FAE-4D5D-9BB3-9D6D5D94E7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00202" y="3916781"/>
                  <a:ext cx="39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19E68B-BA2A-495A-A326-FD992C6991B6}"/>
                    </a:ext>
                  </a:extLst>
                </p14:cNvPr>
                <p14:cNvContentPartPr/>
                <p14:nvPr/>
              </p14:nvContentPartPr>
              <p14:xfrm>
                <a:off x="7457002" y="3927941"/>
                <a:ext cx="2235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19E68B-BA2A-495A-A326-FD992C6991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48362" y="3918941"/>
                  <a:ext cx="241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99EBC3-9D30-441D-BC80-9DC4B7F1982C}"/>
                    </a:ext>
                  </a:extLst>
                </p14:cNvPr>
                <p14:cNvContentPartPr/>
                <p14:nvPr/>
              </p14:nvContentPartPr>
              <p14:xfrm>
                <a:off x="7752202" y="3981221"/>
                <a:ext cx="192960" cy="12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99EBC3-9D30-441D-BC80-9DC4B7F198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43562" y="3972581"/>
                  <a:ext cx="210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C1E7BA-038F-46C2-AA3E-C5317F924504}"/>
                    </a:ext>
                  </a:extLst>
                </p14:cNvPr>
                <p14:cNvContentPartPr/>
                <p14:nvPr/>
              </p14:nvContentPartPr>
              <p14:xfrm>
                <a:off x="7971082" y="3907061"/>
                <a:ext cx="60120" cy="170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C1E7BA-038F-46C2-AA3E-C5317F9245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62442" y="3898061"/>
                  <a:ext cx="77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E29A5D-3FB5-427A-9A27-3288DDBCF762}"/>
                    </a:ext>
                  </a:extLst>
                </p14:cNvPr>
                <p14:cNvContentPartPr/>
                <p14:nvPr/>
              </p14:nvContentPartPr>
              <p14:xfrm>
                <a:off x="8071162" y="3948821"/>
                <a:ext cx="83880" cy="105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E29A5D-3FB5-427A-9A27-3288DDBCF7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2162" y="3939821"/>
                  <a:ext cx="101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EB46FE-C26C-4955-BFAD-5537843AD904}"/>
                    </a:ext>
                  </a:extLst>
                </p14:cNvPr>
                <p14:cNvContentPartPr/>
                <p14:nvPr/>
              </p14:nvContentPartPr>
              <p14:xfrm>
                <a:off x="8213722" y="3926861"/>
                <a:ext cx="42480" cy="180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EB46FE-C26C-4955-BFAD-5537843AD9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4722" y="3917861"/>
                  <a:ext cx="6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C540A7-7242-4CC1-A73F-EE2347FE8093}"/>
                    </a:ext>
                  </a:extLst>
                </p14:cNvPr>
                <p14:cNvContentPartPr/>
                <p14:nvPr/>
              </p14:nvContentPartPr>
              <p14:xfrm>
                <a:off x="8376082" y="3984101"/>
                <a:ext cx="14940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C540A7-7242-4CC1-A73F-EE2347FE80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7442" y="3975101"/>
                  <a:ext cx="167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50F231-0ACB-44BD-B49E-AD9B1C4A5AA8}"/>
                    </a:ext>
                  </a:extLst>
                </p14:cNvPr>
                <p14:cNvContentPartPr/>
                <p14:nvPr/>
              </p14:nvContentPartPr>
              <p14:xfrm>
                <a:off x="8419642" y="3930101"/>
                <a:ext cx="28800" cy="15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50F231-0ACB-44BD-B49E-AD9B1C4A5A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10642" y="3921101"/>
                  <a:ext cx="464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D6A8D4-9E8B-4F4C-855C-870E1D489436}"/>
              </a:ext>
            </a:extLst>
          </p:cNvPr>
          <p:cNvGrpSpPr/>
          <p:nvPr/>
        </p:nvGrpSpPr>
        <p:grpSpPr>
          <a:xfrm>
            <a:off x="8696122" y="3992381"/>
            <a:ext cx="617760" cy="18000"/>
            <a:chOff x="8696122" y="3992381"/>
            <a:chExt cx="617760" cy="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183BE7-7C87-44A7-A5BF-F5E6ADB7C02F}"/>
                    </a:ext>
                  </a:extLst>
                </p14:cNvPr>
                <p14:cNvContentPartPr/>
                <p14:nvPr/>
              </p14:nvContentPartPr>
              <p14:xfrm>
                <a:off x="8696122" y="3995981"/>
                <a:ext cx="95760" cy="1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183BE7-7C87-44A7-A5BF-F5E6ADB7C0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87482" y="3987341"/>
                  <a:ext cx="113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FF691B-B463-4805-AF10-80AE5791CFBF}"/>
                    </a:ext>
                  </a:extLst>
                </p14:cNvPr>
                <p14:cNvContentPartPr/>
                <p14:nvPr/>
              </p14:nvContentPartPr>
              <p14:xfrm>
                <a:off x="8879362" y="3992381"/>
                <a:ext cx="12024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FF691B-B463-4805-AF10-80AE5791CF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70722" y="3983381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ECE91-7317-4522-8609-30D1F55853E3}"/>
                    </a:ext>
                  </a:extLst>
                </p14:cNvPr>
                <p14:cNvContentPartPr/>
                <p14:nvPr/>
              </p14:nvContentPartPr>
              <p14:xfrm>
                <a:off x="9141802" y="3994901"/>
                <a:ext cx="172080" cy="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ECE91-7317-4522-8609-30D1F55853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33162" y="3985901"/>
                  <a:ext cx="1897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AC2899F-CA1C-4B74-A918-A6504B99FF01}"/>
                  </a:ext>
                </a:extLst>
              </p14:cNvPr>
              <p14:cNvContentPartPr/>
              <p14:nvPr/>
            </p14:nvContentPartPr>
            <p14:xfrm>
              <a:off x="1908322" y="4174901"/>
              <a:ext cx="73440" cy="16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AC2899F-CA1C-4B74-A918-A6504B99FF0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99322" y="4165901"/>
                <a:ext cx="9108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9D51585-4C65-4B10-A9B6-91B2B80E4313}"/>
              </a:ext>
            </a:extLst>
          </p:cNvPr>
          <p:cNvGrpSpPr/>
          <p:nvPr/>
        </p:nvGrpSpPr>
        <p:grpSpPr>
          <a:xfrm>
            <a:off x="1883842" y="4236101"/>
            <a:ext cx="81720" cy="58680"/>
            <a:chOff x="1883842" y="4236101"/>
            <a:chExt cx="81720" cy="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50281C-6C1F-4454-BD0F-FD33C2B6F9F8}"/>
                    </a:ext>
                  </a:extLst>
                </p14:cNvPr>
                <p14:cNvContentPartPr/>
                <p14:nvPr/>
              </p14:nvContentPartPr>
              <p14:xfrm>
                <a:off x="1900402" y="4236101"/>
                <a:ext cx="6516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50281C-6C1F-4454-BD0F-FD33C2B6F9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91762" y="4227461"/>
                  <a:ext cx="82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BD4EE5-7561-49A6-A099-8B1641CB0166}"/>
                    </a:ext>
                  </a:extLst>
                </p14:cNvPr>
                <p14:cNvContentPartPr/>
                <p14:nvPr/>
              </p14:nvContentPartPr>
              <p14:xfrm>
                <a:off x="1883842" y="4286141"/>
                <a:ext cx="7920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BD4EE5-7561-49A6-A099-8B1641CB01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75202" y="4277501"/>
                  <a:ext cx="968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F0BCA3-BE90-4C1C-BFA8-19F43E921E8E}"/>
              </a:ext>
            </a:extLst>
          </p:cNvPr>
          <p:cNvGrpSpPr/>
          <p:nvPr/>
        </p:nvGrpSpPr>
        <p:grpSpPr>
          <a:xfrm>
            <a:off x="1458682" y="4158341"/>
            <a:ext cx="283680" cy="169920"/>
            <a:chOff x="1458682" y="4158341"/>
            <a:chExt cx="28368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8ED63E-75B3-4351-8E7D-135ABE1F1D77}"/>
                    </a:ext>
                  </a:extLst>
                </p14:cNvPr>
                <p14:cNvContentPartPr/>
                <p14:nvPr/>
              </p14:nvContentPartPr>
              <p14:xfrm>
                <a:off x="1458682" y="4158341"/>
                <a:ext cx="201960" cy="13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8ED63E-75B3-4351-8E7D-135ABE1F1D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49682" y="4149701"/>
                  <a:ext cx="21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7B9561-D9FE-490E-8B0F-4478B30B44BE}"/>
                    </a:ext>
                  </a:extLst>
                </p14:cNvPr>
                <p14:cNvContentPartPr/>
                <p14:nvPr/>
              </p14:nvContentPartPr>
              <p14:xfrm>
                <a:off x="1652362" y="4213061"/>
                <a:ext cx="90000" cy="11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7B9561-D9FE-490E-8B0F-4478B30B44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43362" y="4204061"/>
                  <a:ext cx="10764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28B2DE-6EBC-4943-B4F1-A92920F1AF4D}"/>
                  </a:ext>
                </a:extLst>
              </p14:cNvPr>
              <p14:cNvContentPartPr/>
              <p14:nvPr/>
            </p14:nvContentPartPr>
            <p14:xfrm>
              <a:off x="5473042" y="3993461"/>
              <a:ext cx="136440" cy="10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28B2DE-6EBC-4943-B4F1-A92920F1AF4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64042" y="3984821"/>
                <a:ext cx="154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E9BDC72-6E7F-4F84-8078-040F28688919}"/>
                  </a:ext>
                </a:extLst>
              </p14:cNvPr>
              <p14:cNvContentPartPr/>
              <p14:nvPr/>
            </p14:nvContentPartPr>
            <p14:xfrm>
              <a:off x="5504362" y="4088501"/>
              <a:ext cx="110160" cy="2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E9BDC72-6E7F-4F84-8078-040F2868891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95722" y="4079861"/>
                <a:ext cx="1278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93AE13C-18FC-4CB6-8E05-005D48573E11}"/>
              </a:ext>
            </a:extLst>
          </p:cNvPr>
          <p:cNvGrpSpPr/>
          <p:nvPr/>
        </p:nvGrpSpPr>
        <p:grpSpPr>
          <a:xfrm>
            <a:off x="9865402" y="3936941"/>
            <a:ext cx="81000" cy="4320"/>
            <a:chOff x="9865402" y="3936941"/>
            <a:chExt cx="8100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CC8378-A03A-4F21-9A4A-83C434BCD5F3}"/>
                    </a:ext>
                  </a:extLst>
                </p14:cNvPr>
                <p14:cNvContentPartPr/>
                <p14:nvPr/>
              </p14:nvContentPartPr>
              <p14:xfrm>
                <a:off x="9865402" y="3936941"/>
                <a:ext cx="2520" cy="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CC8378-A03A-4F21-9A4A-83C434BCD5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56762" y="3928301"/>
                  <a:ext cx="20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57648A-D46F-40CF-BAE0-7F8726E2ACC2}"/>
                    </a:ext>
                  </a:extLst>
                </p14:cNvPr>
                <p14:cNvContentPartPr/>
                <p14:nvPr/>
              </p14:nvContentPartPr>
              <p14:xfrm>
                <a:off x="9865402" y="3939101"/>
                <a:ext cx="81000" cy="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57648A-D46F-40CF-BAE0-7F8726E2AC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56762" y="3930101"/>
                  <a:ext cx="98640" cy="1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89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243" y="1028733"/>
                <a:ext cx="11617291" cy="48005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και η λύση μπορεί να γραφεί ως: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r>
                  <a:rPr lang="el-GR" dirty="0"/>
                  <a:t>ή αλλιώς   :     </a:t>
                </a:r>
                <a:r>
                  <a:rPr lang="en-US" dirty="0"/>
                  <a:t>x(k)-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     (1)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 err="1"/>
                  <a:t>αρα</a:t>
                </a:r>
                <a:r>
                  <a:rPr lang="el-GR" dirty="0"/>
                  <a:t>, </a:t>
                </a:r>
                <a:r>
                  <a:rPr lang="el-GR" dirty="0">
                    <a:solidFill>
                      <a:srgbClr val="C00000"/>
                    </a:solidFill>
                  </a:rPr>
                  <a:t>γεωμετρικά</a:t>
                </a:r>
                <a:r>
                  <a:rPr lang="el-GR" dirty="0"/>
                  <a:t>, το πρόβλημα λύνεται οταν ισχύει η παραπάνω σχέση που μπορεί </a:t>
                </a:r>
              </a:p>
              <a:p>
                <a:pPr marL="0" indent="0">
                  <a:buNone/>
                </a:pPr>
                <a:r>
                  <a:rPr lang="el-GR" dirty="0"/>
                  <a:t>       να γραφεί ως:    </a:t>
                </a:r>
                <a:r>
                  <a:rPr lang="en-US" dirty="0"/>
                  <a:t>x(k)-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243" y="1028733"/>
                <a:ext cx="11617291" cy="4800533"/>
              </a:xfrm>
              <a:blipFill>
                <a:blip r:embed="rId2"/>
                <a:stretch>
                  <a:fillRect l="-945" t="-3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2F2-95B4-42C8-9CD8-4897A420835B}" type="datetime1">
              <a:rPr lang="el-GR" smtClean="0"/>
              <a:t>31/10/2022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4489" y="2695017"/>
            <a:ext cx="3840185" cy="8640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/>
          </a:p>
        </p:txBody>
      </p:sp>
      <p:sp>
        <p:nvSpPr>
          <p:cNvPr id="7" name="Rectangle 6"/>
          <p:cNvSpPr/>
          <p:nvPr/>
        </p:nvSpPr>
        <p:spPr>
          <a:xfrm>
            <a:off x="4043252" y="4969227"/>
            <a:ext cx="4105496" cy="960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D58CC46-F419-46D4-A6C2-65539A202009}"/>
                  </a:ext>
                </a:extLst>
              </p14:cNvPr>
              <p14:cNvContentPartPr/>
              <p14:nvPr/>
            </p14:nvContentPartPr>
            <p14:xfrm>
              <a:off x="868642" y="1670741"/>
              <a:ext cx="165600" cy="177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D58CC46-F419-46D4-A6C2-65539A2020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002" y="1662101"/>
                <a:ext cx="1832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9C657-95EF-4781-A5CC-E352EF2B2B20}"/>
              </a:ext>
            </a:extLst>
          </p:cNvPr>
          <p:cNvGrpSpPr/>
          <p:nvPr/>
        </p:nvGrpSpPr>
        <p:grpSpPr>
          <a:xfrm>
            <a:off x="1862242" y="1639421"/>
            <a:ext cx="270360" cy="196560"/>
            <a:chOff x="1862242" y="1639421"/>
            <a:chExt cx="2703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FDE13F-3B20-4B5A-BA1F-CF95A8877E90}"/>
                    </a:ext>
                  </a:extLst>
                </p14:cNvPr>
                <p14:cNvContentPartPr/>
                <p14:nvPr/>
              </p14:nvContentPartPr>
              <p14:xfrm>
                <a:off x="1914802" y="1730141"/>
                <a:ext cx="129240" cy="10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FDE13F-3B20-4B5A-BA1F-CF95A8877E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5802" y="1721501"/>
                  <a:ext cx="146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F48E28-1019-46D7-BEEB-2C84D07DA64D}"/>
                    </a:ext>
                  </a:extLst>
                </p14:cNvPr>
                <p14:cNvContentPartPr/>
                <p14:nvPr/>
              </p14:nvContentPartPr>
              <p14:xfrm>
                <a:off x="1862242" y="1663901"/>
                <a:ext cx="42120" cy="149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F48E28-1019-46D7-BEEB-2C84D07DA6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53242" y="1654901"/>
                  <a:ext cx="59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3A09B0-2360-4FAD-B49E-C6D4AA37B6F7}"/>
                    </a:ext>
                  </a:extLst>
                </p14:cNvPr>
                <p14:cNvContentPartPr/>
                <p14:nvPr/>
              </p14:nvContentPartPr>
              <p14:xfrm>
                <a:off x="2090122" y="1639421"/>
                <a:ext cx="42480" cy="16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3A09B0-2360-4FAD-B49E-C6D4AA37B6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1122" y="1630421"/>
                  <a:ext cx="601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8168B10-BA4F-4049-812C-6850D41EC374}"/>
                  </a:ext>
                </a:extLst>
              </p14:cNvPr>
              <p14:cNvContentPartPr/>
              <p14:nvPr/>
            </p14:nvContentPartPr>
            <p14:xfrm>
              <a:off x="6435322" y="3027221"/>
              <a:ext cx="23760" cy="40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8168B10-BA4F-4049-812C-6850D41EC3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6682" y="3018581"/>
                <a:ext cx="41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DC65BC7-EF19-476F-BFD9-61D2E413FE6E}"/>
                  </a:ext>
                </a:extLst>
              </p14:cNvPr>
              <p14:cNvContentPartPr/>
              <p14:nvPr/>
            </p14:nvContentPartPr>
            <p14:xfrm>
              <a:off x="6630082" y="3054221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DC65BC7-EF19-476F-BFD9-61D2E413FE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1442" y="304558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C8EF983-7840-4044-80DD-B2851CAEB243}"/>
                  </a:ext>
                </a:extLst>
              </p14:cNvPr>
              <p14:cNvContentPartPr/>
              <p14:nvPr/>
            </p14:nvContentPartPr>
            <p14:xfrm>
              <a:off x="6440362" y="3380021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C8EF983-7840-4044-80DD-B2851CAEB2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31722" y="337138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64B8D1A-E11A-4DF1-A447-BD5C8677A21F}"/>
              </a:ext>
            </a:extLst>
          </p:cNvPr>
          <p:cNvGrpSpPr/>
          <p:nvPr/>
        </p:nvGrpSpPr>
        <p:grpSpPr>
          <a:xfrm>
            <a:off x="8351962" y="1110581"/>
            <a:ext cx="2367000" cy="2279880"/>
            <a:chOff x="8351962" y="1110581"/>
            <a:chExt cx="2367000" cy="22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C46B1B-369B-4EE9-8E50-FD39D48C91B6}"/>
                    </a:ext>
                  </a:extLst>
                </p14:cNvPr>
                <p14:cNvContentPartPr/>
                <p14:nvPr/>
              </p14:nvContentPartPr>
              <p14:xfrm>
                <a:off x="8351962" y="1110581"/>
                <a:ext cx="2367000" cy="227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C46B1B-369B-4EE9-8E50-FD39D48C91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43322" y="1101941"/>
                  <a:ext cx="2384640" cy="22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7AB16A-CCF8-4E5A-9DE2-A28630754657}"/>
                    </a:ext>
                  </a:extLst>
                </p14:cNvPr>
                <p14:cNvContentPartPr/>
                <p14:nvPr/>
              </p14:nvContentPartPr>
              <p14:xfrm>
                <a:off x="8821762" y="1707461"/>
                <a:ext cx="1332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7AB16A-CCF8-4E5A-9DE2-A286307546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12762" y="1698461"/>
                  <a:ext cx="30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927E29-684E-4CC1-A75B-F6505C9E3416}"/>
                    </a:ext>
                  </a:extLst>
                </p14:cNvPr>
                <p14:cNvContentPartPr/>
                <p14:nvPr/>
              </p14:nvContentPartPr>
              <p14:xfrm>
                <a:off x="8818162" y="1629701"/>
                <a:ext cx="365400" cy="164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927E29-684E-4CC1-A75B-F6505C9E34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9522" y="1621061"/>
                  <a:ext cx="383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1A4380-2BEC-4CB6-B1FC-066A214C70BF}"/>
                    </a:ext>
                  </a:extLst>
                </p14:cNvPr>
                <p14:cNvContentPartPr/>
                <p14:nvPr/>
              </p14:nvContentPartPr>
              <p14:xfrm>
                <a:off x="9101122" y="1625381"/>
                <a:ext cx="243360" cy="30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1A4380-2BEC-4CB6-B1FC-066A214C70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92482" y="1616381"/>
                  <a:ext cx="261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5E8461-C1B4-41FF-A82E-2C232FAD4906}"/>
                    </a:ext>
                  </a:extLst>
                </p14:cNvPr>
                <p14:cNvContentPartPr/>
                <p14:nvPr/>
              </p14:nvContentPartPr>
              <p14:xfrm>
                <a:off x="9455002" y="1715741"/>
                <a:ext cx="30492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5E8461-C1B4-41FF-A82E-2C232FAD49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46002" y="1707101"/>
                  <a:ext cx="322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23980B-C95B-4377-9561-EDE838ECF438}"/>
                    </a:ext>
                  </a:extLst>
                </p14:cNvPr>
                <p14:cNvContentPartPr/>
                <p14:nvPr/>
              </p14:nvContentPartPr>
              <p14:xfrm>
                <a:off x="10000402" y="1744181"/>
                <a:ext cx="227880" cy="18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23980B-C95B-4377-9561-EDE838ECF4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91402" y="1735181"/>
                  <a:ext cx="245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CD2678-3923-4564-9BF8-15142A7A442B}"/>
                    </a:ext>
                  </a:extLst>
                </p14:cNvPr>
                <p14:cNvContentPartPr/>
                <p14:nvPr/>
              </p14:nvContentPartPr>
              <p14:xfrm>
                <a:off x="9710242" y="2154581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CD2678-3923-4564-9BF8-15142A7A44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01242" y="21459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0CD37F-98C2-4FC3-BB10-6E1302F5B708}"/>
                    </a:ext>
                  </a:extLst>
                </p14:cNvPr>
                <p14:cNvContentPartPr/>
                <p14:nvPr/>
              </p14:nvContentPartPr>
              <p14:xfrm>
                <a:off x="9352762" y="2304701"/>
                <a:ext cx="30960" cy="13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0CD37F-98C2-4FC3-BB10-6E1302F5B7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44122" y="2296061"/>
                  <a:ext cx="48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36B858-16E8-4111-8CF9-A2D4A230A0BD}"/>
                    </a:ext>
                  </a:extLst>
                </p14:cNvPr>
                <p14:cNvContentPartPr/>
                <p14:nvPr/>
              </p14:nvContentPartPr>
              <p14:xfrm>
                <a:off x="9697282" y="2420261"/>
                <a:ext cx="187920" cy="33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36B858-16E8-4111-8CF9-A2D4A230A0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88282" y="2411621"/>
                  <a:ext cx="205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F8ADBB-F553-4D94-B3D3-A7AA6D8F1AD3}"/>
                    </a:ext>
                  </a:extLst>
                </p14:cNvPr>
                <p14:cNvContentPartPr/>
                <p14:nvPr/>
              </p14:nvContentPartPr>
              <p14:xfrm>
                <a:off x="9219562" y="280906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F8ADBB-F553-4D94-B3D3-A7AA6D8F1A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10562" y="28004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C64A19-CD93-40FA-B71B-ED5B8B2D8502}"/>
                    </a:ext>
                  </a:extLst>
                </p14:cNvPr>
                <p14:cNvContentPartPr/>
                <p14:nvPr/>
              </p14:nvContentPartPr>
              <p14:xfrm>
                <a:off x="8943802" y="2629421"/>
                <a:ext cx="351720" cy="28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C64A19-CD93-40FA-B71B-ED5B8B2D85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34802" y="2620781"/>
                  <a:ext cx="369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631E58-0C7C-4C6C-A15C-1ADE1FB18955}"/>
                    </a:ext>
                  </a:extLst>
                </p14:cNvPr>
                <p14:cNvContentPartPr/>
                <p14:nvPr/>
              </p14:nvContentPartPr>
              <p14:xfrm>
                <a:off x="9469402" y="2978621"/>
                <a:ext cx="41760" cy="11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631E58-0C7C-4C6C-A15C-1ADE1FB189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60402" y="2969621"/>
                  <a:ext cx="59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66FEE5-7453-493F-A70A-563901208623}"/>
                    </a:ext>
                  </a:extLst>
                </p14:cNvPr>
                <p14:cNvContentPartPr/>
                <p14:nvPr/>
              </p14:nvContentPartPr>
              <p14:xfrm>
                <a:off x="9533122" y="2932901"/>
                <a:ext cx="37080" cy="12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66FEE5-7453-493F-A70A-5639012086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24122" y="2924261"/>
                  <a:ext cx="54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BE8D53-76E4-4CF2-B9AC-EE756E525871}"/>
                    </a:ext>
                  </a:extLst>
                </p14:cNvPr>
                <p14:cNvContentPartPr/>
                <p14:nvPr/>
              </p14:nvContentPartPr>
              <p14:xfrm>
                <a:off x="9612682" y="2920661"/>
                <a:ext cx="14400" cy="92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BE8D53-76E4-4CF2-B9AC-EE756E5258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04042" y="2912021"/>
                  <a:ext cx="3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156F91-918D-4F51-83B1-A2FF0DCCCDEB}"/>
                    </a:ext>
                  </a:extLst>
                </p14:cNvPr>
                <p14:cNvContentPartPr/>
                <p14:nvPr/>
              </p14:nvContentPartPr>
              <p14:xfrm>
                <a:off x="9683602" y="2927501"/>
                <a:ext cx="51480" cy="5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156F91-918D-4F51-83B1-A2FF0DCCCD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74602" y="2918501"/>
                  <a:ext cx="69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3D9FFA-83F8-4A8E-A586-C3F454213E14}"/>
                    </a:ext>
                  </a:extLst>
                </p14:cNvPr>
                <p14:cNvContentPartPr/>
                <p14:nvPr/>
              </p14:nvContentPartPr>
              <p14:xfrm>
                <a:off x="9738682" y="2888621"/>
                <a:ext cx="33840" cy="9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3D9FFA-83F8-4A8E-A586-C3F454213E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29682" y="2879981"/>
                  <a:ext cx="51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AA1C07-3421-4E33-8EDC-8FE6BFFD853C}"/>
                    </a:ext>
                  </a:extLst>
                </p14:cNvPr>
                <p14:cNvContentPartPr/>
                <p14:nvPr/>
              </p14:nvContentPartPr>
              <p14:xfrm>
                <a:off x="9392002" y="2865941"/>
                <a:ext cx="45000" cy="3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AA1C07-3421-4E33-8EDC-8FE6BFFD85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83362" y="2857301"/>
                  <a:ext cx="6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8736C7-F555-45E3-85E2-BBBE5A2D2D0D}"/>
                    </a:ext>
                  </a:extLst>
                </p14:cNvPr>
                <p14:cNvContentPartPr/>
                <p14:nvPr/>
              </p14:nvContentPartPr>
              <p14:xfrm>
                <a:off x="8858122" y="1514861"/>
                <a:ext cx="67320" cy="5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8736C7-F555-45E3-85E2-BBBE5A2D2D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49122" y="1505861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B0AE6E-6EA7-4CE1-B645-563EB01E1CB2}"/>
                    </a:ext>
                  </a:extLst>
                </p14:cNvPr>
                <p14:cNvContentPartPr/>
                <p14:nvPr/>
              </p14:nvContentPartPr>
              <p14:xfrm>
                <a:off x="8735362" y="1331261"/>
                <a:ext cx="15660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B0AE6E-6EA7-4CE1-B645-563EB01E1C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26722" y="1322621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6DB25A-F97F-45E0-B8CC-53856C0A5E2E}"/>
                    </a:ext>
                  </a:extLst>
                </p14:cNvPr>
                <p14:cNvContentPartPr/>
                <p14:nvPr/>
              </p14:nvContentPartPr>
              <p14:xfrm>
                <a:off x="8961442" y="1293101"/>
                <a:ext cx="57960" cy="2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6DB25A-F97F-45E0-B8CC-53856C0A5E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52802" y="1284101"/>
                  <a:ext cx="75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26F631-F74F-46A0-BF60-25D7860C8842}"/>
                    </a:ext>
                  </a:extLst>
                </p14:cNvPr>
                <p14:cNvContentPartPr/>
                <p14:nvPr/>
              </p14:nvContentPartPr>
              <p14:xfrm>
                <a:off x="8961442" y="1312901"/>
                <a:ext cx="55800" cy="2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26F631-F74F-46A0-BF60-25D7860C88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52802" y="1303901"/>
                  <a:ext cx="73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F9112D-D584-439C-A6FA-706BEC4B1B26}"/>
                    </a:ext>
                  </a:extLst>
                </p14:cNvPr>
                <p14:cNvContentPartPr/>
                <p14:nvPr/>
              </p14:nvContentPartPr>
              <p14:xfrm>
                <a:off x="8978002" y="1381301"/>
                <a:ext cx="381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F9112D-D584-439C-A6FA-706BEC4B1B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69002" y="1372661"/>
                  <a:ext cx="55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61A5E5-F1C9-46CD-94B9-064541F2C9F2}"/>
                    </a:ext>
                  </a:extLst>
                </p14:cNvPr>
                <p14:cNvContentPartPr/>
                <p14:nvPr/>
              </p14:nvContentPartPr>
              <p14:xfrm>
                <a:off x="9062962" y="1270061"/>
                <a:ext cx="92880" cy="10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61A5E5-F1C9-46CD-94B9-064541F2C9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3962" y="1261421"/>
                  <a:ext cx="110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EEC2DA-E3AF-4F5E-8DE1-5A335020814D}"/>
                    </a:ext>
                  </a:extLst>
                </p14:cNvPr>
                <p14:cNvContentPartPr/>
                <p14:nvPr/>
              </p14:nvContentPartPr>
              <p14:xfrm>
                <a:off x="9153682" y="1269701"/>
                <a:ext cx="20880" cy="9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EEC2DA-E3AF-4F5E-8DE1-5A33502081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4682" y="1261061"/>
                  <a:ext cx="38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14A3D3-266E-45CA-9289-AFFC2E3FED1A}"/>
                    </a:ext>
                  </a:extLst>
                </p14:cNvPr>
                <p14:cNvContentPartPr/>
                <p14:nvPr/>
              </p14:nvContentPartPr>
              <p14:xfrm>
                <a:off x="9191122" y="1284461"/>
                <a:ext cx="57240" cy="45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14A3D3-266E-45CA-9289-AFFC2E3FED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82122" y="1275821"/>
                  <a:ext cx="74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07CC90-D3D4-4475-BFEB-05BD5119C5C6}"/>
                    </a:ext>
                  </a:extLst>
                </p14:cNvPr>
                <p14:cNvContentPartPr/>
                <p14:nvPr/>
              </p14:nvContentPartPr>
              <p14:xfrm>
                <a:off x="9259522" y="1243421"/>
                <a:ext cx="18360" cy="12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07CC90-D3D4-4475-BFEB-05BD5119C5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0522" y="1234781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EAF515-9F3A-45A5-8403-91BD32EE7124}"/>
                    </a:ext>
                  </a:extLst>
                </p14:cNvPr>
                <p14:cNvContentPartPr/>
                <p14:nvPr/>
              </p14:nvContentPartPr>
              <p14:xfrm>
                <a:off x="9565162" y="1530341"/>
                <a:ext cx="43200" cy="3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EAF515-9F3A-45A5-8403-91BD32EE71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56522" y="1521341"/>
                  <a:ext cx="60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1327ED-1AAA-4C08-905F-DB3335AD861F}"/>
                    </a:ext>
                  </a:extLst>
                </p14:cNvPr>
                <p14:cNvContentPartPr/>
                <p14:nvPr/>
              </p14:nvContentPartPr>
              <p14:xfrm>
                <a:off x="9884122" y="1670021"/>
                <a:ext cx="56160" cy="41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1327ED-1AAA-4C08-905F-DB3335AD86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75122" y="1661021"/>
                  <a:ext cx="7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6DFBB0-BCAC-4BBB-94AD-2ACAA2DDE728}"/>
                    </a:ext>
                  </a:extLst>
                </p14:cNvPr>
                <p14:cNvContentPartPr/>
                <p14:nvPr/>
              </p14:nvContentPartPr>
              <p14:xfrm>
                <a:off x="9353122" y="2297861"/>
                <a:ext cx="55080" cy="5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6DFBB0-BCAC-4BBB-94AD-2ACAA2DDE7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44122" y="2289221"/>
                  <a:ext cx="7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AD3A98-5C3F-47A1-9975-80C198D73999}"/>
                    </a:ext>
                  </a:extLst>
                </p14:cNvPr>
                <p14:cNvContentPartPr/>
                <p14:nvPr/>
              </p14:nvContentPartPr>
              <p14:xfrm>
                <a:off x="9678562" y="1924181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AD3A98-5C3F-47A1-9975-80C198D739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69922" y="19155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D20CF6-3028-4A77-A774-6C9CB245BFA7}"/>
                    </a:ext>
                  </a:extLst>
                </p14:cNvPr>
                <p14:cNvContentPartPr/>
                <p14:nvPr/>
              </p14:nvContentPartPr>
              <p14:xfrm>
                <a:off x="9641482" y="1924181"/>
                <a:ext cx="289080" cy="10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D20CF6-3028-4A77-A774-6C9CB245BF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32842" y="1915541"/>
                  <a:ext cx="30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03E8AB-0C00-475F-92A9-B01A14719055}"/>
                    </a:ext>
                  </a:extLst>
                </p14:cNvPr>
                <p14:cNvContentPartPr/>
                <p14:nvPr/>
              </p14:nvContentPartPr>
              <p14:xfrm>
                <a:off x="9704482" y="2150261"/>
                <a:ext cx="443160" cy="7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03E8AB-0C00-475F-92A9-B01A147190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95482" y="2141261"/>
                  <a:ext cx="46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C78F98-2DCB-4B36-A785-782ADA28A827}"/>
                    </a:ext>
                  </a:extLst>
                </p14:cNvPr>
                <p14:cNvContentPartPr/>
                <p14:nvPr/>
              </p14:nvContentPartPr>
              <p14:xfrm>
                <a:off x="9415762" y="2857301"/>
                <a:ext cx="4680" cy="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C78F98-2DCB-4B36-A785-782ADA28A82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06762" y="2848301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672E9C-0ABB-426A-B77D-B204CEA52958}"/>
                    </a:ext>
                  </a:extLst>
                </p14:cNvPr>
                <p14:cNvContentPartPr/>
                <p14:nvPr/>
              </p14:nvContentPartPr>
              <p14:xfrm>
                <a:off x="9184642" y="2411981"/>
                <a:ext cx="1080" cy="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672E9C-0ABB-426A-B77D-B204CEA529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75642" y="2402981"/>
                  <a:ext cx="1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D14089-DDC1-4994-BF43-916F77923004}"/>
                    </a:ext>
                  </a:extLst>
                </p14:cNvPr>
                <p14:cNvContentPartPr/>
                <p14:nvPr/>
              </p14:nvContentPartPr>
              <p14:xfrm>
                <a:off x="8950642" y="2369501"/>
                <a:ext cx="360" cy="1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D14089-DDC1-4994-BF43-916F779230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42002" y="2360861"/>
                  <a:ext cx="18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F4DE5E-D696-4B64-81F1-ED2F82519773}"/>
                    </a:ext>
                  </a:extLst>
                </p14:cNvPr>
                <p14:cNvContentPartPr/>
                <p14:nvPr/>
              </p14:nvContentPartPr>
              <p14:xfrm>
                <a:off x="8840842" y="2157821"/>
                <a:ext cx="127440" cy="13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F4DE5E-D696-4B64-81F1-ED2F8251977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32202" y="2149181"/>
                  <a:ext cx="14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305E0A-87B8-4B22-9E9A-C95825BFFCA1}"/>
                    </a:ext>
                  </a:extLst>
                </p14:cNvPr>
                <p14:cNvContentPartPr/>
                <p14:nvPr/>
              </p14:nvContentPartPr>
              <p14:xfrm>
                <a:off x="9158362" y="2071061"/>
                <a:ext cx="25920" cy="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305E0A-87B8-4B22-9E9A-C95825BFFC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49362" y="2062421"/>
                  <a:ext cx="4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1E5101-5A04-4F04-9C81-AF83FC60C737}"/>
                    </a:ext>
                  </a:extLst>
                </p14:cNvPr>
                <p14:cNvContentPartPr/>
                <p14:nvPr/>
              </p14:nvContentPartPr>
              <p14:xfrm>
                <a:off x="9097522" y="1765781"/>
                <a:ext cx="55080" cy="217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1E5101-5A04-4F04-9C81-AF83FC60C7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8882" y="1757141"/>
                  <a:ext cx="72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79D5EA-B19A-4EC0-947A-C5F46A5C3F30}"/>
                    </a:ext>
                  </a:extLst>
                </p14:cNvPr>
                <p14:cNvContentPartPr/>
                <p14:nvPr/>
              </p14:nvContentPartPr>
              <p14:xfrm>
                <a:off x="9242242" y="1722941"/>
                <a:ext cx="249840" cy="6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79D5EA-B19A-4EC0-947A-C5F46A5C3F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33602" y="1713941"/>
                  <a:ext cx="267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206896-33A7-41B3-9005-1CF6BCA9C3C6}"/>
                    </a:ext>
                  </a:extLst>
                </p14:cNvPr>
                <p14:cNvContentPartPr/>
                <p14:nvPr/>
              </p14:nvContentPartPr>
              <p14:xfrm>
                <a:off x="9750562" y="1712501"/>
                <a:ext cx="273960" cy="9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206896-33A7-41B3-9005-1CF6BCA9C3C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41922" y="1703861"/>
                  <a:ext cx="291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4432BB-53D2-4CFB-83CE-F73600FBC299}"/>
                    </a:ext>
                  </a:extLst>
                </p14:cNvPr>
                <p14:cNvContentPartPr/>
                <p14:nvPr/>
              </p14:nvContentPartPr>
              <p14:xfrm>
                <a:off x="10162762" y="1810061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4432BB-53D2-4CFB-83CE-F73600FBC2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54122" y="18014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40EE55-84A2-4F5C-BF58-A889BB4F1B60}"/>
                    </a:ext>
                  </a:extLst>
                </p14:cNvPr>
                <p14:cNvContentPartPr/>
                <p14:nvPr/>
              </p14:nvContentPartPr>
              <p14:xfrm>
                <a:off x="8625562" y="2477861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40EE55-84A2-4F5C-BF58-A889BB4F1B6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6922" y="24692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9217586-F3FC-4E13-870C-8CC244F6E7C4}"/>
                    </a:ext>
                  </a:extLst>
                </p14:cNvPr>
                <p14:cNvContentPartPr/>
                <p14:nvPr/>
              </p14:nvContentPartPr>
              <p14:xfrm>
                <a:off x="8645002" y="2144501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9217586-F3FC-4E13-870C-8CC244F6E7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36002" y="21355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3BAE06-33DE-4AA7-AC9C-79CCC7503AAB}"/>
                    </a:ext>
                  </a:extLst>
                </p14:cNvPr>
                <p14:cNvContentPartPr/>
                <p14:nvPr/>
              </p14:nvContentPartPr>
              <p14:xfrm>
                <a:off x="10175722" y="2103461"/>
                <a:ext cx="67320" cy="3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3BAE06-33DE-4AA7-AC9C-79CCC7503A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66722" y="2094821"/>
                  <a:ext cx="84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4527AC-C3F1-467B-B91B-23B4EFA00743}"/>
                    </a:ext>
                  </a:extLst>
                </p14:cNvPr>
                <p14:cNvContentPartPr/>
                <p14:nvPr/>
              </p14:nvContentPartPr>
              <p14:xfrm>
                <a:off x="10201282" y="2048021"/>
                <a:ext cx="50400" cy="11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4527AC-C3F1-467B-B91B-23B4EFA007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2642" y="2039381"/>
                  <a:ext cx="6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E1EA91-0C18-42B5-B54D-E4CA52CAAD55}"/>
                    </a:ext>
                  </a:extLst>
                </p14:cNvPr>
                <p14:cNvContentPartPr/>
                <p14:nvPr/>
              </p14:nvContentPartPr>
              <p14:xfrm>
                <a:off x="10334482" y="1923821"/>
                <a:ext cx="53280" cy="34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E1EA91-0C18-42B5-B54D-E4CA52CAAD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25842" y="1914821"/>
                  <a:ext cx="7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133C2D-D852-4DD0-89C6-A630D0F61E22}"/>
                    </a:ext>
                  </a:extLst>
                </p14:cNvPr>
                <p14:cNvContentPartPr/>
                <p14:nvPr/>
              </p14:nvContentPartPr>
              <p14:xfrm>
                <a:off x="10342402" y="1876661"/>
                <a:ext cx="40320" cy="9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133C2D-D852-4DD0-89C6-A630D0F61E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33762" y="1868021"/>
                  <a:ext cx="57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A8EBBF-1874-4D04-B0BA-E1ABAFA23C84}"/>
                    </a:ext>
                  </a:extLst>
                </p14:cNvPr>
                <p14:cNvContentPartPr/>
                <p14:nvPr/>
              </p14:nvContentPartPr>
              <p14:xfrm>
                <a:off x="10204162" y="2069981"/>
                <a:ext cx="45720" cy="2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A8EBBF-1874-4D04-B0BA-E1ABAFA23C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95162" y="2060981"/>
                  <a:ext cx="63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70834A-EDB0-4C27-8C2E-598FD5549E8F}"/>
                    </a:ext>
                  </a:extLst>
                </p14:cNvPr>
                <p14:cNvContentPartPr/>
                <p14:nvPr/>
              </p14:nvContentPartPr>
              <p14:xfrm>
                <a:off x="10188322" y="2069981"/>
                <a:ext cx="38520" cy="66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70834A-EDB0-4C27-8C2E-598FD5549E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79682" y="2060981"/>
                  <a:ext cx="56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663655-8AE4-4655-A88E-F3EB7F64DCF7}"/>
                    </a:ext>
                  </a:extLst>
                </p14:cNvPr>
                <p14:cNvContentPartPr/>
                <p14:nvPr/>
              </p14:nvContentPartPr>
              <p14:xfrm>
                <a:off x="10328362" y="1905821"/>
                <a:ext cx="53280" cy="41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663655-8AE4-4655-A88E-F3EB7F64DC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19362" y="1896821"/>
                  <a:ext cx="70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01F8ED-305E-4BE7-9036-2D05F1A9E158}"/>
                    </a:ext>
                  </a:extLst>
                </p14:cNvPr>
                <p14:cNvContentPartPr/>
                <p14:nvPr/>
              </p14:nvContentPartPr>
              <p14:xfrm>
                <a:off x="10338802" y="1888541"/>
                <a:ext cx="54000" cy="8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01F8ED-305E-4BE7-9036-2D05F1A9E1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29802" y="1879541"/>
                  <a:ext cx="7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08E991-478E-4514-ADB2-38BD3DEA1DA6}"/>
                    </a:ext>
                  </a:extLst>
                </p14:cNvPr>
                <p14:cNvContentPartPr/>
                <p14:nvPr/>
              </p14:nvContentPartPr>
              <p14:xfrm>
                <a:off x="10125682" y="1769741"/>
                <a:ext cx="358560" cy="45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08E991-478E-4514-ADB2-38BD3DEA1D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17042" y="1760741"/>
                  <a:ext cx="376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306347-2D89-449A-A465-FBBF2DA1C88A}"/>
                    </a:ext>
                  </a:extLst>
                </p14:cNvPr>
                <p14:cNvContentPartPr/>
                <p14:nvPr/>
              </p14:nvContentPartPr>
              <p14:xfrm>
                <a:off x="10169962" y="1811501"/>
                <a:ext cx="153000" cy="17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306347-2D89-449A-A465-FBBF2DA1C8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60962" y="1802501"/>
                  <a:ext cx="170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A6B5CD-EEA6-4154-ADDD-FFEBF85E00D8}"/>
                    </a:ext>
                  </a:extLst>
                </p14:cNvPr>
                <p14:cNvContentPartPr/>
                <p14:nvPr/>
              </p14:nvContentPartPr>
              <p14:xfrm>
                <a:off x="10112002" y="1812581"/>
                <a:ext cx="239040" cy="312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A6B5CD-EEA6-4154-ADDD-FFEBF85E00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03362" y="1803941"/>
                  <a:ext cx="256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17065D-6439-4B13-975B-0225BD879DF6}"/>
                    </a:ext>
                  </a:extLst>
                </p14:cNvPr>
                <p14:cNvContentPartPr/>
                <p14:nvPr/>
              </p14:nvContentPartPr>
              <p14:xfrm>
                <a:off x="10165282" y="1844621"/>
                <a:ext cx="199800" cy="28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17065D-6439-4B13-975B-0225BD879D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6282" y="1835981"/>
                  <a:ext cx="217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07B549-624F-4F93-ADA7-BF1A4BC68537}"/>
                    </a:ext>
                  </a:extLst>
                </p14:cNvPr>
                <p14:cNvContentPartPr/>
                <p14:nvPr/>
              </p14:nvContentPartPr>
              <p14:xfrm>
                <a:off x="10196602" y="1864061"/>
                <a:ext cx="218160" cy="31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07B549-624F-4F93-ADA7-BF1A4BC685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87962" y="1855061"/>
                  <a:ext cx="235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D0D13A-D139-4C1F-AA27-E879E40212FC}"/>
                    </a:ext>
                  </a:extLst>
                </p14:cNvPr>
                <p14:cNvContentPartPr/>
                <p14:nvPr/>
              </p14:nvContentPartPr>
              <p14:xfrm>
                <a:off x="10251322" y="1889621"/>
                <a:ext cx="182160" cy="258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D0D13A-D139-4C1F-AA27-E879E40212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42322" y="1880981"/>
                  <a:ext cx="199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3E3586-B658-41DB-9848-67BC19A14459}"/>
                    </a:ext>
                  </a:extLst>
                </p14:cNvPr>
                <p14:cNvContentPartPr/>
                <p14:nvPr/>
              </p14:nvContentPartPr>
              <p14:xfrm>
                <a:off x="10307482" y="1928141"/>
                <a:ext cx="136080" cy="235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3E3586-B658-41DB-9848-67BC19A1445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98482" y="1919501"/>
                  <a:ext cx="153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63EAD2-E43F-425D-85DA-E08AAF64C2B9}"/>
                    </a:ext>
                  </a:extLst>
                </p14:cNvPr>
                <p14:cNvContentPartPr/>
                <p14:nvPr/>
              </p14:nvContentPartPr>
              <p14:xfrm>
                <a:off x="10358962" y="1937141"/>
                <a:ext cx="146520" cy="22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63EAD2-E43F-425D-85DA-E08AAF64C2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49962" y="1928141"/>
                  <a:ext cx="1641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1752AD3-E58C-4F56-A8C0-A79C6E53286D}"/>
                  </a:ext>
                </a:extLst>
              </p14:cNvPr>
              <p14:cNvContentPartPr/>
              <p14:nvPr/>
            </p14:nvContentPartPr>
            <p14:xfrm>
              <a:off x="8800882" y="2077181"/>
              <a:ext cx="50760" cy="58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1752AD3-E58C-4F56-A8C0-A79C6E53286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792242" y="2068541"/>
                <a:ext cx="684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94DDC55-D15C-4F41-BD77-C1B8EBC01D2F}"/>
              </a:ext>
            </a:extLst>
          </p:cNvPr>
          <p:cNvGrpSpPr/>
          <p:nvPr/>
        </p:nvGrpSpPr>
        <p:grpSpPr>
          <a:xfrm>
            <a:off x="8877202" y="2373461"/>
            <a:ext cx="69840" cy="59760"/>
            <a:chOff x="8877202" y="2373461"/>
            <a:chExt cx="69840" cy="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F95302-2AC3-4C70-9C39-AFF352E54442}"/>
                    </a:ext>
                  </a:extLst>
                </p14:cNvPr>
                <p14:cNvContentPartPr/>
                <p14:nvPr/>
              </p14:nvContentPartPr>
              <p14:xfrm>
                <a:off x="8877202" y="2373461"/>
                <a:ext cx="69840" cy="5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F95302-2AC3-4C70-9C39-AFF352E544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68562" y="2364821"/>
                  <a:ext cx="87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6584F85-019F-45B5-ABAD-5051F5E40BB8}"/>
                    </a:ext>
                  </a:extLst>
                </p14:cNvPr>
                <p14:cNvContentPartPr/>
                <p14:nvPr/>
              </p14:nvContentPartPr>
              <p14:xfrm>
                <a:off x="8928682" y="2386421"/>
                <a:ext cx="16200" cy="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6584F85-019F-45B5-ABAD-5051F5E40B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19682" y="2377421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91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omic Sans MS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4B720E9-030E-41EC-9E30-0B652B847EAA}" vid="{E1963242-F07E-43F8-A567-D9EA96836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427</TotalTime>
  <Words>1382</Words>
  <Application>Microsoft Office PowerPoint</Application>
  <PresentationFormat>Widescreen</PresentationFormat>
  <Paragraphs>198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Segoe Script</vt:lpstr>
      <vt:lpstr>Wingdings</vt:lpstr>
      <vt:lpstr>Theme2</vt:lpstr>
      <vt:lpstr>Προτυπο Μεταβλητων Κατάστασης</vt:lpstr>
      <vt:lpstr>PowerPoint Presentation</vt:lpstr>
      <vt:lpstr>PowerPoint Presentation</vt:lpstr>
      <vt:lpstr>PowerPoint Presentation</vt:lpstr>
      <vt:lpstr>PowerPoint Presentation</vt:lpstr>
      <vt:lpstr>Ελεγξιμότης-Παρατηρησιμότης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Προτυπο Μεταβλητων Κατάστασης</dc:title>
  <dc:creator>Demosthenes Kazakos</dc:creator>
  <cp:lastModifiedBy>Demosthenes Kazakos</cp:lastModifiedBy>
  <cp:revision>19</cp:revision>
  <dcterms:created xsi:type="dcterms:W3CDTF">2021-11-12T07:25:27Z</dcterms:created>
  <dcterms:modified xsi:type="dcterms:W3CDTF">2022-10-31T12:53:20Z</dcterms:modified>
</cp:coreProperties>
</file>