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5" autoAdjust="0"/>
    <p:restoredTop sz="94660"/>
  </p:normalViewPr>
  <p:slideViewPr>
    <p:cSldViewPr>
      <p:cViewPr>
        <p:scale>
          <a:sx n="80" d="100"/>
          <a:sy n="80" d="100"/>
        </p:scale>
        <p:origin x="-57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8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2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8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8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5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4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7FE5-BB1A-471B-9ACA-4D0BC8575A08}" type="datetimeFigureOut">
              <a:rPr lang="en-US" smtClean="0"/>
              <a:t>7/24/2015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F531-60D8-4D0B-ADB6-9FA027871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7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1828800" y="18288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u="sng" dirty="0">
                <a:solidFill>
                  <a:srgbClr val="002060"/>
                </a:solidFill>
                <a:cs typeface="Times New Roman" pitchFamily="18" charset="0"/>
              </a:rPr>
              <a:t>ΕΦΑΡΜΟΣΜΕΝΗ ΗΘΙΚΗ </a:t>
            </a:r>
            <a:endParaRPr lang="en-US" sz="32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990600" y="2743201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Ενότητα </a:t>
            </a:r>
            <a:r>
              <a:rPr lang="en-US" sz="2800" dirty="0">
                <a:solidFill>
                  <a:srgbClr val="0070C0"/>
                </a:solidFill>
              </a:rPr>
              <a:t>6</a:t>
            </a:r>
            <a:r>
              <a:rPr lang="en-US" sz="2800" dirty="0" smtClean="0">
                <a:solidFill>
                  <a:srgbClr val="0070C0"/>
                </a:solidFill>
              </a:rPr>
              <a:t> (part </a:t>
            </a:r>
            <a:r>
              <a:rPr lang="el-GR" sz="2800" dirty="0" smtClean="0">
                <a:solidFill>
                  <a:srgbClr val="0070C0"/>
                </a:solidFill>
              </a:rPr>
              <a:t>Β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dirty="0" smtClean="0">
                <a:solidFill>
                  <a:srgbClr val="002060"/>
                </a:solidFill>
              </a:rPr>
              <a:t>Συμφέρον και εκκλησία</a:t>
            </a: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914400" y="40386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</a:t>
            </a:r>
            <a:r>
              <a:rPr lang="el-GR" sz="2400" dirty="0" smtClean="0">
                <a:latin typeface="Comic Sans MS" pitchFamily="66" charset="0"/>
              </a:rPr>
              <a:t>Καθηγητής</a:t>
            </a:r>
            <a:endParaRPr lang="el-GR" sz="2400" dirty="0" smtClean="0"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828800" y="5486401"/>
            <a:ext cx="5983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24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057400" y="2514600"/>
            <a:ext cx="509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</a:t>
            </a:r>
            <a:r>
              <a:rPr lang="el-GR" sz="2000" dirty="0" smtClean="0"/>
              <a:t>Πατρών»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sz="2000" dirty="0" smtClean="0"/>
          </a:p>
          <a:p>
            <a:endParaRPr lang="el-GR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Συμφέρον και εκκλησία(</a:t>
            </a:r>
            <a:r>
              <a:rPr lang="en-US" dirty="0" smtClean="0"/>
              <a:t>part B)</a:t>
            </a:r>
            <a:r>
              <a:rPr lang="el-GR" dirty="0" smtClean="0"/>
              <a:t> »: 1.0. Πάτρα 2015. Διαθέσιμο από τη δικτυακή διεύθυνση: </a:t>
            </a:r>
            <a:r>
              <a:rPr lang="en-US" dirty="0" smtClean="0"/>
              <a:t>https://eclass.upatras.gr/courses/PHIL1898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18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Συμφέρον και εκκλησία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Μοναδικότητα και αυτονομία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Επιχειρήματα υπέρ της αναπαραγωγικής κλωνοποίησης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Επιχειρήματα κατά της αναπαραγωγικής κλωνοποίησης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0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1. Προσωπικό συμφέρον και εκκλησία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Εκκλησία: κατά του ευδαιμονισμού</a:t>
            </a:r>
          </a:p>
          <a:p>
            <a:r>
              <a:rPr lang="el-GR" dirty="0"/>
              <a:t>Ε</a:t>
            </a:r>
            <a:r>
              <a:rPr lang="el-GR" dirty="0" smtClean="0"/>
              <a:t>υδαιμονισμός : η επιδίωξη της υλικής ευδαιμονίας</a:t>
            </a:r>
          </a:p>
          <a:p>
            <a:r>
              <a:rPr lang="el-GR" dirty="0" smtClean="0"/>
              <a:t>Ορθολογισμός</a:t>
            </a:r>
          </a:p>
          <a:p>
            <a:pPr marL="0" indent="0">
              <a:buNone/>
            </a:pPr>
            <a:r>
              <a:rPr lang="el-GR" dirty="0" smtClean="0"/>
              <a:t>               ↓</a:t>
            </a:r>
          </a:p>
          <a:p>
            <a:r>
              <a:rPr lang="el-GR" dirty="0" smtClean="0"/>
              <a:t>Ευδαιμονισμός</a:t>
            </a:r>
          </a:p>
          <a:p>
            <a:pPr marL="0" indent="0">
              <a:buNone/>
            </a:pPr>
            <a:r>
              <a:rPr lang="el-GR" dirty="0" smtClean="0"/>
              <a:t>               ↓</a:t>
            </a:r>
          </a:p>
          <a:p>
            <a:r>
              <a:rPr lang="el-GR" dirty="0" smtClean="0"/>
              <a:t>Προσωπικό συμφέρον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5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2. Το αληθές συμφέρον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"για το καλό σου"  + προσωπικό συμφέρον </a:t>
            </a:r>
          </a:p>
          <a:p>
            <a:pPr marL="0" indent="0">
              <a:buNone/>
            </a:pPr>
            <a:r>
              <a:rPr lang="el-GR" dirty="0" smtClean="0"/>
              <a:t>                                     ↕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το αληθές συμφέρον</a:t>
            </a:r>
          </a:p>
          <a:p>
            <a:pPr marL="0" indent="0">
              <a:buNone/>
            </a:pPr>
            <a:r>
              <a:rPr lang="el-GR" dirty="0" smtClean="0"/>
              <a:t>                                     ↓</a:t>
            </a:r>
          </a:p>
          <a:p>
            <a:pPr marL="0" indent="0">
              <a:buNone/>
            </a:pPr>
            <a:r>
              <a:rPr lang="el-GR" dirty="0" smtClean="0"/>
              <a:t>    Επιβάλλεται αν δεν το επιλέγεις μόνος σου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8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3. Εκκλησία και αυτεξούσιο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εκκλησία δεν λέει ότι ο Θεός καταργεί τα όρια της ελευθερίας μας</a:t>
            </a:r>
          </a:p>
          <a:p>
            <a:r>
              <a:rPr lang="el-GR" dirty="0" smtClean="0"/>
              <a:t>Η ευθύνη και η ελευθερία είναι συνέπεια του αυτεξούσιου</a:t>
            </a:r>
          </a:p>
          <a:p>
            <a:r>
              <a:rPr lang="el-GR" dirty="0" smtClean="0"/>
              <a:t>Άρα, η σωτηρία μας είναι στη δικιά μας ευθύνη</a:t>
            </a:r>
          </a:p>
          <a:p>
            <a:r>
              <a:rPr lang="el-GR" dirty="0" smtClean="0"/>
              <a:t> Η ζωή αποτελεί δώρο και ως δώρο μπορεί να βιωθεί αυτεξούσια και αυτόνομα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3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4. Μοναδικότητα και αυτονομία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Μέσα από την αυτονομία μας δημιουργείται η μοναδικότητά μας</a:t>
            </a:r>
          </a:p>
          <a:p>
            <a:endParaRPr lang="el-GR" dirty="0" smtClean="0"/>
          </a:p>
          <a:p>
            <a:r>
              <a:rPr lang="el-GR" dirty="0" smtClean="0"/>
              <a:t>Η αυτονομία και η μοναδικότητα συνδέονται μεταξύ τους ως μια βιοποικιλότητα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4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5. Επιχειρήματα υπέρ της αναπαραγωγικής κλωνοποίησης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 </a:t>
            </a:r>
            <a:r>
              <a:rPr lang="el-GR" sz="4000" dirty="0" smtClean="0"/>
              <a:t>Η κλωνοποίηση είναι ένας ακόμα τρόπος συμβατός με το δικαίωμα στην αναπαραγωγή.  Άρα, υπάρχει ένα δικαίωμα του ανθρώπου στη αναπαραγωγή</a:t>
            </a:r>
          </a:p>
          <a:p>
            <a:pPr marL="0" indent="0">
              <a:buNone/>
            </a:pPr>
            <a:endParaRPr lang="el-GR" sz="4000" dirty="0" smtClean="0"/>
          </a:p>
          <a:p>
            <a:r>
              <a:rPr lang="el-GR" sz="4000" dirty="0" smtClean="0"/>
              <a:t>Η κλωνοποίηση μπορεί να θεωρηθεί ως πραγμάτωση της ορθολογικής πραγμάτωσης της αυτονομίας της βούλησης</a:t>
            </a:r>
          </a:p>
          <a:p>
            <a:pPr marL="0" indent="0">
              <a:buNone/>
            </a:pPr>
            <a:endParaRPr lang="el-GR" sz="4000" dirty="0" smtClean="0"/>
          </a:p>
          <a:p>
            <a:r>
              <a:rPr lang="el-GR" sz="4000" dirty="0" smtClean="0"/>
              <a:t>Το να θες να κάνεις έναν απόγονο, αποδεικνύει και την τεράστια αγάπη που έχεις για αυτόν τον απόγονο και έτσι θα έχεις και φροντίδα και προστασία απέναντι σε αυτό</a:t>
            </a:r>
          </a:p>
          <a:p>
            <a:endParaRPr lang="el-GR" sz="4000" dirty="0" smtClean="0"/>
          </a:p>
          <a:p>
            <a:r>
              <a:rPr lang="el-GR" sz="4000" dirty="0" smtClean="0"/>
              <a:t>Αν γίνει πυρηνικός πόλεμος, πρέπει να υπάρχει η κλωνοποίηση για να μας βοηθήσει να επιβιώσουμε και να μην εκλείψουμε σαν είδος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049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FF0000"/>
                </a:solidFill>
              </a:rPr>
              <a:t>6.Επιχειρήματα κατά της αναπαραγωγικής κλωνοποίησης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Η κλωνοποίηση → ανθρώπινη ματαιοδοξία</a:t>
            </a:r>
          </a:p>
          <a:p>
            <a:r>
              <a:rPr lang="el-GR" dirty="0" err="1"/>
              <a:t>Α</a:t>
            </a:r>
            <a:r>
              <a:rPr lang="el-GR" dirty="0" err="1" smtClean="0"/>
              <a:t>σεξουαλική</a:t>
            </a:r>
            <a:r>
              <a:rPr lang="el-GR" dirty="0" smtClean="0"/>
              <a:t> αναπαραγωγή → γενετική φτωχοποίηση</a:t>
            </a:r>
          </a:p>
          <a:p>
            <a:r>
              <a:rPr lang="el-GR" dirty="0" smtClean="0"/>
              <a:t>Γενετική παρέμβαση = ένα είδος ευγονικής;</a:t>
            </a:r>
          </a:p>
          <a:p>
            <a:r>
              <a:rPr lang="el-GR" dirty="0" smtClean="0"/>
              <a:t>Η ετερονομία της απόφασης </a:t>
            </a:r>
            <a:r>
              <a:rPr lang="el-GR" dirty="0" err="1" smtClean="0"/>
              <a:t>→μοναδικότητα</a:t>
            </a:r>
            <a:endParaRPr lang="el-GR" dirty="0" smtClean="0"/>
          </a:p>
          <a:p>
            <a:r>
              <a:rPr lang="el-GR" dirty="0" smtClean="0"/>
              <a:t>Η συγγενική σχέση ανατρέπεται εντελώς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4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7. Εκκλησία για κλωνοποίηση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σύλληψη σημαίνει αυτομάτως και ιδιότητα προσώπου</a:t>
            </a:r>
          </a:p>
          <a:p>
            <a:r>
              <a:rPr lang="el-GR" dirty="0" smtClean="0"/>
              <a:t>Ευγονική: δημιουργεί ρατσισμό και </a:t>
            </a:r>
            <a:r>
              <a:rPr lang="el-GR" dirty="0" err="1" smtClean="0"/>
              <a:t>επιλεξιμότητα</a:t>
            </a:r>
            <a:endParaRPr lang="el-GR" dirty="0" smtClean="0"/>
          </a:p>
          <a:p>
            <a:r>
              <a:rPr lang="el-GR" dirty="0" smtClean="0"/>
              <a:t> Ελλιπής γνώση για τις κλωνοποιήσεις</a:t>
            </a:r>
          </a:p>
          <a:p>
            <a:r>
              <a:rPr lang="el-GR" dirty="0" smtClean="0"/>
              <a:t> Η κλωνοποίηση = οικονομικά συμφέροντα.</a:t>
            </a:r>
          </a:p>
          <a:p>
            <a:r>
              <a:rPr lang="el-GR" dirty="0"/>
              <a:t>Θ</a:t>
            </a:r>
            <a:r>
              <a:rPr lang="el-GR" dirty="0" smtClean="0"/>
              <a:t>εραπευτική κλωνοποίηση → θανάτωση προσώπου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541</Words>
  <Application>Microsoft Office PowerPoint</Application>
  <PresentationFormat>Προβολή στην οθόνη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Παρουσίαση του PowerPoint</vt:lpstr>
      <vt:lpstr>Σκοποί ενότητας</vt:lpstr>
      <vt:lpstr>1. Προσωπικό συμφέρον και εκκλησία</vt:lpstr>
      <vt:lpstr>2. Το αληθές συμφέρον</vt:lpstr>
      <vt:lpstr>3. Εκκλησία και αυτεξούσιο</vt:lpstr>
      <vt:lpstr>4. Μοναδικότητα και αυτονομία</vt:lpstr>
      <vt:lpstr>5. Επιχειρήματα υπέρ της αναπαραγωγικής κλωνοποίησης</vt:lpstr>
      <vt:lpstr>  6.Επιχειρήματα κατά της αναπαραγωγικής κλωνοποίησης  </vt:lpstr>
      <vt:lpstr>7. Εκκλησία για κλωνοποίηση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ttt</dc:creator>
  <cp:lastModifiedBy>ttt</cp:lastModifiedBy>
  <cp:revision>5</cp:revision>
  <dcterms:created xsi:type="dcterms:W3CDTF">2015-07-04T21:54:14Z</dcterms:created>
  <dcterms:modified xsi:type="dcterms:W3CDTF">2015-07-24T12:17:52Z</dcterms:modified>
</cp:coreProperties>
</file>