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06F808-DE98-46E3-9038-2F720AD73FFD}" type="datetimeFigureOut">
              <a:rPr lang="el-GR" smtClean="0"/>
              <a:pPr/>
              <a:t>7/3/2016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A07AFCD-F1D9-4C2B-95A0-4E3ADCF9F1E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06F808-DE98-46E3-9038-2F720AD73FFD}" type="datetimeFigureOut">
              <a:rPr lang="el-GR" smtClean="0"/>
              <a:pPr/>
              <a:t>7/3/2016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07AFCD-F1D9-4C2B-95A0-4E3ADCF9F1E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06F808-DE98-46E3-9038-2F720AD73FFD}" type="datetimeFigureOut">
              <a:rPr lang="el-GR" smtClean="0"/>
              <a:pPr/>
              <a:t>7/3/2016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07AFCD-F1D9-4C2B-95A0-4E3ADCF9F1E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06F808-DE98-46E3-9038-2F720AD73FFD}" type="datetimeFigureOut">
              <a:rPr lang="el-GR" smtClean="0"/>
              <a:pPr/>
              <a:t>7/3/2016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07AFCD-F1D9-4C2B-95A0-4E3ADCF9F1E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06F808-DE98-46E3-9038-2F720AD73FFD}" type="datetimeFigureOut">
              <a:rPr lang="el-GR" smtClean="0"/>
              <a:pPr/>
              <a:t>7/3/2016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07AFCD-F1D9-4C2B-95A0-4E3ADCF9F1E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06F808-DE98-46E3-9038-2F720AD73FFD}" type="datetimeFigureOut">
              <a:rPr lang="el-GR" smtClean="0"/>
              <a:pPr/>
              <a:t>7/3/2016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07AFCD-F1D9-4C2B-95A0-4E3ADCF9F1E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06F808-DE98-46E3-9038-2F720AD73FFD}" type="datetimeFigureOut">
              <a:rPr lang="el-GR" smtClean="0"/>
              <a:pPr/>
              <a:t>7/3/2016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07AFCD-F1D9-4C2B-95A0-4E3ADCF9F1E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06F808-DE98-46E3-9038-2F720AD73FFD}" type="datetimeFigureOut">
              <a:rPr lang="el-GR" smtClean="0"/>
              <a:pPr/>
              <a:t>7/3/2016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07AFCD-F1D9-4C2B-95A0-4E3ADCF9F1E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06F808-DE98-46E3-9038-2F720AD73FFD}" type="datetimeFigureOut">
              <a:rPr lang="el-GR" smtClean="0"/>
              <a:pPr/>
              <a:t>7/3/2016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07AFCD-F1D9-4C2B-95A0-4E3ADCF9F1E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006F808-DE98-46E3-9038-2F720AD73FFD}" type="datetimeFigureOut">
              <a:rPr lang="el-GR" smtClean="0"/>
              <a:pPr/>
              <a:t>7/3/2016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07AFCD-F1D9-4C2B-95A0-4E3ADCF9F1E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06F808-DE98-46E3-9038-2F720AD73FFD}" type="datetimeFigureOut">
              <a:rPr lang="el-GR" smtClean="0"/>
              <a:pPr/>
              <a:t>7/3/2016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A07AFCD-F1D9-4C2B-95A0-4E3ADCF9F1E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006F808-DE98-46E3-9038-2F720AD73FFD}" type="datetimeFigureOut">
              <a:rPr lang="el-GR" smtClean="0"/>
              <a:pPr/>
              <a:t>7/3/2016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A07AFCD-F1D9-4C2B-95A0-4E3ADCF9F1E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voreiodytikes.blogspot.gr/p/e-books.html" TargetMode="External"/><Relationship Id="rId3" Type="http://schemas.openxmlformats.org/officeDocument/2006/relationships/hyperlink" Target="http://www.biblionet.gr/index/12" TargetMode="External"/><Relationship Id="rId7" Type="http://schemas.openxmlformats.org/officeDocument/2006/relationships/hyperlink" Target="http://www.ebooks4greeks.gr/" TargetMode="External"/><Relationship Id="rId2" Type="http://schemas.openxmlformats.org/officeDocument/2006/relationships/hyperlink" Target="http://www.mikrosanagnostis.g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ree-ebooks.gr/el/tag/1058" TargetMode="External"/><Relationship Id="rId5" Type="http://schemas.openxmlformats.org/officeDocument/2006/relationships/hyperlink" Target="http://www.24grammata.com/" TargetMode="External"/><Relationship Id="rId4" Type="http://schemas.openxmlformats.org/officeDocument/2006/relationships/hyperlink" Target="http://www.openbook.gr/2011/10/anoikth-bibliothhkh.html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arantakos.com/keimena.html" TargetMode="External"/><Relationship Id="rId3" Type="http://schemas.openxmlformats.org/officeDocument/2006/relationships/hyperlink" Target="http://tovivlio.net/&#946;&#953;&#946;&#955;&#953;&#959;&#952;&#942;&#954;&#951;/" TargetMode="External"/><Relationship Id="rId7" Type="http://schemas.openxmlformats.org/officeDocument/2006/relationships/hyperlink" Target="http://www.potheg.gr/Treasure.aspx?lan=1" TargetMode="External"/><Relationship Id="rId2" Type="http://schemas.openxmlformats.org/officeDocument/2006/relationships/hyperlink" Target="http://pinterest.com/saitapub/ebook-cover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aptis-telis.com/main/" TargetMode="External"/><Relationship Id="rId11" Type="http://schemas.openxmlformats.org/officeDocument/2006/relationships/hyperlink" Target="http://users.uoa.gr/~nektar/" TargetMode="External"/><Relationship Id="rId5" Type="http://schemas.openxmlformats.org/officeDocument/2006/relationships/hyperlink" Target="http://ebooks.liblivadia.gr/liblivadia" TargetMode="External"/><Relationship Id="rId10" Type="http://schemas.openxmlformats.org/officeDocument/2006/relationships/hyperlink" Target="http://www.snhell.gr/" TargetMode="External"/><Relationship Id="rId4" Type="http://schemas.openxmlformats.org/officeDocument/2006/relationships/hyperlink" Target="http://paidiki-logotexnia.blogspot.gr/2011/03/blog-post.html" TargetMode="External"/><Relationship Id="rId9" Type="http://schemas.openxmlformats.org/officeDocument/2006/relationships/hyperlink" Target="http://www.mikrosapoplous.gr/extracts/extracts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Αναζήτηση κειμένων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64360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hlinkClick r:id="rId2"/>
              </a:rPr>
              <a:t>www.mikrosanagnostis.gr</a:t>
            </a:r>
            <a:r>
              <a:rPr lang="en-US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hlinkClick r:id="rId3"/>
              </a:rPr>
              <a:t>http://www.biblionet.gr/index/12</a:t>
            </a:r>
            <a:r>
              <a:rPr lang="en-US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hlinkClick r:id="rId4"/>
              </a:rPr>
              <a:t>http://www.openbook.gr/2011/10/anoikth-bibliothhkh.html</a:t>
            </a:r>
            <a:r>
              <a:rPr lang="en-US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dirty="0" smtClean="0">
                <a:hlinkClick r:id="rId5"/>
              </a:rPr>
              <a:t>www.24grammata.com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>
                <a:hlinkClick r:id="rId6"/>
              </a:rPr>
              <a:t>http://free-ebooks.gr/el/tag/1058</a:t>
            </a:r>
            <a:r>
              <a:rPr lang="en-US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hlinkClick r:id="rId7"/>
              </a:rPr>
              <a:t>www.ebooks4Greeks.gr</a:t>
            </a:r>
            <a:r>
              <a:rPr lang="en-US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 </a:t>
            </a:r>
            <a:r>
              <a:rPr lang="en-US" dirty="0" smtClean="0">
                <a:hlinkClick r:id="rId8"/>
              </a:rPr>
              <a:t>http://voreiodytikes.blogspot.gr/p/e-books.html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hlinkClick r:id="rId2"/>
              </a:rPr>
              <a:t>http://pinterest.com/saitapub/ebook-covers/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>
                <a:hlinkClick r:id="rId3"/>
              </a:rPr>
              <a:t>http://tovivlio.net/</a:t>
            </a:r>
            <a:r>
              <a:rPr lang="el-GR" dirty="0" smtClean="0">
                <a:hlinkClick r:id="rId3"/>
              </a:rPr>
              <a:t>βιβλιοθήκη/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>
                <a:hlinkClick r:id="rId4"/>
              </a:rPr>
              <a:t>http://paidiki-logotexnia.blogspot.gr/2011/03/blog-post.html</a:t>
            </a:r>
            <a:r>
              <a:rPr lang="en-US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hlinkClick r:id="rId5"/>
              </a:rPr>
              <a:t>http://ebooks.liblivadia.gr/liblivadia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>
                <a:hlinkClick r:id="rId6"/>
              </a:rPr>
              <a:t>http://www.raptis-telis.com/main</a:t>
            </a:r>
            <a:r>
              <a:rPr lang="en-US" dirty="0" smtClean="0">
                <a:hlinkClick r:id="rId6"/>
              </a:rPr>
              <a:t>/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>
                <a:hlinkClick r:id="rId7"/>
              </a:rPr>
              <a:t>http</a:t>
            </a:r>
            <a:r>
              <a:rPr lang="en-US" dirty="0" smtClean="0">
                <a:hlinkClick r:id="rId7"/>
              </a:rPr>
              <a:t>://www.potheg.gr/Treasure.aspx?lan=</a:t>
            </a:r>
            <a:endParaRPr lang="en-US" dirty="0" smtClean="0"/>
          </a:p>
          <a:p>
            <a:pPr>
              <a:lnSpc>
                <a:spcPct val="170000"/>
              </a:lnSpc>
            </a:pPr>
            <a:r>
              <a:rPr lang="en-US" dirty="0" smtClean="0">
                <a:hlinkClick r:id="rId8"/>
              </a:rPr>
              <a:t>http://www.sarantakos.com/keimena.html</a:t>
            </a:r>
            <a:r>
              <a:rPr lang="en-US" dirty="0" smtClean="0"/>
              <a:t> </a:t>
            </a:r>
          </a:p>
          <a:p>
            <a:pPr>
              <a:lnSpc>
                <a:spcPct val="170000"/>
              </a:lnSpc>
            </a:pPr>
            <a:r>
              <a:rPr lang="en-US" dirty="0" smtClean="0">
                <a:hlinkClick r:id="rId9"/>
              </a:rPr>
              <a:t>http://www.mikrosapoplous.gr/extracts/extracts.htm</a:t>
            </a:r>
            <a:r>
              <a:rPr lang="en-US" dirty="0" smtClean="0"/>
              <a:t> </a:t>
            </a:r>
          </a:p>
          <a:p>
            <a:pPr>
              <a:lnSpc>
                <a:spcPct val="170000"/>
              </a:lnSpc>
            </a:pPr>
            <a:r>
              <a:rPr lang="en-US" dirty="0" smtClean="0">
                <a:hlinkClick r:id="rId10"/>
              </a:rPr>
              <a:t>http://www.snhell.gr/</a:t>
            </a:r>
            <a:r>
              <a:rPr lang="en-US" dirty="0" smtClean="0"/>
              <a:t> </a:t>
            </a:r>
          </a:p>
          <a:p>
            <a:pPr>
              <a:lnSpc>
                <a:spcPct val="170000"/>
              </a:lnSpc>
            </a:pPr>
            <a:r>
              <a:rPr lang="en-US" dirty="0" smtClean="0">
                <a:hlinkClick r:id="rId11"/>
              </a:rPr>
              <a:t>http://users.uoa.gr/~nektar/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141</TotalTime>
  <Words>54</Words>
  <Application>Microsoft Office PowerPoint</Application>
  <PresentationFormat>Προβολή στην οθόνη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Συγκέντρωση</vt:lpstr>
      <vt:lpstr>Αναζήτηση κειμένων</vt:lpstr>
      <vt:lpstr>Διαφάνεια 2</vt:lpstr>
      <vt:lpstr>Διαφάνεια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Αναζήτηση κειμένων</dc:title>
  <dc:creator>pc</dc:creator>
  <cp:lastModifiedBy>pc-work</cp:lastModifiedBy>
  <cp:revision>7</cp:revision>
  <dcterms:created xsi:type="dcterms:W3CDTF">2016-03-07T08:19:24Z</dcterms:created>
  <dcterms:modified xsi:type="dcterms:W3CDTF">2016-03-07T20:23:35Z</dcterms:modified>
</cp:coreProperties>
</file>