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0" r:id="rId24"/>
    <p:sldId id="281" r:id="rId25"/>
    <p:sldId id="282" r:id="rId26"/>
    <p:sldId id="283" r:id="rId27"/>
    <p:sldId id="284" r:id="rId28"/>
    <p:sldId id="277" r:id="rId29"/>
    <p:sldId id="285"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Άρης Γιαννακάς" userId="14378bebd48da1ba" providerId="LiveId" clId="{659E386D-532E-4F99-90C6-1C8B7B861946}"/>
    <pc:docChg chg="custSel addSld modSld sldOrd">
      <pc:chgData name="Άρης Γιαννακάς" userId="14378bebd48da1ba" providerId="LiveId" clId="{659E386D-532E-4F99-90C6-1C8B7B861946}" dt="2018-03-28T08:56:33.245" v="268" actId="1076"/>
      <pc:docMkLst>
        <pc:docMk/>
      </pc:docMkLst>
      <pc:sldChg chg="ord">
        <pc:chgData name="Άρης Γιαννακάς" userId="14378bebd48da1ba" providerId="LiveId" clId="{659E386D-532E-4F99-90C6-1C8B7B861946}" dt="2018-03-28T08:30:17.547" v="28"/>
        <pc:sldMkLst>
          <pc:docMk/>
          <pc:sldMk cId="0" sldId="268"/>
        </pc:sldMkLst>
      </pc:sldChg>
      <pc:sldChg chg="ord">
        <pc:chgData name="Άρης Γιαννακάς" userId="14378bebd48da1ba" providerId="LiveId" clId="{659E386D-532E-4F99-90C6-1C8B7B861946}" dt="2018-03-28T08:30:19.793" v="29"/>
        <pc:sldMkLst>
          <pc:docMk/>
          <pc:sldMk cId="0" sldId="269"/>
        </pc:sldMkLst>
      </pc:sldChg>
      <pc:sldChg chg="ord">
        <pc:chgData name="Άρης Γιαννακάς" userId="14378bebd48da1ba" providerId="LiveId" clId="{659E386D-532E-4F99-90C6-1C8B7B861946}" dt="2018-03-28T08:30:26.570" v="30"/>
        <pc:sldMkLst>
          <pc:docMk/>
          <pc:sldMk cId="0" sldId="270"/>
        </pc:sldMkLst>
      </pc:sldChg>
      <pc:sldChg chg="ord">
        <pc:chgData name="Άρης Γιαννακάς" userId="14378bebd48da1ba" providerId="LiveId" clId="{659E386D-532E-4F99-90C6-1C8B7B861946}" dt="2018-03-28T08:30:28.713" v="31"/>
        <pc:sldMkLst>
          <pc:docMk/>
          <pc:sldMk cId="0" sldId="271"/>
        </pc:sldMkLst>
      </pc:sldChg>
      <pc:sldChg chg="ord">
        <pc:chgData name="Άρης Γιαννακάς" userId="14378bebd48da1ba" providerId="LiveId" clId="{659E386D-532E-4F99-90C6-1C8B7B861946}" dt="2018-03-28T08:30:32.786" v="32"/>
        <pc:sldMkLst>
          <pc:docMk/>
          <pc:sldMk cId="0" sldId="272"/>
        </pc:sldMkLst>
      </pc:sldChg>
      <pc:sldChg chg="ord">
        <pc:chgData name="Άρης Γιαννακάς" userId="14378bebd48da1ba" providerId="LiveId" clId="{659E386D-532E-4F99-90C6-1C8B7B861946}" dt="2018-03-28T08:30:35.394" v="33"/>
        <pc:sldMkLst>
          <pc:docMk/>
          <pc:sldMk cId="0" sldId="273"/>
        </pc:sldMkLst>
      </pc:sldChg>
      <pc:sldChg chg="ord">
        <pc:chgData name="Άρης Γιαννακάς" userId="14378bebd48da1ba" providerId="LiveId" clId="{659E386D-532E-4F99-90C6-1C8B7B861946}" dt="2018-03-28T08:30:38.250" v="34"/>
        <pc:sldMkLst>
          <pc:docMk/>
          <pc:sldMk cId="0" sldId="274"/>
        </pc:sldMkLst>
      </pc:sldChg>
      <pc:sldChg chg="ord">
        <pc:chgData name="Άρης Γιαννακάς" userId="14378bebd48da1ba" providerId="LiveId" clId="{659E386D-532E-4F99-90C6-1C8B7B861946}" dt="2018-03-28T08:30:42.034" v="35"/>
        <pc:sldMkLst>
          <pc:docMk/>
          <pc:sldMk cId="0" sldId="275"/>
        </pc:sldMkLst>
      </pc:sldChg>
      <pc:sldChg chg="ord">
        <pc:chgData name="Άρης Γιαννακάς" userId="14378bebd48da1ba" providerId="LiveId" clId="{659E386D-532E-4F99-90C6-1C8B7B861946}" dt="2018-03-28T08:30:44.730" v="36"/>
        <pc:sldMkLst>
          <pc:docMk/>
          <pc:sldMk cId="0" sldId="276"/>
        </pc:sldMkLst>
      </pc:sldChg>
      <pc:sldChg chg="addSp delSp modSp">
        <pc:chgData name="Άρης Γιαννακάς" userId="14378bebd48da1ba" providerId="LiveId" clId="{659E386D-532E-4F99-90C6-1C8B7B861946}" dt="2018-03-28T08:54:54.615" v="257" actId="1076"/>
        <pc:sldMkLst>
          <pc:docMk/>
          <pc:sldMk cId="0" sldId="277"/>
        </pc:sldMkLst>
        <pc:spChg chg="add mod">
          <ac:chgData name="Άρης Γιαννακάς" userId="14378bebd48da1ba" providerId="LiveId" clId="{659E386D-532E-4F99-90C6-1C8B7B861946}" dt="2018-03-28T08:50:00.288" v="254" actId="14100"/>
          <ac:spMkLst>
            <pc:docMk/>
            <pc:sldMk cId="0" sldId="277"/>
            <ac:spMk id="3" creationId="{34136C2F-F62C-403E-AAD6-23951F925513}"/>
          </ac:spMkLst>
        </pc:spChg>
        <pc:spChg chg="add del mod">
          <ac:chgData name="Άρης Γιαννακάς" userId="14378bebd48da1ba" providerId="LiveId" clId="{659E386D-532E-4F99-90C6-1C8B7B861946}" dt="2018-03-28T08:43:56.729" v="122" actId="478"/>
          <ac:spMkLst>
            <pc:docMk/>
            <pc:sldMk cId="0" sldId="277"/>
            <ac:spMk id="4" creationId="{D3108E79-1A64-4535-B964-5EA762C4217A}"/>
          </ac:spMkLst>
        </pc:spChg>
        <pc:picChg chg="add mod">
          <ac:chgData name="Άρης Γιαννακάς" userId="14378bebd48da1ba" providerId="LiveId" clId="{659E386D-532E-4F99-90C6-1C8B7B861946}" dt="2018-03-28T08:54:53.455" v="256" actId="1076"/>
          <ac:picMkLst>
            <pc:docMk/>
            <pc:sldMk cId="0" sldId="277"/>
            <ac:picMk id="2" creationId="{B9C035B6-D961-46FE-A455-D90D8C1D43E4}"/>
          </ac:picMkLst>
        </pc:picChg>
        <pc:picChg chg="add mod">
          <ac:chgData name="Άρης Γιαννακάς" userId="14378bebd48da1ba" providerId="LiveId" clId="{659E386D-532E-4F99-90C6-1C8B7B861946}" dt="2018-03-28T08:54:54.615" v="257" actId="1076"/>
          <ac:picMkLst>
            <pc:docMk/>
            <pc:sldMk cId="0" sldId="277"/>
            <ac:picMk id="5" creationId="{9D1B5DFE-0786-489A-88EB-BC0532250B3C}"/>
          </ac:picMkLst>
        </pc:picChg>
      </pc:sldChg>
      <pc:sldChg chg="modSp">
        <pc:chgData name="Άρης Γιαννακάς" userId="14378bebd48da1ba" providerId="LiveId" clId="{659E386D-532E-4F99-90C6-1C8B7B861946}" dt="2018-03-28T08:32:54.474" v="46" actId="20577"/>
        <pc:sldMkLst>
          <pc:docMk/>
          <pc:sldMk cId="1263858897" sldId="279"/>
        </pc:sldMkLst>
        <pc:spChg chg="mod">
          <ac:chgData name="Άρης Γιαννακάς" userId="14378bebd48da1ba" providerId="LiveId" clId="{659E386D-532E-4F99-90C6-1C8B7B861946}" dt="2018-03-28T08:32:54.474" v="46" actId="20577"/>
          <ac:spMkLst>
            <pc:docMk/>
            <pc:sldMk cId="1263858897" sldId="279"/>
            <ac:spMk id="3" creationId="{E7B016AA-5F05-43E6-983F-245861E5899E}"/>
          </ac:spMkLst>
        </pc:spChg>
      </pc:sldChg>
      <pc:sldChg chg="addSp modSp add">
        <pc:chgData name="Άρης Γιαννακάς" userId="14378bebd48da1ba" providerId="LiveId" clId="{659E386D-532E-4F99-90C6-1C8B7B861946}" dt="2018-03-28T08:32:40.514" v="44" actId="20577"/>
        <pc:sldMkLst>
          <pc:docMk/>
          <pc:sldMk cId="262693357" sldId="281"/>
        </pc:sldMkLst>
        <pc:spChg chg="add mod">
          <ac:chgData name="Άρης Γιαννακάς" userId="14378bebd48da1ba" providerId="LiveId" clId="{659E386D-532E-4F99-90C6-1C8B7B861946}" dt="2018-03-28T08:29:47.787" v="25" actId="20577"/>
          <ac:spMkLst>
            <pc:docMk/>
            <pc:sldMk cId="262693357" sldId="281"/>
            <ac:spMk id="2" creationId="{41410FD0-B831-49A9-921F-F8FAB01F85A2}"/>
          </ac:spMkLst>
        </pc:spChg>
        <pc:spChg chg="add mod">
          <ac:chgData name="Άρης Γιαννακάς" userId="14378bebd48da1ba" providerId="LiveId" clId="{659E386D-532E-4F99-90C6-1C8B7B861946}" dt="2018-03-28T08:32:40.514" v="44" actId="20577"/>
          <ac:spMkLst>
            <pc:docMk/>
            <pc:sldMk cId="262693357" sldId="281"/>
            <ac:spMk id="3" creationId="{E351FB96-B09C-49AD-8527-9A28AABBD57F}"/>
          </ac:spMkLst>
        </pc:spChg>
        <pc:picChg chg="add mod">
          <ac:chgData name="Άρης Γιαννακάς" userId="14378bebd48da1ba" providerId="LiveId" clId="{659E386D-532E-4F99-90C6-1C8B7B861946}" dt="2018-03-28T08:32:01.649" v="39" actId="14100"/>
          <ac:picMkLst>
            <pc:docMk/>
            <pc:sldMk cId="262693357" sldId="281"/>
            <ac:picMk id="4" creationId="{6D171B91-C1C0-4E24-9477-770E000A9174}"/>
          </ac:picMkLst>
        </pc:picChg>
      </pc:sldChg>
      <pc:sldChg chg="modSp add">
        <pc:chgData name="Άρης Γιαννακάς" userId="14378bebd48da1ba" providerId="LiveId" clId="{659E386D-532E-4F99-90C6-1C8B7B861946}" dt="2018-03-28T08:41:37.689" v="101" actId="113"/>
        <pc:sldMkLst>
          <pc:docMk/>
          <pc:sldMk cId="1149468468" sldId="282"/>
        </pc:sldMkLst>
        <pc:spChg chg="mod">
          <ac:chgData name="Άρης Γιαννακάς" userId="14378bebd48da1ba" providerId="LiveId" clId="{659E386D-532E-4F99-90C6-1C8B7B861946}" dt="2018-03-28T08:40:39.413" v="79" actId="1076"/>
          <ac:spMkLst>
            <pc:docMk/>
            <pc:sldMk cId="1149468468" sldId="282"/>
            <ac:spMk id="2" creationId="{0EC0535A-0EB2-4757-B8F4-B85D21ED466B}"/>
          </ac:spMkLst>
        </pc:spChg>
        <pc:spChg chg="mod">
          <ac:chgData name="Άρης Γιαννακάς" userId="14378bebd48da1ba" providerId="LiveId" clId="{659E386D-532E-4F99-90C6-1C8B7B861946}" dt="2018-03-28T08:41:37.689" v="101" actId="113"/>
          <ac:spMkLst>
            <pc:docMk/>
            <pc:sldMk cId="1149468468" sldId="282"/>
            <ac:spMk id="3" creationId="{CEC82882-54B0-4FAF-9162-A1036336A04C}"/>
          </ac:spMkLst>
        </pc:spChg>
      </pc:sldChg>
      <pc:sldChg chg="addSp delSp modSp add">
        <pc:chgData name="Άρης Γιαννακάς" userId="14378bebd48da1ba" providerId="LiveId" clId="{659E386D-532E-4F99-90C6-1C8B7B861946}" dt="2018-03-28T08:48:02.050" v="224" actId="1076"/>
        <pc:sldMkLst>
          <pc:docMk/>
          <pc:sldMk cId="1335665729" sldId="283"/>
        </pc:sldMkLst>
        <pc:spChg chg="mod">
          <ac:chgData name="Άρης Γιαννακάς" userId="14378bebd48da1ba" providerId="LiveId" clId="{659E386D-532E-4F99-90C6-1C8B7B861946}" dt="2018-03-28T08:46:25.739" v="172" actId="14100"/>
          <ac:spMkLst>
            <pc:docMk/>
            <pc:sldMk cId="1335665729" sldId="283"/>
            <ac:spMk id="2" creationId="{9CD1E696-C522-4991-B68E-C0BF32BAAB67}"/>
          </ac:spMkLst>
        </pc:spChg>
        <pc:spChg chg="del mod">
          <ac:chgData name="Άρης Γιαννακάς" userId="14378bebd48da1ba" providerId="LiveId" clId="{659E386D-532E-4F99-90C6-1C8B7B861946}" dt="2018-03-28T08:45:28.995" v="146" actId="478"/>
          <ac:spMkLst>
            <pc:docMk/>
            <pc:sldMk cId="1335665729" sldId="283"/>
            <ac:spMk id="3" creationId="{8A13B0C7-4006-4110-9DFC-3CA96FF2F1A4}"/>
          </ac:spMkLst>
        </pc:spChg>
        <pc:spChg chg="add del mod">
          <ac:chgData name="Άρης Γιαννακάς" userId="14378bebd48da1ba" providerId="LiveId" clId="{659E386D-532E-4F99-90C6-1C8B7B861946}" dt="2018-03-28T08:45:28.995" v="146" actId="478"/>
          <ac:spMkLst>
            <pc:docMk/>
            <pc:sldMk cId="1335665729" sldId="283"/>
            <ac:spMk id="4" creationId="{43FBD162-96A3-4399-96E0-FC92D15EEDE2}"/>
          </ac:spMkLst>
        </pc:spChg>
        <pc:spChg chg="add del mod">
          <ac:chgData name="Άρης Γιαννακάς" userId="14378bebd48da1ba" providerId="LiveId" clId="{659E386D-532E-4F99-90C6-1C8B7B861946}" dt="2018-03-28T08:45:28.995" v="146" actId="478"/>
          <ac:spMkLst>
            <pc:docMk/>
            <pc:sldMk cId="1335665729" sldId="283"/>
            <ac:spMk id="5" creationId="{F4C96A6D-498F-4241-91AD-C0F5CA7E14F3}"/>
          </ac:spMkLst>
        </pc:spChg>
        <pc:spChg chg="add del">
          <ac:chgData name="Άρης Γιαννακάς" userId="14378bebd48da1ba" providerId="LiveId" clId="{659E386D-532E-4F99-90C6-1C8B7B861946}" dt="2018-03-28T08:45:38.875" v="150" actId="478"/>
          <ac:spMkLst>
            <pc:docMk/>
            <pc:sldMk cId="1335665729" sldId="283"/>
            <ac:spMk id="6" creationId="{E2C0A0D8-207B-4D62-B2BC-12729B67D111}"/>
          </ac:spMkLst>
        </pc:spChg>
        <pc:spChg chg="add del">
          <ac:chgData name="Άρης Γιαννακάς" userId="14378bebd48da1ba" providerId="LiveId" clId="{659E386D-532E-4F99-90C6-1C8B7B861946}" dt="2018-03-28T08:45:41.715" v="151" actId="478"/>
          <ac:spMkLst>
            <pc:docMk/>
            <pc:sldMk cId="1335665729" sldId="283"/>
            <ac:spMk id="7" creationId="{1102371F-C4EF-4AB3-8700-4A8519CBDBAE}"/>
          </ac:spMkLst>
        </pc:spChg>
        <pc:spChg chg="add mod">
          <ac:chgData name="Άρης Γιαννακάς" userId="14378bebd48da1ba" providerId="LiveId" clId="{659E386D-532E-4F99-90C6-1C8B7B861946}" dt="2018-03-28T08:47:30.519" v="213" actId="404"/>
          <ac:spMkLst>
            <pc:docMk/>
            <pc:sldMk cId="1335665729" sldId="283"/>
            <ac:spMk id="8" creationId="{30CAC488-2FDB-4610-9E6D-0A3785784D8B}"/>
          </ac:spMkLst>
        </pc:spChg>
        <pc:spChg chg="add mod">
          <ac:chgData name="Άρης Γιαννακάς" userId="14378bebd48da1ba" providerId="LiveId" clId="{659E386D-532E-4F99-90C6-1C8B7B861946}" dt="2018-03-28T08:47:54.414" v="221" actId="115"/>
          <ac:spMkLst>
            <pc:docMk/>
            <pc:sldMk cId="1335665729" sldId="283"/>
            <ac:spMk id="9" creationId="{92CAB860-2909-4548-9868-E8E9D670AC24}"/>
          </ac:spMkLst>
        </pc:spChg>
        <pc:picChg chg="add mod">
          <ac:chgData name="Άρης Γιαννακάς" userId="14378bebd48da1ba" providerId="LiveId" clId="{659E386D-532E-4F99-90C6-1C8B7B861946}" dt="2018-03-28T08:48:02.050" v="224" actId="1076"/>
          <ac:picMkLst>
            <pc:docMk/>
            <pc:sldMk cId="1335665729" sldId="283"/>
            <ac:picMk id="12" creationId="{F9605DC2-D8C4-439C-A900-ECC2E1BDECA2}"/>
          </ac:picMkLst>
        </pc:picChg>
        <pc:picChg chg="add del mod">
          <ac:chgData name="Άρης Γιαννακάς" userId="14378bebd48da1ba" providerId="LiveId" clId="{659E386D-532E-4F99-90C6-1C8B7B861946}" dt="2018-03-28T08:45:28.995" v="146" actId="478"/>
          <ac:picMkLst>
            <pc:docMk/>
            <pc:sldMk cId="1335665729" sldId="283"/>
            <ac:picMk id="2049" creationId="{A84F725E-7DC7-4B0D-B123-C40003B84813}"/>
          </ac:picMkLst>
        </pc:picChg>
        <pc:picChg chg="add mod">
          <ac:chgData name="Άρης Γιαννακάς" userId="14378bebd48da1ba" providerId="LiveId" clId="{659E386D-532E-4F99-90C6-1C8B7B861946}" dt="2018-03-28T08:47:59.722" v="222" actId="1076"/>
          <ac:picMkLst>
            <pc:docMk/>
            <pc:sldMk cId="1335665729" sldId="283"/>
            <ac:picMk id="2052" creationId="{B8309280-294B-4FA5-BC84-CB2DA14CB2CB}"/>
          </ac:picMkLst>
        </pc:picChg>
      </pc:sldChg>
      <pc:sldChg chg="addSp delSp modSp add">
        <pc:chgData name="Άρης Γιαννακάς" userId="14378bebd48da1ba" providerId="LiveId" clId="{659E386D-532E-4F99-90C6-1C8B7B861946}" dt="2018-03-28T08:56:33.245" v="268" actId="1076"/>
        <pc:sldMkLst>
          <pc:docMk/>
          <pc:sldMk cId="3818686218" sldId="284"/>
        </pc:sldMkLst>
        <pc:spChg chg="mod">
          <ac:chgData name="Άρης Γιαννακάς" userId="14378bebd48da1ba" providerId="LiveId" clId="{659E386D-532E-4F99-90C6-1C8B7B861946}" dt="2018-03-28T08:55:43.987" v="263" actId="313"/>
          <ac:spMkLst>
            <pc:docMk/>
            <pc:sldMk cId="3818686218" sldId="284"/>
            <ac:spMk id="2" creationId="{C543595D-DE75-4A77-9712-EB5657BCA9BD}"/>
          </ac:spMkLst>
        </pc:spChg>
        <pc:spChg chg="del">
          <ac:chgData name="Άρης Γιαννακάς" userId="14378bebd48da1ba" providerId="LiveId" clId="{659E386D-532E-4F99-90C6-1C8B7B861946}" dt="2018-03-28T08:48:43.033" v="225" actId="478"/>
          <ac:spMkLst>
            <pc:docMk/>
            <pc:sldMk cId="3818686218" sldId="284"/>
            <ac:spMk id="3" creationId="{456C11DD-255B-4E20-9F96-5F66D659DAC4}"/>
          </ac:spMkLst>
        </pc:spChg>
        <pc:spChg chg="add mod">
          <ac:chgData name="Άρης Γιαννακάς" userId="14378bebd48da1ba" providerId="LiveId" clId="{659E386D-532E-4F99-90C6-1C8B7B861946}" dt="2018-03-28T08:55:40.697" v="262" actId="113"/>
          <ac:spMkLst>
            <pc:docMk/>
            <pc:sldMk cId="3818686218" sldId="284"/>
            <ac:spMk id="4" creationId="{0E044B74-D7FF-4EB7-9D9B-D0977B4DE621}"/>
          </ac:spMkLst>
        </pc:spChg>
        <pc:spChg chg="add del">
          <ac:chgData name="Άρης Γιαννακάς" userId="14378bebd48da1ba" providerId="LiveId" clId="{659E386D-532E-4F99-90C6-1C8B7B861946}" dt="2018-03-28T08:49:03.073" v="229"/>
          <ac:spMkLst>
            <pc:docMk/>
            <pc:sldMk cId="3818686218" sldId="284"/>
            <ac:spMk id="5" creationId="{090596E5-1DD7-4F92-8398-ED97045395BA}"/>
          </ac:spMkLst>
        </pc:spChg>
        <pc:spChg chg="add del">
          <ac:chgData name="Άρης Γιαννακάς" userId="14378bebd48da1ba" providerId="LiveId" clId="{659E386D-532E-4F99-90C6-1C8B7B861946}" dt="2018-03-28T08:49:03.073" v="229"/>
          <ac:spMkLst>
            <pc:docMk/>
            <pc:sldMk cId="3818686218" sldId="284"/>
            <ac:spMk id="6" creationId="{77523208-9C39-4550-8DE3-E0D348ADB91C}"/>
          </ac:spMkLst>
        </pc:spChg>
        <pc:spChg chg="add mod">
          <ac:chgData name="Άρης Γιαννακάς" userId="14378bebd48da1ba" providerId="LiveId" clId="{659E386D-532E-4F99-90C6-1C8B7B861946}" dt="2018-03-28T08:55:00.611" v="259" actId="115"/>
          <ac:spMkLst>
            <pc:docMk/>
            <pc:sldMk cId="3818686218" sldId="284"/>
            <ac:spMk id="7" creationId="{F6EBC7CC-D496-484B-947F-DC0BF8466582}"/>
          </ac:spMkLst>
        </pc:spChg>
        <pc:picChg chg="add mod">
          <ac:chgData name="Άρης Γιαννακάς" userId="14378bebd48da1ba" providerId="LiveId" clId="{659E386D-532E-4F99-90C6-1C8B7B861946}" dt="2018-03-28T08:56:26.998" v="264" actId="1076"/>
          <ac:picMkLst>
            <pc:docMk/>
            <pc:sldMk cId="3818686218" sldId="284"/>
            <ac:picMk id="8" creationId="{738AFB31-64B1-4ED9-B11C-6323253F3010}"/>
          </ac:picMkLst>
        </pc:picChg>
        <pc:picChg chg="add mod">
          <ac:chgData name="Άρης Γιαννακάς" userId="14378bebd48da1ba" providerId="LiveId" clId="{659E386D-532E-4F99-90C6-1C8B7B861946}" dt="2018-03-28T08:56:33.245" v="268" actId="1076"/>
          <ac:picMkLst>
            <pc:docMk/>
            <pc:sldMk cId="3818686218" sldId="284"/>
            <ac:picMk id="9" creationId="{2597ADCC-30CB-44A6-B47F-7C7DD39D0CD2}"/>
          </ac:picMkLst>
        </pc:picChg>
        <pc:picChg chg="add del">
          <ac:chgData name="Άρης Γιαννακάς" userId="14378bebd48da1ba" providerId="LiveId" clId="{659E386D-532E-4F99-90C6-1C8B7B861946}" dt="2018-03-28T08:49:03.073" v="229"/>
          <ac:picMkLst>
            <pc:docMk/>
            <pc:sldMk cId="3818686218" sldId="284"/>
            <ac:picMk id="3073" creationId="{D4C847C0-271C-4E27-ADD8-50A047EBE22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rgbClr val="EFED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2AE0-A8F8-4DB7-937D-52494544FB89}"/>
              </a:ext>
            </a:extLst>
          </p:cNvPr>
          <p:cNvSpPr txBox="1">
            <a:spLocks noGrp="1"/>
          </p:cNvSpPr>
          <p:nvPr>
            <p:ph type="ctrTitle"/>
          </p:nvPr>
        </p:nvSpPr>
        <p:spPr>
          <a:xfrm>
            <a:off x="1915128" y="1788456"/>
            <a:ext cx="8361227" cy="2098227"/>
          </a:xfrm>
        </p:spPr>
        <p:txBody>
          <a:bodyPr anchor="b" anchorCtr="1">
            <a:noAutofit/>
          </a:bodyPr>
          <a:lstStyle>
            <a:lvl1pPr algn="ctr">
              <a:defRPr sz="7200" cap="all"/>
            </a:lvl1pPr>
          </a:lstStyle>
          <a:p>
            <a:pPr lvl="0"/>
            <a:r>
              <a:rPr lang="el-GR"/>
              <a:t>Κάντε κλικ για να επεξεργαστείτε τον τίτλο υποδείγματος</a:t>
            </a:r>
            <a:endParaRPr lang="en-US"/>
          </a:p>
        </p:txBody>
      </p:sp>
      <p:sp>
        <p:nvSpPr>
          <p:cNvPr id="3" name="Subtitle 2">
            <a:extLst>
              <a:ext uri="{FF2B5EF4-FFF2-40B4-BE49-F238E27FC236}">
                <a16:creationId xmlns:a16="http://schemas.microsoft.com/office/drawing/2014/main" id="{E3411075-1498-4372-9090-075C786D1AB8}"/>
              </a:ext>
            </a:extLst>
          </p:cNvPr>
          <p:cNvSpPr txBox="1">
            <a:spLocks noGrp="1"/>
          </p:cNvSpPr>
          <p:nvPr>
            <p:ph type="subTitle" idx="1"/>
          </p:nvPr>
        </p:nvSpPr>
        <p:spPr>
          <a:xfrm>
            <a:off x="2679905" y="3956279"/>
            <a:ext cx="6831674" cy="1086234"/>
          </a:xfrm>
        </p:spPr>
        <p:txBody>
          <a:bodyPr anchorCtr="1"/>
          <a:lstStyle>
            <a:lvl1pPr marL="0" indent="0" algn="ctr">
              <a:lnSpc>
                <a:spcPct val="112000"/>
              </a:lnSpc>
              <a:spcBef>
                <a:spcPts val="0"/>
              </a:spcBef>
              <a:spcAft>
                <a:spcPts val="0"/>
              </a:spcAft>
              <a:buNone/>
              <a:defRPr sz="2300"/>
            </a:lvl1pPr>
          </a:lstStyle>
          <a:p>
            <a:pPr lvl="0"/>
            <a:r>
              <a:rPr lang="el-GR"/>
              <a:t>Κάντε κλικ για να επεξεργαστείτε τον υπότιτλο του υποδείγματος</a:t>
            </a:r>
            <a:endParaRPr lang="en-US"/>
          </a:p>
        </p:txBody>
      </p:sp>
      <p:sp>
        <p:nvSpPr>
          <p:cNvPr id="4" name="Date Placeholder 3">
            <a:extLst>
              <a:ext uri="{FF2B5EF4-FFF2-40B4-BE49-F238E27FC236}">
                <a16:creationId xmlns:a16="http://schemas.microsoft.com/office/drawing/2014/main" id="{5328CFAA-0ECF-4E27-804C-BE1716840922}"/>
              </a:ext>
            </a:extLst>
          </p:cNvPr>
          <p:cNvSpPr txBox="1">
            <a:spLocks noGrp="1"/>
          </p:cNvSpPr>
          <p:nvPr>
            <p:ph type="dt" sz="half" idx="7"/>
          </p:nvPr>
        </p:nvSpPr>
        <p:spPr>
          <a:xfrm>
            <a:off x="752862" y="6453387"/>
            <a:ext cx="1607944" cy="404612"/>
          </a:xfrm>
        </p:spPr>
        <p:txBody>
          <a:bodyPr/>
          <a:lstStyle>
            <a:lvl1pPr>
              <a:defRPr/>
            </a:lvl1pPr>
          </a:lstStyle>
          <a:p>
            <a:pPr lvl="0"/>
            <a:fld id="{966C9DC4-CE62-4DDB-9EB9-CE8AF029512B}" type="datetime1">
              <a:rPr lang="el-GR"/>
              <a:pPr lvl="0"/>
              <a:t>8/4/2019</a:t>
            </a:fld>
            <a:endParaRPr lang="el-GR"/>
          </a:p>
        </p:txBody>
      </p:sp>
      <p:sp>
        <p:nvSpPr>
          <p:cNvPr id="5" name="Footer Placeholder 4">
            <a:extLst>
              <a:ext uri="{FF2B5EF4-FFF2-40B4-BE49-F238E27FC236}">
                <a16:creationId xmlns:a16="http://schemas.microsoft.com/office/drawing/2014/main" id="{E75D4F40-C67E-4C09-92A8-0913019C2B2A}"/>
              </a:ext>
            </a:extLst>
          </p:cNvPr>
          <p:cNvSpPr txBox="1">
            <a:spLocks noGrp="1"/>
          </p:cNvSpPr>
          <p:nvPr>
            <p:ph type="ftr" sz="quarter" idx="9"/>
          </p:nvPr>
        </p:nvSpPr>
        <p:spPr>
          <a:xfrm>
            <a:off x="2584057" y="6453387"/>
            <a:ext cx="7023378" cy="404612"/>
          </a:xfrm>
        </p:spPr>
        <p:txBody>
          <a:bodyPr anchorCtr="1"/>
          <a:lstStyle>
            <a:lvl1pPr algn="ctr">
              <a:defRPr/>
            </a:lvl1pPr>
          </a:lstStyle>
          <a:p>
            <a:pPr lvl="0"/>
            <a:endParaRPr lang="el-GR"/>
          </a:p>
        </p:txBody>
      </p:sp>
      <p:sp>
        <p:nvSpPr>
          <p:cNvPr id="6" name="Slide Number Placeholder 5">
            <a:extLst>
              <a:ext uri="{FF2B5EF4-FFF2-40B4-BE49-F238E27FC236}">
                <a16:creationId xmlns:a16="http://schemas.microsoft.com/office/drawing/2014/main" id="{9B652C82-BF62-4AE2-8BA4-FECEA3DE2CFB}"/>
              </a:ext>
            </a:extLst>
          </p:cNvPr>
          <p:cNvSpPr txBox="1">
            <a:spLocks noGrp="1"/>
          </p:cNvSpPr>
          <p:nvPr>
            <p:ph type="sldNum" sz="quarter" idx="8"/>
          </p:nvPr>
        </p:nvSpPr>
        <p:spPr>
          <a:xfrm>
            <a:off x="9830686" y="6453387"/>
            <a:ext cx="1596295" cy="404612"/>
          </a:xfrm>
        </p:spPr>
        <p:txBody>
          <a:bodyPr/>
          <a:lstStyle>
            <a:lvl1pPr>
              <a:defRPr/>
            </a:lvl1pPr>
          </a:lstStyle>
          <a:p>
            <a:pPr lvl="0"/>
            <a:fld id="{0EF75937-41C3-422B-8107-7FC513D15543}" type="slidenum">
              <a:t>‹#›</a:t>
            </a:fld>
            <a:endParaRPr lang="el-GR"/>
          </a:p>
        </p:txBody>
      </p:sp>
      <p:grpSp>
        <p:nvGrpSpPr>
          <p:cNvPr id="7" name="Group 6">
            <a:extLst>
              <a:ext uri="{FF2B5EF4-FFF2-40B4-BE49-F238E27FC236}">
                <a16:creationId xmlns:a16="http://schemas.microsoft.com/office/drawing/2014/main" id="{AAB5C20E-45B8-4F5E-A7B9-EB6321C23AD8}"/>
              </a:ext>
            </a:extLst>
          </p:cNvPr>
          <p:cNvGrpSpPr/>
          <p:nvPr/>
        </p:nvGrpSpPr>
        <p:grpSpPr>
          <a:xfrm>
            <a:off x="752862" y="744467"/>
            <a:ext cx="10674111" cy="5349669"/>
            <a:chOff x="752862" y="744467"/>
            <a:chExt cx="10674111" cy="5349669"/>
          </a:xfrm>
        </p:grpSpPr>
        <p:sp>
          <p:nvSpPr>
            <p:cNvPr id="8" name="Freeform 6">
              <a:extLst>
                <a:ext uri="{FF2B5EF4-FFF2-40B4-BE49-F238E27FC236}">
                  <a16:creationId xmlns:a16="http://schemas.microsoft.com/office/drawing/2014/main" id="{E1348452-12A1-4F7E-8024-61113655DA86}"/>
                </a:ext>
              </a:extLst>
            </p:cNvPr>
            <p:cNvSpPr/>
            <p:nvPr/>
          </p:nvSpPr>
          <p:spPr>
            <a:xfrm>
              <a:off x="8151958" y="1685650"/>
              <a:ext cx="3275015" cy="4408486"/>
            </a:xfrm>
            <a:custGeom>
              <a:avLst/>
              <a:gdLst>
                <a:gd name="f0" fmla="val w"/>
                <a:gd name="f1" fmla="val h"/>
                <a:gd name="f2" fmla="val 0"/>
                <a:gd name="f3" fmla="val 10000"/>
                <a:gd name="f4" fmla="val 8761"/>
                <a:gd name="f5" fmla="val 9126"/>
                <a:gd name="f6" fmla="val 9127"/>
                <a:gd name="f7" fmla="*/ f0 1 10000"/>
                <a:gd name="f8" fmla="*/ f1 1 10000"/>
                <a:gd name="f9" fmla="val f2"/>
                <a:gd name="f10" fmla="val f3"/>
                <a:gd name="f11" fmla="+- f10 0 f9"/>
                <a:gd name="f12" fmla="*/ f11 1 100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10000" h="10000">
                  <a:moveTo>
                    <a:pt x="f4" y="f2"/>
                  </a:moveTo>
                  <a:lnTo>
                    <a:pt x="f3" y="f2"/>
                  </a:lnTo>
                  <a:lnTo>
                    <a:pt x="f3" y="f3"/>
                  </a:lnTo>
                  <a:lnTo>
                    <a:pt x="f2" y="f3"/>
                  </a:lnTo>
                  <a:lnTo>
                    <a:pt x="f2" y="f5"/>
                  </a:lnTo>
                  <a:lnTo>
                    <a:pt x="f4" y="f6"/>
                  </a:lnTo>
                  <a:lnTo>
                    <a:pt x="f4" y="f2"/>
                  </a:lnTo>
                  <a:close/>
                </a:path>
              </a:pathLst>
            </a:custGeom>
            <a:solidFill>
              <a:srgbClr val="191B0E"/>
            </a:solidFill>
            <a:ln cap="flat">
              <a:noFill/>
              <a:prstDash val="solid"/>
            </a:ln>
          </p:spPr>
          <p:txBody>
            <a:bodyPr lIns="0" tIns="0" rIns="0" bIns="0"/>
            <a:lstStyle/>
            <a:p>
              <a:endParaRPr lang="el-GR"/>
            </a:p>
          </p:txBody>
        </p:sp>
        <p:sp>
          <p:nvSpPr>
            <p:cNvPr id="9" name="Freeform 6">
              <a:extLst>
                <a:ext uri="{FF2B5EF4-FFF2-40B4-BE49-F238E27FC236}">
                  <a16:creationId xmlns:a16="http://schemas.microsoft.com/office/drawing/2014/main" id="{12F6A512-83C5-4F4C-B8AD-44F3F0CDD6B2}"/>
                </a:ext>
              </a:extLst>
            </p:cNvPr>
            <p:cNvSpPr/>
            <p:nvPr/>
          </p:nvSpPr>
          <p:spPr>
            <a:xfrm flipH="1" flipV="1">
              <a:off x="752862" y="744467"/>
              <a:ext cx="3275664" cy="4408486"/>
            </a:xfrm>
            <a:custGeom>
              <a:avLst/>
              <a:gdLst>
                <a:gd name="f0" fmla="val w"/>
                <a:gd name="f1" fmla="val h"/>
                <a:gd name="f2" fmla="val 0"/>
                <a:gd name="f3" fmla="val 10002"/>
                <a:gd name="f4" fmla="val 10000"/>
                <a:gd name="f5" fmla="val 8763"/>
                <a:gd name="f6" fmla="val 2"/>
                <a:gd name="f7" fmla="val -2"/>
                <a:gd name="f8" fmla="val 9698"/>
                <a:gd name="f9" fmla="val 4"/>
                <a:gd name="f10" fmla="val 9427"/>
                <a:gd name="f11" fmla="val 9125"/>
                <a:gd name="f12" fmla="val 9128"/>
                <a:gd name="f13" fmla="*/ f0 1 10002"/>
                <a:gd name="f14" fmla="*/ f1 1 10000"/>
                <a:gd name="f15" fmla="val f2"/>
                <a:gd name="f16" fmla="val f3"/>
                <a:gd name="f17" fmla="val f4"/>
                <a:gd name="f18" fmla="+- f17 0 f15"/>
                <a:gd name="f19" fmla="+- f16 0 f15"/>
                <a:gd name="f20" fmla="*/ f19 1 10002"/>
                <a:gd name="f21" fmla="*/ f18 1 1000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002" h="10000">
                  <a:moveTo>
                    <a:pt x="f5" y="f2"/>
                  </a:moveTo>
                  <a:lnTo>
                    <a:pt x="f3" y="f2"/>
                  </a:lnTo>
                  <a:lnTo>
                    <a:pt x="f3" y="f4"/>
                  </a:lnTo>
                  <a:lnTo>
                    <a:pt x="f6" y="f4"/>
                  </a:lnTo>
                  <a:cubicBezTo>
                    <a:pt x="f7" y="f8"/>
                    <a:pt x="f9" y="f10"/>
                    <a:pt x="f2" y="f11"/>
                  </a:cubicBezTo>
                  <a:lnTo>
                    <a:pt x="f5" y="f12"/>
                  </a:lnTo>
                  <a:lnTo>
                    <a:pt x="f5" y="f2"/>
                  </a:lnTo>
                  <a:close/>
                </a:path>
              </a:pathLst>
            </a:custGeom>
            <a:solidFill>
              <a:srgbClr val="191B0E"/>
            </a:solidFill>
            <a:ln cap="flat">
              <a:noFill/>
              <a:prstDash val="solid"/>
            </a:ln>
          </p:spPr>
          <p:txBody>
            <a:bodyPr lIns="0" tIns="0" rIns="0" bIns="0"/>
            <a:lstStyle/>
            <a:p>
              <a:endParaRPr lang="el-GR"/>
            </a:p>
          </p:txBody>
        </p:sp>
      </p:grpSp>
    </p:spTree>
    <p:extLst>
      <p:ext uri="{BB962C8B-B14F-4D97-AF65-F5344CB8AC3E}">
        <p14:creationId xmlns:p14="http://schemas.microsoft.com/office/powerpoint/2010/main" val="235779826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D878-AD0B-44B1-9410-A881F7CCD223}"/>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0D3E583E-92C4-4DBD-9289-E4F56E6FB973}"/>
              </a:ext>
            </a:extLst>
          </p:cNvPr>
          <p:cNvSpPr txBox="1">
            <a:spLocks noGrp="1"/>
          </p:cNvSpPr>
          <p:nvPr>
            <p:ph type="body" orient="vert" idx="1"/>
          </p:nvPr>
        </p:nvSpPr>
        <p:spPr>
          <a:xfrm>
            <a:off x="1371600" y="2295528"/>
            <a:ext cx="9601200" cy="3571874"/>
          </a:xfrm>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a:extLst>
              <a:ext uri="{FF2B5EF4-FFF2-40B4-BE49-F238E27FC236}">
                <a16:creationId xmlns:a16="http://schemas.microsoft.com/office/drawing/2014/main" id="{C48BFDF0-7FB4-460C-845D-9374EFC8C81C}"/>
              </a:ext>
            </a:extLst>
          </p:cNvPr>
          <p:cNvSpPr txBox="1">
            <a:spLocks noGrp="1"/>
          </p:cNvSpPr>
          <p:nvPr>
            <p:ph type="dt" sz="half" idx="7"/>
          </p:nvPr>
        </p:nvSpPr>
        <p:spPr/>
        <p:txBody>
          <a:bodyPr/>
          <a:lstStyle>
            <a:lvl1pPr>
              <a:defRPr/>
            </a:lvl1pPr>
          </a:lstStyle>
          <a:p>
            <a:pPr lvl="0"/>
            <a:fld id="{667FE913-C49C-4B0C-9CDA-5C3EF55566B4}" type="datetime1">
              <a:rPr lang="el-GR"/>
              <a:pPr lvl="0"/>
              <a:t>8/4/2019</a:t>
            </a:fld>
            <a:endParaRPr lang="el-GR"/>
          </a:p>
        </p:txBody>
      </p:sp>
      <p:sp>
        <p:nvSpPr>
          <p:cNvPr id="5" name="Footer Placeholder 4">
            <a:extLst>
              <a:ext uri="{FF2B5EF4-FFF2-40B4-BE49-F238E27FC236}">
                <a16:creationId xmlns:a16="http://schemas.microsoft.com/office/drawing/2014/main" id="{AE52A8EB-EA7B-4B18-ADB6-14C85CD93482}"/>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C7322113-5D25-45AF-B2CA-6777C3162BFD}"/>
              </a:ext>
            </a:extLst>
          </p:cNvPr>
          <p:cNvSpPr txBox="1">
            <a:spLocks noGrp="1"/>
          </p:cNvSpPr>
          <p:nvPr>
            <p:ph type="sldNum" sz="quarter" idx="8"/>
          </p:nvPr>
        </p:nvSpPr>
        <p:spPr/>
        <p:txBody>
          <a:bodyPr/>
          <a:lstStyle>
            <a:lvl1pPr>
              <a:defRPr/>
            </a:lvl1pPr>
          </a:lstStyle>
          <a:p>
            <a:pPr lvl="0"/>
            <a:fld id="{06D04E0D-A918-4B32-BDE7-2979AF3012EA}" type="slidenum">
              <a:t>‹#›</a:t>
            </a:fld>
            <a:endParaRPr lang="el-GR"/>
          </a:p>
        </p:txBody>
      </p:sp>
    </p:spTree>
    <p:extLst>
      <p:ext uri="{BB962C8B-B14F-4D97-AF65-F5344CB8AC3E}">
        <p14:creationId xmlns:p14="http://schemas.microsoft.com/office/powerpoint/2010/main" val="422399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75510F-3A8D-48F3-8A6D-C848979C7E31}"/>
              </a:ext>
            </a:extLst>
          </p:cNvPr>
          <p:cNvSpPr txBox="1">
            <a:spLocks noGrp="1"/>
          </p:cNvSpPr>
          <p:nvPr>
            <p:ph type="title" orient="vert"/>
          </p:nvPr>
        </p:nvSpPr>
        <p:spPr>
          <a:xfrm>
            <a:off x="9596563" y="624160"/>
            <a:ext cx="1565763" cy="5243242"/>
          </a:xfrm>
        </p:spPr>
        <p:txBody>
          <a:bodyPr vert="eaVert"/>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BD46DF37-14C1-4411-9BCF-1E54B83D1952}"/>
              </a:ext>
            </a:extLst>
          </p:cNvPr>
          <p:cNvSpPr txBox="1">
            <a:spLocks noGrp="1"/>
          </p:cNvSpPr>
          <p:nvPr>
            <p:ph type="body" orient="vert" idx="1"/>
          </p:nvPr>
        </p:nvSpPr>
        <p:spPr>
          <a:xfrm>
            <a:off x="1371600" y="624160"/>
            <a:ext cx="8179637" cy="5243242"/>
          </a:xfrm>
        </p:spPr>
        <p:txBody>
          <a:bodyPr vert="eaVert"/>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a:extLst>
              <a:ext uri="{FF2B5EF4-FFF2-40B4-BE49-F238E27FC236}">
                <a16:creationId xmlns:a16="http://schemas.microsoft.com/office/drawing/2014/main" id="{027EDC79-9FF4-4BFB-A06E-B529AF9FADF0}"/>
              </a:ext>
            </a:extLst>
          </p:cNvPr>
          <p:cNvSpPr txBox="1">
            <a:spLocks noGrp="1"/>
          </p:cNvSpPr>
          <p:nvPr>
            <p:ph type="dt" sz="half" idx="7"/>
          </p:nvPr>
        </p:nvSpPr>
        <p:spPr/>
        <p:txBody>
          <a:bodyPr/>
          <a:lstStyle>
            <a:lvl1pPr>
              <a:defRPr/>
            </a:lvl1pPr>
          </a:lstStyle>
          <a:p>
            <a:pPr lvl="0"/>
            <a:fld id="{CCDD75BA-3241-41DB-96A3-42221609F79D}" type="datetime1">
              <a:rPr lang="el-GR"/>
              <a:pPr lvl="0"/>
              <a:t>8/4/2019</a:t>
            </a:fld>
            <a:endParaRPr lang="el-GR"/>
          </a:p>
        </p:txBody>
      </p:sp>
      <p:sp>
        <p:nvSpPr>
          <p:cNvPr id="5" name="Footer Placeholder 4">
            <a:extLst>
              <a:ext uri="{FF2B5EF4-FFF2-40B4-BE49-F238E27FC236}">
                <a16:creationId xmlns:a16="http://schemas.microsoft.com/office/drawing/2014/main" id="{E0D20FB2-AF21-46A3-881B-1D5C0BFA3D22}"/>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BE0B78D4-78B1-4FFA-84E0-F4E8CD6D57BD}"/>
              </a:ext>
            </a:extLst>
          </p:cNvPr>
          <p:cNvSpPr txBox="1">
            <a:spLocks noGrp="1"/>
          </p:cNvSpPr>
          <p:nvPr>
            <p:ph type="sldNum" sz="quarter" idx="8"/>
          </p:nvPr>
        </p:nvSpPr>
        <p:spPr/>
        <p:txBody>
          <a:bodyPr/>
          <a:lstStyle>
            <a:lvl1pPr>
              <a:defRPr/>
            </a:lvl1pPr>
          </a:lstStyle>
          <a:p>
            <a:pPr lvl="0"/>
            <a:fld id="{17A4D847-352F-4C2F-9B7F-5F53BCB98E6B}" type="slidenum">
              <a:t>‹#›</a:t>
            </a:fld>
            <a:endParaRPr lang="el-GR"/>
          </a:p>
        </p:txBody>
      </p:sp>
    </p:spTree>
    <p:extLst>
      <p:ext uri="{BB962C8B-B14F-4D97-AF65-F5344CB8AC3E}">
        <p14:creationId xmlns:p14="http://schemas.microsoft.com/office/powerpoint/2010/main" val="314622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4E0D-78B4-4083-BE2E-E3037B7C91EB}"/>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45E0EDD4-C913-47B2-80FB-AF6E91726AE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a:extLst>
              <a:ext uri="{FF2B5EF4-FFF2-40B4-BE49-F238E27FC236}">
                <a16:creationId xmlns:a16="http://schemas.microsoft.com/office/drawing/2014/main" id="{8986921E-CABA-47AA-B2C7-151E25B1E47D}"/>
              </a:ext>
            </a:extLst>
          </p:cNvPr>
          <p:cNvSpPr txBox="1">
            <a:spLocks noGrp="1"/>
          </p:cNvSpPr>
          <p:nvPr>
            <p:ph type="dt" sz="half" idx="7"/>
          </p:nvPr>
        </p:nvSpPr>
        <p:spPr/>
        <p:txBody>
          <a:bodyPr/>
          <a:lstStyle>
            <a:lvl1pPr>
              <a:defRPr/>
            </a:lvl1pPr>
          </a:lstStyle>
          <a:p>
            <a:pPr lvl="0"/>
            <a:fld id="{664FE21A-AF06-4F18-92D4-7296CE58F7E9}" type="datetime1">
              <a:rPr lang="el-GR"/>
              <a:pPr lvl="0"/>
              <a:t>8/4/2019</a:t>
            </a:fld>
            <a:endParaRPr lang="el-GR"/>
          </a:p>
        </p:txBody>
      </p:sp>
      <p:sp>
        <p:nvSpPr>
          <p:cNvPr id="5" name="Footer Placeholder 4">
            <a:extLst>
              <a:ext uri="{FF2B5EF4-FFF2-40B4-BE49-F238E27FC236}">
                <a16:creationId xmlns:a16="http://schemas.microsoft.com/office/drawing/2014/main" id="{76C54FBB-718B-46AA-B055-05D014B7F382}"/>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9AF4C428-C463-4D42-B8BD-FC4854CEE115}"/>
              </a:ext>
            </a:extLst>
          </p:cNvPr>
          <p:cNvSpPr txBox="1">
            <a:spLocks noGrp="1"/>
          </p:cNvSpPr>
          <p:nvPr>
            <p:ph type="sldNum" sz="quarter" idx="8"/>
          </p:nvPr>
        </p:nvSpPr>
        <p:spPr/>
        <p:txBody>
          <a:bodyPr/>
          <a:lstStyle>
            <a:lvl1pPr>
              <a:defRPr/>
            </a:lvl1pPr>
          </a:lstStyle>
          <a:p>
            <a:pPr lvl="0"/>
            <a:fld id="{0C770005-984B-4497-9220-080B759A836E}" type="slidenum">
              <a:t>‹#›</a:t>
            </a:fld>
            <a:endParaRPr lang="el-GR"/>
          </a:p>
        </p:txBody>
      </p:sp>
    </p:spTree>
    <p:extLst>
      <p:ext uri="{BB962C8B-B14F-4D97-AF65-F5344CB8AC3E}">
        <p14:creationId xmlns:p14="http://schemas.microsoft.com/office/powerpoint/2010/main" val="368593064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rgbClr val="191B0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8FCD-7C16-4629-8C4F-D5482F9D2D15}"/>
              </a:ext>
            </a:extLst>
          </p:cNvPr>
          <p:cNvSpPr txBox="1">
            <a:spLocks noGrp="1"/>
          </p:cNvSpPr>
          <p:nvPr>
            <p:ph type="title"/>
          </p:nvPr>
        </p:nvSpPr>
        <p:spPr>
          <a:xfrm>
            <a:off x="765023" y="1301355"/>
            <a:ext cx="9612968" cy="2852735"/>
          </a:xfrm>
        </p:spPr>
        <p:txBody>
          <a:bodyPr anchor="b"/>
          <a:lstStyle>
            <a:lvl1pPr algn="r">
              <a:defRPr sz="7200" cap="all">
                <a:solidFill>
                  <a:srgbClr val="EFEDE3"/>
                </a:solidFill>
              </a:defRPr>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DE5C8F2B-CFB0-43F0-92DF-898968E4594A}"/>
              </a:ext>
            </a:extLst>
          </p:cNvPr>
          <p:cNvSpPr txBox="1">
            <a:spLocks noGrp="1"/>
          </p:cNvSpPr>
          <p:nvPr>
            <p:ph type="body" idx="1"/>
          </p:nvPr>
        </p:nvSpPr>
        <p:spPr>
          <a:xfrm>
            <a:off x="765023" y="4216325"/>
            <a:ext cx="9612968" cy="1143320"/>
          </a:xfrm>
        </p:spPr>
        <p:txBody>
          <a:bodyPr/>
          <a:lstStyle>
            <a:lvl1pPr marL="0" indent="0" algn="r">
              <a:lnSpc>
                <a:spcPct val="112000"/>
              </a:lnSpc>
              <a:spcBef>
                <a:spcPts val="0"/>
              </a:spcBef>
              <a:spcAft>
                <a:spcPts val="0"/>
              </a:spcAft>
              <a:buNone/>
              <a:defRPr sz="2400">
                <a:solidFill>
                  <a:srgbClr val="EFEDE3"/>
                </a:solidFill>
              </a:defRPr>
            </a:lvl1pPr>
          </a:lstStyle>
          <a:p>
            <a:pPr lvl="0"/>
            <a:r>
              <a:rPr lang="el-GR"/>
              <a:t>Επεξεργασία στυλ υποδείγματος κειμένου</a:t>
            </a:r>
          </a:p>
        </p:txBody>
      </p:sp>
      <p:sp>
        <p:nvSpPr>
          <p:cNvPr id="4" name="Date Placeholder 3">
            <a:extLst>
              <a:ext uri="{FF2B5EF4-FFF2-40B4-BE49-F238E27FC236}">
                <a16:creationId xmlns:a16="http://schemas.microsoft.com/office/drawing/2014/main" id="{6270C11B-7438-4BFA-A573-B1307AD2417B}"/>
              </a:ext>
            </a:extLst>
          </p:cNvPr>
          <p:cNvSpPr txBox="1">
            <a:spLocks noGrp="1"/>
          </p:cNvSpPr>
          <p:nvPr>
            <p:ph type="dt" sz="half" idx="7"/>
          </p:nvPr>
        </p:nvSpPr>
        <p:spPr>
          <a:xfrm>
            <a:off x="738908" y="6453387"/>
            <a:ext cx="1622410" cy="404612"/>
          </a:xfrm>
        </p:spPr>
        <p:txBody>
          <a:bodyPr/>
          <a:lstStyle>
            <a:lvl1pPr>
              <a:defRPr>
                <a:solidFill>
                  <a:srgbClr val="EFEDE3"/>
                </a:solidFill>
              </a:defRPr>
            </a:lvl1pPr>
          </a:lstStyle>
          <a:p>
            <a:pPr lvl="0"/>
            <a:fld id="{D17C4EC1-1BB2-4D33-990E-8E259451EB86}" type="datetime1">
              <a:rPr lang="el-GR"/>
              <a:pPr lvl="0"/>
              <a:t>8/4/2019</a:t>
            </a:fld>
            <a:endParaRPr lang="el-GR"/>
          </a:p>
        </p:txBody>
      </p:sp>
      <p:sp>
        <p:nvSpPr>
          <p:cNvPr id="5" name="Footer Placeholder 4">
            <a:extLst>
              <a:ext uri="{FF2B5EF4-FFF2-40B4-BE49-F238E27FC236}">
                <a16:creationId xmlns:a16="http://schemas.microsoft.com/office/drawing/2014/main" id="{FD24D0E9-839C-4C06-8E29-3101548C467F}"/>
              </a:ext>
            </a:extLst>
          </p:cNvPr>
          <p:cNvSpPr txBox="1">
            <a:spLocks noGrp="1"/>
          </p:cNvSpPr>
          <p:nvPr>
            <p:ph type="ftr" sz="quarter" idx="9"/>
          </p:nvPr>
        </p:nvSpPr>
        <p:spPr>
          <a:xfrm>
            <a:off x="2584313" y="6453387"/>
            <a:ext cx="7023378" cy="404612"/>
          </a:xfrm>
        </p:spPr>
        <p:txBody>
          <a:bodyPr anchorCtr="1"/>
          <a:lstStyle>
            <a:lvl1pPr algn="ctr">
              <a:defRPr>
                <a:solidFill>
                  <a:srgbClr val="EFEDE3"/>
                </a:solidFill>
              </a:defRPr>
            </a:lvl1pPr>
          </a:lstStyle>
          <a:p>
            <a:pPr lvl="0"/>
            <a:endParaRPr lang="el-GR"/>
          </a:p>
        </p:txBody>
      </p:sp>
      <p:sp>
        <p:nvSpPr>
          <p:cNvPr id="6" name="Slide Number Placeholder 5">
            <a:extLst>
              <a:ext uri="{FF2B5EF4-FFF2-40B4-BE49-F238E27FC236}">
                <a16:creationId xmlns:a16="http://schemas.microsoft.com/office/drawing/2014/main" id="{18A41117-26CE-47E8-9FDF-52F42BEA8B20}"/>
              </a:ext>
            </a:extLst>
          </p:cNvPr>
          <p:cNvSpPr txBox="1">
            <a:spLocks noGrp="1"/>
          </p:cNvSpPr>
          <p:nvPr>
            <p:ph type="sldNum" sz="quarter" idx="8"/>
          </p:nvPr>
        </p:nvSpPr>
        <p:spPr>
          <a:xfrm>
            <a:off x="9830686" y="6453387"/>
            <a:ext cx="1596295" cy="404612"/>
          </a:xfrm>
        </p:spPr>
        <p:txBody>
          <a:bodyPr/>
          <a:lstStyle>
            <a:lvl1pPr>
              <a:defRPr>
                <a:solidFill>
                  <a:srgbClr val="EFEDE3"/>
                </a:solidFill>
              </a:defRPr>
            </a:lvl1pPr>
          </a:lstStyle>
          <a:p>
            <a:pPr lvl="0"/>
            <a:fld id="{14C44539-CC2D-41D3-AF5A-1C9149EE7E7F}" type="slidenum">
              <a:t>‹#›</a:t>
            </a:fld>
            <a:endParaRPr lang="el-GR"/>
          </a:p>
        </p:txBody>
      </p:sp>
      <p:sp>
        <p:nvSpPr>
          <p:cNvPr id="7" name="Freeform 6" title="Crop Mark">
            <a:extLst>
              <a:ext uri="{FF2B5EF4-FFF2-40B4-BE49-F238E27FC236}">
                <a16:creationId xmlns:a16="http://schemas.microsoft.com/office/drawing/2014/main" id="{1DA0473E-2357-4BBE-942D-E464CE206725}"/>
              </a:ext>
            </a:extLst>
          </p:cNvPr>
          <p:cNvSpPr/>
          <p:nvPr/>
        </p:nvSpPr>
        <p:spPr>
          <a:xfrm>
            <a:off x="8151958" y="1685650"/>
            <a:ext cx="3275015" cy="4408486"/>
          </a:xfrm>
          <a:custGeom>
            <a:avLst/>
            <a:gdLst>
              <a:gd name="f0" fmla="val w"/>
              <a:gd name="f1" fmla="val h"/>
              <a:gd name="f2" fmla="val 0"/>
              <a:gd name="f3" fmla="val 4125"/>
              <a:gd name="f4" fmla="val 5554"/>
              <a:gd name="f5" fmla="val 3614"/>
              <a:gd name="f6" fmla="val 5074"/>
              <a:gd name="f7" fmla="*/ f0 1 4125"/>
              <a:gd name="f8" fmla="*/ f1 1 5554"/>
              <a:gd name="f9" fmla="val f2"/>
              <a:gd name="f10" fmla="val f3"/>
              <a:gd name="f11" fmla="val f4"/>
              <a:gd name="f12" fmla="+- f11 0 f9"/>
              <a:gd name="f13" fmla="+- f10 0 f9"/>
              <a:gd name="f14" fmla="*/ f13 1 4125"/>
              <a:gd name="f15" fmla="*/ f12 1 5554"/>
              <a:gd name="f16" fmla="*/ 0 1 f14"/>
              <a:gd name="f17" fmla="*/ f10 1 f14"/>
              <a:gd name="f18" fmla="*/ 0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125" h="5554">
                <a:moveTo>
                  <a:pt x="f5" y="f2"/>
                </a:moveTo>
                <a:lnTo>
                  <a:pt x="f3" y="f2"/>
                </a:lnTo>
                <a:lnTo>
                  <a:pt x="f3" y="f4"/>
                </a:lnTo>
                <a:lnTo>
                  <a:pt x="f2" y="f4"/>
                </a:lnTo>
                <a:lnTo>
                  <a:pt x="f2" y="f6"/>
                </a:lnTo>
                <a:lnTo>
                  <a:pt x="f5" y="f6"/>
                </a:lnTo>
                <a:lnTo>
                  <a:pt x="f5" y="f2"/>
                </a:lnTo>
                <a:close/>
              </a:path>
            </a:pathLst>
          </a:custGeom>
          <a:solidFill>
            <a:srgbClr val="EFEDE3"/>
          </a:solidFill>
          <a:ln cap="flat">
            <a:noFill/>
            <a:prstDash val="solid"/>
          </a:ln>
        </p:spPr>
        <p:txBody>
          <a:bodyPr lIns="0" tIns="0" rIns="0" bIns="0"/>
          <a:lstStyle/>
          <a:p>
            <a:endParaRPr lang="el-GR"/>
          </a:p>
        </p:txBody>
      </p:sp>
    </p:spTree>
    <p:extLst>
      <p:ext uri="{BB962C8B-B14F-4D97-AF65-F5344CB8AC3E}">
        <p14:creationId xmlns:p14="http://schemas.microsoft.com/office/powerpoint/2010/main" val="88647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6C77-25E5-4163-BD2A-F19BF9C72B44}"/>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4CAB3EC0-D100-4FB0-AD8A-B1A9C238C297}"/>
              </a:ext>
            </a:extLst>
          </p:cNvPr>
          <p:cNvSpPr txBox="1">
            <a:spLocks noGrp="1"/>
          </p:cNvSpPr>
          <p:nvPr>
            <p:ph idx="1"/>
          </p:nvPr>
        </p:nvSpPr>
        <p:spPr>
          <a:xfrm>
            <a:off x="1371600" y="2286000"/>
            <a:ext cx="4447787" cy="358140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Content Placeholder 3">
            <a:extLst>
              <a:ext uri="{FF2B5EF4-FFF2-40B4-BE49-F238E27FC236}">
                <a16:creationId xmlns:a16="http://schemas.microsoft.com/office/drawing/2014/main" id="{C03D7402-A4F4-413F-AEE3-14CA3D036833}"/>
              </a:ext>
            </a:extLst>
          </p:cNvPr>
          <p:cNvSpPr txBox="1">
            <a:spLocks noGrp="1"/>
          </p:cNvSpPr>
          <p:nvPr>
            <p:ph idx="2"/>
          </p:nvPr>
        </p:nvSpPr>
        <p:spPr>
          <a:xfrm>
            <a:off x="6525405" y="2286000"/>
            <a:ext cx="4447787" cy="3581403"/>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4">
            <a:extLst>
              <a:ext uri="{FF2B5EF4-FFF2-40B4-BE49-F238E27FC236}">
                <a16:creationId xmlns:a16="http://schemas.microsoft.com/office/drawing/2014/main" id="{33234D77-905D-4D58-A5D5-07C00D2CA8A0}"/>
              </a:ext>
            </a:extLst>
          </p:cNvPr>
          <p:cNvSpPr txBox="1">
            <a:spLocks noGrp="1"/>
          </p:cNvSpPr>
          <p:nvPr>
            <p:ph type="dt" sz="half" idx="7"/>
          </p:nvPr>
        </p:nvSpPr>
        <p:spPr/>
        <p:txBody>
          <a:bodyPr/>
          <a:lstStyle>
            <a:lvl1pPr>
              <a:defRPr/>
            </a:lvl1pPr>
          </a:lstStyle>
          <a:p>
            <a:pPr lvl="0"/>
            <a:fld id="{18164326-A295-4D3C-9CB3-5B9432594F37}" type="datetime1">
              <a:rPr lang="el-GR"/>
              <a:pPr lvl="0"/>
              <a:t>8/4/2019</a:t>
            </a:fld>
            <a:endParaRPr lang="el-GR"/>
          </a:p>
        </p:txBody>
      </p:sp>
      <p:sp>
        <p:nvSpPr>
          <p:cNvPr id="6" name="Footer Placeholder 5">
            <a:extLst>
              <a:ext uri="{FF2B5EF4-FFF2-40B4-BE49-F238E27FC236}">
                <a16:creationId xmlns:a16="http://schemas.microsoft.com/office/drawing/2014/main" id="{FD1B3D85-A688-466C-900B-CAAAA348D24E}"/>
              </a:ext>
            </a:extLst>
          </p:cNvPr>
          <p:cNvSpPr txBox="1">
            <a:spLocks noGrp="1"/>
          </p:cNvSpPr>
          <p:nvPr>
            <p:ph type="ftr" sz="quarter" idx="9"/>
          </p:nvPr>
        </p:nvSpPr>
        <p:spPr/>
        <p:txBody>
          <a:bodyPr/>
          <a:lstStyle>
            <a:lvl1pPr>
              <a:defRPr/>
            </a:lvl1pPr>
          </a:lstStyle>
          <a:p>
            <a:pPr lvl="0"/>
            <a:endParaRPr lang="el-GR"/>
          </a:p>
        </p:txBody>
      </p:sp>
      <p:sp>
        <p:nvSpPr>
          <p:cNvPr id="7" name="Slide Number Placeholder 6">
            <a:extLst>
              <a:ext uri="{FF2B5EF4-FFF2-40B4-BE49-F238E27FC236}">
                <a16:creationId xmlns:a16="http://schemas.microsoft.com/office/drawing/2014/main" id="{AE85FA5C-EBFE-4348-B6C5-04E23F990D1B}"/>
              </a:ext>
            </a:extLst>
          </p:cNvPr>
          <p:cNvSpPr txBox="1">
            <a:spLocks noGrp="1"/>
          </p:cNvSpPr>
          <p:nvPr>
            <p:ph type="sldNum" sz="quarter" idx="8"/>
          </p:nvPr>
        </p:nvSpPr>
        <p:spPr/>
        <p:txBody>
          <a:bodyPr/>
          <a:lstStyle>
            <a:lvl1pPr>
              <a:defRPr/>
            </a:lvl1pPr>
          </a:lstStyle>
          <a:p>
            <a:pPr lvl="0"/>
            <a:fld id="{14A9D8F4-757A-4054-9F78-013691A0815B}" type="slidenum">
              <a:t>‹#›</a:t>
            </a:fld>
            <a:endParaRPr lang="el-GR"/>
          </a:p>
        </p:txBody>
      </p:sp>
    </p:spTree>
    <p:extLst>
      <p:ext uri="{BB962C8B-B14F-4D97-AF65-F5344CB8AC3E}">
        <p14:creationId xmlns:p14="http://schemas.microsoft.com/office/powerpoint/2010/main" val="56832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A65E-EF14-496A-9161-64C8D5A1F5DB}"/>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076B4C8E-E83B-4584-9F4D-5323D0877C35}"/>
              </a:ext>
            </a:extLst>
          </p:cNvPr>
          <p:cNvSpPr txBox="1">
            <a:spLocks noGrp="1"/>
          </p:cNvSpPr>
          <p:nvPr>
            <p:ph type="body" idx="1"/>
          </p:nvPr>
        </p:nvSpPr>
        <p:spPr>
          <a:xfrm>
            <a:off x="1371600" y="2340864"/>
            <a:ext cx="4443983" cy="823910"/>
          </a:xfrm>
        </p:spPr>
        <p:txBody>
          <a:bodyPr anchor="b">
            <a:noAutofit/>
          </a:bodyPr>
          <a:lstStyle>
            <a:lvl1pPr marL="0" indent="0">
              <a:lnSpc>
                <a:spcPct val="84000"/>
              </a:lnSpc>
              <a:spcBef>
                <a:spcPts val="0"/>
              </a:spcBef>
              <a:spcAft>
                <a:spcPts val="0"/>
              </a:spcAft>
              <a:buNone/>
              <a:defRPr sz="3000"/>
            </a:lvl1pPr>
          </a:lstStyle>
          <a:p>
            <a:pPr lvl="0"/>
            <a:r>
              <a:rPr lang="el-GR"/>
              <a:t>Επεξεργασία στυλ υποδείγματος κειμένου</a:t>
            </a:r>
          </a:p>
        </p:txBody>
      </p:sp>
      <p:sp>
        <p:nvSpPr>
          <p:cNvPr id="4" name="Content Placeholder 3">
            <a:extLst>
              <a:ext uri="{FF2B5EF4-FFF2-40B4-BE49-F238E27FC236}">
                <a16:creationId xmlns:a16="http://schemas.microsoft.com/office/drawing/2014/main" id="{4F22C335-1452-47A2-820E-73FA7CE79F84}"/>
              </a:ext>
            </a:extLst>
          </p:cNvPr>
          <p:cNvSpPr txBox="1">
            <a:spLocks noGrp="1"/>
          </p:cNvSpPr>
          <p:nvPr>
            <p:ph idx="2"/>
          </p:nvPr>
        </p:nvSpPr>
        <p:spPr>
          <a:xfrm>
            <a:off x="1371600" y="3305208"/>
            <a:ext cx="4443983" cy="2562194"/>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4">
            <a:extLst>
              <a:ext uri="{FF2B5EF4-FFF2-40B4-BE49-F238E27FC236}">
                <a16:creationId xmlns:a16="http://schemas.microsoft.com/office/drawing/2014/main" id="{ED34C567-EE11-4BED-B1A7-EFB8825B0D1E}"/>
              </a:ext>
            </a:extLst>
          </p:cNvPr>
          <p:cNvSpPr txBox="1">
            <a:spLocks noGrp="1"/>
          </p:cNvSpPr>
          <p:nvPr>
            <p:ph type="body" idx="3"/>
          </p:nvPr>
        </p:nvSpPr>
        <p:spPr>
          <a:xfrm>
            <a:off x="6525012" y="2340864"/>
            <a:ext cx="4443983" cy="823910"/>
          </a:xfrm>
        </p:spPr>
        <p:txBody>
          <a:bodyPr anchor="b">
            <a:noAutofit/>
          </a:bodyPr>
          <a:lstStyle>
            <a:lvl1pPr marL="0" indent="0">
              <a:lnSpc>
                <a:spcPct val="84000"/>
              </a:lnSpc>
              <a:spcBef>
                <a:spcPts val="0"/>
              </a:spcBef>
              <a:spcAft>
                <a:spcPts val="0"/>
              </a:spcAft>
              <a:buNone/>
              <a:defRPr sz="3000"/>
            </a:lvl1pPr>
          </a:lstStyle>
          <a:p>
            <a:pPr lvl="0"/>
            <a:r>
              <a:rPr lang="el-GR"/>
              <a:t>Επεξεργασία στυλ υποδείγματος κειμένου</a:t>
            </a:r>
          </a:p>
        </p:txBody>
      </p:sp>
      <p:sp>
        <p:nvSpPr>
          <p:cNvPr id="6" name="Content Placeholder 5">
            <a:extLst>
              <a:ext uri="{FF2B5EF4-FFF2-40B4-BE49-F238E27FC236}">
                <a16:creationId xmlns:a16="http://schemas.microsoft.com/office/drawing/2014/main" id="{C65886B2-A64C-4E3C-9F8B-22E34773FD8F}"/>
              </a:ext>
            </a:extLst>
          </p:cNvPr>
          <p:cNvSpPr txBox="1">
            <a:spLocks noGrp="1"/>
          </p:cNvSpPr>
          <p:nvPr>
            <p:ph idx="4"/>
          </p:nvPr>
        </p:nvSpPr>
        <p:spPr>
          <a:xfrm>
            <a:off x="6525012" y="3305208"/>
            <a:ext cx="4443983" cy="2562194"/>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a:extLst>
              <a:ext uri="{FF2B5EF4-FFF2-40B4-BE49-F238E27FC236}">
                <a16:creationId xmlns:a16="http://schemas.microsoft.com/office/drawing/2014/main" id="{F9A9C7DE-3051-42B8-95A2-78CF92E3B253}"/>
              </a:ext>
            </a:extLst>
          </p:cNvPr>
          <p:cNvSpPr txBox="1">
            <a:spLocks noGrp="1"/>
          </p:cNvSpPr>
          <p:nvPr>
            <p:ph type="dt" sz="half" idx="7"/>
          </p:nvPr>
        </p:nvSpPr>
        <p:spPr/>
        <p:txBody>
          <a:bodyPr/>
          <a:lstStyle>
            <a:lvl1pPr>
              <a:defRPr/>
            </a:lvl1pPr>
          </a:lstStyle>
          <a:p>
            <a:pPr lvl="0"/>
            <a:fld id="{D9F12293-AAD8-4012-84AF-EE5EE5CD89A9}" type="datetime1">
              <a:rPr lang="el-GR"/>
              <a:pPr lvl="0"/>
              <a:t>8/4/2019</a:t>
            </a:fld>
            <a:endParaRPr lang="el-GR"/>
          </a:p>
        </p:txBody>
      </p:sp>
      <p:sp>
        <p:nvSpPr>
          <p:cNvPr id="8" name="Footer Placeholder 7">
            <a:extLst>
              <a:ext uri="{FF2B5EF4-FFF2-40B4-BE49-F238E27FC236}">
                <a16:creationId xmlns:a16="http://schemas.microsoft.com/office/drawing/2014/main" id="{6F00709F-BF34-4F93-A9B0-B85F67F7827D}"/>
              </a:ext>
            </a:extLst>
          </p:cNvPr>
          <p:cNvSpPr txBox="1">
            <a:spLocks noGrp="1"/>
          </p:cNvSpPr>
          <p:nvPr>
            <p:ph type="ftr" sz="quarter" idx="9"/>
          </p:nvPr>
        </p:nvSpPr>
        <p:spPr/>
        <p:txBody>
          <a:bodyPr/>
          <a:lstStyle>
            <a:lvl1pPr>
              <a:defRPr/>
            </a:lvl1pPr>
          </a:lstStyle>
          <a:p>
            <a:pPr lvl="0"/>
            <a:endParaRPr lang="el-GR"/>
          </a:p>
        </p:txBody>
      </p:sp>
      <p:sp>
        <p:nvSpPr>
          <p:cNvPr id="9" name="Slide Number Placeholder 8">
            <a:extLst>
              <a:ext uri="{FF2B5EF4-FFF2-40B4-BE49-F238E27FC236}">
                <a16:creationId xmlns:a16="http://schemas.microsoft.com/office/drawing/2014/main" id="{3A131094-F384-4E73-926A-8868009CB5D3}"/>
              </a:ext>
            </a:extLst>
          </p:cNvPr>
          <p:cNvSpPr txBox="1">
            <a:spLocks noGrp="1"/>
          </p:cNvSpPr>
          <p:nvPr>
            <p:ph type="sldNum" sz="quarter" idx="8"/>
          </p:nvPr>
        </p:nvSpPr>
        <p:spPr/>
        <p:txBody>
          <a:bodyPr/>
          <a:lstStyle>
            <a:lvl1pPr>
              <a:defRPr/>
            </a:lvl1pPr>
          </a:lstStyle>
          <a:p>
            <a:pPr lvl="0"/>
            <a:fld id="{D9F6D7A0-6A31-4658-8E20-14A8768EFC84}" type="slidenum">
              <a:t>‹#›</a:t>
            </a:fld>
            <a:endParaRPr lang="el-GR"/>
          </a:p>
        </p:txBody>
      </p:sp>
    </p:spTree>
    <p:extLst>
      <p:ext uri="{BB962C8B-B14F-4D97-AF65-F5344CB8AC3E}">
        <p14:creationId xmlns:p14="http://schemas.microsoft.com/office/powerpoint/2010/main" val="229392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4F40-FE65-4207-A2F7-A969FC0F5E36}"/>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C63F32A4-98C0-4D82-8B1D-183334417B67}"/>
              </a:ext>
            </a:extLst>
          </p:cNvPr>
          <p:cNvSpPr txBox="1">
            <a:spLocks noGrp="1"/>
          </p:cNvSpPr>
          <p:nvPr>
            <p:ph type="dt" sz="half" idx="7"/>
          </p:nvPr>
        </p:nvSpPr>
        <p:spPr/>
        <p:txBody>
          <a:bodyPr/>
          <a:lstStyle>
            <a:lvl1pPr>
              <a:defRPr/>
            </a:lvl1pPr>
          </a:lstStyle>
          <a:p>
            <a:pPr lvl="0"/>
            <a:fld id="{3D8DA769-85E4-402E-8DCA-1948B8369D2F}" type="datetime1">
              <a:rPr lang="el-GR"/>
              <a:pPr lvl="0"/>
              <a:t>8/4/2019</a:t>
            </a:fld>
            <a:endParaRPr lang="el-GR"/>
          </a:p>
        </p:txBody>
      </p:sp>
      <p:sp>
        <p:nvSpPr>
          <p:cNvPr id="4" name="Footer Placeholder 3">
            <a:extLst>
              <a:ext uri="{FF2B5EF4-FFF2-40B4-BE49-F238E27FC236}">
                <a16:creationId xmlns:a16="http://schemas.microsoft.com/office/drawing/2014/main" id="{8DABC769-8B57-4A9B-AE55-23A98A7BBA11}"/>
              </a:ext>
            </a:extLst>
          </p:cNvPr>
          <p:cNvSpPr txBox="1">
            <a:spLocks noGrp="1"/>
          </p:cNvSpPr>
          <p:nvPr>
            <p:ph type="ftr" sz="quarter" idx="9"/>
          </p:nvPr>
        </p:nvSpPr>
        <p:spPr/>
        <p:txBody>
          <a:bodyPr/>
          <a:lstStyle>
            <a:lvl1pPr>
              <a:defRPr/>
            </a:lvl1pPr>
          </a:lstStyle>
          <a:p>
            <a:pPr lvl="0"/>
            <a:endParaRPr lang="el-GR"/>
          </a:p>
        </p:txBody>
      </p:sp>
      <p:sp>
        <p:nvSpPr>
          <p:cNvPr id="5" name="Slide Number Placeholder 4">
            <a:extLst>
              <a:ext uri="{FF2B5EF4-FFF2-40B4-BE49-F238E27FC236}">
                <a16:creationId xmlns:a16="http://schemas.microsoft.com/office/drawing/2014/main" id="{871CA737-C719-4559-8CFC-E90067A26A09}"/>
              </a:ext>
            </a:extLst>
          </p:cNvPr>
          <p:cNvSpPr txBox="1">
            <a:spLocks noGrp="1"/>
          </p:cNvSpPr>
          <p:nvPr>
            <p:ph type="sldNum" sz="quarter" idx="8"/>
          </p:nvPr>
        </p:nvSpPr>
        <p:spPr/>
        <p:txBody>
          <a:bodyPr/>
          <a:lstStyle>
            <a:lvl1pPr>
              <a:defRPr/>
            </a:lvl1pPr>
          </a:lstStyle>
          <a:p>
            <a:pPr lvl="0"/>
            <a:fld id="{5760C864-208B-4453-9010-1BB535310B72}" type="slidenum">
              <a:t>‹#›</a:t>
            </a:fld>
            <a:endParaRPr lang="el-GR"/>
          </a:p>
        </p:txBody>
      </p:sp>
    </p:spTree>
    <p:extLst>
      <p:ext uri="{BB962C8B-B14F-4D97-AF65-F5344CB8AC3E}">
        <p14:creationId xmlns:p14="http://schemas.microsoft.com/office/powerpoint/2010/main" val="51886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366BF-18AA-4923-854F-5F9193C527F7}"/>
              </a:ext>
            </a:extLst>
          </p:cNvPr>
          <p:cNvSpPr txBox="1">
            <a:spLocks noGrp="1"/>
          </p:cNvSpPr>
          <p:nvPr>
            <p:ph type="dt" sz="half" idx="7"/>
          </p:nvPr>
        </p:nvSpPr>
        <p:spPr/>
        <p:txBody>
          <a:bodyPr/>
          <a:lstStyle>
            <a:lvl1pPr>
              <a:defRPr/>
            </a:lvl1pPr>
          </a:lstStyle>
          <a:p>
            <a:pPr lvl="0"/>
            <a:fld id="{4FCE787E-8654-443C-AA13-D80DC970DE0E}" type="datetime1">
              <a:rPr lang="el-GR"/>
              <a:pPr lvl="0"/>
              <a:t>8/4/2019</a:t>
            </a:fld>
            <a:endParaRPr lang="el-GR"/>
          </a:p>
        </p:txBody>
      </p:sp>
      <p:sp>
        <p:nvSpPr>
          <p:cNvPr id="3" name="Footer Placeholder 2">
            <a:extLst>
              <a:ext uri="{FF2B5EF4-FFF2-40B4-BE49-F238E27FC236}">
                <a16:creationId xmlns:a16="http://schemas.microsoft.com/office/drawing/2014/main" id="{C839D4F2-DF3B-4128-8741-5A511842FF38}"/>
              </a:ext>
            </a:extLst>
          </p:cNvPr>
          <p:cNvSpPr txBox="1">
            <a:spLocks noGrp="1"/>
          </p:cNvSpPr>
          <p:nvPr>
            <p:ph type="ftr" sz="quarter" idx="9"/>
          </p:nvPr>
        </p:nvSpPr>
        <p:spPr/>
        <p:txBody>
          <a:bodyPr/>
          <a:lstStyle>
            <a:lvl1pPr>
              <a:defRPr/>
            </a:lvl1pPr>
          </a:lstStyle>
          <a:p>
            <a:pPr lvl="0"/>
            <a:endParaRPr lang="el-GR"/>
          </a:p>
        </p:txBody>
      </p:sp>
      <p:sp>
        <p:nvSpPr>
          <p:cNvPr id="4" name="Slide Number Placeholder 3">
            <a:extLst>
              <a:ext uri="{FF2B5EF4-FFF2-40B4-BE49-F238E27FC236}">
                <a16:creationId xmlns:a16="http://schemas.microsoft.com/office/drawing/2014/main" id="{0FE65E2D-1469-4D5C-B95B-1D54D67D5F7D}"/>
              </a:ext>
            </a:extLst>
          </p:cNvPr>
          <p:cNvSpPr txBox="1">
            <a:spLocks noGrp="1"/>
          </p:cNvSpPr>
          <p:nvPr>
            <p:ph type="sldNum" sz="quarter" idx="8"/>
          </p:nvPr>
        </p:nvSpPr>
        <p:spPr/>
        <p:txBody>
          <a:bodyPr/>
          <a:lstStyle>
            <a:lvl1pPr>
              <a:defRPr/>
            </a:lvl1pPr>
          </a:lstStyle>
          <a:p>
            <a:pPr lvl="0"/>
            <a:fld id="{72D9F436-612B-4794-A471-92D9B0327DDA}" type="slidenum">
              <a:t>‹#›</a:t>
            </a:fld>
            <a:endParaRPr lang="el-GR"/>
          </a:p>
        </p:txBody>
      </p:sp>
    </p:spTree>
    <p:extLst>
      <p:ext uri="{BB962C8B-B14F-4D97-AF65-F5344CB8AC3E}">
        <p14:creationId xmlns:p14="http://schemas.microsoft.com/office/powerpoint/2010/main" val="419948924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Rectangle 7" title="Background Shape">
            <a:extLst>
              <a:ext uri="{FF2B5EF4-FFF2-40B4-BE49-F238E27FC236}">
                <a16:creationId xmlns:a16="http://schemas.microsoft.com/office/drawing/2014/main" id="{38AFDB54-63B1-436A-8641-3493307BF1FA}"/>
              </a:ext>
            </a:extLst>
          </p:cNvPr>
          <p:cNvSpPr/>
          <p:nvPr/>
        </p:nvSpPr>
        <p:spPr>
          <a:xfrm>
            <a:off x="0" y="374"/>
            <a:ext cx="5303520" cy="6857625"/>
          </a:xfrm>
          <a:prstGeom prst="rect">
            <a:avLst/>
          </a:prstGeom>
          <a:solidFill>
            <a:srgbClr val="8C8D86"/>
          </a:solidFill>
          <a:ln cap="flat">
            <a:noFill/>
            <a:prstDash val="solid"/>
          </a:ln>
        </p:spPr>
        <p:txBody>
          <a:bodyPr lIns="0" tIns="0" rIns="0" bIns="0"/>
          <a:lstStyle/>
          <a:p>
            <a:endParaRPr lang="el-GR"/>
          </a:p>
        </p:txBody>
      </p:sp>
      <p:sp>
        <p:nvSpPr>
          <p:cNvPr id="3" name="Title 1">
            <a:extLst>
              <a:ext uri="{FF2B5EF4-FFF2-40B4-BE49-F238E27FC236}">
                <a16:creationId xmlns:a16="http://schemas.microsoft.com/office/drawing/2014/main" id="{BF95362A-47BB-458B-BEDE-F86FBB44EA40}"/>
              </a:ext>
            </a:extLst>
          </p:cNvPr>
          <p:cNvSpPr txBox="1">
            <a:spLocks noGrp="1"/>
          </p:cNvSpPr>
          <p:nvPr>
            <p:ph type="title"/>
          </p:nvPr>
        </p:nvSpPr>
        <p:spPr>
          <a:xfrm>
            <a:off x="723903" y="685800"/>
            <a:ext cx="3855723" cy="2157883"/>
          </a:xfrm>
        </p:spPr>
        <p:txBody>
          <a:bodyPr>
            <a:noAutofit/>
          </a:bodyPr>
          <a:lstStyle>
            <a:lvl1pPr>
              <a:lnSpc>
                <a:spcPct val="84000"/>
              </a:lnSpc>
              <a:defRPr sz="4800"/>
            </a:lvl1pPr>
          </a:lstStyle>
          <a:p>
            <a:pPr lvl="0"/>
            <a:r>
              <a:rPr lang="el-GR"/>
              <a:t>Κάντε κλικ για να επεξεργαστείτε τον τίτλο υποδείγματος</a:t>
            </a:r>
            <a:endParaRPr lang="en-US"/>
          </a:p>
        </p:txBody>
      </p:sp>
      <p:sp>
        <p:nvSpPr>
          <p:cNvPr id="4" name="Content Placeholder 2">
            <a:extLst>
              <a:ext uri="{FF2B5EF4-FFF2-40B4-BE49-F238E27FC236}">
                <a16:creationId xmlns:a16="http://schemas.microsoft.com/office/drawing/2014/main" id="{89779DE4-77DE-4F9F-AC86-795CD49E260B}"/>
              </a:ext>
            </a:extLst>
          </p:cNvPr>
          <p:cNvSpPr txBox="1">
            <a:spLocks noGrp="1"/>
          </p:cNvSpPr>
          <p:nvPr>
            <p:ph idx="1"/>
          </p:nvPr>
        </p:nvSpPr>
        <p:spPr>
          <a:xfrm>
            <a:off x="6256023" y="685800"/>
            <a:ext cx="5212080" cy="5175247"/>
          </a:xfrm>
        </p:spPr>
        <p:txBody>
          <a:bodyPr/>
          <a:lstStyle>
            <a:lvl1pPr>
              <a:defRPr/>
            </a:lvl1pPr>
            <a:lvl2pPr>
              <a:defRPr/>
            </a:lvl2pPr>
            <a:lvl3pPr>
              <a:defRPr/>
            </a:lvl3pPr>
            <a:lvl4pPr>
              <a:defRPr/>
            </a:lvl4pPr>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Text Placeholder 3">
            <a:extLst>
              <a:ext uri="{FF2B5EF4-FFF2-40B4-BE49-F238E27FC236}">
                <a16:creationId xmlns:a16="http://schemas.microsoft.com/office/drawing/2014/main" id="{3E0A0802-81E4-485B-87C2-39FB3EE7A95E}"/>
              </a:ext>
            </a:extLst>
          </p:cNvPr>
          <p:cNvSpPr txBox="1">
            <a:spLocks noGrp="1"/>
          </p:cNvSpPr>
          <p:nvPr>
            <p:ph type="body" idx="2"/>
          </p:nvPr>
        </p:nvSpPr>
        <p:spPr>
          <a:xfrm>
            <a:off x="723903" y="2856347"/>
            <a:ext cx="3855723" cy="3011055"/>
          </a:xfrm>
        </p:spPr>
        <p:txBody>
          <a:bodyPr/>
          <a:lstStyle>
            <a:lvl1pPr marL="0" indent="0">
              <a:lnSpc>
                <a:spcPct val="113000"/>
              </a:lnSpc>
              <a:spcBef>
                <a:spcPts val="0"/>
              </a:spcBef>
              <a:spcAft>
                <a:spcPts val="1500"/>
              </a:spcAft>
              <a:buNone/>
              <a:defRPr sz="1600"/>
            </a:lvl1pPr>
          </a:lstStyle>
          <a:p>
            <a:pPr lvl="0"/>
            <a:r>
              <a:rPr lang="el-GR"/>
              <a:t>Επεξεργασία στυλ υποδείγματος κειμένου</a:t>
            </a:r>
          </a:p>
        </p:txBody>
      </p:sp>
      <p:sp>
        <p:nvSpPr>
          <p:cNvPr id="6" name="Date Placeholder 4">
            <a:extLst>
              <a:ext uri="{FF2B5EF4-FFF2-40B4-BE49-F238E27FC236}">
                <a16:creationId xmlns:a16="http://schemas.microsoft.com/office/drawing/2014/main" id="{9C160824-42E7-4986-9609-E3B135EFF175}"/>
              </a:ext>
            </a:extLst>
          </p:cNvPr>
          <p:cNvSpPr txBox="1">
            <a:spLocks noGrp="1"/>
          </p:cNvSpPr>
          <p:nvPr>
            <p:ph type="dt" sz="half" idx="7"/>
          </p:nvPr>
        </p:nvSpPr>
        <p:spPr>
          <a:xfrm>
            <a:off x="723903" y="6453387"/>
            <a:ext cx="1204575" cy="404612"/>
          </a:xfrm>
        </p:spPr>
        <p:txBody>
          <a:bodyPr/>
          <a:lstStyle>
            <a:lvl1pPr>
              <a:defRPr/>
            </a:lvl1pPr>
          </a:lstStyle>
          <a:p>
            <a:pPr lvl="0"/>
            <a:fld id="{64841D09-2379-4015-888B-8DD49668D275}" type="datetime1">
              <a:rPr lang="el-GR"/>
              <a:pPr lvl="0"/>
              <a:t>8/4/2019</a:t>
            </a:fld>
            <a:endParaRPr lang="el-GR"/>
          </a:p>
        </p:txBody>
      </p:sp>
      <p:sp>
        <p:nvSpPr>
          <p:cNvPr id="7" name="Footer Placeholder 5">
            <a:extLst>
              <a:ext uri="{FF2B5EF4-FFF2-40B4-BE49-F238E27FC236}">
                <a16:creationId xmlns:a16="http://schemas.microsoft.com/office/drawing/2014/main" id="{B70AFEEF-8E6C-4C51-AB4A-DB10CC35FCBE}"/>
              </a:ext>
            </a:extLst>
          </p:cNvPr>
          <p:cNvSpPr txBox="1">
            <a:spLocks noGrp="1"/>
          </p:cNvSpPr>
          <p:nvPr>
            <p:ph type="ftr" sz="quarter" idx="9"/>
          </p:nvPr>
        </p:nvSpPr>
        <p:spPr>
          <a:xfrm>
            <a:off x="2205944" y="6453387"/>
            <a:ext cx="2373672" cy="404612"/>
          </a:xfrm>
        </p:spPr>
        <p:txBody>
          <a:bodyPr/>
          <a:lstStyle>
            <a:lvl1pPr>
              <a:defRPr/>
            </a:lvl1pPr>
          </a:lstStyle>
          <a:p>
            <a:pPr lvl="0"/>
            <a:endParaRPr lang="el-GR"/>
          </a:p>
        </p:txBody>
      </p:sp>
      <p:sp>
        <p:nvSpPr>
          <p:cNvPr id="8" name="Slide Number Placeholder 6">
            <a:extLst>
              <a:ext uri="{FF2B5EF4-FFF2-40B4-BE49-F238E27FC236}">
                <a16:creationId xmlns:a16="http://schemas.microsoft.com/office/drawing/2014/main" id="{8C22F077-5082-4283-8770-238629437A14}"/>
              </a:ext>
            </a:extLst>
          </p:cNvPr>
          <p:cNvSpPr txBox="1">
            <a:spLocks noGrp="1"/>
          </p:cNvSpPr>
          <p:nvPr>
            <p:ph type="sldNum" sz="quarter" idx="8"/>
          </p:nvPr>
        </p:nvSpPr>
        <p:spPr>
          <a:xfrm>
            <a:off x="9883136" y="6453387"/>
            <a:ext cx="1596295" cy="404612"/>
          </a:xfrm>
        </p:spPr>
        <p:txBody>
          <a:bodyPr/>
          <a:lstStyle>
            <a:lvl1pPr>
              <a:defRPr/>
            </a:lvl1pPr>
          </a:lstStyle>
          <a:p>
            <a:pPr lvl="0"/>
            <a:fld id="{C6FC4F5A-79D1-4495-B4F5-23FB95E420F5}" type="slidenum">
              <a:t>‹#›</a:t>
            </a:fld>
            <a:endParaRPr lang="el-GR"/>
          </a:p>
        </p:txBody>
      </p:sp>
      <p:sp>
        <p:nvSpPr>
          <p:cNvPr id="9" name="Rectangle 8" title="Divider Bar">
            <a:extLst>
              <a:ext uri="{FF2B5EF4-FFF2-40B4-BE49-F238E27FC236}">
                <a16:creationId xmlns:a16="http://schemas.microsoft.com/office/drawing/2014/main" id="{49A2FEAE-2EAC-4362-8530-8CBBAFD5A7E9}"/>
              </a:ext>
            </a:extLst>
          </p:cNvPr>
          <p:cNvSpPr/>
          <p:nvPr/>
        </p:nvSpPr>
        <p:spPr>
          <a:xfrm>
            <a:off x="5303520" y="374"/>
            <a:ext cx="228600" cy="6858000"/>
          </a:xfrm>
          <a:prstGeom prst="rect">
            <a:avLst/>
          </a:prstGeom>
          <a:solidFill>
            <a:srgbClr val="191B0E"/>
          </a:solidFill>
          <a:ln cap="flat">
            <a:noFill/>
            <a:prstDash val="solid"/>
          </a:ln>
        </p:spPr>
        <p:txBody>
          <a:bodyPr lIns="0" tIns="0" rIns="0" bIns="0"/>
          <a:lstStyle/>
          <a:p>
            <a:endParaRPr lang="el-GR"/>
          </a:p>
        </p:txBody>
      </p:sp>
    </p:spTree>
    <p:extLst>
      <p:ext uri="{BB962C8B-B14F-4D97-AF65-F5344CB8AC3E}">
        <p14:creationId xmlns:p14="http://schemas.microsoft.com/office/powerpoint/2010/main" val="1707558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Rectangle 7" title="Background Shape">
            <a:extLst>
              <a:ext uri="{FF2B5EF4-FFF2-40B4-BE49-F238E27FC236}">
                <a16:creationId xmlns:a16="http://schemas.microsoft.com/office/drawing/2014/main" id="{0DD06FC8-6C7B-4345-B18E-D6126A3A377E}"/>
              </a:ext>
            </a:extLst>
          </p:cNvPr>
          <p:cNvSpPr/>
          <p:nvPr/>
        </p:nvSpPr>
        <p:spPr>
          <a:xfrm>
            <a:off x="0" y="374"/>
            <a:ext cx="5303520" cy="6857625"/>
          </a:xfrm>
          <a:prstGeom prst="rect">
            <a:avLst/>
          </a:prstGeom>
          <a:solidFill>
            <a:srgbClr val="8C8D86"/>
          </a:solidFill>
          <a:ln cap="flat">
            <a:noFill/>
            <a:prstDash val="solid"/>
          </a:ln>
        </p:spPr>
        <p:txBody>
          <a:bodyPr lIns="0" tIns="0" rIns="0" bIns="0"/>
          <a:lstStyle/>
          <a:p>
            <a:endParaRPr lang="el-GR"/>
          </a:p>
        </p:txBody>
      </p:sp>
      <p:sp>
        <p:nvSpPr>
          <p:cNvPr id="3" name="Title 1">
            <a:extLst>
              <a:ext uri="{FF2B5EF4-FFF2-40B4-BE49-F238E27FC236}">
                <a16:creationId xmlns:a16="http://schemas.microsoft.com/office/drawing/2014/main" id="{36758B8D-F2FC-4782-BF5B-B23998CCFF20}"/>
              </a:ext>
            </a:extLst>
          </p:cNvPr>
          <p:cNvSpPr txBox="1">
            <a:spLocks noGrp="1"/>
          </p:cNvSpPr>
          <p:nvPr>
            <p:ph type="title"/>
          </p:nvPr>
        </p:nvSpPr>
        <p:spPr>
          <a:xfrm>
            <a:off x="723903" y="685800"/>
            <a:ext cx="3855723" cy="2157883"/>
          </a:xfrm>
        </p:spPr>
        <p:txBody>
          <a:bodyPr/>
          <a:lstStyle>
            <a:lvl1pPr>
              <a:lnSpc>
                <a:spcPct val="84000"/>
              </a:lnSpc>
              <a:defRPr sz="4800"/>
            </a:lvl1pPr>
          </a:lstStyle>
          <a:p>
            <a:pPr lvl="0"/>
            <a:r>
              <a:rPr lang="el-GR"/>
              <a:t>Κάντε κλικ για να επεξεργαστείτε τον τίτλο υποδείγματος</a:t>
            </a:r>
            <a:endParaRPr lang="en-US"/>
          </a:p>
        </p:txBody>
      </p:sp>
      <p:sp>
        <p:nvSpPr>
          <p:cNvPr id="4" name="Picture Placeholder 2">
            <a:extLst>
              <a:ext uri="{FF2B5EF4-FFF2-40B4-BE49-F238E27FC236}">
                <a16:creationId xmlns:a16="http://schemas.microsoft.com/office/drawing/2014/main" id="{A6C9602E-EF7B-4590-B6F5-ECDDBBD67279}"/>
              </a:ext>
            </a:extLst>
          </p:cNvPr>
          <p:cNvSpPr txBox="1">
            <a:spLocks noGrp="1"/>
          </p:cNvSpPr>
          <p:nvPr>
            <p:ph type="pic" idx="1"/>
          </p:nvPr>
        </p:nvSpPr>
        <p:spPr>
          <a:xfrm>
            <a:off x="5532120" y="0"/>
            <a:ext cx="6659876" cy="6858000"/>
          </a:xfrm>
        </p:spPr>
        <p:txBody>
          <a:bodyPr/>
          <a:lstStyle>
            <a:lvl1pPr marL="0" indent="0">
              <a:buNone/>
              <a:defRPr/>
            </a:lvl1pPr>
          </a:lstStyle>
          <a:p>
            <a:pPr lvl="0"/>
            <a:r>
              <a:rPr lang="el-GR"/>
              <a:t>Κάντε κλικ στο εικονίδιο για να προσθέσετε εικόνα</a:t>
            </a:r>
            <a:endParaRPr lang="en-US"/>
          </a:p>
        </p:txBody>
      </p:sp>
      <p:sp>
        <p:nvSpPr>
          <p:cNvPr id="5" name="Text Placeholder 3">
            <a:extLst>
              <a:ext uri="{FF2B5EF4-FFF2-40B4-BE49-F238E27FC236}">
                <a16:creationId xmlns:a16="http://schemas.microsoft.com/office/drawing/2014/main" id="{77199E0C-726E-43E1-B87E-3E2CB757B71F}"/>
              </a:ext>
            </a:extLst>
          </p:cNvPr>
          <p:cNvSpPr txBox="1">
            <a:spLocks noGrp="1"/>
          </p:cNvSpPr>
          <p:nvPr>
            <p:ph type="body" idx="2"/>
          </p:nvPr>
        </p:nvSpPr>
        <p:spPr>
          <a:xfrm>
            <a:off x="723903" y="2855963"/>
            <a:ext cx="3855723" cy="3011430"/>
          </a:xfrm>
        </p:spPr>
        <p:txBody>
          <a:bodyPr/>
          <a:lstStyle>
            <a:lvl1pPr marL="0" indent="0">
              <a:lnSpc>
                <a:spcPct val="113000"/>
              </a:lnSpc>
              <a:spcBef>
                <a:spcPts val="0"/>
              </a:spcBef>
              <a:spcAft>
                <a:spcPts val="1500"/>
              </a:spcAft>
              <a:buNone/>
              <a:defRPr sz="1600"/>
            </a:lvl1pPr>
          </a:lstStyle>
          <a:p>
            <a:pPr lvl="0"/>
            <a:r>
              <a:rPr lang="el-GR"/>
              <a:t>Επεξεργασία στυλ υποδείγματος κειμένου</a:t>
            </a:r>
          </a:p>
        </p:txBody>
      </p:sp>
      <p:sp>
        <p:nvSpPr>
          <p:cNvPr id="6" name="Date Placeholder 4">
            <a:extLst>
              <a:ext uri="{FF2B5EF4-FFF2-40B4-BE49-F238E27FC236}">
                <a16:creationId xmlns:a16="http://schemas.microsoft.com/office/drawing/2014/main" id="{9CF6F1EB-7CA8-4654-B6A2-4B124150608C}"/>
              </a:ext>
            </a:extLst>
          </p:cNvPr>
          <p:cNvSpPr txBox="1">
            <a:spLocks noGrp="1"/>
          </p:cNvSpPr>
          <p:nvPr>
            <p:ph type="dt" sz="half" idx="7"/>
          </p:nvPr>
        </p:nvSpPr>
        <p:spPr>
          <a:xfrm>
            <a:off x="723903" y="6453387"/>
            <a:ext cx="1204575" cy="404612"/>
          </a:xfrm>
        </p:spPr>
        <p:txBody>
          <a:bodyPr/>
          <a:lstStyle>
            <a:lvl1pPr>
              <a:defRPr/>
            </a:lvl1pPr>
          </a:lstStyle>
          <a:p>
            <a:pPr lvl="0"/>
            <a:fld id="{FE2E31B8-6E1E-41E2-B85A-E4072B3F15DA}" type="datetime1">
              <a:rPr lang="el-GR"/>
              <a:pPr lvl="0"/>
              <a:t>8/4/2019</a:t>
            </a:fld>
            <a:endParaRPr lang="el-GR"/>
          </a:p>
        </p:txBody>
      </p:sp>
      <p:sp>
        <p:nvSpPr>
          <p:cNvPr id="7" name="Footer Placeholder 5">
            <a:extLst>
              <a:ext uri="{FF2B5EF4-FFF2-40B4-BE49-F238E27FC236}">
                <a16:creationId xmlns:a16="http://schemas.microsoft.com/office/drawing/2014/main" id="{E3BE10DC-98C6-4EC1-A9D2-B32AB98E4136}"/>
              </a:ext>
            </a:extLst>
          </p:cNvPr>
          <p:cNvSpPr txBox="1">
            <a:spLocks noGrp="1"/>
          </p:cNvSpPr>
          <p:nvPr>
            <p:ph type="ftr" sz="quarter" idx="9"/>
          </p:nvPr>
        </p:nvSpPr>
        <p:spPr>
          <a:xfrm>
            <a:off x="2205944" y="6453387"/>
            <a:ext cx="2373672" cy="404612"/>
          </a:xfrm>
        </p:spPr>
        <p:txBody>
          <a:bodyPr/>
          <a:lstStyle>
            <a:lvl1pPr>
              <a:defRPr/>
            </a:lvl1pPr>
          </a:lstStyle>
          <a:p>
            <a:pPr lvl="0"/>
            <a:endParaRPr lang="el-GR"/>
          </a:p>
        </p:txBody>
      </p:sp>
      <p:sp>
        <p:nvSpPr>
          <p:cNvPr id="8" name="Slide Number Placeholder 6">
            <a:extLst>
              <a:ext uri="{FF2B5EF4-FFF2-40B4-BE49-F238E27FC236}">
                <a16:creationId xmlns:a16="http://schemas.microsoft.com/office/drawing/2014/main" id="{A7FC2933-9578-49D2-8FFF-27391F647C7C}"/>
              </a:ext>
            </a:extLst>
          </p:cNvPr>
          <p:cNvSpPr txBox="1">
            <a:spLocks noGrp="1"/>
          </p:cNvSpPr>
          <p:nvPr>
            <p:ph type="sldNum" sz="quarter" idx="8"/>
          </p:nvPr>
        </p:nvSpPr>
        <p:spPr>
          <a:xfrm>
            <a:off x="9883136" y="6453387"/>
            <a:ext cx="1596295" cy="404612"/>
          </a:xfrm>
        </p:spPr>
        <p:txBody>
          <a:bodyPr/>
          <a:lstStyle>
            <a:lvl1pPr>
              <a:defRPr/>
            </a:lvl1pPr>
          </a:lstStyle>
          <a:p>
            <a:pPr lvl="0"/>
            <a:fld id="{D2B74804-1F18-48F9-A00E-8FF1F285D88B}" type="slidenum">
              <a:t>‹#›</a:t>
            </a:fld>
            <a:endParaRPr lang="el-GR"/>
          </a:p>
        </p:txBody>
      </p:sp>
      <p:sp>
        <p:nvSpPr>
          <p:cNvPr id="9" name="Rectangle 8" title="Divider Bar">
            <a:extLst>
              <a:ext uri="{FF2B5EF4-FFF2-40B4-BE49-F238E27FC236}">
                <a16:creationId xmlns:a16="http://schemas.microsoft.com/office/drawing/2014/main" id="{8D277939-B9DA-4E6C-998C-3E295726D9BF}"/>
              </a:ext>
            </a:extLst>
          </p:cNvPr>
          <p:cNvSpPr/>
          <p:nvPr/>
        </p:nvSpPr>
        <p:spPr>
          <a:xfrm>
            <a:off x="5303520" y="374"/>
            <a:ext cx="228600" cy="6858000"/>
          </a:xfrm>
          <a:prstGeom prst="rect">
            <a:avLst/>
          </a:prstGeom>
          <a:solidFill>
            <a:srgbClr val="191B0E"/>
          </a:solidFill>
          <a:ln cap="flat">
            <a:noFill/>
            <a:prstDash val="solid"/>
          </a:ln>
        </p:spPr>
        <p:txBody>
          <a:bodyPr lIns="0" tIns="0" rIns="0" bIns="0"/>
          <a:lstStyle/>
          <a:p>
            <a:endParaRPr lang="el-GR"/>
          </a:p>
        </p:txBody>
      </p:sp>
    </p:spTree>
    <p:extLst>
      <p:ext uri="{BB962C8B-B14F-4D97-AF65-F5344CB8AC3E}">
        <p14:creationId xmlns:p14="http://schemas.microsoft.com/office/powerpoint/2010/main" val="110385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6D195-987B-4972-94A1-27E3936527CF}"/>
              </a:ext>
            </a:extLst>
          </p:cNvPr>
          <p:cNvSpPr txBox="1">
            <a:spLocks noGrp="1"/>
          </p:cNvSpPr>
          <p:nvPr>
            <p:ph type="title"/>
          </p:nvPr>
        </p:nvSpPr>
        <p:spPr>
          <a:xfrm>
            <a:off x="1371600" y="685800"/>
            <a:ext cx="9601200" cy="1485900"/>
          </a:xfrm>
          <a:prstGeom prst="rect">
            <a:avLst/>
          </a:prstGeom>
          <a:noFill/>
          <a:ln>
            <a:noFill/>
          </a:ln>
        </p:spPr>
        <p:txBody>
          <a:bodyPr vert="horz" wrap="square" lIns="91440" tIns="45720" rIns="91440" bIns="45720" anchor="t" anchorCtr="0" compatLnSpc="1">
            <a:normAutofit/>
          </a:body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8996F6E2-F42A-4710-8C55-33556DB3CB88}"/>
              </a:ext>
            </a:extLst>
          </p:cNvPr>
          <p:cNvSpPr txBox="1">
            <a:spLocks noGrp="1"/>
          </p:cNvSpPr>
          <p:nvPr>
            <p:ph type="body" idx="1"/>
          </p:nvPr>
        </p:nvSpPr>
        <p:spPr>
          <a:xfrm>
            <a:off x="1371600" y="2286000"/>
            <a:ext cx="9601200" cy="3581403"/>
          </a:xfrm>
          <a:prstGeom prst="rect">
            <a:avLst/>
          </a:prstGeom>
          <a:noFill/>
          <a:ln>
            <a:noFill/>
          </a:ln>
        </p:spPr>
        <p:txBody>
          <a:bodyPr vert="horz" wrap="square" lIns="91440" tIns="45720" rIns="91440" bIns="45720" anchor="t" anchorCtr="0" compatLnSpc="1">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a:extLst>
              <a:ext uri="{FF2B5EF4-FFF2-40B4-BE49-F238E27FC236}">
                <a16:creationId xmlns:a16="http://schemas.microsoft.com/office/drawing/2014/main" id="{54E6B112-B68C-4AEA-8583-99201FC2C46F}"/>
              </a:ext>
            </a:extLst>
          </p:cNvPr>
          <p:cNvSpPr txBox="1">
            <a:spLocks noGrp="1"/>
          </p:cNvSpPr>
          <p:nvPr>
            <p:ph type="dt" sz="half" idx="2"/>
          </p:nvPr>
        </p:nvSpPr>
        <p:spPr>
          <a:xfrm>
            <a:off x="1390646" y="6453387"/>
            <a:ext cx="1204575" cy="40461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l-GR" sz="1200" b="0" i="0" u="none" strike="noStrike" kern="1200" cap="none" spc="0" baseline="0">
                <a:solidFill>
                  <a:srgbClr val="191B0E"/>
                </a:solidFill>
                <a:uFillTx/>
                <a:latin typeface="Franklin Gothic Book"/>
              </a:defRPr>
            </a:lvl1pPr>
          </a:lstStyle>
          <a:p>
            <a:pPr lvl="0"/>
            <a:fld id="{69179928-C71F-4C9A-A028-58600ACF6A8D}" type="datetime1">
              <a:rPr lang="el-GR"/>
              <a:pPr lvl="0"/>
              <a:t>8/4/2019</a:t>
            </a:fld>
            <a:endParaRPr lang="el-GR"/>
          </a:p>
        </p:txBody>
      </p:sp>
      <p:sp>
        <p:nvSpPr>
          <p:cNvPr id="5" name="Footer Placeholder 4">
            <a:extLst>
              <a:ext uri="{FF2B5EF4-FFF2-40B4-BE49-F238E27FC236}">
                <a16:creationId xmlns:a16="http://schemas.microsoft.com/office/drawing/2014/main" id="{2D111816-F04B-44D3-89CB-0E23E2BF2FE7}"/>
              </a:ext>
            </a:extLst>
          </p:cNvPr>
          <p:cNvSpPr txBox="1">
            <a:spLocks noGrp="1"/>
          </p:cNvSpPr>
          <p:nvPr>
            <p:ph type="ftr" sz="quarter" idx="3"/>
          </p:nvPr>
        </p:nvSpPr>
        <p:spPr>
          <a:xfrm>
            <a:off x="2893563" y="6453387"/>
            <a:ext cx="6280830" cy="40461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l-GR" sz="1200" b="0" i="0" u="none" strike="noStrike" kern="1200" cap="none" spc="0" baseline="0">
                <a:solidFill>
                  <a:srgbClr val="191B0E"/>
                </a:solidFill>
                <a:uFillTx/>
                <a:latin typeface="Franklin Gothic Book"/>
              </a:defRPr>
            </a:lvl1pPr>
          </a:lstStyle>
          <a:p>
            <a:pPr lvl="0"/>
            <a:endParaRPr lang="el-GR"/>
          </a:p>
        </p:txBody>
      </p:sp>
      <p:sp>
        <p:nvSpPr>
          <p:cNvPr id="6" name="Slide Number Placeholder 5">
            <a:extLst>
              <a:ext uri="{FF2B5EF4-FFF2-40B4-BE49-F238E27FC236}">
                <a16:creationId xmlns:a16="http://schemas.microsoft.com/office/drawing/2014/main" id="{E540DD9C-024D-4BB0-947A-F427A5A241A3}"/>
              </a:ext>
            </a:extLst>
          </p:cNvPr>
          <p:cNvSpPr txBox="1">
            <a:spLocks noGrp="1"/>
          </p:cNvSpPr>
          <p:nvPr>
            <p:ph type="sldNum" sz="quarter" idx="4"/>
          </p:nvPr>
        </p:nvSpPr>
        <p:spPr>
          <a:xfrm>
            <a:off x="9472735" y="6453387"/>
            <a:ext cx="1596295" cy="404612"/>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l-GR" sz="1200" b="0" i="0" u="none" strike="noStrike" kern="1200" cap="none" spc="0" baseline="0">
                <a:solidFill>
                  <a:srgbClr val="191B0E"/>
                </a:solidFill>
                <a:uFillTx/>
                <a:latin typeface="Franklin Gothic Book"/>
              </a:defRPr>
            </a:lvl1pPr>
          </a:lstStyle>
          <a:p>
            <a:pPr lvl="0"/>
            <a:fld id="{32947B80-729B-442D-8D4E-3B04AE991FE6}" type="slidenum">
              <a:t>‹#›</a:t>
            </a:fld>
            <a:endParaRPr lang="el-GR"/>
          </a:p>
        </p:txBody>
      </p:sp>
      <p:sp>
        <p:nvSpPr>
          <p:cNvPr id="7" name="Rectangle 8" title="Side bar">
            <a:extLst>
              <a:ext uri="{FF2B5EF4-FFF2-40B4-BE49-F238E27FC236}">
                <a16:creationId xmlns:a16="http://schemas.microsoft.com/office/drawing/2014/main" id="{A549D042-E907-4B7E-BB66-C7F4096CDE60}"/>
              </a:ext>
            </a:extLst>
          </p:cNvPr>
          <p:cNvSpPr/>
          <p:nvPr/>
        </p:nvSpPr>
        <p:spPr>
          <a:xfrm>
            <a:off x="478094" y="374"/>
            <a:ext cx="228600" cy="6858000"/>
          </a:xfrm>
          <a:prstGeom prst="rect">
            <a:avLst/>
          </a:prstGeom>
          <a:solidFill>
            <a:srgbClr val="191B0E"/>
          </a:solidFill>
          <a:ln cap="flat">
            <a:noFill/>
            <a:prstDash val="solid"/>
          </a:ln>
        </p:spPr>
        <p:txBody>
          <a:bodyPr lIns="0" tIns="0" rIns="0" bIns="0"/>
          <a:lstStyle/>
          <a:p>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9000"/>
        </a:lnSpc>
        <a:spcBef>
          <a:spcPts val="0"/>
        </a:spcBef>
        <a:spcAft>
          <a:spcPts val="0"/>
        </a:spcAft>
        <a:buNone/>
        <a:tabLst/>
        <a:defRPr lang="el-GR" sz="4400" b="0" i="0" u="none" strike="noStrike" kern="1200" cap="none" spc="0" baseline="0">
          <a:solidFill>
            <a:srgbClr val="191B0E"/>
          </a:solidFill>
          <a:uFillTx/>
          <a:latin typeface="Franklin Gothic Book"/>
        </a:defRPr>
      </a:lvl1pPr>
    </p:titleStyle>
    <p:bodyStyle>
      <a:lvl1pPr marL="384048" marR="0" lvl="0" indent="-384048" algn="l" defTabSz="914400" rtl="0" fontAlgn="auto" hangingPunct="1">
        <a:lnSpc>
          <a:spcPct val="94000"/>
        </a:lnSpc>
        <a:spcBef>
          <a:spcPts val="1000"/>
        </a:spcBef>
        <a:spcAft>
          <a:spcPts val="200"/>
        </a:spcAft>
        <a:buSzPct val="100000"/>
        <a:buFont typeface="Franklin Gothic Book" pitchFamily="34"/>
        <a:buChar char="■"/>
        <a:tabLst/>
        <a:defRPr lang="el-GR" sz="2000" b="0" i="0" u="none" strike="noStrike" kern="1200" cap="none" spc="0" baseline="0">
          <a:solidFill>
            <a:srgbClr val="191B0E"/>
          </a:solidFill>
          <a:uFillTx/>
          <a:latin typeface="Franklin Gothic Book"/>
        </a:defRPr>
      </a:lvl1pPr>
      <a:lvl2pPr marL="914400" marR="0" lvl="1" indent="-384048" algn="l" defTabSz="914400" rtl="0" fontAlgn="auto" hangingPunct="1">
        <a:lnSpc>
          <a:spcPct val="94000"/>
        </a:lnSpc>
        <a:spcBef>
          <a:spcPts val="500"/>
        </a:spcBef>
        <a:spcAft>
          <a:spcPts val="200"/>
        </a:spcAft>
        <a:buSzPct val="100000"/>
        <a:buFont typeface="Franklin Gothic Book" pitchFamily="34"/>
        <a:buChar char="–"/>
        <a:tabLst/>
        <a:defRPr lang="el-GR" sz="2000" b="0" i="1" u="none" strike="noStrike" kern="1200" cap="none" spc="0" baseline="0">
          <a:solidFill>
            <a:srgbClr val="191B0E"/>
          </a:solidFill>
          <a:uFillTx/>
          <a:latin typeface="Franklin Gothic Book"/>
        </a:defRPr>
      </a:lvl2pPr>
      <a:lvl3pPr marL="1371600" marR="0" lvl="2" indent="-384048" algn="l" defTabSz="914400" rtl="0" fontAlgn="auto" hangingPunct="1">
        <a:lnSpc>
          <a:spcPct val="94000"/>
        </a:lnSpc>
        <a:spcBef>
          <a:spcPts val="500"/>
        </a:spcBef>
        <a:spcAft>
          <a:spcPts val="200"/>
        </a:spcAft>
        <a:buSzPct val="100000"/>
        <a:buFont typeface="Franklin Gothic Book" pitchFamily="34"/>
        <a:buChar char="■"/>
        <a:tabLst/>
        <a:defRPr lang="el-GR" sz="1800" b="0" i="0" u="none" strike="noStrike" kern="1200" cap="none" spc="0" baseline="0">
          <a:solidFill>
            <a:srgbClr val="191B0E"/>
          </a:solidFill>
          <a:uFillTx/>
          <a:latin typeface="Franklin Gothic Book"/>
        </a:defRPr>
      </a:lvl3pPr>
      <a:lvl4pPr marL="1828800" marR="0" lvl="3" indent="-384048" algn="l" defTabSz="914400" rtl="0" fontAlgn="auto" hangingPunct="1">
        <a:lnSpc>
          <a:spcPct val="94000"/>
        </a:lnSpc>
        <a:spcBef>
          <a:spcPts val="500"/>
        </a:spcBef>
        <a:spcAft>
          <a:spcPts val="200"/>
        </a:spcAft>
        <a:buSzPct val="100000"/>
        <a:buFont typeface="Franklin Gothic Book" pitchFamily="34"/>
        <a:buChar char="–"/>
        <a:tabLst/>
        <a:defRPr lang="el-GR" sz="1800" b="0" i="1" u="none" strike="noStrike" kern="1200" cap="none" spc="0" baseline="0">
          <a:solidFill>
            <a:srgbClr val="191B0E"/>
          </a:solidFill>
          <a:uFillTx/>
          <a:latin typeface="Franklin Gothic Book"/>
        </a:defRPr>
      </a:lvl4pPr>
      <a:lvl5pPr marL="2286000" marR="0" lvl="4" indent="-384048" algn="l" defTabSz="914400" rtl="0" fontAlgn="auto" hangingPunct="1">
        <a:lnSpc>
          <a:spcPct val="94000"/>
        </a:lnSpc>
        <a:spcBef>
          <a:spcPts val="500"/>
        </a:spcBef>
        <a:spcAft>
          <a:spcPts val="200"/>
        </a:spcAft>
        <a:buSzPct val="100000"/>
        <a:buFont typeface="Franklin Gothic Book" pitchFamily="34"/>
        <a:buChar char="■"/>
        <a:tabLst/>
        <a:defRPr lang="el-GR" sz="1600" b="0" i="0" u="none" strike="noStrike" kern="1200" cap="none" spc="0" baseline="0">
          <a:solidFill>
            <a:srgbClr val="191B0E"/>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l.wikipedia.org/wiki/&#902;&#956;&#965;&#955;&#959;" TargetMode="External"/><Relationship Id="rId3" Type="http://schemas.openxmlformats.org/officeDocument/2006/relationships/hyperlink" Target="https://el.wikipedia.org/wiki/&#924;&#945;&#954;&#961;&#959;&#956;&#972;&#961;&#953;&#959;" TargetMode="External"/><Relationship Id="rId7" Type="http://schemas.openxmlformats.org/officeDocument/2006/relationships/hyperlink" Target="https://el.wikipedia.org/wiki/&#922;&#945;&#959;&#965;&#964;&#963;&#959;&#973;&#954;" TargetMode="External"/><Relationship Id="rId2" Type="http://schemas.openxmlformats.org/officeDocument/2006/relationships/hyperlink" Target="https://el.wikipedia.org/wiki/&#935;&#951;&#956;&#953;&#954;&#941;&#962;_&#949;&#957;&#974;&#963;&#949;&#953;&#962;" TargetMode="External"/><Relationship Id="rId1" Type="http://schemas.openxmlformats.org/officeDocument/2006/relationships/slideLayout" Target="../slideLayouts/slideLayout2.xml"/><Relationship Id="rId6" Type="http://schemas.openxmlformats.org/officeDocument/2006/relationships/hyperlink" Target="https://el.wikipedia.org/wiki/DNA" TargetMode="External"/><Relationship Id="rId11" Type="http://schemas.openxmlformats.org/officeDocument/2006/relationships/hyperlink" Target="https://el.wikipedia.org/wiki/&#928;&#955;&#945;&#963;&#964;&#953;&#954;&#972;" TargetMode="External"/><Relationship Id="rId5" Type="http://schemas.openxmlformats.org/officeDocument/2006/relationships/hyperlink" Target="https://el.wikipedia.org/wiki/&#928;&#959;&#955;&#965;&#956;&#949;&#961;&#953;&#963;&#956;&#972;&#962;" TargetMode="External"/><Relationship Id="rId10" Type="http://schemas.openxmlformats.org/officeDocument/2006/relationships/hyperlink" Target="https://el.wikipedia.org/wiki/&#928;&#961;&#969;&#964;&#949;&#912;&#957;&#949;&#962;" TargetMode="External"/><Relationship Id="rId4" Type="http://schemas.openxmlformats.org/officeDocument/2006/relationships/hyperlink" Target="https://el.wikipedia.org/wiki/&#935;&#951;&#956;&#953;&#954;&#942;_&#945;&#957;&#964;&#943;&#948;&#961;&#945;&#963;&#951;" TargetMode="External"/><Relationship Id="rId9" Type="http://schemas.openxmlformats.org/officeDocument/2006/relationships/hyperlink" Target="https://el.wikipedia.org/wiki/&#922;&#965;&#964;&#964;&#945;&#961;&#943;&#957;&#95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s://el.wikipedia.org/wiki/%CE%9C%CF%8C%CF%81%CE%B9%CE%BF" TargetMode="External"/><Relationship Id="rId7" Type="http://schemas.openxmlformats.org/officeDocument/2006/relationships/image" Target="../media/image22.png"/><Relationship Id="rId2" Type="http://schemas.openxmlformats.org/officeDocument/2006/relationships/hyperlink" Target="https://el.wikipedia.org/wiki/%CE%A0%CE%BF%CE%BB%CF%85%CF%83%CE%B1%CE%BA%CF%87%CE%B1%CF%81%CE%AF%CF%84%CE%B7%CF%82" TargetMode="External"/><Relationship Id="rId1" Type="http://schemas.openxmlformats.org/officeDocument/2006/relationships/slideLayout" Target="../slideLayouts/slideLayout2.xml"/><Relationship Id="rId6" Type="http://schemas.openxmlformats.org/officeDocument/2006/relationships/hyperlink" Target="https://el.wikipedia.org/wiki/%CE%91%CE%BC%CF%85%CE%BB%CE%BF%CF%80%CE%B7%CE%BA%CF%84%CE%AF%CE%BD%CE%B7" TargetMode="External"/><Relationship Id="rId5" Type="http://schemas.openxmlformats.org/officeDocument/2006/relationships/hyperlink" Target="https://el.wikipedia.org/wiki/%CE%91%CE%BC%CF%85%CE%BB%CF%8C%CE%B6%CE%B7" TargetMode="External"/><Relationship Id="rId4" Type="http://schemas.openxmlformats.org/officeDocument/2006/relationships/hyperlink" Target="https://el.wikipedia.org/wiki/%CE%93%CE%BB%CF%85%CE%BA%CF%8C%CE%B6%CE%B7" TargetMode="External"/><Relationship Id="rId9"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8" Type="http://schemas.openxmlformats.org/officeDocument/2006/relationships/hyperlink" Target="https://el.wikipedia.org/wiki/%CE%9A%CF%85%CF%84%CF%84%CE%B1%CF%81%CE%B9%CE%BA%CF%8C_%CF%84%CE%BF%CE%AF%CF%87%CF%89%CE%BC%CE%B1" TargetMode="External"/><Relationship Id="rId3" Type="http://schemas.openxmlformats.org/officeDocument/2006/relationships/hyperlink" Target="https://el.wikipedia.org/wiki/%CE%9C%CF%8C%CF%81%CE%B9%CE%BF" TargetMode="External"/><Relationship Id="rId7" Type="http://schemas.openxmlformats.org/officeDocument/2006/relationships/hyperlink" Target="https://el.wikipedia.org/wiki/%CE%A6%CF%85%CF%84%CF%8C" TargetMode="External"/><Relationship Id="rId2" Type="http://schemas.openxmlformats.org/officeDocument/2006/relationships/hyperlink" Target="https://el.wikipedia.org/wiki/%CE%A0%CE%BF%CE%BB%CF%85%CF%83%CE%B1%CE%BA%CF%87%CE%B1%CF%81%CE%AF%CF%84%CE%B7%CF%82" TargetMode="External"/><Relationship Id="rId1" Type="http://schemas.openxmlformats.org/officeDocument/2006/relationships/slideLayout" Target="../slideLayouts/slideLayout2.xml"/><Relationship Id="rId6" Type="http://schemas.openxmlformats.org/officeDocument/2006/relationships/hyperlink" Target="https://el.wikipedia.org/wiki/%CE%9F%CF%81%CE%B3%CE%B1%CE%BD%CE%B9%CE%BA%CE%AE_%CE%AD%CE%BD%CF%89%CF%83%CE%B7" TargetMode="External"/><Relationship Id="rId11" Type="http://schemas.openxmlformats.org/officeDocument/2006/relationships/image" Target="../media/image28.png"/><Relationship Id="rId5" Type="http://schemas.openxmlformats.org/officeDocument/2006/relationships/hyperlink" Target="https://el.wikipedia.org/wiki/%CE%9A%CF%85%CF%84%CF%84%CE%B1%CF%81%CE%AF%CE%BD%CE%B7#cite_note-1" TargetMode="External"/><Relationship Id="rId10" Type="http://schemas.openxmlformats.org/officeDocument/2006/relationships/hyperlink" Target="https://el.wikipedia.org/wiki/%CE%A5%CE%B4%CF%81%CE%BF%CE%B3%CF%8C%CE%BD%CE%BF" TargetMode="External"/><Relationship Id="rId4" Type="http://schemas.openxmlformats.org/officeDocument/2006/relationships/hyperlink" Target="https://el.wikipedia.org/wiki/%CE%93%CE%BB%CF%85%CE%BA%CF%8C%CE%B6%CE%B7" TargetMode="External"/><Relationship Id="rId9" Type="http://schemas.openxmlformats.org/officeDocument/2006/relationships/hyperlink" Target="https://el.wikipedia.org/w/index.php?title=%CE%A6%CF%85%CF%84%CE%B9%CE%BA%CE%AC_%CE%BA%CF%8D%CF%84%CF%84%CE%B1%CF%81%CE%B1&amp;action=edit&amp;redlink=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1302B-BF20-42A9-AB36-0422544F1223}"/>
              </a:ext>
            </a:extLst>
          </p:cNvPr>
          <p:cNvSpPr txBox="1">
            <a:spLocks noGrp="1"/>
          </p:cNvSpPr>
          <p:nvPr>
            <p:ph type="ctrTitle"/>
          </p:nvPr>
        </p:nvSpPr>
        <p:spPr/>
        <p:txBody>
          <a:bodyPr/>
          <a:lstStyle/>
          <a:p>
            <a:pPr lvl="0"/>
            <a:r>
              <a:rPr lang="el-GR"/>
              <a:t>ΟΡΓΑΝΙΚΗ ΧΗΜΕΙΑ ΔΕΑΠΤ		</a:t>
            </a:r>
          </a:p>
        </p:txBody>
      </p:sp>
      <p:sp>
        <p:nvSpPr>
          <p:cNvPr id="3" name="Υπότιτλος 2">
            <a:extLst>
              <a:ext uri="{FF2B5EF4-FFF2-40B4-BE49-F238E27FC236}">
                <a16:creationId xmlns:a16="http://schemas.microsoft.com/office/drawing/2014/main" id="{033BB7D0-890A-4A60-BA34-86EA4AA08349}"/>
              </a:ext>
            </a:extLst>
          </p:cNvPr>
          <p:cNvSpPr txBox="1">
            <a:spLocks noGrp="1"/>
          </p:cNvSpPr>
          <p:nvPr>
            <p:ph type="subTitle" idx="1"/>
          </p:nvPr>
        </p:nvSpPr>
        <p:spPr/>
        <p:txBody>
          <a:bodyPr/>
          <a:lstStyle/>
          <a:p>
            <a:pPr lvl="0"/>
            <a:r>
              <a:rPr lang="el-GR"/>
              <a:t>ΠΟΛΥΜΕΡΗ - ΒΙΟΠΟΛΥΜΕΡΗ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0B5E26B-48F2-40FC-BE4D-8B1CB82714C6}"/>
              </a:ext>
            </a:extLst>
          </p:cNvPr>
          <p:cNvSpPr>
            <a:spLocks noMove="1" noResize="1"/>
          </p:cNvSpPr>
          <p:nvPr/>
        </p:nvSpPr>
        <p:spPr>
          <a:xfrm>
            <a:off x="1036316" y="321731"/>
            <a:ext cx="10833948" cy="613165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3" name="Εικόνα 1">
            <a:extLst>
              <a:ext uri="{FF2B5EF4-FFF2-40B4-BE49-F238E27FC236}">
                <a16:creationId xmlns:a16="http://schemas.microsoft.com/office/drawing/2014/main" id="{1064ABDD-2CC7-45A3-8665-3A0728BF2852}"/>
              </a:ext>
            </a:extLst>
          </p:cNvPr>
          <p:cNvPicPr>
            <a:picLocks noChangeAspect="1"/>
          </p:cNvPicPr>
          <p:nvPr/>
        </p:nvPicPr>
        <p:blipFill>
          <a:blip r:embed="rId2"/>
          <a:stretch>
            <a:fillRect/>
          </a:stretch>
        </p:blipFill>
        <p:spPr>
          <a:xfrm>
            <a:off x="3145517" y="965194"/>
            <a:ext cx="6615546" cy="4844719"/>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rgbClr val="EFEDE3"/>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D569A523-84B8-40F9-9E73-1F118B5F1008}"/>
              </a:ext>
            </a:extLst>
          </p:cNvPr>
          <p:cNvSpPr>
            <a:spLocks noMove="1" noResize="1"/>
          </p:cNvSpPr>
          <p:nvPr/>
        </p:nvSpPr>
        <p:spPr>
          <a:xfrm>
            <a:off x="0" y="0"/>
            <a:ext cx="12191996" cy="6858000"/>
          </a:xfrm>
          <a:prstGeom prst="rect">
            <a:avLst/>
          </a:prstGeom>
          <a:solidFill>
            <a:srgbClr val="EFEDE3"/>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Freeform 6" title="Crop Mark">
            <a:extLst>
              <a:ext uri="{FF2B5EF4-FFF2-40B4-BE49-F238E27FC236}">
                <a16:creationId xmlns:a16="http://schemas.microsoft.com/office/drawing/2014/main" id="{2D7BE071-C4E9-42F7-B5D7-E81FC1B1F657}"/>
              </a:ext>
            </a:extLst>
          </p:cNvPr>
          <p:cNvSpPr>
            <a:spLocks noMove="1" noResize="1"/>
          </p:cNvSpPr>
          <p:nvPr/>
        </p:nvSpPr>
        <p:spPr>
          <a:xfrm>
            <a:off x="8038444" y="1749411"/>
            <a:ext cx="3275015" cy="4408486"/>
          </a:xfrm>
          <a:custGeom>
            <a:avLst/>
            <a:gdLst>
              <a:gd name="f0" fmla="val w"/>
              <a:gd name="f1" fmla="val h"/>
              <a:gd name="f2" fmla="val 0"/>
              <a:gd name="f3" fmla="val 4125"/>
              <a:gd name="f4" fmla="val 5554"/>
              <a:gd name="f5" fmla="val 3614"/>
              <a:gd name="f6" fmla="val 5074"/>
              <a:gd name="f7" fmla="*/ f0 1 4125"/>
              <a:gd name="f8" fmla="*/ f1 1 5554"/>
              <a:gd name="f9" fmla="val f2"/>
              <a:gd name="f10" fmla="val f3"/>
              <a:gd name="f11" fmla="val f4"/>
              <a:gd name="f12" fmla="+- f11 0 f9"/>
              <a:gd name="f13" fmla="+- f10 0 f9"/>
              <a:gd name="f14" fmla="*/ f13 1 4125"/>
              <a:gd name="f15" fmla="*/ f12 1 5554"/>
              <a:gd name="f16" fmla="*/ 0 1 f14"/>
              <a:gd name="f17" fmla="*/ f10 1 f14"/>
              <a:gd name="f18" fmla="*/ 0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125" h="5554">
                <a:moveTo>
                  <a:pt x="f5" y="f2"/>
                </a:moveTo>
                <a:lnTo>
                  <a:pt x="f3" y="f2"/>
                </a:lnTo>
                <a:lnTo>
                  <a:pt x="f3" y="f4"/>
                </a:lnTo>
                <a:lnTo>
                  <a:pt x="f2" y="f4"/>
                </a:lnTo>
                <a:lnTo>
                  <a:pt x="f2" y="f6"/>
                </a:lnTo>
                <a:lnTo>
                  <a:pt x="f5" y="f6"/>
                </a:lnTo>
                <a:lnTo>
                  <a:pt x="f5" y="f2"/>
                </a:lnTo>
                <a:close/>
              </a:path>
            </a:pathLst>
          </a:custGeom>
          <a:solidFill>
            <a:srgbClr val="191B0E"/>
          </a:solidFill>
          <a:ln cap="flat">
            <a:noFill/>
            <a:prstDash val="solid"/>
          </a:ln>
        </p:spPr>
        <p:txBody>
          <a:bodyPr lIns="0" tIns="0" rIns="0" bIns="0">
            <a:noAutofit/>
          </a:bodyPr>
          <a:lstStyle/>
          <a:p>
            <a:endParaRPr lang="el-GR"/>
          </a:p>
        </p:txBody>
      </p:sp>
      <p:sp>
        <p:nvSpPr>
          <p:cNvPr id="4" name="Rectangle 19">
            <a:extLst>
              <a:ext uri="{FF2B5EF4-FFF2-40B4-BE49-F238E27FC236}">
                <a16:creationId xmlns:a16="http://schemas.microsoft.com/office/drawing/2014/main" id="{21914E65-D13D-4B8B-AD46-570658C6D3BF}"/>
              </a:ext>
            </a:extLst>
          </p:cNvPr>
          <p:cNvSpPr>
            <a:spLocks noMove="1" noResize="1"/>
          </p:cNvSpPr>
          <p:nvPr/>
        </p:nvSpPr>
        <p:spPr>
          <a:xfrm>
            <a:off x="160870" y="160870"/>
            <a:ext cx="10908161" cy="5776859"/>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5" name="Εικόνα 1">
            <a:extLst>
              <a:ext uri="{FF2B5EF4-FFF2-40B4-BE49-F238E27FC236}">
                <a16:creationId xmlns:a16="http://schemas.microsoft.com/office/drawing/2014/main" id="{872F768D-8F6F-470B-AFF5-F857D42CE13B}"/>
              </a:ext>
            </a:extLst>
          </p:cNvPr>
          <p:cNvPicPr>
            <a:picLocks noChangeAspect="1"/>
          </p:cNvPicPr>
          <p:nvPr/>
        </p:nvPicPr>
        <p:blipFill>
          <a:blip r:embed="rId2"/>
          <a:stretch>
            <a:fillRect/>
          </a:stretch>
        </p:blipFill>
        <p:spPr>
          <a:xfrm>
            <a:off x="2180944" y="482602"/>
            <a:ext cx="6868003" cy="5133386"/>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FBD6225-F622-4CE3-99C7-3A7E90D8FA34}"/>
              </a:ext>
            </a:extLst>
          </p:cNvPr>
          <p:cNvSpPr>
            <a:spLocks noMove="1" noResize="1"/>
          </p:cNvSpPr>
          <p:nvPr/>
        </p:nvSpPr>
        <p:spPr>
          <a:xfrm>
            <a:off x="1036316" y="321731"/>
            <a:ext cx="10833948" cy="613165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3" name="Εικόνα 1">
            <a:extLst>
              <a:ext uri="{FF2B5EF4-FFF2-40B4-BE49-F238E27FC236}">
                <a16:creationId xmlns:a16="http://schemas.microsoft.com/office/drawing/2014/main" id="{7B3B6D14-9277-448A-928A-0AC32875606B}"/>
              </a:ext>
            </a:extLst>
          </p:cNvPr>
          <p:cNvPicPr>
            <a:picLocks noChangeAspect="1"/>
          </p:cNvPicPr>
          <p:nvPr/>
        </p:nvPicPr>
        <p:blipFill>
          <a:blip r:embed="rId2"/>
          <a:stretch>
            <a:fillRect/>
          </a:stretch>
        </p:blipFill>
        <p:spPr>
          <a:xfrm>
            <a:off x="3151214" y="965194"/>
            <a:ext cx="6604162" cy="4844719"/>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0544CC2-FB79-44E8-9BC6-0D84146CAFE0}"/>
              </a:ext>
            </a:extLst>
          </p:cNvPr>
          <p:cNvPicPr>
            <a:picLocks noChangeAspect="1"/>
          </p:cNvPicPr>
          <p:nvPr/>
        </p:nvPicPr>
        <p:blipFill>
          <a:blip r:embed="rId2"/>
          <a:stretch>
            <a:fillRect/>
          </a:stretch>
        </p:blipFill>
        <p:spPr>
          <a:xfrm>
            <a:off x="1817946" y="276953"/>
            <a:ext cx="8556113" cy="6304093"/>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4FB396A-E889-411A-A8B7-EEDB45016DE5}"/>
              </a:ext>
            </a:extLst>
          </p:cNvPr>
          <p:cNvPicPr>
            <a:picLocks noChangeAspect="1"/>
          </p:cNvPicPr>
          <p:nvPr/>
        </p:nvPicPr>
        <p:blipFill>
          <a:blip r:embed="rId2"/>
          <a:stretch>
            <a:fillRect/>
          </a:stretch>
        </p:blipFill>
        <p:spPr>
          <a:xfrm>
            <a:off x="1654606" y="455645"/>
            <a:ext cx="8223912" cy="5946708"/>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bg>
      <p:bgPr>
        <a:solidFill>
          <a:srgbClr val="EFEDE3"/>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15D2DC4-E31E-4500-9E11-52E4E1E50C54}"/>
              </a:ext>
            </a:extLst>
          </p:cNvPr>
          <p:cNvPicPr>
            <a:picLocks noChangeAspect="1"/>
          </p:cNvPicPr>
          <p:nvPr/>
        </p:nvPicPr>
        <p:blipFill>
          <a:blip r:embed="rId2"/>
          <a:stretch>
            <a:fillRect/>
          </a:stretch>
        </p:blipFill>
        <p:spPr>
          <a:xfrm>
            <a:off x="1031306" y="111072"/>
            <a:ext cx="10406192" cy="6610069"/>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1ABE93C-8335-4A56-82F1-4BD6E1964798}"/>
              </a:ext>
            </a:extLst>
          </p:cNvPr>
          <p:cNvPicPr>
            <a:picLocks noChangeAspect="1"/>
          </p:cNvPicPr>
          <p:nvPr/>
        </p:nvPicPr>
        <p:blipFill>
          <a:blip r:embed="rId2"/>
          <a:stretch>
            <a:fillRect/>
          </a:stretch>
        </p:blipFill>
        <p:spPr>
          <a:xfrm>
            <a:off x="1491157" y="216529"/>
            <a:ext cx="9481642" cy="6304193"/>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bg>
      <p:bgPr>
        <a:solidFill>
          <a:srgbClr val="EFEDE3"/>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5C2A44A-0EA8-4EED-B334-E0E2B47533EE}"/>
              </a:ext>
            </a:extLst>
          </p:cNvPr>
          <p:cNvPicPr>
            <a:picLocks noChangeAspect="1"/>
          </p:cNvPicPr>
          <p:nvPr/>
        </p:nvPicPr>
        <p:blipFill>
          <a:blip r:embed="rId2"/>
          <a:stretch>
            <a:fillRect/>
          </a:stretch>
        </p:blipFill>
        <p:spPr>
          <a:xfrm>
            <a:off x="1699576" y="421337"/>
            <a:ext cx="9303197" cy="6120454"/>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bg>
      <p:bgPr>
        <a:solidFill>
          <a:srgbClr val="EFEDE3"/>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B128E56-C179-489D-8C1B-EBCA236BA7D3}"/>
              </a:ext>
            </a:extLst>
          </p:cNvPr>
          <p:cNvPicPr>
            <a:picLocks noChangeAspect="1"/>
          </p:cNvPicPr>
          <p:nvPr/>
        </p:nvPicPr>
        <p:blipFill>
          <a:blip r:embed="rId2"/>
          <a:stretch>
            <a:fillRect/>
          </a:stretch>
        </p:blipFill>
        <p:spPr>
          <a:xfrm>
            <a:off x="1519696" y="115598"/>
            <a:ext cx="8793537" cy="6570183"/>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EC62F7E-1D6A-47B2-8007-06DA6E66A858}"/>
              </a:ext>
            </a:extLst>
          </p:cNvPr>
          <p:cNvPicPr>
            <a:picLocks noChangeAspect="1"/>
          </p:cNvPicPr>
          <p:nvPr/>
        </p:nvPicPr>
        <p:blipFill>
          <a:blip r:embed="rId2"/>
          <a:stretch>
            <a:fillRect/>
          </a:stretch>
        </p:blipFill>
        <p:spPr>
          <a:xfrm>
            <a:off x="1625346" y="208638"/>
            <a:ext cx="9287487" cy="6295552"/>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79ECB7-5F6A-4060-AC50-2C8BED5A0E86}"/>
              </a:ext>
            </a:extLst>
          </p:cNvPr>
          <p:cNvSpPr txBox="1">
            <a:spLocks noGrp="1"/>
          </p:cNvSpPr>
          <p:nvPr>
            <p:ph type="title"/>
          </p:nvPr>
        </p:nvSpPr>
        <p:spPr/>
        <p:txBody>
          <a:bodyPr/>
          <a:lstStyle/>
          <a:p>
            <a:pPr lvl="0"/>
            <a:r>
              <a:rPr lang="el-GR"/>
              <a:t>ΠΟΛΥΜΕΡΗ ΟΡΙΣΜΟΣ</a:t>
            </a:r>
          </a:p>
        </p:txBody>
      </p:sp>
      <p:sp>
        <p:nvSpPr>
          <p:cNvPr id="3" name="Θέση περιεχομένου 2">
            <a:extLst>
              <a:ext uri="{FF2B5EF4-FFF2-40B4-BE49-F238E27FC236}">
                <a16:creationId xmlns:a16="http://schemas.microsoft.com/office/drawing/2014/main" id="{CB93B984-CEAF-4513-AEDF-0552EC512FC3}"/>
              </a:ext>
            </a:extLst>
          </p:cNvPr>
          <p:cNvSpPr txBox="1">
            <a:spLocks noGrp="1"/>
          </p:cNvSpPr>
          <p:nvPr>
            <p:ph idx="1"/>
          </p:nvPr>
        </p:nvSpPr>
        <p:spPr>
          <a:xfrm>
            <a:off x="1219196" y="1761344"/>
            <a:ext cx="10218291" cy="4189753"/>
          </a:xfrm>
        </p:spPr>
        <p:txBody>
          <a:bodyPr/>
          <a:lstStyle/>
          <a:p>
            <a:pPr lvl="0">
              <a:lnSpc>
                <a:spcPct val="74000"/>
              </a:lnSpc>
            </a:pPr>
            <a:r>
              <a:rPr lang="el-GR" sz="2600" b="1"/>
              <a:t>Πολυμερή</a:t>
            </a:r>
            <a:r>
              <a:rPr lang="el-GR" sz="2600"/>
              <a:t> ονομάζονται οι </a:t>
            </a:r>
            <a:r>
              <a:rPr lang="el-GR" sz="2600">
                <a:hlinkClick r:id="rId2" tooltip="Χημικές ενώσεις"/>
              </a:rPr>
              <a:t>χημικές ενώσεις</a:t>
            </a:r>
            <a:r>
              <a:rPr lang="el-GR" sz="2600"/>
              <a:t> με μεγάλα μόρια, τα λεγόμενα </a:t>
            </a:r>
            <a:r>
              <a:rPr lang="el-GR" sz="2600">
                <a:hlinkClick r:id="rId3" tooltip="Μακρομόριο"/>
              </a:rPr>
              <a:t>μακρομόρια</a:t>
            </a:r>
            <a:r>
              <a:rPr lang="el-GR" sz="2600"/>
              <a:t>, που σχηματίζονται από τη σύνδεση πολλών όμοιων μικρών μορίων, που λέγονται "μονομερή". Τα πολυμερή προκύπτουν από τη </a:t>
            </a:r>
            <a:r>
              <a:rPr lang="el-GR" sz="2600">
                <a:hlinkClick r:id="rId4" tooltip="Χημική αντίδραση"/>
              </a:rPr>
              <a:t>χημική αντίδραση</a:t>
            </a:r>
            <a:r>
              <a:rPr lang="el-GR" sz="2600"/>
              <a:t> των μονομερών, που ονομάζεται </a:t>
            </a:r>
            <a:r>
              <a:rPr lang="el-GR" sz="2600">
                <a:hlinkClick r:id="rId5" tooltip="Πολυμερισμός"/>
              </a:rPr>
              <a:t>πολυμερισμός</a:t>
            </a:r>
            <a:r>
              <a:rPr lang="el-GR" sz="2600"/>
              <a:t>.</a:t>
            </a:r>
          </a:p>
          <a:p>
            <a:pPr lvl="0">
              <a:lnSpc>
                <a:spcPct val="74000"/>
              </a:lnSpc>
            </a:pPr>
            <a:r>
              <a:rPr lang="el-GR" sz="2600"/>
              <a:t>Όμως, προσοχή, καθώς δεν είναι όλα τα μακρομόρια πολυμερή, επειδή δεν αποτελούνται όλα τους από </a:t>
            </a:r>
            <a:r>
              <a:rPr lang="el-GR" sz="2600" i="1"/>
              <a:t>όμοια</a:t>
            </a:r>
            <a:r>
              <a:rPr lang="el-GR" sz="2600"/>
              <a:t> μόρια π.χ. τα λιπίδια ( πηγή: </a:t>
            </a:r>
          </a:p>
          <a:p>
            <a:pPr lvl="0">
              <a:lnSpc>
                <a:spcPct val="74000"/>
              </a:lnSpc>
            </a:pPr>
            <a:r>
              <a:rPr lang="el-GR" sz="2600"/>
              <a:t>Τα πολυμερή διακρίνονται εκ της προέλευσής τους σε "φυσικά πολυμερή" και "συνθετικά πολυμερή". Τέτοια φυσικά πολυμερή είναι για παράδειγμα το </a:t>
            </a:r>
            <a:r>
              <a:rPr lang="el-GR" sz="2600">
                <a:hlinkClick r:id="rId6" tooltip="DNA"/>
              </a:rPr>
              <a:t>DNA</a:t>
            </a:r>
            <a:r>
              <a:rPr lang="el-GR" sz="2600"/>
              <a:t>, το </a:t>
            </a:r>
            <a:r>
              <a:rPr lang="el-GR" sz="2600">
                <a:hlinkClick r:id="rId7" tooltip="Καουτσούκ"/>
              </a:rPr>
              <a:t>καουτσούκ</a:t>
            </a:r>
            <a:r>
              <a:rPr lang="el-GR" sz="2600"/>
              <a:t>, το </a:t>
            </a:r>
            <a:r>
              <a:rPr lang="el-GR" sz="2600">
                <a:hlinkClick r:id="rId8" tooltip="Άμυλο"/>
              </a:rPr>
              <a:t>άμυλο</a:t>
            </a:r>
            <a:r>
              <a:rPr lang="el-GR" sz="2600"/>
              <a:t>, η </a:t>
            </a:r>
            <a:r>
              <a:rPr lang="el-GR" sz="2600">
                <a:hlinkClick r:id="rId9" tooltip="Κυτταρίνη"/>
              </a:rPr>
              <a:t>κυτταρίνη</a:t>
            </a:r>
            <a:r>
              <a:rPr lang="el-GR" sz="2600"/>
              <a:t>, οι </a:t>
            </a:r>
            <a:r>
              <a:rPr lang="el-GR" sz="2600">
                <a:hlinkClick r:id="rId10" tooltip="Πρωτεΐνες"/>
              </a:rPr>
              <a:t>πρωτεΐνες</a:t>
            </a:r>
            <a:r>
              <a:rPr lang="el-GR" sz="2600"/>
              <a:t> κ.λπ., ενώ συνθετικά πολυμερή είναι τα </a:t>
            </a:r>
            <a:r>
              <a:rPr lang="el-GR" sz="2600">
                <a:hlinkClick r:id="rId11" tooltip="Πλαστικό"/>
              </a:rPr>
              <a:t>πλαστικά</a:t>
            </a:r>
            <a:r>
              <a:rPr lang="el-GR" sz="2600"/>
              <a:t>, οι εκρηκτικές ύλες, οι λευκαντικές ουσίες, τα σαπούνια κ.λπ.</a:t>
            </a:r>
          </a:p>
          <a:p>
            <a:pPr lvl="0">
              <a:lnSpc>
                <a:spcPct val="74000"/>
              </a:lnSpc>
            </a:pPr>
            <a:endParaRPr lang="el-GR"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CFDCF45-74E2-4B6B-9D1E-5167D021BA66}"/>
              </a:ext>
            </a:extLst>
          </p:cNvPr>
          <p:cNvPicPr>
            <a:picLocks noChangeAspect="1"/>
          </p:cNvPicPr>
          <p:nvPr/>
        </p:nvPicPr>
        <p:blipFill>
          <a:blip r:embed="rId2"/>
          <a:stretch>
            <a:fillRect/>
          </a:stretch>
        </p:blipFill>
        <p:spPr>
          <a:xfrm>
            <a:off x="1885748" y="174321"/>
            <a:ext cx="9581732" cy="6509366"/>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B1C2FBD-DD72-444B-87BC-3D6F6406E375}"/>
              </a:ext>
            </a:extLst>
          </p:cNvPr>
          <p:cNvPicPr>
            <a:picLocks noChangeAspect="1"/>
          </p:cNvPicPr>
          <p:nvPr/>
        </p:nvPicPr>
        <p:blipFill>
          <a:blip r:embed="rId2"/>
          <a:stretch>
            <a:fillRect/>
          </a:stretch>
        </p:blipFill>
        <p:spPr>
          <a:xfrm>
            <a:off x="1792662" y="299996"/>
            <a:ext cx="8955286" cy="6297966"/>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1FF43-C24B-4DC9-8045-2D7FAA1E24B9}"/>
              </a:ext>
            </a:extLst>
          </p:cNvPr>
          <p:cNvSpPr>
            <a:spLocks noGrp="1"/>
          </p:cNvSpPr>
          <p:nvPr>
            <p:ph type="title"/>
          </p:nvPr>
        </p:nvSpPr>
        <p:spPr>
          <a:xfrm>
            <a:off x="1391158" y="145185"/>
            <a:ext cx="9601200" cy="1485900"/>
          </a:xfrm>
        </p:spPr>
        <p:txBody>
          <a:bodyPr/>
          <a:lstStyle/>
          <a:p>
            <a:r>
              <a:rPr lang="el-GR" dirty="0"/>
              <a:t>ΒΙΟΠΟΛΥΜΕΡΗ</a:t>
            </a:r>
          </a:p>
        </p:txBody>
      </p:sp>
      <p:sp>
        <p:nvSpPr>
          <p:cNvPr id="3" name="Θέση περιεχομένου 2">
            <a:extLst>
              <a:ext uri="{FF2B5EF4-FFF2-40B4-BE49-F238E27FC236}">
                <a16:creationId xmlns:a16="http://schemas.microsoft.com/office/drawing/2014/main" id="{E7B016AA-5F05-43E6-983F-245861E5899E}"/>
              </a:ext>
            </a:extLst>
          </p:cNvPr>
          <p:cNvSpPr>
            <a:spLocks noGrp="1"/>
          </p:cNvSpPr>
          <p:nvPr>
            <p:ph idx="1"/>
          </p:nvPr>
        </p:nvSpPr>
        <p:spPr>
          <a:xfrm>
            <a:off x="1046825" y="784506"/>
            <a:ext cx="10511901" cy="2440991"/>
          </a:xfrm>
        </p:spPr>
        <p:txBody>
          <a:bodyPr/>
          <a:lstStyle/>
          <a:p>
            <a:r>
              <a:rPr lang="el-GR" dirty="0"/>
              <a:t>Το </a:t>
            </a:r>
            <a:r>
              <a:rPr lang="el-GR" b="1" dirty="0"/>
              <a:t>άμυλο</a:t>
            </a:r>
            <a:r>
              <a:rPr lang="el-GR" dirty="0"/>
              <a:t> είναι ένας από τους </a:t>
            </a:r>
            <a:r>
              <a:rPr lang="el-GR" dirty="0">
                <a:hlinkClick r:id="rId2" tooltip="Πολυσακχαρίτης"/>
              </a:rPr>
              <a:t>πολυσακχαρίτες</a:t>
            </a:r>
            <a:r>
              <a:rPr lang="el-GR" dirty="0"/>
              <a:t>. Αποτελείται από δεκάδες χιλιάδες </a:t>
            </a:r>
            <a:r>
              <a:rPr lang="el-GR" dirty="0">
                <a:hlinkClick r:id="rId3" tooltip="Μόριο"/>
              </a:rPr>
              <a:t>μόρια</a:t>
            </a:r>
            <a:r>
              <a:rPr lang="el-GR" dirty="0"/>
              <a:t> </a:t>
            </a:r>
            <a:r>
              <a:rPr lang="el-GR" dirty="0">
                <a:hlinkClick r:id="rId4" tooltip="Γλυκόζη"/>
              </a:rPr>
              <a:t>γλυκόζης</a:t>
            </a:r>
            <a:r>
              <a:rPr lang="el-GR" dirty="0"/>
              <a:t>, που ενώνονται με τον αποκαλούμενο "</a:t>
            </a:r>
            <a:r>
              <a:rPr lang="el-GR" dirty="0" err="1"/>
              <a:t>γλυκοζιτικό</a:t>
            </a:r>
            <a:r>
              <a:rPr lang="el-GR" dirty="0"/>
              <a:t> δεσμό" και σχηματίζουν σπειροειδή και διακλαδισμένη αλυσίδα. Συναντάται σε μορφή </a:t>
            </a:r>
            <a:r>
              <a:rPr lang="el-GR" dirty="0" err="1"/>
              <a:t>αμυλοκόκκων</a:t>
            </a:r>
            <a:r>
              <a:rPr lang="el-GR" dirty="0"/>
              <a:t> οι οποίοι περιλαμβάνουν την </a:t>
            </a:r>
            <a:r>
              <a:rPr lang="el-GR" dirty="0">
                <a:hlinkClick r:id="rId5" tooltip="Αμυλόζη"/>
              </a:rPr>
              <a:t>αμυλόζη</a:t>
            </a:r>
            <a:r>
              <a:rPr lang="el-GR" dirty="0"/>
              <a:t> (πολλά μόρια γλυκόζης σε ευθεία διάταξη) και την </a:t>
            </a:r>
            <a:r>
              <a:rPr lang="el-GR" dirty="0" err="1">
                <a:hlinkClick r:id="rId6" tooltip="Αμυλοπηκτίνη"/>
              </a:rPr>
              <a:t>αμυλοπηκτίνη</a:t>
            </a:r>
            <a:r>
              <a:rPr lang="el-GR" dirty="0"/>
              <a:t> (πολλά μόρια γλυκόζης σε διακλαδισμένη διάταξη). Το άμυλο αποτελεί αποταμιευτικό πολυσακχαρίτη των φυτών, και διασπώμενο αποδίδει μόρια γλυκόζης</a:t>
            </a:r>
            <a:r>
              <a:rPr lang="en-US" dirty="0"/>
              <a:t> </a:t>
            </a:r>
            <a:r>
              <a:rPr lang="el-GR" dirty="0"/>
              <a:t>τα οποία το φυτό χρησιμοποιεί ως μόρια για την παραγωγή ενέργειας.</a:t>
            </a:r>
          </a:p>
        </p:txBody>
      </p:sp>
      <p:pic>
        <p:nvPicPr>
          <p:cNvPr id="5" name="Εικόνα 4" descr="Εικόνα που περιέχει αντικείμενο&#10;&#10;Η περιγραφή δημιουργήθηκε με υψηλή αξιοπιστία">
            <a:extLst>
              <a:ext uri="{FF2B5EF4-FFF2-40B4-BE49-F238E27FC236}">
                <a16:creationId xmlns:a16="http://schemas.microsoft.com/office/drawing/2014/main" id="{129FC70E-7D77-4EB2-BBD1-C39C11623E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8897" y="3572063"/>
            <a:ext cx="1666319" cy="2262049"/>
          </a:xfrm>
          <a:prstGeom prst="rect">
            <a:avLst/>
          </a:prstGeom>
        </p:spPr>
      </p:pic>
      <p:pic>
        <p:nvPicPr>
          <p:cNvPr id="6" name="Εικόνα 5">
            <a:extLst>
              <a:ext uri="{FF2B5EF4-FFF2-40B4-BE49-F238E27FC236}">
                <a16:creationId xmlns:a16="http://schemas.microsoft.com/office/drawing/2014/main" id="{B0EF1DD1-DB5E-4B4F-B1DA-3CCCB2BD08A4}"/>
              </a:ext>
            </a:extLst>
          </p:cNvPr>
          <p:cNvPicPr>
            <a:picLocks noChangeAspect="1"/>
          </p:cNvPicPr>
          <p:nvPr/>
        </p:nvPicPr>
        <p:blipFill rotWithShape="1">
          <a:blip r:embed="rId8">
            <a:extLst>
              <a:ext uri="{28A0092B-C50C-407E-A947-70E740481C1C}">
                <a14:useLocalDpi xmlns:a14="http://schemas.microsoft.com/office/drawing/2010/main" val="0"/>
              </a:ext>
            </a:extLst>
          </a:blip>
          <a:srcRect b="19626"/>
          <a:stretch/>
        </p:blipFill>
        <p:spPr>
          <a:xfrm>
            <a:off x="4626216" y="3007382"/>
            <a:ext cx="6248400" cy="1714872"/>
          </a:xfrm>
          <a:prstGeom prst="rect">
            <a:avLst/>
          </a:prstGeom>
        </p:spPr>
      </p:pic>
      <p:pic>
        <p:nvPicPr>
          <p:cNvPr id="7" name="Εικόνα 6">
            <a:extLst>
              <a:ext uri="{FF2B5EF4-FFF2-40B4-BE49-F238E27FC236}">
                <a16:creationId xmlns:a16="http://schemas.microsoft.com/office/drawing/2014/main" id="{DC9FCD78-CFC1-4517-BCC9-E5B2A7632461}"/>
              </a:ext>
            </a:extLst>
          </p:cNvPr>
          <p:cNvPicPr>
            <a:picLocks noChangeAspect="1"/>
          </p:cNvPicPr>
          <p:nvPr/>
        </p:nvPicPr>
        <p:blipFill rotWithShape="1">
          <a:blip r:embed="rId9">
            <a:extLst>
              <a:ext uri="{28A0092B-C50C-407E-A947-70E740481C1C}">
                <a14:useLocalDpi xmlns:a14="http://schemas.microsoft.com/office/drawing/2010/main" val="0"/>
              </a:ext>
            </a:extLst>
          </a:blip>
          <a:srcRect t="12395" b="26660"/>
          <a:stretch/>
        </p:blipFill>
        <p:spPr>
          <a:xfrm>
            <a:off x="5033638" y="4997943"/>
            <a:ext cx="5433557" cy="1714872"/>
          </a:xfrm>
          <a:prstGeom prst="rect">
            <a:avLst/>
          </a:prstGeom>
        </p:spPr>
      </p:pic>
      <p:sp>
        <p:nvSpPr>
          <p:cNvPr id="8" name="TextBox 7">
            <a:extLst>
              <a:ext uri="{FF2B5EF4-FFF2-40B4-BE49-F238E27FC236}">
                <a16:creationId xmlns:a16="http://schemas.microsoft.com/office/drawing/2014/main" id="{A4A618F6-0C22-4D55-A19A-988231C6F6E2}"/>
              </a:ext>
            </a:extLst>
          </p:cNvPr>
          <p:cNvSpPr txBox="1"/>
          <p:nvPr/>
        </p:nvSpPr>
        <p:spPr>
          <a:xfrm>
            <a:off x="6587232" y="4421080"/>
            <a:ext cx="1553592" cy="369332"/>
          </a:xfrm>
          <a:prstGeom prst="rect">
            <a:avLst/>
          </a:prstGeom>
          <a:noFill/>
        </p:spPr>
        <p:txBody>
          <a:bodyPr wrap="square" rtlCol="0">
            <a:spAutoFit/>
          </a:bodyPr>
          <a:lstStyle/>
          <a:p>
            <a:pPr algn="ctr"/>
            <a:r>
              <a:rPr lang="el-GR" b="1" dirty="0"/>
              <a:t>αμυλόζη</a:t>
            </a:r>
          </a:p>
        </p:txBody>
      </p:sp>
      <p:sp>
        <p:nvSpPr>
          <p:cNvPr id="9" name="TextBox 8">
            <a:extLst>
              <a:ext uri="{FF2B5EF4-FFF2-40B4-BE49-F238E27FC236}">
                <a16:creationId xmlns:a16="http://schemas.microsoft.com/office/drawing/2014/main" id="{46AE123A-49CA-4D28-B5D2-82724B309FF0}"/>
              </a:ext>
            </a:extLst>
          </p:cNvPr>
          <p:cNvSpPr txBox="1"/>
          <p:nvPr/>
        </p:nvSpPr>
        <p:spPr>
          <a:xfrm>
            <a:off x="7750416" y="5150529"/>
            <a:ext cx="1553592" cy="369332"/>
          </a:xfrm>
          <a:prstGeom prst="rect">
            <a:avLst/>
          </a:prstGeom>
          <a:noFill/>
        </p:spPr>
        <p:txBody>
          <a:bodyPr wrap="square" rtlCol="0">
            <a:spAutoFit/>
          </a:bodyPr>
          <a:lstStyle/>
          <a:p>
            <a:pPr algn="ctr"/>
            <a:r>
              <a:rPr lang="el-GR" b="1" dirty="0" err="1"/>
              <a:t>αμυλοπυκτίνη</a:t>
            </a:r>
            <a:endParaRPr lang="el-GR" b="1" dirty="0"/>
          </a:p>
        </p:txBody>
      </p:sp>
    </p:spTree>
    <p:extLst>
      <p:ext uri="{BB962C8B-B14F-4D97-AF65-F5344CB8AC3E}">
        <p14:creationId xmlns:p14="http://schemas.microsoft.com/office/powerpoint/2010/main" val="126385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017908-A090-4C99-9C18-F67D936ED8AC}"/>
              </a:ext>
            </a:extLst>
          </p:cNvPr>
          <p:cNvSpPr>
            <a:spLocks noGrp="1"/>
          </p:cNvSpPr>
          <p:nvPr>
            <p:ph type="title"/>
          </p:nvPr>
        </p:nvSpPr>
        <p:spPr/>
        <p:txBody>
          <a:bodyPr/>
          <a:lstStyle/>
          <a:p>
            <a:r>
              <a:rPr lang="el-GR" dirty="0"/>
              <a:t>Εφαρμογές αμύλου</a:t>
            </a:r>
          </a:p>
        </p:txBody>
      </p:sp>
      <p:sp>
        <p:nvSpPr>
          <p:cNvPr id="3" name="Θέση περιεχομένου 2">
            <a:extLst>
              <a:ext uri="{FF2B5EF4-FFF2-40B4-BE49-F238E27FC236}">
                <a16:creationId xmlns:a16="http://schemas.microsoft.com/office/drawing/2014/main" id="{338D5E7D-C201-45C1-8EF1-006367CB15B6}"/>
              </a:ext>
            </a:extLst>
          </p:cNvPr>
          <p:cNvSpPr>
            <a:spLocks noGrp="1"/>
          </p:cNvSpPr>
          <p:nvPr>
            <p:ph idx="1"/>
          </p:nvPr>
        </p:nvSpPr>
        <p:spPr>
          <a:xfrm>
            <a:off x="1295400" y="2171700"/>
            <a:ext cx="9601200" cy="3581403"/>
          </a:xfrm>
        </p:spPr>
        <p:txBody>
          <a:bodyPr/>
          <a:lstStyle/>
          <a:p>
            <a:r>
              <a:rPr lang="el-GR" dirty="0"/>
              <a:t>Σακούλες συσκευασίας</a:t>
            </a:r>
          </a:p>
          <a:p>
            <a:endParaRPr lang="el-GR" dirty="0"/>
          </a:p>
          <a:p>
            <a:endParaRPr lang="el-GR" dirty="0"/>
          </a:p>
          <a:p>
            <a:endParaRPr lang="el-GR" dirty="0"/>
          </a:p>
          <a:p>
            <a:endParaRPr lang="el-GR" dirty="0"/>
          </a:p>
          <a:p>
            <a:endParaRPr lang="el-GR" dirty="0"/>
          </a:p>
          <a:p>
            <a:r>
              <a:rPr lang="el-GR" dirty="0"/>
              <a:t>Αγροτικές εφαρμογές</a:t>
            </a:r>
          </a:p>
        </p:txBody>
      </p:sp>
      <p:sp>
        <p:nvSpPr>
          <p:cNvPr id="4" name="AutoShape 2" descr="Αποτέλεσμα εικόνας για σακούλες συσκευασίας από άμυλο">
            <a:extLst>
              <a:ext uri="{FF2B5EF4-FFF2-40B4-BE49-F238E27FC236}">
                <a16:creationId xmlns:a16="http://schemas.microsoft.com/office/drawing/2014/main" id="{839AC9CF-36E0-4BBD-B81D-C499672F8561}"/>
              </a:ext>
            </a:extLst>
          </p:cNvPr>
          <p:cNvSpPr>
            <a:spLocks noChangeAspect="1" noChangeArrowheads="1"/>
          </p:cNvSpPr>
          <p:nvPr/>
        </p:nvSpPr>
        <p:spPr bwMode="auto">
          <a:xfrm>
            <a:off x="5867400" y="3162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Εικόνα 6">
            <a:extLst>
              <a:ext uri="{FF2B5EF4-FFF2-40B4-BE49-F238E27FC236}">
                <a16:creationId xmlns:a16="http://schemas.microsoft.com/office/drawing/2014/main" id="{00F2D2D7-373C-4492-AF48-CE4DBF43221E}"/>
              </a:ext>
            </a:extLst>
          </p:cNvPr>
          <p:cNvPicPr>
            <a:picLocks noChangeAspect="1"/>
          </p:cNvPicPr>
          <p:nvPr/>
        </p:nvPicPr>
        <p:blipFill>
          <a:blip r:embed="rId2"/>
          <a:stretch>
            <a:fillRect/>
          </a:stretch>
        </p:blipFill>
        <p:spPr>
          <a:xfrm>
            <a:off x="2047875" y="2776537"/>
            <a:ext cx="2590800" cy="1762125"/>
          </a:xfrm>
          <a:prstGeom prst="rect">
            <a:avLst/>
          </a:prstGeom>
        </p:spPr>
      </p:pic>
      <p:pic>
        <p:nvPicPr>
          <p:cNvPr id="1027" name="Εικόνα 19" descr="16-03-31-CollagebiodegradableplasticProducts">
            <a:extLst>
              <a:ext uri="{FF2B5EF4-FFF2-40B4-BE49-F238E27FC236}">
                <a16:creationId xmlns:a16="http://schemas.microsoft.com/office/drawing/2014/main" id="{4B6496A6-00E1-4EFA-8644-AAEBBA52E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993" y="1184809"/>
            <a:ext cx="5805082" cy="219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Εικόνα 7">
            <a:extLst>
              <a:ext uri="{FF2B5EF4-FFF2-40B4-BE49-F238E27FC236}">
                <a16:creationId xmlns:a16="http://schemas.microsoft.com/office/drawing/2014/main" id="{4A7299F7-9167-4EEB-BC21-0597F1EFE5F6}"/>
              </a:ext>
            </a:extLst>
          </p:cNvPr>
          <p:cNvPicPr>
            <a:picLocks noChangeAspect="1"/>
          </p:cNvPicPr>
          <p:nvPr/>
        </p:nvPicPr>
        <p:blipFill>
          <a:blip r:embed="rId4"/>
          <a:stretch>
            <a:fillRect/>
          </a:stretch>
        </p:blipFill>
        <p:spPr>
          <a:xfrm>
            <a:off x="6024991" y="3573498"/>
            <a:ext cx="5021425" cy="3207171"/>
          </a:xfrm>
          <a:prstGeom prst="rect">
            <a:avLst/>
          </a:prstGeom>
        </p:spPr>
      </p:pic>
    </p:spTree>
    <p:extLst>
      <p:ext uri="{BB962C8B-B14F-4D97-AF65-F5344CB8AC3E}">
        <p14:creationId xmlns:p14="http://schemas.microsoft.com/office/powerpoint/2010/main" val="2260637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410FD0-B831-49A9-921F-F8FAB01F85A2}"/>
              </a:ext>
            </a:extLst>
          </p:cNvPr>
          <p:cNvSpPr>
            <a:spLocks noGrp="1"/>
          </p:cNvSpPr>
          <p:nvPr>
            <p:ph type="title"/>
          </p:nvPr>
        </p:nvSpPr>
        <p:spPr/>
        <p:txBody>
          <a:bodyPr/>
          <a:lstStyle/>
          <a:p>
            <a:r>
              <a:rPr lang="el-GR" dirty="0" err="1"/>
              <a:t>Κυταρρίνη</a:t>
            </a:r>
            <a:r>
              <a:rPr lang="el-GR" dirty="0"/>
              <a:t>-</a:t>
            </a:r>
            <a:r>
              <a:rPr lang="en-US" dirty="0"/>
              <a:t>cellulose</a:t>
            </a:r>
            <a:endParaRPr lang="el-GR" dirty="0"/>
          </a:p>
        </p:txBody>
      </p:sp>
      <p:sp>
        <p:nvSpPr>
          <p:cNvPr id="3" name="Θέση περιεχομένου 2">
            <a:extLst>
              <a:ext uri="{FF2B5EF4-FFF2-40B4-BE49-F238E27FC236}">
                <a16:creationId xmlns:a16="http://schemas.microsoft.com/office/drawing/2014/main" id="{E351FB96-B09C-49AD-8527-9A28AABBD57F}"/>
              </a:ext>
            </a:extLst>
          </p:cNvPr>
          <p:cNvSpPr>
            <a:spLocks noGrp="1"/>
          </p:cNvSpPr>
          <p:nvPr>
            <p:ph idx="1"/>
          </p:nvPr>
        </p:nvSpPr>
        <p:spPr>
          <a:xfrm>
            <a:off x="1371600" y="1638298"/>
            <a:ext cx="9601200" cy="3048003"/>
          </a:xfrm>
        </p:spPr>
        <p:txBody>
          <a:bodyPr/>
          <a:lstStyle/>
          <a:p>
            <a:r>
              <a:rPr lang="el-GR" dirty="0"/>
              <a:t>Η </a:t>
            </a:r>
            <a:r>
              <a:rPr lang="el-GR" b="1" dirty="0"/>
              <a:t>κυτταρίνη</a:t>
            </a:r>
            <a:r>
              <a:rPr lang="el-GR" dirty="0"/>
              <a:t> είναι ένας από τους </a:t>
            </a:r>
            <a:r>
              <a:rPr lang="el-GR" dirty="0">
                <a:hlinkClick r:id="rId2" tooltip="Πολυσακχαρίτης"/>
              </a:rPr>
              <a:t>πολυσακχαρίτες</a:t>
            </a:r>
            <a:r>
              <a:rPr lang="el-GR" dirty="0"/>
              <a:t>. Αποτελείται από περισσότερα από 10.000 </a:t>
            </a:r>
            <a:r>
              <a:rPr lang="el-GR" dirty="0">
                <a:hlinkClick r:id="rId3" tooltip="Μόριο"/>
              </a:rPr>
              <a:t>μόρια</a:t>
            </a:r>
            <a:r>
              <a:rPr lang="el-GR" dirty="0"/>
              <a:t> </a:t>
            </a:r>
            <a:r>
              <a:rPr lang="el-GR" dirty="0">
                <a:hlinkClick r:id="rId4" tooltip="Γλυκόζη"/>
              </a:rPr>
              <a:t>γλυκόζης</a:t>
            </a:r>
            <a:r>
              <a:rPr lang="el-GR" dirty="0"/>
              <a:t>, που ενώνονται και σχηματίζουν ευθείες αλυσίδες</a:t>
            </a:r>
            <a:r>
              <a:rPr lang="el-GR" baseline="30000" dirty="0">
                <a:hlinkClick r:id="rId5"/>
              </a:rPr>
              <a:t>[1]</a:t>
            </a:r>
            <a:r>
              <a:rPr lang="el-GR" dirty="0"/>
              <a:t>.</a:t>
            </a:r>
          </a:p>
          <a:p>
            <a:r>
              <a:rPr lang="el-GR" dirty="0"/>
              <a:t>Παρουσία στη φύση</a:t>
            </a:r>
            <a:r>
              <a:rPr lang="en-US" dirty="0"/>
              <a:t> </a:t>
            </a:r>
          </a:p>
          <a:p>
            <a:r>
              <a:rPr lang="el-GR" dirty="0"/>
              <a:t>Η κυτταρίνη είναι η πιο διαδεδομένη </a:t>
            </a:r>
            <a:r>
              <a:rPr lang="el-GR" dirty="0">
                <a:hlinkClick r:id="rId6" tooltip="Οργανική ένωση"/>
              </a:rPr>
              <a:t>οργανική ένωση</a:t>
            </a:r>
            <a:r>
              <a:rPr lang="el-GR" dirty="0"/>
              <a:t> στον κόσμο, καθώς, όντας δομικός πολυσακχαρίτης των </a:t>
            </a:r>
            <a:r>
              <a:rPr lang="el-GR" dirty="0">
                <a:hlinkClick r:id="rId7" tooltip="Φυτό"/>
              </a:rPr>
              <a:t>φυτών</a:t>
            </a:r>
            <a:r>
              <a:rPr lang="el-GR" dirty="0"/>
              <a:t>, αποτελεί το κύριο συστατικό του </a:t>
            </a:r>
            <a:r>
              <a:rPr lang="el-GR" dirty="0">
                <a:hlinkClick r:id="rId8" tooltip="Κυτταρικό τοίχωμα"/>
              </a:rPr>
              <a:t>κυτταρικού τοιχώματος</a:t>
            </a:r>
            <a:r>
              <a:rPr lang="el-GR" dirty="0"/>
              <a:t> των </a:t>
            </a:r>
            <a:r>
              <a:rPr lang="el-GR" dirty="0">
                <a:hlinkClick r:id="rId9" tooltip="Φυτικά κύτταρα (δεν έχει γραφτεί ακόμα)"/>
              </a:rPr>
              <a:t>φυτικών κυττάρων</a:t>
            </a:r>
            <a:r>
              <a:rPr lang="el-GR" dirty="0"/>
              <a:t>. Οι μακρές αλυσίδες της κυτταρίνης συνδέονται μεταξύ τους με δεσμούς </a:t>
            </a:r>
            <a:r>
              <a:rPr lang="el-GR" dirty="0">
                <a:hlinkClick r:id="rId10" tooltip="Υδρογόνο"/>
              </a:rPr>
              <a:t>υδρογόνου</a:t>
            </a:r>
            <a:r>
              <a:rPr lang="el-GR" dirty="0"/>
              <a:t>, σχηματίζοντας έτσι δέσμες που με τη σειρά τους </a:t>
            </a:r>
            <a:r>
              <a:rPr lang="el-GR" dirty="0" err="1"/>
              <a:t>διαπλέκονται</a:t>
            </a:r>
            <a:r>
              <a:rPr lang="el-GR" dirty="0"/>
              <a:t> σε πολύ ισχυρά πλέγματα.</a:t>
            </a:r>
          </a:p>
          <a:p>
            <a:endParaRPr lang="el-GR" dirty="0"/>
          </a:p>
        </p:txBody>
      </p:sp>
      <p:pic>
        <p:nvPicPr>
          <p:cNvPr id="4" name="Εικόνα 3">
            <a:extLst>
              <a:ext uri="{FF2B5EF4-FFF2-40B4-BE49-F238E27FC236}">
                <a16:creationId xmlns:a16="http://schemas.microsoft.com/office/drawing/2014/main" id="{6D171B91-C1C0-4E24-9477-770E000A9174}"/>
              </a:ext>
            </a:extLst>
          </p:cNvPr>
          <p:cNvPicPr>
            <a:picLocks noChangeAspect="1"/>
          </p:cNvPicPr>
          <p:nvPr/>
        </p:nvPicPr>
        <p:blipFill>
          <a:blip r:embed="rId11"/>
          <a:stretch>
            <a:fillRect/>
          </a:stretch>
        </p:blipFill>
        <p:spPr>
          <a:xfrm>
            <a:off x="3329449" y="4829178"/>
            <a:ext cx="5870298" cy="1711581"/>
          </a:xfrm>
          <a:prstGeom prst="rect">
            <a:avLst/>
          </a:prstGeom>
        </p:spPr>
      </p:pic>
    </p:spTree>
    <p:extLst>
      <p:ext uri="{BB962C8B-B14F-4D97-AF65-F5344CB8AC3E}">
        <p14:creationId xmlns:p14="http://schemas.microsoft.com/office/powerpoint/2010/main" val="26269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C0535A-0EB2-4757-B8F4-B85D21ED466B}"/>
              </a:ext>
            </a:extLst>
          </p:cNvPr>
          <p:cNvSpPr>
            <a:spLocks noGrp="1"/>
          </p:cNvSpPr>
          <p:nvPr>
            <p:ph type="title"/>
          </p:nvPr>
        </p:nvSpPr>
        <p:spPr>
          <a:xfrm>
            <a:off x="1295400" y="152398"/>
            <a:ext cx="9601200" cy="1485900"/>
          </a:xfrm>
        </p:spPr>
        <p:txBody>
          <a:bodyPr/>
          <a:lstStyle/>
          <a:p>
            <a:r>
              <a:rPr lang="el-GR" dirty="0"/>
              <a:t>Άμυλο </a:t>
            </a:r>
            <a:r>
              <a:rPr lang="en-US" dirty="0"/>
              <a:t>vs </a:t>
            </a:r>
            <a:r>
              <a:rPr lang="el-GR" dirty="0"/>
              <a:t>κυτταρίνη</a:t>
            </a:r>
          </a:p>
        </p:txBody>
      </p:sp>
      <p:sp>
        <p:nvSpPr>
          <p:cNvPr id="3" name="Θέση περιεχομένου 2">
            <a:extLst>
              <a:ext uri="{FF2B5EF4-FFF2-40B4-BE49-F238E27FC236}">
                <a16:creationId xmlns:a16="http://schemas.microsoft.com/office/drawing/2014/main" id="{CEC82882-54B0-4FAF-9162-A1036336A04C}"/>
              </a:ext>
            </a:extLst>
          </p:cNvPr>
          <p:cNvSpPr>
            <a:spLocks noGrp="1"/>
          </p:cNvSpPr>
          <p:nvPr>
            <p:ph idx="1"/>
          </p:nvPr>
        </p:nvSpPr>
        <p:spPr>
          <a:xfrm>
            <a:off x="1091953" y="1296140"/>
            <a:ext cx="10848513" cy="5104660"/>
          </a:xfrm>
        </p:spPr>
        <p:txBody>
          <a:bodyPr>
            <a:normAutofit fontScale="92500" lnSpcReduction="10000"/>
          </a:bodyPr>
          <a:lstStyle/>
          <a:p>
            <a:pPr fontAlgn="base"/>
            <a:r>
              <a:rPr lang="el-GR" sz="1600" b="1" dirty="0"/>
              <a:t>Διαφορά μεταξύ κυτταρίνης και αμύλου </a:t>
            </a:r>
            <a:endParaRPr lang="el-GR" sz="1600" dirty="0"/>
          </a:p>
          <a:p>
            <a:pPr fontAlgn="base"/>
            <a:r>
              <a:rPr lang="el-GR" sz="1600" dirty="0"/>
              <a:t>Αν και τόσο το άμυλο όσο και η κυτταρίνη είναι πολυμερείς μορφές γλυκόζης, διαφέρουν στις χημικές και φυσικές τους ιδιότητες. Οι διαφορές αυτές οφείλονται κυρίως στη διαφορά στη σύνδεση. </a:t>
            </a:r>
          </a:p>
          <a:p>
            <a:pPr fontAlgn="base"/>
            <a:r>
              <a:rPr lang="el-GR" sz="1600" b="1" dirty="0"/>
              <a:t>Δομή </a:t>
            </a:r>
            <a:endParaRPr lang="el-GR" sz="1600" dirty="0"/>
          </a:p>
          <a:p>
            <a:pPr fontAlgn="base"/>
            <a:r>
              <a:rPr lang="el-GR" sz="1600" dirty="0"/>
              <a:t>Η κυτταρίνη είναι ως επί </a:t>
            </a:r>
            <a:r>
              <a:rPr lang="el-GR" sz="1600" b="1" u="sng" dirty="0"/>
              <a:t>το </a:t>
            </a:r>
            <a:r>
              <a:rPr lang="el-GR" sz="1600" b="1" u="sng" dirty="0" err="1"/>
              <a:t>πλείστον</a:t>
            </a:r>
            <a:r>
              <a:rPr lang="el-GR" sz="1600" b="1" u="sng" dirty="0"/>
              <a:t> γραμμικές αλυσίδες </a:t>
            </a:r>
            <a:r>
              <a:rPr lang="el-GR" sz="1600" dirty="0"/>
              <a:t>μορίων γλυκόζης που συνδέονται μεταξύ τους με β-1,4 </a:t>
            </a:r>
            <a:r>
              <a:rPr lang="el-GR" sz="1600" dirty="0" err="1"/>
              <a:t>γλυκοσιδικούς</a:t>
            </a:r>
            <a:r>
              <a:rPr lang="el-GR" sz="1600" dirty="0"/>
              <a:t> δεσμούς </a:t>
            </a:r>
            <a:r>
              <a:rPr lang="el-GR" sz="1600" b="1" u="sng" dirty="0"/>
              <a:t>ενώ το άμυλο βρίσκεται τόσο σε γραμμικές όσο και σε διακλαδισμένες αλυσίδες</a:t>
            </a:r>
            <a:r>
              <a:rPr lang="el-GR" sz="1600" dirty="0"/>
              <a:t>. </a:t>
            </a:r>
          </a:p>
          <a:p>
            <a:pPr fontAlgn="base"/>
            <a:r>
              <a:rPr lang="el-GR" sz="1600" b="1" u="sng" dirty="0"/>
              <a:t>Ο προσανατολισμός των </a:t>
            </a:r>
            <a:r>
              <a:rPr lang="el-GR" sz="1600" b="1" u="sng" dirty="0" err="1"/>
              <a:t>γλυκοσιδικών</a:t>
            </a:r>
            <a:r>
              <a:rPr lang="el-GR" sz="1600" b="1" u="sng" dirty="0"/>
              <a:t> δεσμών στην κυτταρίνη καθιστά τους δακτυλίους γλυκόζης να είναι διατεταγμένοι με τρόπο </a:t>
            </a:r>
            <a:r>
              <a:rPr lang="el-GR" sz="1600" b="1" u="sng" dirty="0" err="1"/>
              <a:t>flip</a:t>
            </a:r>
            <a:r>
              <a:rPr lang="el-GR" sz="1600" b="1" u="sng" dirty="0"/>
              <a:t> </a:t>
            </a:r>
            <a:r>
              <a:rPr lang="el-GR" sz="1600" b="1" u="sng" dirty="0" err="1"/>
              <a:t>flop</a:t>
            </a:r>
            <a:r>
              <a:rPr lang="el-GR" sz="1600" b="1" u="sng" dirty="0"/>
              <a:t> ο οποίος συμβάλλει στην ακαμψία</a:t>
            </a:r>
            <a:r>
              <a:rPr lang="el-GR" sz="1600" dirty="0"/>
              <a:t>. Δεν υπάρχουν αλυσίδες διακλάδωσης στην κυτταρίνη. Η κυτταρίνη οφείλει επίσης την ακαμψία της στους </a:t>
            </a:r>
            <a:r>
              <a:rPr lang="el-GR" sz="1600" b="1" u="sng" dirty="0"/>
              <a:t>πολυάριθμους δεσμούς υδρογόνου στη δομή που με τη σειρά της δημιουργούν έναν καλό δομικό πολυσακχαρίτη. </a:t>
            </a:r>
          </a:p>
          <a:p>
            <a:pPr fontAlgn="base"/>
            <a:r>
              <a:rPr lang="el-GR" sz="1600" b="1" dirty="0"/>
              <a:t>Ο χημικός δεσμός </a:t>
            </a:r>
            <a:endParaRPr lang="el-GR" sz="1600" dirty="0"/>
          </a:p>
          <a:p>
            <a:pPr fontAlgn="base"/>
            <a:r>
              <a:rPr lang="el-GR" sz="1600" dirty="0"/>
              <a:t>Η κυτταρίνη εμφανίζεται στη φύση ως καθαρή κυτταρίνη, </a:t>
            </a:r>
            <a:r>
              <a:rPr lang="el-GR" sz="1600" dirty="0" err="1"/>
              <a:t>ημικυτταρίνη</a:t>
            </a:r>
            <a:r>
              <a:rPr lang="el-GR" sz="1600" dirty="0"/>
              <a:t> ή </a:t>
            </a:r>
            <a:r>
              <a:rPr lang="el-GR" sz="1600" dirty="0" err="1"/>
              <a:t>λιγνίνη</a:t>
            </a:r>
            <a:r>
              <a:rPr lang="el-GR" sz="1600" dirty="0"/>
              <a:t>. </a:t>
            </a:r>
          </a:p>
          <a:p>
            <a:pPr fontAlgn="base"/>
            <a:r>
              <a:rPr lang="el-GR" sz="1600" b="1" dirty="0"/>
              <a:t>Η κυτταρίνη έχει βήτα 1,4 σύνδεση μεταξύ των μονάδων γλυκόζης ενώ το άμυλο έχει άλφα 1,4 συνδέσεις </a:t>
            </a:r>
            <a:endParaRPr lang="el-GR" sz="1600" dirty="0"/>
          </a:p>
          <a:p>
            <a:pPr fontAlgn="base"/>
            <a:r>
              <a:rPr lang="el-GR" sz="1600" dirty="0"/>
              <a:t>Το άμυλο εμφανίζεται σε δύο μορφές - </a:t>
            </a:r>
            <a:r>
              <a:rPr lang="el-GR" sz="1600" dirty="0" err="1"/>
              <a:t>αμυλάση</a:t>
            </a:r>
            <a:r>
              <a:rPr lang="el-GR" sz="1600" dirty="0"/>
              <a:t> και </a:t>
            </a:r>
            <a:r>
              <a:rPr lang="el-GR" sz="1600" dirty="0" err="1"/>
              <a:t>αμυλοπηκτίνη</a:t>
            </a:r>
            <a:r>
              <a:rPr lang="el-GR" sz="1600" dirty="0"/>
              <a:t>. Η αμυλόζη είναι απλή γραμμική μορφή όπου η </a:t>
            </a:r>
            <a:r>
              <a:rPr lang="el-GR" sz="1600" dirty="0" err="1"/>
              <a:t>αμυλοπηκτίνη</a:t>
            </a:r>
            <a:r>
              <a:rPr lang="el-GR" sz="1600" dirty="0"/>
              <a:t> είναι πολύπλοκη και διακλαδισμένη. Το γλυκογόνο είναι η μορφή αποθήκευσης αμύλου σε ζώα και πιο </a:t>
            </a:r>
          </a:p>
          <a:p>
            <a:pPr fontAlgn="base"/>
            <a:r>
              <a:rPr lang="el-GR" sz="1600" b="1" dirty="0"/>
              <a:t>Λειτουργία </a:t>
            </a:r>
            <a:endParaRPr lang="el-GR" sz="1600" dirty="0"/>
          </a:p>
          <a:p>
            <a:pPr fontAlgn="base"/>
            <a:r>
              <a:rPr lang="el-GR" sz="1600" dirty="0"/>
              <a:t>Η κυτταρίνη είναι δομικό </a:t>
            </a:r>
            <a:r>
              <a:rPr lang="el-GR" sz="1600" dirty="0" err="1"/>
              <a:t>πολυσακχαρίδιο</a:t>
            </a:r>
            <a:r>
              <a:rPr lang="el-GR" sz="1600" dirty="0"/>
              <a:t>. Το άμυλο είναι κυρίως πολυσακχαρίτης αποθήκευσης. </a:t>
            </a:r>
          </a:p>
          <a:p>
            <a:pPr fontAlgn="base"/>
            <a:endParaRPr lang="el-GR" sz="1600" dirty="0"/>
          </a:p>
          <a:p>
            <a:endParaRPr lang="el-GR" sz="1600" dirty="0"/>
          </a:p>
        </p:txBody>
      </p:sp>
    </p:spTree>
    <p:extLst>
      <p:ext uri="{BB962C8B-B14F-4D97-AF65-F5344CB8AC3E}">
        <p14:creationId xmlns:p14="http://schemas.microsoft.com/office/powerpoint/2010/main" val="114946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D1E696-C522-4991-B68E-C0BF32BAAB67}"/>
              </a:ext>
            </a:extLst>
          </p:cNvPr>
          <p:cNvSpPr>
            <a:spLocks noGrp="1"/>
          </p:cNvSpPr>
          <p:nvPr>
            <p:ph type="title"/>
          </p:nvPr>
        </p:nvSpPr>
        <p:spPr>
          <a:xfrm>
            <a:off x="1371600" y="443270"/>
            <a:ext cx="9601200" cy="808481"/>
          </a:xfrm>
        </p:spPr>
        <p:txBody>
          <a:bodyPr/>
          <a:lstStyle/>
          <a:p>
            <a:r>
              <a:rPr lang="el-GR" dirty="0"/>
              <a:t>Χιτίνη-χιτοζάνη</a:t>
            </a:r>
          </a:p>
        </p:txBody>
      </p:sp>
      <p:pic>
        <p:nvPicPr>
          <p:cNvPr id="2052" name="Εικόνα 12">
            <a:extLst>
              <a:ext uri="{FF2B5EF4-FFF2-40B4-BE49-F238E27FC236}">
                <a16:creationId xmlns:a16="http://schemas.microsoft.com/office/drawing/2014/main" id="{B8309280-294B-4FA5-BC84-CB2DA14CB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0123" y="3182092"/>
            <a:ext cx="4504639" cy="2987887"/>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a:extLst>
              <a:ext uri="{FF2B5EF4-FFF2-40B4-BE49-F238E27FC236}">
                <a16:creationId xmlns:a16="http://schemas.microsoft.com/office/drawing/2014/main" id="{30CAC488-2FDB-4610-9E6D-0A3785784D8B}"/>
              </a:ext>
            </a:extLst>
          </p:cNvPr>
          <p:cNvSpPr/>
          <p:nvPr/>
        </p:nvSpPr>
        <p:spPr>
          <a:xfrm>
            <a:off x="812058" y="1180175"/>
            <a:ext cx="6096000" cy="3077766"/>
          </a:xfrm>
          <a:prstGeom prst="rect">
            <a:avLst/>
          </a:prstGeom>
        </p:spPr>
        <p:txBody>
          <a:bodyPr>
            <a:spAutoFit/>
          </a:bodyPr>
          <a:lstStyle/>
          <a:p>
            <a:r>
              <a:rPr lang="el-GR" sz="1600" dirty="0"/>
              <a:t>Η πρώτη ανακάλυψη της </a:t>
            </a:r>
            <a:r>
              <a:rPr lang="el-GR" sz="1600" dirty="0" err="1"/>
              <a:t>χιτίνης</a:t>
            </a:r>
            <a:r>
              <a:rPr lang="el-GR" sz="1600" dirty="0"/>
              <a:t> έγινε το 1811 από τον καθηγητή </a:t>
            </a:r>
            <a:r>
              <a:rPr lang="el-GR" sz="1600" dirty="0" err="1"/>
              <a:t>Henri</a:t>
            </a:r>
            <a:r>
              <a:rPr lang="el-GR" sz="1600" dirty="0"/>
              <a:t> </a:t>
            </a:r>
            <a:r>
              <a:rPr lang="el-GR" sz="1600" dirty="0" err="1"/>
              <a:t>Braconnot</a:t>
            </a:r>
            <a:r>
              <a:rPr lang="el-GR" sz="1600" dirty="0"/>
              <a:t>. Ο πολυσακχαρίτης απομονώθηκε από μανιτάρια και ονομάστηκε μυκητίαση. Αργότερα, το 1823, ο </a:t>
            </a:r>
            <a:r>
              <a:rPr lang="el-GR" sz="1600" dirty="0" err="1"/>
              <a:t>Odier</a:t>
            </a:r>
            <a:r>
              <a:rPr lang="el-GR" sz="1600" dirty="0"/>
              <a:t> βρήκε την ίδια ουσία στο </a:t>
            </a:r>
            <a:r>
              <a:rPr lang="el-GR" sz="1600" dirty="0" err="1"/>
              <a:t>εξωσκελετό</a:t>
            </a:r>
            <a:r>
              <a:rPr lang="el-GR" sz="1600" dirty="0"/>
              <a:t> των εντόμων και το ονόμασε </a:t>
            </a:r>
            <a:r>
              <a:rPr lang="el-GR" sz="1600" dirty="0" err="1"/>
              <a:t>χιτίνη</a:t>
            </a:r>
            <a:r>
              <a:rPr lang="el-GR" sz="1600" dirty="0"/>
              <a:t>. Ο όρος αυτός προέρχεται από την ελληνική λέξη "</a:t>
            </a:r>
            <a:r>
              <a:rPr lang="el-GR" sz="1600" dirty="0" err="1"/>
              <a:t>chiton</a:t>
            </a:r>
            <a:r>
              <a:rPr lang="el-GR" sz="1600" dirty="0"/>
              <a:t>" που σημαίνει χιτώνας ή φάκελος (</a:t>
            </a:r>
            <a:r>
              <a:rPr lang="el-GR" sz="1600" dirty="0" err="1"/>
              <a:t>Hamed</a:t>
            </a:r>
            <a:r>
              <a:rPr lang="el-GR" sz="1600" dirty="0"/>
              <a:t> </a:t>
            </a:r>
            <a:r>
              <a:rPr lang="el-GR" sz="1600" dirty="0" err="1"/>
              <a:t>et</a:t>
            </a:r>
            <a:r>
              <a:rPr lang="el-GR" sz="1600" dirty="0"/>
              <a:t> </a:t>
            </a:r>
            <a:r>
              <a:rPr lang="el-GR" sz="1600" dirty="0" err="1"/>
              <a:t>al</a:t>
            </a:r>
            <a:r>
              <a:rPr lang="el-GR" sz="1600" dirty="0"/>
              <a:t>., 2016).</a:t>
            </a:r>
          </a:p>
          <a:p>
            <a:r>
              <a:rPr lang="el-GR" sz="1600" b="1" u="sng" dirty="0"/>
              <a:t>Η </a:t>
            </a:r>
            <a:r>
              <a:rPr lang="el-GR" sz="1600" b="1" u="sng" dirty="0" err="1"/>
              <a:t>χιτίνη</a:t>
            </a:r>
            <a:r>
              <a:rPr lang="el-GR" sz="1600" b="1" u="sng" dirty="0"/>
              <a:t> είναι ένας γραμμικός πολυσακχαρίτης β-(1-4)-2-ακεταμιδο-2-δεοξυ-D-γλυκοπυρανόζης όπου όλα τα υπολείμματα αποτελούνται εξ ολοκλήρου από Ν-</a:t>
            </a:r>
            <a:r>
              <a:rPr lang="el-GR" sz="1600" b="1" u="sng" dirty="0" err="1"/>
              <a:t>ακετυλο</a:t>
            </a:r>
            <a:r>
              <a:rPr lang="el-GR" sz="1600" b="1" u="sng" dirty="0"/>
              <a:t>-</a:t>
            </a:r>
            <a:r>
              <a:rPr lang="el-GR" sz="1600" b="1" u="sng" dirty="0" err="1"/>
              <a:t>γλυκοζαμίνη</a:t>
            </a:r>
            <a:r>
              <a:rPr lang="el-GR" sz="1600" b="1" u="sng" dirty="0"/>
              <a:t>. Ο χημικός τύπος της είναι [C8H13NO5]n  και η σχηματική απεικόνιση της χημικής δομής της μονομερούς μονάδας της παρουσιάζεται στην Εικόνα.</a:t>
            </a:r>
          </a:p>
          <a:p>
            <a:endParaRPr lang="el-GR" sz="1600" dirty="0"/>
          </a:p>
        </p:txBody>
      </p:sp>
      <p:sp>
        <p:nvSpPr>
          <p:cNvPr id="9" name="Ορθογώνιο 8">
            <a:extLst>
              <a:ext uri="{FF2B5EF4-FFF2-40B4-BE49-F238E27FC236}">
                <a16:creationId xmlns:a16="http://schemas.microsoft.com/office/drawing/2014/main" id="{92CAB860-2909-4548-9868-E8E9D670AC24}"/>
              </a:ext>
            </a:extLst>
          </p:cNvPr>
          <p:cNvSpPr/>
          <p:nvPr/>
        </p:nvSpPr>
        <p:spPr>
          <a:xfrm>
            <a:off x="890726" y="4008642"/>
            <a:ext cx="6096000" cy="2554545"/>
          </a:xfrm>
          <a:prstGeom prst="rect">
            <a:avLst/>
          </a:prstGeom>
        </p:spPr>
        <p:txBody>
          <a:bodyPr>
            <a:spAutoFit/>
          </a:bodyPr>
          <a:lstStyle/>
          <a:p>
            <a:r>
              <a:rPr lang="el-GR" sz="1600" dirty="0"/>
              <a:t>Η </a:t>
            </a:r>
            <a:r>
              <a:rPr lang="el-GR" sz="1600" dirty="0" err="1"/>
              <a:t>χιτίνη</a:t>
            </a:r>
            <a:r>
              <a:rPr lang="el-GR" sz="1600" dirty="0"/>
              <a:t> βρίσκεται ευρέως τόσο στο ζωικό όσο και στο φυτικό βασίλειο. Στα ζώα, οι πιο εύκολα συσχετισμένες πηγές βρίσκονται στα κελύφη των καρκινοειδών και των μαλακίων, στη ραχοκοκαλιά των καλαμαριών και στην επιδερμίδα των εντόμων. </a:t>
            </a:r>
            <a:r>
              <a:rPr lang="el-GR" sz="1600" b="1" u="sng" dirty="0"/>
              <a:t>Ο ρόλος της </a:t>
            </a:r>
            <a:r>
              <a:rPr lang="el-GR" sz="1600" b="1" u="sng" dirty="0" err="1"/>
              <a:t>χιτίνης</a:t>
            </a:r>
            <a:r>
              <a:rPr lang="el-GR" sz="1600" b="1" u="sng" dirty="0"/>
              <a:t> στο κέλυφος και στην επιδερμίδα είναι αυτός του δομικού συστατικού που συμβάλλει στην αντοχή και την προστασία των οργανισμών. Στα καρκινοειδή ή πιο συγκεκριμένα στα οστρακοειδή, η </a:t>
            </a:r>
            <a:r>
              <a:rPr lang="el-GR" sz="1600" b="1" u="sng" dirty="0" err="1"/>
              <a:t>χιτίνη</a:t>
            </a:r>
            <a:r>
              <a:rPr lang="el-GR" sz="1600" b="1" u="sng" dirty="0"/>
              <a:t> βρίσκεται ως συστατικό ενός σύνθετου δικτύου με πρωτεΐνες στις οποίες εναποτίθενται ανθρακικό ασβέστιο για να σχηματίσουν το άκαμπτο κέλυφος.</a:t>
            </a:r>
          </a:p>
        </p:txBody>
      </p:sp>
      <p:pic>
        <p:nvPicPr>
          <p:cNvPr id="12" name="Εικόνα 11">
            <a:extLst>
              <a:ext uri="{FF2B5EF4-FFF2-40B4-BE49-F238E27FC236}">
                <a16:creationId xmlns:a16="http://schemas.microsoft.com/office/drawing/2014/main" id="{F9605DC2-D8C4-439C-A900-ECC2E1BDECA2}"/>
              </a:ext>
            </a:extLst>
          </p:cNvPr>
          <p:cNvPicPr/>
          <p:nvPr/>
        </p:nvPicPr>
        <p:blipFill rotWithShape="1">
          <a:blip r:embed="rId3"/>
          <a:srcRect l="11142" t="19143" r="6000" b="13143"/>
          <a:stretch/>
        </p:blipFill>
        <p:spPr bwMode="auto">
          <a:xfrm>
            <a:off x="7677928" y="847510"/>
            <a:ext cx="3294872" cy="2101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5665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3595D-DE75-4A77-9712-EB5657BCA9BD}"/>
              </a:ext>
            </a:extLst>
          </p:cNvPr>
          <p:cNvSpPr>
            <a:spLocks noGrp="1"/>
          </p:cNvSpPr>
          <p:nvPr>
            <p:ph type="title"/>
          </p:nvPr>
        </p:nvSpPr>
        <p:spPr/>
        <p:txBody>
          <a:bodyPr/>
          <a:lstStyle/>
          <a:p>
            <a:r>
              <a:rPr lang="el-GR" dirty="0"/>
              <a:t>Χιτοζάνης</a:t>
            </a:r>
          </a:p>
        </p:txBody>
      </p:sp>
      <p:sp>
        <p:nvSpPr>
          <p:cNvPr id="4" name="Ορθογώνιο 3">
            <a:extLst>
              <a:ext uri="{FF2B5EF4-FFF2-40B4-BE49-F238E27FC236}">
                <a16:creationId xmlns:a16="http://schemas.microsoft.com/office/drawing/2014/main" id="{0E044B74-D7FF-4EB7-9D9B-D0977B4DE621}"/>
              </a:ext>
            </a:extLst>
          </p:cNvPr>
          <p:cNvSpPr/>
          <p:nvPr/>
        </p:nvSpPr>
        <p:spPr>
          <a:xfrm>
            <a:off x="1219200" y="1537991"/>
            <a:ext cx="6096000" cy="2308324"/>
          </a:xfrm>
          <a:prstGeom prst="rect">
            <a:avLst/>
          </a:prstGeom>
        </p:spPr>
        <p:txBody>
          <a:bodyPr>
            <a:spAutoFit/>
          </a:bodyPr>
          <a:lstStyle/>
          <a:p>
            <a:r>
              <a:rPr lang="el-GR" dirty="0"/>
              <a:t>Το σημαντικότερο παράγωγο της </a:t>
            </a:r>
            <a:r>
              <a:rPr lang="el-GR" dirty="0" err="1"/>
              <a:t>χιτίνης</a:t>
            </a:r>
            <a:r>
              <a:rPr lang="el-GR" dirty="0"/>
              <a:t>, η </a:t>
            </a:r>
            <a:r>
              <a:rPr lang="el-GR" dirty="0" err="1"/>
              <a:t>χιτοζάνη</a:t>
            </a:r>
            <a:r>
              <a:rPr lang="el-GR" dirty="0"/>
              <a:t> (Εικόνα 20), λαμβάνεται με (μερική) </a:t>
            </a:r>
            <a:r>
              <a:rPr lang="el-GR" dirty="0" err="1"/>
              <a:t>αποακετυλίωση</a:t>
            </a:r>
            <a:r>
              <a:rPr lang="el-GR" dirty="0"/>
              <a:t> της </a:t>
            </a:r>
            <a:r>
              <a:rPr lang="el-GR" dirty="0" err="1"/>
              <a:t>χιτίνης</a:t>
            </a:r>
            <a:r>
              <a:rPr lang="el-GR" dirty="0"/>
              <a:t> στη στερεά της κατάσταση </a:t>
            </a:r>
            <a:r>
              <a:rPr lang="el-GR" u="sng" dirty="0"/>
              <a:t>υπό αλκαλικές συνθήκες </a:t>
            </a:r>
            <a:r>
              <a:rPr lang="el-GR" dirty="0"/>
              <a:t>(πυκνό Ν &amp; ΟΗ) </a:t>
            </a:r>
            <a:r>
              <a:rPr lang="el-GR" b="1" u="sng" dirty="0"/>
              <a:t>ή με </a:t>
            </a:r>
            <a:r>
              <a:rPr lang="el-GR" b="1" u="sng" dirty="0" err="1"/>
              <a:t>ενζυματική</a:t>
            </a:r>
            <a:r>
              <a:rPr lang="el-GR" b="1" u="sng" dirty="0"/>
              <a:t> υδρόλυση </a:t>
            </a:r>
            <a:r>
              <a:rPr lang="el-GR" dirty="0"/>
              <a:t>παρουσία μιας </a:t>
            </a:r>
            <a:r>
              <a:rPr lang="el-GR" dirty="0" err="1"/>
              <a:t>αποακετυλιωμένης</a:t>
            </a:r>
            <a:r>
              <a:rPr lang="el-GR" dirty="0"/>
              <a:t> </a:t>
            </a:r>
            <a:r>
              <a:rPr lang="el-GR" dirty="0" err="1"/>
              <a:t>χιτίνης</a:t>
            </a:r>
            <a:r>
              <a:rPr lang="el-GR" dirty="0"/>
              <a:t>. Λόγω της </a:t>
            </a:r>
            <a:r>
              <a:rPr lang="el-GR" dirty="0" err="1"/>
              <a:t>ημι</a:t>
            </a:r>
            <a:r>
              <a:rPr lang="el-GR" dirty="0"/>
              <a:t>-κρυσταλλικής μορφολογίας της </a:t>
            </a:r>
            <a:r>
              <a:rPr lang="el-GR" dirty="0" err="1"/>
              <a:t>χιτίνης</a:t>
            </a:r>
            <a:r>
              <a:rPr lang="el-GR" dirty="0"/>
              <a:t>, οι </a:t>
            </a:r>
            <a:r>
              <a:rPr lang="el-GR" dirty="0" err="1"/>
              <a:t>χιτοζάνες</a:t>
            </a:r>
            <a:r>
              <a:rPr lang="el-GR" dirty="0"/>
              <a:t> που λαμβάνονται με αντίδραση σε στερεή κατάσταση έχουν ετερογενή κατανομή </a:t>
            </a:r>
            <a:r>
              <a:rPr lang="el-GR" dirty="0" err="1"/>
              <a:t>ακετυλομάδων</a:t>
            </a:r>
            <a:r>
              <a:rPr lang="el-GR" dirty="0"/>
              <a:t> κατά μήκος των αλυσίδων</a:t>
            </a:r>
          </a:p>
        </p:txBody>
      </p:sp>
      <p:sp>
        <p:nvSpPr>
          <p:cNvPr id="7" name="Ορθογώνιο 6">
            <a:extLst>
              <a:ext uri="{FF2B5EF4-FFF2-40B4-BE49-F238E27FC236}">
                <a16:creationId xmlns:a16="http://schemas.microsoft.com/office/drawing/2014/main" id="{F6EBC7CC-D496-484B-947F-DC0BF8466582}"/>
              </a:ext>
            </a:extLst>
          </p:cNvPr>
          <p:cNvSpPr/>
          <p:nvPr/>
        </p:nvSpPr>
        <p:spPr>
          <a:xfrm>
            <a:off x="1290222" y="4126729"/>
            <a:ext cx="6096000" cy="1477328"/>
          </a:xfrm>
          <a:prstGeom prst="rect">
            <a:avLst/>
          </a:prstGeom>
        </p:spPr>
        <p:txBody>
          <a:bodyPr>
            <a:spAutoFit/>
          </a:bodyPr>
          <a:lstStyle/>
          <a:p>
            <a:r>
              <a:rPr lang="el-GR" b="1" u="sng" dirty="0"/>
              <a:t>H </a:t>
            </a:r>
            <a:r>
              <a:rPr lang="el-GR" b="1" u="sng" dirty="0" err="1"/>
              <a:t>χιτοζάνη</a:t>
            </a:r>
            <a:r>
              <a:rPr lang="el-GR" b="1" u="sng" dirty="0"/>
              <a:t> είναι ένας γραμμικός πολυσακχαρίτης που αποτελείται από μονάδες </a:t>
            </a:r>
            <a:r>
              <a:rPr lang="el-GR" b="1" u="sng" dirty="0" err="1"/>
              <a:t>γλυκοζαμίνης</a:t>
            </a:r>
            <a:r>
              <a:rPr lang="el-GR" b="1" u="sng" dirty="0"/>
              <a:t> και Ν-</a:t>
            </a:r>
            <a:r>
              <a:rPr lang="el-GR" b="1" u="sng" dirty="0" err="1"/>
              <a:t>ακετυλογλυκοζαμίνης</a:t>
            </a:r>
            <a:r>
              <a:rPr lang="el-GR" b="1" u="sng" dirty="0"/>
              <a:t> συνδεδεμένες με β-(1-4) </a:t>
            </a:r>
            <a:r>
              <a:rPr lang="el-GR" b="1" u="sng" dirty="0" err="1"/>
              <a:t>γλυκοζιτικούς</a:t>
            </a:r>
            <a:r>
              <a:rPr lang="el-GR" b="1" u="sng" dirty="0"/>
              <a:t> δεσμούς. Η περιεκτικότητα σε </a:t>
            </a:r>
            <a:r>
              <a:rPr lang="el-GR" b="1" u="sng" dirty="0" err="1"/>
              <a:t>γλυκοζαμίνη</a:t>
            </a:r>
            <a:r>
              <a:rPr lang="el-GR" b="1" u="sng" dirty="0"/>
              <a:t> ονομάζεται βαθμός </a:t>
            </a:r>
            <a:r>
              <a:rPr lang="el-GR" b="1" u="sng" dirty="0" err="1"/>
              <a:t>αποακετυλίωσης</a:t>
            </a:r>
            <a:r>
              <a:rPr lang="el-GR" b="1" u="sng" dirty="0"/>
              <a:t> (DD).</a:t>
            </a:r>
          </a:p>
        </p:txBody>
      </p:sp>
      <p:pic>
        <p:nvPicPr>
          <p:cNvPr id="8" name="Εικόνα 7">
            <a:extLst>
              <a:ext uri="{FF2B5EF4-FFF2-40B4-BE49-F238E27FC236}">
                <a16:creationId xmlns:a16="http://schemas.microsoft.com/office/drawing/2014/main" id="{738AFB31-64B1-4ED9-B11C-6323253F3010}"/>
              </a:ext>
            </a:extLst>
          </p:cNvPr>
          <p:cNvPicPr>
            <a:picLocks noChangeAspect="1"/>
          </p:cNvPicPr>
          <p:nvPr/>
        </p:nvPicPr>
        <p:blipFill>
          <a:blip r:embed="rId2"/>
          <a:stretch>
            <a:fillRect/>
          </a:stretch>
        </p:blipFill>
        <p:spPr>
          <a:xfrm>
            <a:off x="7315200" y="3041554"/>
            <a:ext cx="4741531" cy="2170350"/>
          </a:xfrm>
          <a:prstGeom prst="rect">
            <a:avLst/>
          </a:prstGeom>
        </p:spPr>
      </p:pic>
      <p:pic>
        <p:nvPicPr>
          <p:cNvPr id="9" name="Εικόνα 8">
            <a:extLst>
              <a:ext uri="{FF2B5EF4-FFF2-40B4-BE49-F238E27FC236}">
                <a16:creationId xmlns:a16="http://schemas.microsoft.com/office/drawing/2014/main" id="{2597ADCC-30CB-44A6-B47F-7C7DD39D0CD2}"/>
              </a:ext>
            </a:extLst>
          </p:cNvPr>
          <p:cNvPicPr>
            <a:picLocks noChangeAspect="1"/>
          </p:cNvPicPr>
          <p:nvPr/>
        </p:nvPicPr>
        <p:blipFill>
          <a:blip r:embed="rId3"/>
          <a:stretch>
            <a:fillRect/>
          </a:stretch>
        </p:blipFill>
        <p:spPr>
          <a:xfrm>
            <a:off x="7597714" y="562676"/>
            <a:ext cx="3527486" cy="1950630"/>
          </a:xfrm>
          <a:prstGeom prst="rect">
            <a:avLst/>
          </a:prstGeom>
        </p:spPr>
      </p:pic>
    </p:spTree>
    <p:extLst>
      <p:ext uri="{BB962C8B-B14F-4D97-AF65-F5344CB8AC3E}">
        <p14:creationId xmlns:p14="http://schemas.microsoft.com/office/powerpoint/2010/main" val="381868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9C035B6-D961-46FE-A455-D90D8C1D43E4}"/>
              </a:ext>
            </a:extLst>
          </p:cNvPr>
          <p:cNvPicPr>
            <a:picLocks noChangeAspect="1"/>
          </p:cNvPicPr>
          <p:nvPr/>
        </p:nvPicPr>
        <p:blipFill>
          <a:blip r:embed="rId2"/>
          <a:stretch>
            <a:fillRect/>
          </a:stretch>
        </p:blipFill>
        <p:spPr>
          <a:xfrm>
            <a:off x="1845052" y="1327225"/>
            <a:ext cx="4618072" cy="4914646"/>
          </a:xfrm>
          <a:prstGeom prst="rect">
            <a:avLst/>
          </a:prstGeom>
        </p:spPr>
      </p:pic>
      <p:sp>
        <p:nvSpPr>
          <p:cNvPr id="3" name="Τίτλος 2">
            <a:extLst>
              <a:ext uri="{FF2B5EF4-FFF2-40B4-BE49-F238E27FC236}">
                <a16:creationId xmlns:a16="http://schemas.microsoft.com/office/drawing/2014/main" id="{34136C2F-F62C-403E-AAD6-23951F925513}"/>
              </a:ext>
            </a:extLst>
          </p:cNvPr>
          <p:cNvSpPr>
            <a:spLocks noGrp="1"/>
          </p:cNvSpPr>
          <p:nvPr>
            <p:ph type="title"/>
          </p:nvPr>
        </p:nvSpPr>
        <p:spPr>
          <a:xfrm>
            <a:off x="1295400" y="368044"/>
            <a:ext cx="9601200" cy="959181"/>
          </a:xfrm>
        </p:spPr>
        <p:txBody>
          <a:bodyPr/>
          <a:lstStyle/>
          <a:p>
            <a:r>
              <a:rPr lang="el-GR" dirty="0"/>
              <a:t>Κυτταρίνη-Χιτίνη-χιτοζάνη</a:t>
            </a:r>
          </a:p>
        </p:txBody>
      </p:sp>
      <p:pic>
        <p:nvPicPr>
          <p:cNvPr id="5" name="Εικόνα 4">
            <a:extLst>
              <a:ext uri="{FF2B5EF4-FFF2-40B4-BE49-F238E27FC236}">
                <a16:creationId xmlns:a16="http://schemas.microsoft.com/office/drawing/2014/main" id="{9D1B5DFE-0786-489A-88EB-BC0532250B3C}"/>
              </a:ext>
            </a:extLst>
          </p:cNvPr>
          <p:cNvPicPr/>
          <p:nvPr/>
        </p:nvPicPr>
        <p:blipFill rotWithShape="1">
          <a:blip r:embed="rId3"/>
          <a:srcRect l="11142" t="19143" r="6000" b="13143"/>
          <a:stretch/>
        </p:blipFill>
        <p:spPr bwMode="auto">
          <a:xfrm>
            <a:off x="7744238" y="2487968"/>
            <a:ext cx="3294872" cy="210177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8FE66-C1B1-46C4-B1F0-20683777D3B3}"/>
              </a:ext>
            </a:extLst>
          </p:cNvPr>
          <p:cNvSpPr txBox="1"/>
          <p:nvPr/>
        </p:nvSpPr>
        <p:spPr>
          <a:xfrm>
            <a:off x="1535837" y="701336"/>
            <a:ext cx="9046346" cy="3631763"/>
          </a:xfrm>
          <a:prstGeom prst="rect">
            <a:avLst/>
          </a:prstGeom>
          <a:noFill/>
        </p:spPr>
        <p:txBody>
          <a:bodyPr wrap="square" rtlCol="0">
            <a:spAutoFit/>
          </a:bodyPr>
          <a:lstStyle/>
          <a:p>
            <a:pPr algn="ctr"/>
            <a:r>
              <a:rPr lang="el-GR" sz="3200" b="1" u="sng" dirty="0"/>
              <a:t>Ερωτήσεις κατανόησης</a:t>
            </a:r>
          </a:p>
          <a:p>
            <a:pPr marL="342900" indent="-342900">
              <a:lnSpc>
                <a:spcPct val="200000"/>
              </a:lnSpc>
              <a:buAutoNum type="arabicPeriod"/>
            </a:pPr>
            <a:r>
              <a:rPr lang="el-GR" b="1" dirty="0"/>
              <a:t>Τί ονομάζονται πολυμερή</a:t>
            </a:r>
            <a:r>
              <a:rPr lang="en-US" b="1" dirty="0"/>
              <a:t>; </a:t>
            </a:r>
            <a:r>
              <a:rPr lang="el-GR" b="1" dirty="0"/>
              <a:t>Αναφέρετε τρία γνωστά φυσικά πολυμερή.</a:t>
            </a:r>
          </a:p>
          <a:p>
            <a:pPr marL="342900" indent="-342900">
              <a:lnSpc>
                <a:spcPct val="200000"/>
              </a:lnSpc>
              <a:buAutoNum type="arabicPeriod"/>
            </a:pPr>
            <a:r>
              <a:rPr lang="el-GR" b="1" dirty="0"/>
              <a:t>Γράψτε τη δομική μονάδα του αμύλου, της χιτοζάνης και της κυτταρίνης.</a:t>
            </a:r>
          </a:p>
          <a:p>
            <a:pPr marL="342900" indent="-342900">
              <a:lnSpc>
                <a:spcPct val="200000"/>
              </a:lnSpc>
              <a:buAutoNum type="arabicPeriod"/>
            </a:pPr>
            <a:r>
              <a:rPr lang="el-GR" b="1" dirty="0"/>
              <a:t>Ποιες οι διαφορές αμύλου και κυτταρίνης</a:t>
            </a:r>
            <a:r>
              <a:rPr lang="en-US" b="1" dirty="0"/>
              <a:t>;</a:t>
            </a:r>
          </a:p>
          <a:p>
            <a:pPr marL="342900" indent="-342900">
              <a:lnSpc>
                <a:spcPct val="200000"/>
              </a:lnSpc>
              <a:buAutoNum type="arabicPeriod"/>
            </a:pPr>
            <a:r>
              <a:rPr lang="el-GR" b="1" dirty="0"/>
              <a:t>Ένα πολυμερές έχει σχετική μοριακή μάζα </a:t>
            </a:r>
            <a:r>
              <a:rPr lang="el-GR" b="1" dirty="0" err="1"/>
              <a:t>Mw</a:t>
            </a:r>
            <a:r>
              <a:rPr lang="el-GR" b="1" dirty="0"/>
              <a:t>= 60000 και αποτελείται από μονομερή σχετική μοριακή μάζα 60. Πόσα μονομερή αποτελούν το πολυμερές;</a:t>
            </a:r>
          </a:p>
          <a:p>
            <a:pPr marL="342900" indent="-342900">
              <a:buAutoNum type="arabicPeriod"/>
            </a:pPr>
            <a:endParaRPr lang="el-GR" dirty="0"/>
          </a:p>
        </p:txBody>
      </p:sp>
    </p:spTree>
    <p:extLst>
      <p:ext uri="{BB962C8B-B14F-4D97-AF65-F5344CB8AC3E}">
        <p14:creationId xmlns:p14="http://schemas.microsoft.com/office/powerpoint/2010/main" val="1522423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C213383-D9D0-4B78-8F84-15E59A20815A}"/>
              </a:ext>
            </a:extLst>
          </p:cNvPr>
          <p:cNvSpPr>
            <a:spLocks noMove="1" noResize="1"/>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Rectangle 8">
            <a:extLst>
              <a:ext uri="{FF2B5EF4-FFF2-40B4-BE49-F238E27FC236}">
                <a16:creationId xmlns:a16="http://schemas.microsoft.com/office/drawing/2014/main" id="{EC8B47A2-A63E-4A93-946B-FF821408D87F}"/>
              </a:ext>
            </a:extLst>
          </p:cNvPr>
          <p:cNvSpPr>
            <a:spLocks noMove="1" noResize="1"/>
          </p:cNvSpPr>
          <p:nvPr/>
        </p:nvSpPr>
        <p:spPr>
          <a:xfrm>
            <a:off x="477015" y="480060"/>
            <a:ext cx="11237976"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4" name="Εικόνα 1">
            <a:extLst>
              <a:ext uri="{FF2B5EF4-FFF2-40B4-BE49-F238E27FC236}">
                <a16:creationId xmlns:a16="http://schemas.microsoft.com/office/drawing/2014/main" id="{C18416CA-7F12-4D1D-9A23-B7B00BB6BE95}"/>
              </a:ext>
            </a:extLst>
          </p:cNvPr>
          <p:cNvPicPr>
            <a:picLocks noChangeAspect="1"/>
          </p:cNvPicPr>
          <p:nvPr/>
        </p:nvPicPr>
        <p:blipFill>
          <a:blip r:embed="rId2"/>
          <a:stretch>
            <a:fillRect/>
          </a:stretch>
        </p:blipFill>
        <p:spPr>
          <a:xfrm>
            <a:off x="2571850" y="800100"/>
            <a:ext cx="7048295" cy="525780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AFE40B4-AD26-4288-ABBE-941A56084635}"/>
              </a:ext>
            </a:extLst>
          </p:cNvPr>
          <p:cNvSpPr>
            <a:spLocks noMove="1" noResize="1"/>
          </p:cNvSpPr>
          <p:nvPr/>
        </p:nvSpPr>
        <p:spPr>
          <a:xfrm>
            <a:off x="0" y="0"/>
            <a:ext cx="12191996" cy="6858000"/>
          </a:xfrm>
          <a:prstGeom prst="rect">
            <a:avLst/>
          </a:prstGeom>
          <a:solidFill>
            <a:srgbClr val="BFBFB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Rectangle 8">
            <a:extLst>
              <a:ext uri="{FF2B5EF4-FFF2-40B4-BE49-F238E27FC236}">
                <a16:creationId xmlns:a16="http://schemas.microsoft.com/office/drawing/2014/main" id="{EEBA1079-80F0-4FEE-9D1F-FE6775D1D915}"/>
              </a:ext>
            </a:extLst>
          </p:cNvPr>
          <p:cNvSpPr>
            <a:spLocks noMove="1" noResize="1"/>
          </p:cNvSpPr>
          <p:nvPr/>
        </p:nvSpPr>
        <p:spPr>
          <a:xfrm>
            <a:off x="477015" y="480060"/>
            <a:ext cx="11237976" cy="5897880"/>
          </a:xfrm>
          <a:prstGeom prst="rect">
            <a:avLst/>
          </a:prstGeom>
          <a:noFill/>
          <a:ln w="34920" cap="flat">
            <a:solidFill>
              <a:srgbClr val="FFFFFF"/>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4" name="Rectangle 10">
            <a:extLst>
              <a:ext uri="{FF2B5EF4-FFF2-40B4-BE49-F238E27FC236}">
                <a16:creationId xmlns:a16="http://schemas.microsoft.com/office/drawing/2014/main" id="{7A9FE27D-A9E0-4982-8A4D-371513EDB3A5}"/>
              </a:ext>
            </a:extLst>
          </p:cNvPr>
          <p:cNvSpPr>
            <a:spLocks noMove="1" noResize="1"/>
          </p:cNvSpPr>
          <p:nvPr/>
        </p:nvSpPr>
        <p:spPr>
          <a:xfrm>
            <a:off x="643463" y="643472"/>
            <a:ext cx="10905070" cy="557106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5" name="Εικόνα 1">
            <a:extLst>
              <a:ext uri="{FF2B5EF4-FFF2-40B4-BE49-F238E27FC236}">
                <a16:creationId xmlns:a16="http://schemas.microsoft.com/office/drawing/2014/main" id="{F45FC4F8-2CA6-4841-A5EA-79F1843740B8}"/>
              </a:ext>
            </a:extLst>
          </p:cNvPr>
          <p:cNvPicPr>
            <a:picLocks noChangeAspect="1"/>
          </p:cNvPicPr>
          <p:nvPr/>
        </p:nvPicPr>
        <p:blipFill>
          <a:blip r:embed="rId2"/>
          <a:stretch>
            <a:fillRect/>
          </a:stretch>
        </p:blipFill>
        <p:spPr>
          <a:xfrm>
            <a:off x="3004316" y="1123523"/>
            <a:ext cx="6183355" cy="4604799"/>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383BCB0-3D4E-4E30-8F8A-ABAF077C4C49}"/>
              </a:ext>
            </a:extLst>
          </p:cNvPr>
          <p:cNvSpPr>
            <a:spLocks noMove="1" noResize="1"/>
          </p:cNvSpPr>
          <p:nvPr/>
        </p:nvSpPr>
        <p:spPr>
          <a:xfrm>
            <a:off x="0" y="0"/>
            <a:ext cx="12191996" cy="6858000"/>
          </a:xfrm>
          <a:prstGeom prst="rect">
            <a:avLst/>
          </a:prstGeom>
          <a:solidFill>
            <a:srgbClr val="BFBFB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Rectangle 8">
            <a:extLst>
              <a:ext uri="{FF2B5EF4-FFF2-40B4-BE49-F238E27FC236}">
                <a16:creationId xmlns:a16="http://schemas.microsoft.com/office/drawing/2014/main" id="{F42A642D-ECDC-4D05-BC6F-1D736BE34FA4}"/>
              </a:ext>
            </a:extLst>
          </p:cNvPr>
          <p:cNvSpPr>
            <a:spLocks noMove="1" noResize="1"/>
          </p:cNvSpPr>
          <p:nvPr/>
        </p:nvSpPr>
        <p:spPr>
          <a:xfrm>
            <a:off x="477015" y="480060"/>
            <a:ext cx="11237976" cy="5897880"/>
          </a:xfrm>
          <a:prstGeom prst="rect">
            <a:avLst/>
          </a:prstGeom>
          <a:noFill/>
          <a:ln w="34920" cap="flat">
            <a:solidFill>
              <a:srgbClr val="FFFFFF"/>
            </a:solid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4" name="Rectangle 10">
            <a:extLst>
              <a:ext uri="{FF2B5EF4-FFF2-40B4-BE49-F238E27FC236}">
                <a16:creationId xmlns:a16="http://schemas.microsoft.com/office/drawing/2014/main" id="{08486596-D116-48A7-8132-DD5EBAC980F4}"/>
              </a:ext>
            </a:extLst>
          </p:cNvPr>
          <p:cNvSpPr>
            <a:spLocks noMove="1" noResize="1"/>
          </p:cNvSpPr>
          <p:nvPr/>
        </p:nvSpPr>
        <p:spPr>
          <a:xfrm>
            <a:off x="643463" y="643472"/>
            <a:ext cx="10905070" cy="557106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5" name="Εικόνα 1">
            <a:extLst>
              <a:ext uri="{FF2B5EF4-FFF2-40B4-BE49-F238E27FC236}">
                <a16:creationId xmlns:a16="http://schemas.microsoft.com/office/drawing/2014/main" id="{4C3B0FF2-206F-4CD1-8432-12D4414CA714}"/>
              </a:ext>
            </a:extLst>
          </p:cNvPr>
          <p:cNvPicPr>
            <a:picLocks noChangeAspect="1"/>
          </p:cNvPicPr>
          <p:nvPr/>
        </p:nvPicPr>
        <p:blipFill>
          <a:blip r:embed="rId2"/>
          <a:stretch>
            <a:fillRect/>
          </a:stretch>
        </p:blipFill>
        <p:spPr>
          <a:xfrm>
            <a:off x="2706724" y="1123523"/>
            <a:ext cx="6778547" cy="4604799"/>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FEE5C8F-1E87-4D9F-A517-D2401CD04154}"/>
              </a:ext>
            </a:extLst>
          </p:cNvPr>
          <p:cNvSpPr>
            <a:spLocks noMove="1" noResize="1"/>
          </p:cNvSpPr>
          <p:nvPr/>
        </p:nvSpPr>
        <p:spPr>
          <a:xfrm>
            <a:off x="0" y="0"/>
            <a:ext cx="12191996" cy="6858000"/>
          </a:xfrm>
          <a:prstGeom prst="rect">
            <a:avLst/>
          </a:prstGeom>
          <a:solidFill>
            <a:srgbClr val="EFEDE3"/>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grpSp>
        <p:nvGrpSpPr>
          <p:cNvPr id="3" name="Group 8">
            <a:extLst>
              <a:ext uri="{FF2B5EF4-FFF2-40B4-BE49-F238E27FC236}">
                <a16:creationId xmlns:a16="http://schemas.microsoft.com/office/drawing/2014/main" id="{EFF83F28-A40E-4384-83B6-4E1DCB37BCAE}"/>
              </a:ext>
            </a:extLst>
          </p:cNvPr>
          <p:cNvGrpSpPr/>
          <p:nvPr/>
        </p:nvGrpSpPr>
        <p:grpSpPr>
          <a:xfrm>
            <a:off x="752862" y="744467"/>
            <a:ext cx="10674111" cy="5349669"/>
            <a:chOff x="752862" y="744467"/>
            <a:chExt cx="10674111" cy="5349669"/>
          </a:xfrm>
        </p:grpSpPr>
        <p:sp>
          <p:nvSpPr>
            <p:cNvPr id="4" name="Freeform 6">
              <a:extLst>
                <a:ext uri="{FF2B5EF4-FFF2-40B4-BE49-F238E27FC236}">
                  <a16:creationId xmlns:a16="http://schemas.microsoft.com/office/drawing/2014/main" id="{DC88831D-1A25-4D88-B208-896F3B8ED310}"/>
                </a:ext>
              </a:extLst>
            </p:cNvPr>
            <p:cNvSpPr/>
            <p:nvPr/>
          </p:nvSpPr>
          <p:spPr>
            <a:xfrm>
              <a:off x="8151958" y="1685650"/>
              <a:ext cx="3275015" cy="4408486"/>
            </a:xfrm>
            <a:custGeom>
              <a:avLst/>
              <a:gdLst>
                <a:gd name="f0" fmla="val w"/>
                <a:gd name="f1" fmla="val h"/>
                <a:gd name="f2" fmla="val 0"/>
                <a:gd name="f3" fmla="val 10000"/>
                <a:gd name="f4" fmla="val 8761"/>
                <a:gd name="f5" fmla="val 9126"/>
                <a:gd name="f6" fmla="val 9127"/>
                <a:gd name="f7" fmla="*/ f0 1 10000"/>
                <a:gd name="f8" fmla="*/ f1 1 10000"/>
                <a:gd name="f9" fmla="val f2"/>
                <a:gd name="f10" fmla="val f3"/>
                <a:gd name="f11" fmla="+- f10 0 f9"/>
                <a:gd name="f12" fmla="*/ f11 1 100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10000" h="10000">
                  <a:moveTo>
                    <a:pt x="f4" y="f2"/>
                  </a:moveTo>
                  <a:lnTo>
                    <a:pt x="f3" y="f2"/>
                  </a:lnTo>
                  <a:lnTo>
                    <a:pt x="f3" y="f3"/>
                  </a:lnTo>
                  <a:lnTo>
                    <a:pt x="f2" y="f3"/>
                  </a:lnTo>
                  <a:lnTo>
                    <a:pt x="f2" y="f5"/>
                  </a:lnTo>
                  <a:lnTo>
                    <a:pt x="f4" y="f6"/>
                  </a:lnTo>
                  <a:lnTo>
                    <a:pt x="f4" y="f2"/>
                  </a:lnTo>
                  <a:close/>
                </a:path>
              </a:pathLst>
            </a:custGeom>
            <a:solidFill>
              <a:srgbClr val="191B0E"/>
            </a:solidFill>
            <a:ln cap="flat">
              <a:noFill/>
              <a:prstDash val="solid"/>
            </a:ln>
          </p:spPr>
          <p:txBody>
            <a:bodyPr lIns="0" tIns="0" rIns="0" bIns="0"/>
            <a:lstStyle/>
            <a:p>
              <a:endParaRPr lang="el-GR"/>
            </a:p>
          </p:txBody>
        </p:sp>
        <p:sp>
          <p:nvSpPr>
            <p:cNvPr id="5" name="Freeform 6">
              <a:extLst>
                <a:ext uri="{FF2B5EF4-FFF2-40B4-BE49-F238E27FC236}">
                  <a16:creationId xmlns:a16="http://schemas.microsoft.com/office/drawing/2014/main" id="{4739E4CC-71A6-4607-B666-4FDBFA075257}"/>
                </a:ext>
              </a:extLst>
            </p:cNvPr>
            <p:cNvSpPr/>
            <p:nvPr/>
          </p:nvSpPr>
          <p:spPr>
            <a:xfrm flipH="1" flipV="1">
              <a:off x="752862" y="744467"/>
              <a:ext cx="3275664" cy="4408486"/>
            </a:xfrm>
            <a:custGeom>
              <a:avLst/>
              <a:gdLst>
                <a:gd name="f0" fmla="val w"/>
                <a:gd name="f1" fmla="val h"/>
                <a:gd name="f2" fmla="val 0"/>
                <a:gd name="f3" fmla="val 10002"/>
                <a:gd name="f4" fmla="val 10000"/>
                <a:gd name="f5" fmla="val 8763"/>
                <a:gd name="f6" fmla="val 2"/>
                <a:gd name="f7" fmla="val -2"/>
                <a:gd name="f8" fmla="val 9698"/>
                <a:gd name="f9" fmla="val 4"/>
                <a:gd name="f10" fmla="val 9427"/>
                <a:gd name="f11" fmla="val 9125"/>
                <a:gd name="f12" fmla="val 9128"/>
                <a:gd name="f13" fmla="*/ f0 1 10002"/>
                <a:gd name="f14" fmla="*/ f1 1 10000"/>
                <a:gd name="f15" fmla="val f2"/>
                <a:gd name="f16" fmla="val f3"/>
                <a:gd name="f17" fmla="val f4"/>
                <a:gd name="f18" fmla="+- f17 0 f15"/>
                <a:gd name="f19" fmla="+- f16 0 f15"/>
                <a:gd name="f20" fmla="*/ f19 1 10002"/>
                <a:gd name="f21" fmla="*/ f18 1 1000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002" h="10000">
                  <a:moveTo>
                    <a:pt x="f5" y="f2"/>
                  </a:moveTo>
                  <a:lnTo>
                    <a:pt x="f3" y="f2"/>
                  </a:lnTo>
                  <a:lnTo>
                    <a:pt x="f3" y="f4"/>
                  </a:lnTo>
                  <a:lnTo>
                    <a:pt x="f6" y="f4"/>
                  </a:lnTo>
                  <a:cubicBezTo>
                    <a:pt x="f7" y="f8"/>
                    <a:pt x="f9" y="f10"/>
                    <a:pt x="f2" y="f11"/>
                  </a:cubicBezTo>
                  <a:lnTo>
                    <a:pt x="f5" y="f12"/>
                  </a:lnTo>
                  <a:lnTo>
                    <a:pt x="f5" y="f2"/>
                  </a:lnTo>
                  <a:close/>
                </a:path>
              </a:pathLst>
            </a:custGeom>
            <a:solidFill>
              <a:srgbClr val="191B0E"/>
            </a:solidFill>
            <a:ln cap="flat">
              <a:noFill/>
              <a:prstDash val="solid"/>
            </a:ln>
          </p:spPr>
          <p:txBody>
            <a:bodyPr lIns="0" tIns="0" rIns="0" bIns="0"/>
            <a:lstStyle/>
            <a:p>
              <a:endParaRPr lang="el-GR"/>
            </a:p>
          </p:txBody>
        </p:sp>
      </p:grpSp>
      <p:sp>
        <p:nvSpPr>
          <p:cNvPr id="6" name="Rectangle 12">
            <a:extLst>
              <a:ext uri="{FF2B5EF4-FFF2-40B4-BE49-F238E27FC236}">
                <a16:creationId xmlns:a16="http://schemas.microsoft.com/office/drawing/2014/main" id="{2C86DA59-4B53-488C-AA91-25CA03F86C58}"/>
              </a:ext>
            </a:extLst>
          </p:cNvPr>
          <p:cNvSpPr>
            <a:spLocks noMove="1" noResize="1"/>
          </p:cNvSpPr>
          <p:nvPr/>
        </p:nvSpPr>
        <p:spPr>
          <a:xfrm>
            <a:off x="1000463" y="968185"/>
            <a:ext cx="10194042" cy="489423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7" name="Εικόνα 1">
            <a:extLst>
              <a:ext uri="{FF2B5EF4-FFF2-40B4-BE49-F238E27FC236}">
                <a16:creationId xmlns:a16="http://schemas.microsoft.com/office/drawing/2014/main" id="{E4D5526E-B09A-4C33-A1DB-AE7C600646A6}"/>
              </a:ext>
            </a:extLst>
          </p:cNvPr>
          <p:cNvPicPr>
            <a:picLocks noChangeAspect="1"/>
          </p:cNvPicPr>
          <p:nvPr/>
        </p:nvPicPr>
        <p:blipFill>
          <a:blip r:embed="rId2"/>
          <a:stretch>
            <a:fillRect/>
          </a:stretch>
        </p:blipFill>
        <p:spPr>
          <a:xfrm>
            <a:off x="3403607" y="1289916"/>
            <a:ext cx="5387745" cy="424285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604074C-44DE-419C-9914-3078B0CCB2A9}"/>
              </a:ext>
            </a:extLst>
          </p:cNvPr>
          <p:cNvSpPr>
            <a:spLocks noMove="1" noResize="1"/>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Rectangle 8">
            <a:extLst>
              <a:ext uri="{FF2B5EF4-FFF2-40B4-BE49-F238E27FC236}">
                <a16:creationId xmlns:a16="http://schemas.microsoft.com/office/drawing/2014/main" id="{A155379A-12B2-4EA4-B839-1EB85A7E8CEB}"/>
              </a:ext>
            </a:extLst>
          </p:cNvPr>
          <p:cNvSpPr>
            <a:spLocks noMove="1" noResize="1"/>
          </p:cNvSpPr>
          <p:nvPr/>
        </p:nvSpPr>
        <p:spPr>
          <a:xfrm>
            <a:off x="477015" y="480060"/>
            <a:ext cx="11237976"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4" name="Εικόνα 1">
            <a:extLst>
              <a:ext uri="{FF2B5EF4-FFF2-40B4-BE49-F238E27FC236}">
                <a16:creationId xmlns:a16="http://schemas.microsoft.com/office/drawing/2014/main" id="{9E7C3004-0270-4B50-8EF4-F482776E596C}"/>
              </a:ext>
            </a:extLst>
          </p:cNvPr>
          <p:cNvPicPr>
            <a:picLocks noChangeAspect="1"/>
          </p:cNvPicPr>
          <p:nvPr/>
        </p:nvPicPr>
        <p:blipFill>
          <a:blip r:embed="rId2"/>
          <a:stretch>
            <a:fillRect/>
          </a:stretch>
        </p:blipFill>
        <p:spPr>
          <a:xfrm>
            <a:off x="2677043" y="800100"/>
            <a:ext cx="6837910" cy="5257800"/>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3EC9D3-7A40-4438-9EF6-B66BD871B6E1}"/>
              </a:ext>
            </a:extLst>
          </p:cNvPr>
          <p:cNvSpPr txBox="1">
            <a:spLocks noGrp="1"/>
          </p:cNvSpPr>
          <p:nvPr>
            <p:ph type="title"/>
          </p:nvPr>
        </p:nvSpPr>
        <p:spPr/>
        <p:txBody>
          <a:bodyPr/>
          <a:lstStyle/>
          <a:p>
            <a:pPr lvl="0"/>
            <a:r>
              <a:rPr lang="el-GR"/>
              <a:t>ΠΟΛΥΜΕΡΗ ΣΤΟΝ ΑΓΡΟΤΙΚΟ ΧΩΡΟ ΚΑΙ ΤΗΝ ΤΕΧΝΟΛΟΓΙΑ ΤΡΟΦΙΜΩΝ</a:t>
            </a:r>
          </a:p>
        </p:txBody>
      </p:sp>
      <p:sp>
        <p:nvSpPr>
          <p:cNvPr id="3" name="Θέση περιεχομένου 2">
            <a:extLst>
              <a:ext uri="{FF2B5EF4-FFF2-40B4-BE49-F238E27FC236}">
                <a16:creationId xmlns:a16="http://schemas.microsoft.com/office/drawing/2014/main" id="{5460812C-96E1-445D-95BB-2C8BEF98CDBA}"/>
              </a:ext>
            </a:extLst>
          </p:cNvPr>
          <p:cNvSpPr txBox="1">
            <a:spLocks noGrp="1"/>
          </p:cNvSpPr>
          <p:nvPr>
            <p:ph idx="1"/>
          </p:nvPr>
        </p:nvSpPr>
        <p:spPr/>
        <p:txBody>
          <a:bodyPr/>
          <a:lstStyle/>
          <a:p>
            <a:pPr lvl="0"/>
            <a:r>
              <a:rPr lang="el-GR"/>
              <a:t>ΥΛΙΚΑ ΕΔΑΦΟΚΑΛΥΨΗΣ</a:t>
            </a:r>
          </a:p>
          <a:p>
            <a:pPr lvl="0"/>
            <a:endParaRPr lang="el-GR"/>
          </a:p>
          <a:p>
            <a:pPr lvl="0"/>
            <a:endParaRPr lang="el-GR"/>
          </a:p>
          <a:p>
            <a:pPr lvl="0"/>
            <a:endParaRPr lang="el-GR"/>
          </a:p>
          <a:p>
            <a:pPr lvl="0"/>
            <a:endParaRPr lang="el-GR"/>
          </a:p>
          <a:p>
            <a:pPr lvl="0"/>
            <a:endParaRPr lang="el-GR"/>
          </a:p>
          <a:p>
            <a:pPr lvl="0"/>
            <a:endParaRPr lang="el-GR"/>
          </a:p>
          <a:p>
            <a:pPr lvl="0"/>
            <a:r>
              <a:rPr lang="el-GR"/>
              <a:t>ΥΛΙΚΑ ΣΥΣΚΕΥΑΣΙΑΣ</a:t>
            </a:r>
          </a:p>
        </p:txBody>
      </p:sp>
      <p:pic>
        <p:nvPicPr>
          <p:cNvPr id="4" name="Εικόνα 4" descr="Εικόνα που περιέχει ουρανός, υπαίθριος, έδαφος, παρακολούθηση&#10;&#10;Η περιγραφή δημιουργήθηκε με πολύ υψηλή αξιοπιστία">
            <a:extLst>
              <a:ext uri="{FF2B5EF4-FFF2-40B4-BE49-F238E27FC236}">
                <a16:creationId xmlns:a16="http://schemas.microsoft.com/office/drawing/2014/main" id="{76B31932-5258-4FC5-935C-0C072256AB88}"/>
              </a:ext>
            </a:extLst>
          </p:cNvPr>
          <p:cNvPicPr>
            <a:picLocks noChangeAspect="1"/>
          </p:cNvPicPr>
          <p:nvPr/>
        </p:nvPicPr>
        <p:blipFill>
          <a:blip r:embed="rId2"/>
          <a:stretch>
            <a:fillRect/>
          </a:stretch>
        </p:blipFill>
        <p:spPr>
          <a:xfrm>
            <a:off x="1538212" y="2837511"/>
            <a:ext cx="2609853" cy="1752603"/>
          </a:xfrm>
          <a:prstGeom prst="rect">
            <a:avLst/>
          </a:prstGeom>
          <a:noFill/>
          <a:ln cap="flat">
            <a:noFill/>
          </a:ln>
        </p:spPr>
      </p:pic>
      <p:pic>
        <p:nvPicPr>
          <p:cNvPr id="5" name="Εικόνα 6" descr="Εικόνα που περιέχει έδαφος, ουρανός, φράχτης, βουνό&#10;&#10;Η περιγραφή δημιουργήθηκε με πολύ υψηλή αξιοπιστία">
            <a:extLst>
              <a:ext uri="{FF2B5EF4-FFF2-40B4-BE49-F238E27FC236}">
                <a16:creationId xmlns:a16="http://schemas.microsoft.com/office/drawing/2014/main" id="{0FFAE715-8B06-4A7F-8167-19AD8E8E58C4}"/>
              </a:ext>
            </a:extLst>
          </p:cNvPr>
          <p:cNvPicPr>
            <a:picLocks noChangeAspect="1"/>
          </p:cNvPicPr>
          <p:nvPr/>
        </p:nvPicPr>
        <p:blipFill>
          <a:blip r:embed="rId3"/>
          <a:stretch>
            <a:fillRect/>
          </a:stretch>
        </p:blipFill>
        <p:spPr>
          <a:xfrm>
            <a:off x="5417307" y="2475564"/>
            <a:ext cx="2143125" cy="2143125"/>
          </a:xfrm>
          <a:prstGeom prst="rect">
            <a:avLst/>
          </a:prstGeom>
          <a:noFill/>
          <a:ln cap="flat">
            <a:noFill/>
          </a:ln>
        </p:spPr>
      </p:pic>
      <p:pic>
        <p:nvPicPr>
          <p:cNvPr id="6" name="Εικόνα 8" descr="Εικόνα που περιέχει έπιπλα&#10;&#10;Η περιγραφή δημιουργήθηκε με υψηλή αξιοπιστία">
            <a:extLst>
              <a:ext uri="{FF2B5EF4-FFF2-40B4-BE49-F238E27FC236}">
                <a16:creationId xmlns:a16="http://schemas.microsoft.com/office/drawing/2014/main" id="{05649CA8-BD45-4829-9EB6-339102A02714}"/>
              </a:ext>
            </a:extLst>
          </p:cNvPr>
          <p:cNvPicPr>
            <a:picLocks noChangeAspect="1"/>
          </p:cNvPicPr>
          <p:nvPr/>
        </p:nvPicPr>
        <p:blipFill>
          <a:blip r:embed="rId4"/>
          <a:stretch>
            <a:fillRect/>
          </a:stretch>
        </p:blipFill>
        <p:spPr>
          <a:xfrm>
            <a:off x="5295976" y="4618689"/>
            <a:ext cx="2978593" cy="198211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rgbClr val="EFEDE3"/>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681C837-93F8-492C-A6DD-A5FD35D02408}"/>
              </a:ext>
            </a:extLst>
          </p:cNvPr>
          <p:cNvSpPr>
            <a:spLocks noMove="1" noResize="1"/>
          </p:cNvSpPr>
          <p:nvPr/>
        </p:nvSpPr>
        <p:spPr>
          <a:xfrm>
            <a:off x="0" y="0"/>
            <a:ext cx="12191996" cy="6858000"/>
          </a:xfrm>
          <a:prstGeom prst="rect">
            <a:avLst/>
          </a:prstGeom>
          <a:solidFill>
            <a:srgbClr val="595959"/>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Rectangle 8">
            <a:extLst>
              <a:ext uri="{FF2B5EF4-FFF2-40B4-BE49-F238E27FC236}">
                <a16:creationId xmlns:a16="http://schemas.microsoft.com/office/drawing/2014/main" id="{FCFFD0A9-6648-43B4-851D-B3B0AA3116DD}"/>
              </a:ext>
            </a:extLst>
          </p:cNvPr>
          <p:cNvSpPr>
            <a:spLocks noMove="1" noResize="1"/>
          </p:cNvSpPr>
          <p:nvPr/>
        </p:nvSpPr>
        <p:spPr>
          <a:xfrm>
            <a:off x="477015" y="480060"/>
            <a:ext cx="11237976"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pic>
        <p:nvPicPr>
          <p:cNvPr id="4" name="Εικόνα 1">
            <a:extLst>
              <a:ext uri="{FF2B5EF4-FFF2-40B4-BE49-F238E27FC236}">
                <a16:creationId xmlns:a16="http://schemas.microsoft.com/office/drawing/2014/main" id="{F1E1AD18-CBCE-4FC7-B252-65AAFC294B5C}"/>
              </a:ext>
            </a:extLst>
          </p:cNvPr>
          <p:cNvPicPr>
            <a:picLocks noChangeAspect="1"/>
          </p:cNvPicPr>
          <p:nvPr/>
        </p:nvPicPr>
        <p:blipFill>
          <a:blip r:embed="rId2"/>
          <a:stretch>
            <a:fillRect/>
          </a:stretch>
        </p:blipFill>
        <p:spPr>
          <a:xfrm>
            <a:off x="2552703" y="800100"/>
            <a:ext cx="7086600" cy="5257800"/>
          </a:xfrm>
          <a:prstGeom prst="rect">
            <a:avLst/>
          </a:prstGeom>
          <a:noFill/>
          <a:ln cap="flat">
            <a:noFill/>
          </a:ln>
        </p:spPr>
      </p:pic>
    </p:spTree>
  </p:cSld>
  <p:clrMapOvr>
    <a:masterClrMapping/>
  </p:clrMapOvr>
</p:sld>
</file>

<file path=ppt/theme/theme1.xml><?xml version="1.0" encoding="utf-8"?>
<a:theme xmlns:a="http://schemas.openxmlformats.org/drawingml/2006/main" name="Περικοπή">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TotalTime>
  <Words>905</Words>
  <Application>Microsoft Office PowerPoint</Application>
  <PresentationFormat>Ευρεία οθόνη</PresentationFormat>
  <Paragraphs>56</Paragraphs>
  <Slides>29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29</vt:i4>
      </vt:variant>
    </vt:vector>
  </HeadingPairs>
  <TitlesOfParts>
    <vt:vector size="33" baseType="lpstr">
      <vt:lpstr>Arial</vt:lpstr>
      <vt:lpstr>Calibri</vt:lpstr>
      <vt:lpstr>Franklin Gothic Book</vt:lpstr>
      <vt:lpstr>Περικοπή</vt:lpstr>
      <vt:lpstr>ΟΡΓΑΝΙΚΗ ΧΗΜΕΙΑ ΔΕΑΠΤ  </vt:lpstr>
      <vt:lpstr>ΠΟΛΥΜΕΡΗ ΟΡΙΣΜΟΣ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ΠΟΛΥΜΕΡΗ ΣΤΟΝ ΑΓΡΟΤΙΚΟ ΧΩΡΟ ΚΑΙ ΤΗΝ ΤΕΧΝΟΛΟΓΙΑ ΤΡΟΦΙΜΩΝ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ΒΙΟΠΟΛΥΜΕΡΗ</vt:lpstr>
      <vt:lpstr>Εφαρμογές αμύλου</vt:lpstr>
      <vt:lpstr>Κυταρρίνη-cellulose</vt:lpstr>
      <vt:lpstr>Άμυλο vs κυτταρίνη</vt:lpstr>
      <vt:lpstr>Χιτίνη-χιτοζάνη</vt:lpstr>
      <vt:lpstr>Χιτοζάνης</vt:lpstr>
      <vt:lpstr>Κυτταρίνη-Χιτίνη-χιτοζάνη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ΟΡΓΑΝΙΚΗ ΧΗΜΕΙΑ ΔΕΑΠΤ</dc:title>
  <dc:creator>Άρης Γιαννακάς</dc:creator>
  <cp:lastModifiedBy>Άρης Γιαννακάς</cp:lastModifiedBy>
  <cp:revision>3</cp:revision>
  <dcterms:created xsi:type="dcterms:W3CDTF">2018-03-27T17:18:17Z</dcterms:created>
  <dcterms:modified xsi:type="dcterms:W3CDTF">2019-04-08T16:43:38Z</dcterms:modified>
</cp:coreProperties>
</file>