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9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BB06-00E1-41AA-87D8-C533ED1B80FE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BDD0-8CA2-4AB1-A9BA-FE33F66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4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8164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10056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7878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7740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</dc:creator>
  <cp:lastModifiedBy>Artemis</cp:lastModifiedBy>
  <cp:revision>1</cp:revision>
  <dcterms:created xsi:type="dcterms:W3CDTF">2019-03-26T10:39:12Z</dcterms:created>
  <dcterms:modified xsi:type="dcterms:W3CDTF">2019-03-26T10:42:35Z</dcterms:modified>
</cp:coreProperties>
</file>