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1"/>
  </p:sldMasterIdLst>
  <p:notesMasterIdLst>
    <p:notesMasterId r:id="rId31"/>
  </p:notesMasterIdLst>
  <p:sldIdLst>
    <p:sldId id="256" r:id="rId2"/>
    <p:sldId id="257" r:id="rId3"/>
    <p:sldId id="258" r:id="rId4"/>
    <p:sldId id="259" r:id="rId5"/>
    <p:sldId id="260" r:id="rId6"/>
    <p:sldId id="261" r:id="rId7"/>
    <p:sldId id="320" r:id="rId8"/>
    <p:sldId id="321" r:id="rId9"/>
    <p:sldId id="322" r:id="rId10"/>
    <p:sldId id="323" r:id="rId11"/>
    <p:sldId id="324" r:id="rId12"/>
    <p:sldId id="262" r:id="rId13"/>
    <p:sldId id="298" r:id="rId14"/>
    <p:sldId id="288" r:id="rId15"/>
    <p:sldId id="263" r:id="rId16"/>
    <p:sldId id="295" r:id="rId17"/>
    <p:sldId id="300" r:id="rId18"/>
    <p:sldId id="301" r:id="rId19"/>
    <p:sldId id="325" r:id="rId20"/>
    <p:sldId id="326" r:id="rId21"/>
    <p:sldId id="327" r:id="rId22"/>
    <p:sldId id="328" r:id="rId23"/>
    <p:sldId id="329" r:id="rId24"/>
    <p:sldId id="330" r:id="rId25"/>
    <p:sldId id="331" r:id="rId26"/>
    <p:sldId id="332" r:id="rId27"/>
    <p:sldId id="333" r:id="rId28"/>
    <p:sldId id="334" r:id="rId29"/>
    <p:sldId id="294" r:id="rId30"/>
  </p:sldIdLst>
  <p:sldSz cx="9144000" cy="5143500" type="screen16x9"/>
  <p:notesSz cx="6858000" cy="9144000"/>
  <p:embeddedFontLst>
    <p:embeddedFont>
      <p:font typeface="Calibri" panose="020F0502020204030204" pitchFamily="34" charset="0"/>
      <p:regular r:id="rId32"/>
      <p:bold r:id="rId33"/>
      <p:italic r:id="rId34"/>
      <p:boldItalic r:id="rId35"/>
    </p:embeddedFont>
    <p:embeddedFont>
      <p:font typeface="Trebuchet MS" panose="020B0603020202020204" pitchFamily="34" charset="0"/>
      <p:regular r:id="rId36"/>
      <p:bold r:id="rId37"/>
      <p:italic r:id="rId38"/>
      <p:boldItalic r:id="rId39"/>
    </p:embeddedFont>
    <p:embeddedFont>
      <p:font typeface="Walter Turncoat" panose="020B0604020202020204" charset="0"/>
      <p:regular r:id="rId40"/>
    </p:embeddedFont>
    <p:embeddedFont>
      <p:font typeface="Montserrat" panose="020B0604020202020204" charset="0"/>
      <p:regular r:id="rId41"/>
      <p:bold r:id="rId42"/>
      <p:italic r:id="rId43"/>
      <p:boldItalic r:id="rId44"/>
    </p:embeddedFont>
    <p:embeddedFont>
      <p:font typeface="Nunito" panose="020B0604020202020204" charset="0"/>
      <p:regular r:id="rId45"/>
      <p:bold r:id="rId46"/>
      <p:italic r:id="rId47"/>
      <p:boldItalic r:id="rId4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DFB9461-E5AC-47F8-8AA6-5BF79E793501}">
  <a:tblStyle styleId="{9DFB9461-E5AC-47F8-8AA6-5BF79E793501}"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9E96B3EC-8770-4C4F-981F-48A8244F3835}"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4587" autoAdjust="0"/>
    <p:restoredTop sz="86424" autoAdjust="0"/>
  </p:normalViewPr>
  <p:slideViewPr>
    <p:cSldViewPr snapToGrid="0">
      <p:cViewPr varScale="1">
        <p:scale>
          <a:sx n="108" d="100"/>
          <a:sy n="108" d="100"/>
        </p:scale>
        <p:origin x="101" y="163"/>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3.fntdata"/><Relationship Id="rId42" Type="http://schemas.openxmlformats.org/officeDocument/2006/relationships/font" Target="fonts/font11.fntdata"/><Relationship Id="rId47" Type="http://schemas.openxmlformats.org/officeDocument/2006/relationships/font" Target="fonts/font16.fntdata"/><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2.fntdata"/><Relationship Id="rId38" Type="http://schemas.openxmlformats.org/officeDocument/2006/relationships/font" Target="fonts/font7.fntdata"/><Relationship Id="rId46" Type="http://schemas.openxmlformats.org/officeDocument/2006/relationships/font" Target="fonts/font15.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font" Target="fonts/font9.fntdata"/><Relationship Id="rId45" Type="http://schemas.openxmlformats.org/officeDocument/2006/relationships/font" Target="fonts/font1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5.fntdata"/><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4" Type="http://schemas.openxmlformats.org/officeDocument/2006/relationships/font" Target="fonts/font13.fntdata"/><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4.fntdata"/><Relationship Id="rId43" Type="http://schemas.openxmlformats.org/officeDocument/2006/relationships/font" Target="fonts/font12.fntdata"/><Relationship Id="rId48" Type="http://schemas.openxmlformats.org/officeDocument/2006/relationships/font" Target="fonts/font17.fntdata"/><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1285410876"/>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0" name="Google Shape;220;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949199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1" name="Google Shape;24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165990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0" name="Google Shape;260;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81460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4" name="Google Shape;254;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540948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7"/>
        <p:cNvGrpSpPr/>
        <p:nvPr/>
      </p:nvGrpSpPr>
      <p:grpSpPr>
        <a:xfrm>
          <a:off x="0" y="0"/>
          <a:ext cx="0" cy="0"/>
          <a:chOff x="0" y="0"/>
          <a:chExt cx="0" cy="0"/>
        </a:xfrm>
      </p:grpSpPr>
      <p:sp>
        <p:nvSpPr>
          <p:cNvPr id="628" name="Google Shape;628;gb2f7c811ed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9" name="Google Shape;629;gb2f7c811ed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642047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1" name="Google Shape;271;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370374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1" name="Google Shape;271;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516851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1" name="Google Shape;271;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384460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9" name="Google Shape;279;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746650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9" name="Google Shape;279;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232742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4"/>
        <p:cNvGrpSpPr/>
        <p:nvPr/>
      </p:nvGrpSpPr>
      <p:grpSpPr>
        <a:xfrm>
          <a:off x="0" y="0"/>
          <a:ext cx="0" cy="0"/>
          <a:chOff x="0" y="0"/>
          <a:chExt cx="0" cy="0"/>
        </a:xfrm>
      </p:grpSpPr>
      <p:sp>
        <p:nvSpPr>
          <p:cNvPr id="1345" name="Google Shape;1345;g41a98d525d_0_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6" name="Google Shape;1346;g41a98d525d_0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756294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 name="Google Shape;225;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841613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3" name="Google Shape;233;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303746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1" name="Google Shape;24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071909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8" name="Google Shape;248;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831815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4" name="Google Shape;254;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694662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4" name="Google Shape;254;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748158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4" name="Google Shape;254;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040236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4" name="Google Shape;254;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2614049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Master" Target="../slideMasters/slideMaster1.xml"/><Relationship Id="rId6" Type="http://schemas.openxmlformats.org/officeDocument/2006/relationships/image" Target="../media/image19.png"/><Relationship Id="rId11" Type="http://schemas.openxmlformats.org/officeDocument/2006/relationships/image" Target="../media/image24.pn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pic>
        <p:nvPicPr>
          <p:cNvPr id="10" name="Google Shape;10;p2"/>
          <p:cNvPicPr preferRelativeResize="0"/>
          <p:nvPr/>
        </p:nvPicPr>
        <p:blipFill>
          <a:blip r:embed="rId2">
            <a:alphaModFix/>
          </a:blip>
          <a:stretch>
            <a:fillRect/>
          </a:stretch>
        </p:blipFill>
        <p:spPr>
          <a:xfrm>
            <a:off x="1566608" y="152400"/>
            <a:ext cx="5978616" cy="4838700"/>
          </a:xfrm>
          <a:prstGeom prst="rect">
            <a:avLst/>
          </a:prstGeom>
          <a:noFill/>
          <a:ln>
            <a:noFill/>
          </a:ln>
        </p:spPr>
      </p:pic>
      <p:sp>
        <p:nvSpPr>
          <p:cNvPr id="11" name="Google Shape;11;p2"/>
          <p:cNvSpPr txBox="1">
            <a:spLocks noGrp="1"/>
          </p:cNvSpPr>
          <p:nvPr>
            <p:ph type="ctrTitle"/>
          </p:nvPr>
        </p:nvSpPr>
        <p:spPr>
          <a:xfrm>
            <a:off x="2323325" y="793100"/>
            <a:ext cx="4497300" cy="3557400"/>
          </a:xfrm>
          <a:prstGeom prst="rect">
            <a:avLst/>
          </a:prstGeom>
        </p:spPr>
        <p:txBody>
          <a:bodyPr spcFirstLastPara="1" wrap="square" lIns="0" tIns="0" rIns="0" bIns="0" anchor="ctr" anchorCtr="0">
            <a:noAutofit/>
          </a:bodyPr>
          <a:lstStyle>
            <a:lvl1pPr lvl="0" algn="ctr" rtl="0">
              <a:spcBef>
                <a:spcPts val="0"/>
              </a:spcBef>
              <a:spcAft>
                <a:spcPts val="0"/>
              </a:spcAft>
              <a:buSzPts val="4800"/>
              <a:buNone/>
              <a:defRPr sz="4800"/>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endParaRPr/>
          </a:p>
        </p:txBody>
      </p:sp>
      <p:grpSp>
        <p:nvGrpSpPr>
          <p:cNvPr id="12" name="Google Shape;12;p2"/>
          <p:cNvGrpSpPr/>
          <p:nvPr/>
        </p:nvGrpSpPr>
        <p:grpSpPr>
          <a:xfrm>
            <a:off x="7408764" y="2591125"/>
            <a:ext cx="1690607" cy="2184456"/>
            <a:chOff x="7408764" y="2591125"/>
            <a:chExt cx="1690607" cy="2184456"/>
          </a:xfrm>
        </p:grpSpPr>
        <p:grpSp>
          <p:nvGrpSpPr>
            <p:cNvPr id="13" name="Google Shape;13;p2"/>
            <p:cNvGrpSpPr/>
            <p:nvPr/>
          </p:nvGrpSpPr>
          <p:grpSpPr>
            <a:xfrm>
              <a:off x="7995213" y="4383200"/>
              <a:ext cx="593753" cy="392380"/>
              <a:chOff x="7995213" y="4383200"/>
              <a:chExt cx="593753" cy="392380"/>
            </a:xfrm>
          </p:grpSpPr>
          <p:sp>
            <p:nvSpPr>
              <p:cNvPr id="14" name="Google Shape;14;p2"/>
              <p:cNvSpPr/>
              <p:nvPr/>
            </p:nvSpPr>
            <p:spPr>
              <a:xfrm>
                <a:off x="7995213" y="4383200"/>
                <a:ext cx="131637" cy="392380"/>
              </a:xfrm>
              <a:custGeom>
                <a:avLst/>
                <a:gdLst/>
                <a:ahLst/>
                <a:cxnLst/>
                <a:rect l="l" t="t" r="r" b="b"/>
                <a:pathLst>
                  <a:path w="4857" h="13716" extrusionOk="0">
                    <a:moveTo>
                      <a:pt x="4857" y="0"/>
                    </a:moveTo>
                    <a:lnTo>
                      <a:pt x="1714" y="6858"/>
                    </a:lnTo>
                    <a:lnTo>
                      <a:pt x="4857" y="13716"/>
                    </a:lnTo>
                    <a:lnTo>
                      <a:pt x="0" y="13716"/>
                    </a:lnTo>
                  </a:path>
                </a:pathLst>
              </a:custGeom>
              <a:noFill/>
              <a:ln w="38100" cap="rnd" cmpd="sng">
                <a:solidFill>
                  <a:schemeClr val="dk1"/>
                </a:solidFill>
                <a:prstDash val="solid"/>
                <a:round/>
                <a:headEnd type="none" w="med" len="med"/>
                <a:tailEnd type="none" w="med" len="med"/>
              </a:ln>
            </p:spPr>
          </p:sp>
          <p:sp>
            <p:nvSpPr>
              <p:cNvPr id="15" name="Google Shape;15;p2"/>
              <p:cNvSpPr/>
              <p:nvPr/>
            </p:nvSpPr>
            <p:spPr>
              <a:xfrm flipH="1">
                <a:off x="8457328" y="4383200"/>
                <a:ext cx="131637" cy="392380"/>
              </a:xfrm>
              <a:custGeom>
                <a:avLst/>
                <a:gdLst/>
                <a:ahLst/>
                <a:cxnLst/>
                <a:rect l="l" t="t" r="r" b="b"/>
                <a:pathLst>
                  <a:path w="4857" h="13716" extrusionOk="0">
                    <a:moveTo>
                      <a:pt x="4857" y="0"/>
                    </a:moveTo>
                    <a:lnTo>
                      <a:pt x="1714" y="6858"/>
                    </a:lnTo>
                    <a:lnTo>
                      <a:pt x="4857" y="13716"/>
                    </a:lnTo>
                    <a:lnTo>
                      <a:pt x="0" y="13716"/>
                    </a:lnTo>
                  </a:path>
                </a:pathLst>
              </a:custGeom>
              <a:noFill/>
              <a:ln w="38100" cap="rnd" cmpd="sng">
                <a:solidFill>
                  <a:schemeClr val="dk1"/>
                </a:solidFill>
                <a:prstDash val="solid"/>
                <a:round/>
                <a:headEnd type="none" w="med" len="med"/>
                <a:tailEnd type="none" w="med" len="med"/>
              </a:ln>
            </p:spPr>
          </p:sp>
        </p:grpSp>
        <p:sp>
          <p:nvSpPr>
            <p:cNvPr id="16" name="Google Shape;16;p2"/>
            <p:cNvSpPr/>
            <p:nvPr/>
          </p:nvSpPr>
          <p:spPr>
            <a:xfrm rot="1286208">
              <a:off x="8683842" y="4116954"/>
              <a:ext cx="383408" cy="248348"/>
            </a:xfrm>
            <a:custGeom>
              <a:avLst/>
              <a:gdLst/>
              <a:ahLst/>
              <a:cxnLst/>
              <a:rect l="l" t="t" r="r" b="b"/>
              <a:pathLst>
                <a:path w="25146" h="16288" extrusionOk="0">
                  <a:moveTo>
                    <a:pt x="0" y="0"/>
                  </a:moveTo>
                  <a:cubicBezTo>
                    <a:pt x="9272" y="3711"/>
                    <a:pt x="18751" y="8617"/>
                    <a:pt x="25146" y="16288"/>
                  </a:cubicBezTo>
                </a:path>
              </a:pathLst>
            </a:custGeom>
            <a:noFill/>
            <a:ln w="38100" cap="rnd" cmpd="sng">
              <a:solidFill>
                <a:schemeClr val="dk1"/>
              </a:solidFill>
              <a:prstDash val="solid"/>
              <a:round/>
              <a:headEnd type="none" w="med" len="med"/>
              <a:tailEnd type="none" w="med" len="med"/>
            </a:ln>
          </p:spPr>
        </p:sp>
        <p:sp>
          <p:nvSpPr>
            <p:cNvPr id="17" name="Google Shape;17;p2"/>
            <p:cNvSpPr/>
            <p:nvPr/>
          </p:nvSpPr>
          <p:spPr>
            <a:xfrm rot="7382472">
              <a:off x="7425676" y="4045949"/>
              <a:ext cx="383364" cy="248319"/>
            </a:xfrm>
            <a:custGeom>
              <a:avLst/>
              <a:gdLst/>
              <a:ahLst/>
              <a:cxnLst/>
              <a:rect l="l" t="t" r="r" b="b"/>
              <a:pathLst>
                <a:path w="25146" h="16288" extrusionOk="0">
                  <a:moveTo>
                    <a:pt x="0" y="0"/>
                  </a:moveTo>
                  <a:cubicBezTo>
                    <a:pt x="9272" y="3711"/>
                    <a:pt x="18751" y="8617"/>
                    <a:pt x="25146" y="16288"/>
                  </a:cubicBezTo>
                </a:path>
              </a:pathLst>
            </a:custGeom>
            <a:noFill/>
            <a:ln w="38100" cap="rnd" cmpd="sng">
              <a:solidFill>
                <a:schemeClr val="dk1"/>
              </a:solidFill>
              <a:prstDash val="solid"/>
              <a:round/>
              <a:headEnd type="none" w="med" len="med"/>
              <a:tailEnd type="none" w="med" len="med"/>
            </a:ln>
          </p:spPr>
        </p:sp>
        <p:pic>
          <p:nvPicPr>
            <p:cNvPr id="18" name="Google Shape;18;p2"/>
            <p:cNvPicPr preferRelativeResize="0"/>
            <p:nvPr/>
          </p:nvPicPr>
          <p:blipFill>
            <a:blip r:embed="rId3">
              <a:alphaModFix/>
            </a:blip>
            <a:stretch>
              <a:fillRect/>
            </a:stretch>
          </p:blipFill>
          <p:spPr>
            <a:xfrm>
              <a:off x="7716146" y="2591125"/>
              <a:ext cx="1151884" cy="1884475"/>
            </a:xfrm>
            <a:prstGeom prst="rect">
              <a:avLst/>
            </a:prstGeom>
            <a:noFill/>
            <a:ln>
              <a:noFill/>
            </a:ln>
          </p:spPr>
        </p:pic>
        <p:sp>
          <p:nvSpPr>
            <p:cNvPr id="19" name="Google Shape;19;p2"/>
            <p:cNvSpPr/>
            <p:nvPr/>
          </p:nvSpPr>
          <p:spPr>
            <a:xfrm>
              <a:off x="8291550" y="3767976"/>
              <a:ext cx="145233" cy="145740"/>
            </a:xfrm>
            <a:custGeom>
              <a:avLst/>
              <a:gdLst/>
              <a:ahLst/>
              <a:cxnLst/>
              <a:rect l="l" t="t" r="r" b="b"/>
              <a:pathLst>
                <a:path w="1262894" h="1267301" extrusionOk="0">
                  <a:moveTo>
                    <a:pt x="231059" y="1122190"/>
                  </a:moveTo>
                  <a:cubicBezTo>
                    <a:pt x="514968" y="1352060"/>
                    <a:pt x="900540" y="1299990"/>
                    <a:pt x="1120059" y="1028464"/>
                  </a:cubicBezTo>
                  <a:cubicBezTo>
                    <a:pt x="1339579" y="756938"/>
                    <a:pt x="1304209" y="308501"/>
                    <a:pt x="1026778" y="139464"/>
                  </a:cubicBezTo>
                  <a:cubicBezTo>
                    <a:pt x="749346" y="-29573"/>
                    <a:pt x="340025" y="-94216"/>
                    <a:pt x="137778" y="233190"/>
                  </a:cubicBezTo>
                  <a:cubicBezTo>
                    <a:pt x="-64469" y="560596"/>
                    <a:pt x="-52785" y="892256"/>
                    <a:pt x="231059" y="112219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 name="Google Shape;20;p2"/>
            <p:cNvSpPr/>
            <p:nvPr/>
          </p:nvSpPr>
          <p:spPr>
            <a:xfrm>
              <a:off x="8002284" y="3780499"/>
              <a:ext cx="127108" cy="131978"/>
            </a:xfrm>
            <a:custGeom>
              <a:avLst/>
              <a:gdLst/>
              <a:ahLst/>
              <a:cxnLst/>
              <a:rect l="l" t="t" r="r" b="b"/>
              <a:pathLst>
                <a:path w="248016" h="257519" extrusionOk="0">
                  <a:moveTo>
                    <a:pt x="34797" y="41482"/>
                  </a:moveTo>
                  <a:cubicBezTo>
                    <a:pt x="-15305" y="89424"/>
                    <a:pt x="-9653" y="162830"/>
                    <a:pt x="41147" y="218393"/>
                  </a:cubicBezTo>
                  <a:cubicBezTo>
                    <a:pt x="91947" y="273955"/>
                    <a:pt x="178624" y="269193"/>
                    <a:pt x="218057" y="211408"/>
                  </a:cubicBezTo>
                  <a:cubicBezTo>
                    <a:pt x="257491" y="153623"/>
                    <a:pt x="260603" y="87011"/>
                    <a:pt x="211707" y="34497"/>
                  </a:cubicBezTo>
                  <a:cubicBezTo>
                    <a:pt x="162813" y="-18017"/>
                    <a:pt x="84962" y="-6460"/>
                    <a:pt x="34797" y="4148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 name="Google Shape;21;p2"/>
            <p:cNvSpPr/>
            <p:nvPr/>
          </p:nvSpPr>
          <p:spPr>
            <a:xfrm rot="2699884">
              <a:off x="7991638" y="3650470"/>
              <a:ext cx="524796" cy="584716"/>
            </a:xfrm>
            <a:custGeom>
              <a:avLst/>
              <a:gdLst/>
              <a:ahLst/>
              <a:cxnLst/>
              <a:rect l="l" t="t" r="r" b="b"/>
              <a:pathLst>
                <a:path w="10002" h="11144" extrusionOk="0">
                  <a:moveTo>
                    <a:pt x="0" y="11144"/>
                  </a:moveTo>
                  <a:cubicBezTo>
                    <a:pt x="4895" y="10166"/>
                    <a:pt x="10002" y="4991"/>
                    <a:pt x="10002" y="0"/>
                  </a:cubicBezTo>
                </a:path>
              </a:pathLst>
            </a:custGeom>
            <a:noFill/>
            <a:ln w="38100" cap="rnd" cmpd="sng">
              <a:solidFill>
                <a:schemeClr val="lt1"/>
              </a:solidFill>
              <a:prstDash val="solid"/>
              <a:round/>
              <a:headEnd type="none" w="med" len="med"/>
              <a:tailEnd type="none" w="med" len="med"/>
            </a:ln>
          </p:spPr>
        </p:sp>
      </p:grpSp>
      <p:grpSp>
        <p:nvGrpSpPr>
          <p:cNvPr id="22" name="Google Shape;22;p2"/>
          <p:cNvGrpSpPr/>
          <p:nvPr/>
        </p:nvGrpSpPr>
        <p:grpSpPr>
          <a:xfrm>
            <a:off x="174105" y="3016343"/>
            <a:ext cx="1561058" cy="1763848"/>
            <a:chOff x="174105" y="3016343"/>
            <a:chExt cx="1561058" cy="1763848"/>
          </a:xfrm>
        </p:grpSpPr>
        <p:grpSp>
          <p:nvGrpSpPr>
            <p:cNvPr id="23" name="Google Shape;23;p2"/>
            <p:cNvGrpSpPr/>
            <p:nvPr/>
          </p:nvGrpSpPr>
          <p:grpSpPr>
            <a:xfrm>
              <a:off x="878674" y="4387822"/>
              <a:ext cx="477532" cy="392369"/>
              <a:chOff x="3019540" y="1608452"/>
              <a:chExt cx="440488" cy="361931"/>
            </a:xfrm>
          </p:grpSpPr>
          <p:sp>
            <p:nvSpPr>
              <p:cNvPr id="24" name="Google Shape;24;p2"/>
              <p:cNvSpPr/>
              <p:nvPr/>
            </p:nvSpPr>
            <p:spPr>
              <a:xfrm flipH="1">
                <a:off x="3338602" y="1608452"/>
                <a:ext cx="121425" cy="361931"/>
              </a:xfrm>
              <a:custGeom>
                <a:avLst/>
                <a:gdLst/>
                <a:ahLst/>
                <a:cxnLst/>
                <a:rect l="l" t="t" r="r" b="b"/>
                <a:pathLst>
                  <a:path w="4857" h="13716" extrusionOk="0">
                    <a:moveTo>
                      <a:pt x="4857" y="0"/>
                    </a:moveTo>
                    <a:lnTo>
                      <a:pt x="1714" y="6858"/>
                    </a:lnTo>
                    <a:lnTo>
                      <a:pt x="4857" y="13716"/>
                    </a:lnTo>
                    <a:lnTo>
                      <a:pt x="0" y="13716"/>
                    </a:lnTo>
                  </a:path>
                </a:pathLst>
              </a:custGeom>
              <a:noFill/>
              <a:ln w="38100" cap="rnd" cmpd="sng">
                <a:solidFill>
                  <a:schemeClr val="dk1"/>
                </a:solidFill>
                <a:prstDash val="solid"/>
                <a:round/>
                <a:headEnd type="none" w="med" len="med"/>
                <a:tailEnd type="none" w="med" len="med"/>
              </a:ln>
            </p:spPr>
          </p:sp>
          <p:sp>
            <p:nvSpPr>
              <p:cNvPr id="25" name="Google Shape;25;p2"/>
              <p:cNvSpPr/>
              <p:nvPr/>
            </p:nvSpPr>
            <p:spPr>
              <a:xfrm flipH="1">
                <a:off x="3019540" y="1608452"/>
                <a:ext cx="121425" cy="361931"/>
              </a:xfrm>
              <a:custGeom>
                <a:avLst/>
                <a:gdLst/>
                <a:ahLst/>
                <a:cxnLst/>
                <a:rect l="l" t="t" r="r" b="b"/>
                <a:pathLst>
                  <a:path w="4857" h="13716" extrusionOk="0">
                    <a:moveTo>
                      <a:pt x="4857" y="0"/>
                    </a:moveTo>
                    <a:lnTo>
                      <a:pt x="1714" y="6858"/>
                    </a:lnTo>
                    <a:lnTo>
                      <a:pt x="4857" y="13716"/>
                    </a:lnTo>
                    <a:lnTo>
                      <a:pt x="0" y="13716"/>
                    </a:lnTo>
                  </a:path>
                </a:pathLst>
              </a:custGeom>
              <a:noFill/>
              <a:ln w="38100" cap="rnd" cmpd="sng">
                <a:solidFill>
                  <a:schemeClr val="dk1"/>
                </a:solidFill>
                <a:prstDash val="solid"/>
                <a:round/>
                <a:headEnd type="none" w="med" len="med"/>
                <a:tailEnd type="none" w="med" len="med"/>
              </a:ln>
            </p:spPr>
          </p:sp>
        </p:grpSp>
        <p:pic>
          <p:nvPicPr>
            <p:cNvPr id="26" name="Google Shape;26;p2"/>
            <p:cNvPicPr preferRelativeResize="0"/>
            <p:nvPr/>
          </p:nvPicPr>
          <p:blipFill>
            <a:blip r:embed="rId4">
              <a:alphaModFix/>
            </a:blip>
            <a:stretch>
              <a:fillRect/>
            </a:stretch>
          </p:blipFill>
          <p:spPr>
            <a:xfrm flipH="1">
              <a:off x="327482" y="3016343"/>
              <a:ext cx="1407681" cy="1459257"/>
            </a:xfrm>
            <a:prstGeom prst="rect">
              <a:avLst/>
            </a:prstGeom>
            <a:noFill/>
            <a:ln>
              <a:noFill/>
            </a:ln>
          </p:spPr>
        </p:pic>
        <p:sp>
          <p:nvSpPr>
            <p:cNvPr id="27" name="Google Shape;27;p2"/>
            <p:cNvSpPr/>
            <p:nvPr/>
          </p:nvSpPr>
          <p:spPr>
            <a:xfrm rot="-10145659">
              <a:off x="200227" y="3936639"/>
              <a:ext cx="271074" cy="302024"/>
            </a:xfrm>
            <a:custGeom>
              <a:avLst/>
              <a:gdLst/>
              <a:ahLst/>
              <a:cxnLst/>
              <a:rect l="l" t="t" r="r" b="b"/>
              <a:pathLst>
                <a:path w="10002" h="11144" extrusionOk="0">
                  <a:moveTo>
                    <a:pt x="0" y="11144"/>
                  </a:moveTo>
                  <a:cubicBezTo>
                    <a:pt x="4895" y="10166"/>
                    <a:pt x="10002" y="4991"/>
                    <a:pt x="10002" y="0"/>
                  </a:cubicBezTo>
                </a:path>
              </a:pathLst>
            </a:custGeom>
            <a:noFill/>
            <a:ln w="38100" cap="rnd" cmpd="sng">
              <a:solidFill>
                <a:schemeClr val="dk1"/>
              </a:solidFill>
              <a:prstDash val="solid"/>
              <a:round/>
              <a:headEnd type="none" w="med" len="med"/>
              <a:tailEnd type="none" w="med" len="med"/>
            </a:ln>
          </p:spPr>
        </p:sp>
        <p:sp>
          <p:nvSpPr>
            <p:cNvPr id="28" name="Google Shape;28;p2"/>
            <p:cNvSpPr/>
            <p:nvPr/>
          </p:nvSpPr>
          <p:spPr>
            <a:xfrm flipH="1">
              <a:off x="1077809" y="3443397"/>
              <a:ext cx="145233" cy="145740"/>
            </a:xfrm>
            <a:custGeom>
              <a:avLst/>
              <a:gdLst/>
              <a:ahLst/>
              <a:cxnLst/>
              <a:rect l="l" t="t" r="r" b="b"/>
              <a:pathLst>
                <a:path w="1262894" h="1267301" extrusionOk="0">
                  <a:moveTo>
                    <a:pt x="231059" y="1122190"/>
                  </a:moveTo>
                  <a:cubicBezTo>
                    <a:pt x="514968" y="1352060"/>
                    <a:pt x="900540" y="1299990"/>
                    <a:pt x="1120059" y="1028464"/>
                  </a:cubicBezTo>
                  <a:cubicBezTo>
                    <a:pt x="1339579" y="756938"/>
                    <a:pt x="1304209" y="308501"/>
                    <a:pt x="1026778" y="139464"/>
                  </a:cubicBezTo>
                  <a:cubicBezTo>
                    <a:pt x="749346" y="-29573"/>
                    <a:pt x="340025" y="-94216"/>
                    <a:pt x="137778" y="233190"/>
                  </a:cubicBezTo>
                  <a:cubicBezTo>
                    <a:pt x="-64469" y="560596"/>
                    <a:pt x="-52785" y="892256"/>
                    <a:pt x="231059" y="112219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 name="Google Shape;29;p2"/>
            <p:cNvSpPr/>
            <p:nvPr/>
          </p:nvSpPr>
          <p:spPr>
            <a:xfrm flipH="1">
              <a:off x="1394530" y="3418598"/>
              <a:ext cx="127108" cy="131978"/>
            </a:xfrm>
            <a:custGeom>
              <a:avLst/>
              <a:gdLst/>
              <a:ahLst/>
              <a:cxnLst/>
              <a:rect l="l" t="t" r="r" b="b"/>
              <a:pathLst>
                <a:path w="248016" h="257519" extrusionOk="0">
                  <a:moveTo>
                    <a:pt x="34797" y="41482"/>
                  </a:moveTo>
                  <a:cubicBezTo>
                    <a:pt x="-15305" y="89424"/>
                    <a:pt x="-9653" y="162830"/>
                    <a:pt x="41147" y="218393"/>
                  </a:cubicBezTo>
                  <a:cubicBezTo>
                    <a:pt x="91947" y="273955"/>
                    <a:pt x="178624" y="269193"/>
                    <a:pt x="218057" y="211408"/>
                  </a:cubicBezTo>
                  <a:cubicBezTo>
                    <a:pt x="257491" y="153623"/>
                    <a:pt x="260603" y="87011"/>
                    <a:pt x="211707" y="34497"/>
                  </a:cubicBezTo>
                  <a:cubicBezTo>
                    <a:pt x="162813" y="-18017"/>
                    <a:pt x="84962" y="-6460"/>
                    <a:pt x="34797" y="4148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30"/>
        <p:cNvGrpSpPr/>
        <p:nvPr/>
      </p:nvGrpSpPr>
      <p:grpSpPr>
        <a:xfrm>
          <a:off x="0" y="0"/>
          <a:ext cx="0" cy="0"/>
          <a:chOff x="0" y="0"/>
          <a:chExt cx="0" cy="0"/>
        </a:xfrm>
      </p:grpSpPr>
      <p:grpSp>
        <p:nvGrpSpPr>
          <p:cNvPr id="31" name="Google Shape;31;p3"/>
          <p:cNvGrpSpPr/>
          <p:nvPr/>
        </p:nvGrpSpPr>
        <p:grpSpPr>
          <a:xfrm>
            <a:off x="7423694" y="2798737"/>
            <a:ext cx="1617944" cy="1829054"/>
            <a:chOff x="7423694" y="2798737"/>
            <a:chExt cx="1617944" cy="1829054"/>
          </a:xfrm>
        </p:grpSpPr>
        <p:grpSp>
          <p:nvGrpSpPr>
            <p:cNvPr id="32" name="Google Shape;32;p3"/>
            <p:cNvGrpSpPr/>
            <p:nvPr/>
          </p:nvGrpSpPr>
          <p:grpSpPr>
            <a:xfrm flipH="1">
              <a:off x="7859537" y="4235422"/>
              <a:ext cx="477532" cy="392369"/>
              <a:chOff x="3019540" y="1608452"/>
              <a:chExt cx="440488" cy="361931"/>
            </a:xfrm>
          </p:grpSpPr>
          <p:sp>
            <p:nvSpPr>
              <p:cNvPr id="33" name="Google Shape;33;p3"/>
              <p:cNvSpPr/>
              <p:nvPr/>
            </p:nvSpPr>
            <p:spPr>
              <a:xfrm flipH="1">
                <a:off x="3338602" y="1608452"/>
                <a:ext cx="121425" cy="361931"/>
              </a:xfrm>
              <a:custGeom>
                <a:avLst/>
                <a:gdLst/>
                <a:ahLst/>
                <a:cxnLst/>
                <a:rect l="l" t="t" r="r" b="b"/>
                <a:pathLst>
                  <a:path w="4857" h="13716" extrusionOk="0">
                    <a:moveTo>
                      <a:pt x="4857" y="0"/>
                    </a:moveTo>
                    <a:lnTo>
                      <a:pt x="1714" y="6858"/>
                    </a:lnTo>
                    <a:lnTo>
                      <a:pt x="4857" y="13716"/>
                    </a:lnTo>
                    <a:lnTo>
                      <a:pt x="0" y="13716"/>
                    </a:lnTo>
                  </a:path>
                </a:pathLst>
              </a:custGeom>
              <a:noFill/>
              <a:ln w="38100" cap="rnd" cmpd="sng">
                <a:solidFill>
                  <a:schemeClr val="dk1"/>
                </a:solidFill>
                <a:prstDash val="solid"/>
                <a:round/>
                <a:headEnd type="none" w="med" len="med"/>
                <a:tailEnd type="none" w="med" len="med"/>
              </a:ln>
            </p:spPr>
          </p:sp>
          <p:sp>
            <p:nvSpPr>
              <p:cNvPr id="34" name="Google Shape;34;p3"/>
              <p:cNvSpPr/>
              <p:nvPr/>
            </p:nvSpPr>
            <p:spPr>
              <a:xfrm flipH="1">
                <a:off x="3019540" y="1608452"/>
                <a:ext cx="121425" cy="361931"/>
              </a:xfrm>
              <a:custGeom>
                <a:avLst/>
                <a:gdLst/>
                <a:ahLst/>
                <a:cxnLst/>
                <a:rect l="l" t="t" r="r" b="b"/>
                <a:pathLst>
                  <a:path w="4857" h="13716" extrusionOk="0">
                    <a:moveTo>
                      <a:pt x="4857" y="0"/>
                    </a:moveTo>
                    <a:lnTo>
                      <a:pt x="1714" y="6858"/>
                    </a:lnTo>
                    <a:lnTo>
                      <a:pt x="4857" y="13716"/>
                    </a:lnTo>
                    <a:lnTo>
                      <a:pt x="0" y="13716"/>
                    </a:lnTo>
                  </a:path>
                </a:pathLst>
              </a:custGeom>
              <a:noFill/>
              <a:ln w="38100" cap="rnd" cmpd="sng">
                <a:solidFill>
                  <a:schemeClr val="dk1"/>
                </a:solidFill>
                <a:prstDash val="solid"/>
                <a:round/>
                <a:headEnd type="none" w="med" len="med"/>
                <a:tailEnd type="none" w="med" len="med"/>
              </a:ln>
            </p:spPr>
          </p:sp>
        </p:grpSp>
        <p:pic>
          <p:nvPicPr>
            <p:cNvPr id="35" name="Google Shape;35;p3"/>
            <p:cNvPicPr preferRelativeResize="0"/>
            <p:nvPr/>
          </p:nvPicPr>
          <p:blipFill>
            <a:blip r:embed="rId2">
              <a:alphaModFix/>
            </a:blip>
            <a:stretch>
              <a:fillRect/>
            </a:stretch>
          </p:blipFill>
          <p:spPr>
            <a:xfrm>
              <a:off x="7423694" y="2798737"/>
              <a:ext cx="1541746" cy="1505664"/>
            </a:xfrm>
            <a:prstGeom prst="rect">
              <a:avLst/>
            </a:prstGeom>
            <a:noFill/>
            <a:ln>
              <a:noFill/>
            </a:ln>
          </p:spPr>
        </p:pic>
        <p:sp>
          <p:nvSpPr>
            <p:cNvPr id="36" name="Google Shape;36;p3"/>
            <p:cNvSpPr/>
            <p:nvPr/>
          </p:nvSpPr>
          <p:spPr>
            <a:xfrm rot="10145659" flipH="1">
              <a:off x="8744442" y="3784239"/>
              <a:ext cx="271074" cy="302024"/>
            </a:xfrm>
            <a:custGeom>
              <a:avLst/>
              <a:gdLst/>
              <a:ahLst/>
              <a:cxnLst/>
              <a:rect l="l" t="t" r="r" b="b"/>
              <a:pathLst>
                <a:path w="10002" h="11144" extrusionOk="0">
                  <a:moveTo>
                    <a:pt x="0" y="11144"/>
                  </a:moveTo>
                  <a:cubicBezTo>
                    <a:pt x="4895" y="10166"/>
                    <a:pt x="10002" y="4991"/>
                    <a:pt x="10002" y="0"/>
                  </a:cubicBezTo>
                </a:path>
              </a:pathLst>
            </a:custGeom>
            <a:noFill/>
            <a:ln w="38100" cap="rnd" cmpd="sng">
              <a:solidFill>
                <a:schemeClr val="dk1"/>
              </a:solidFill>
              <a:prstDash val="solid"/>
              <a:round/>
              <a:headEnd type="none" w="med" len="med"/>
              <a:tailEnd type="none" w="med" len="med"/>
            </a:ln>
          </p:spPr>
        </p:sp>
        <p:sp>
          <p:nvSpPr>
            <p:cNvPr id="37" name="Google Shape;37;p3"/>
            <p:cNvSpPr/>
            <p:nvPr/>
          </p:nvSpPr>
          <p:spPr>
            <a:xfrm>
              <a:off x="8145101" y="3519597"/>
              <a:ext cx="145233" cy="145740"/>
            </a:xfrm>
            <a:custGeom>
              <a:avLst/>
              <a:gdLst/>
              <a:ahLst/>
              <a:cxnLst/>
              <a:rect l="l" t="t" r="r" b="b"/>
              <a:pathLst>
                <a:path w="1262894" h="1267301" extrusionOk="0">
                  <a:moveTo>
                    <a:pt x="231059" y="1122190"/>
                  </a:moveTo>
                  <a:cubicBezTo>
                    <a:pt x="514968" y="1352060"/>
                    <a:pt x="900540" y="1299990"/>
                    <a:pt x="1120059" y="1028464"/>
                  </a:cubicBezTo>
                  <a:cubicBezTo>
                    <a:pt x="1339579" y="756938"/>
                    <a:pt x="1304209" y="308501"/>
                    <a:pt x="1026778" y="139464"/>
                  </a:cubicBezTo>
                  <a:cubicBezTo>
                    <a:pt x="749346" y="-29573"/>
                    <a:pt x="340025" y="-94216"/>
                    <a:pt x="137778" y="233190"/>
                  </a:cubicBezTo>
                  <a:cubicBezTo>
                    <a:pt x="-64469" y="560596"/>
                    <a:pt x="-52785" y="892256"/>
                    <a:pt x="231059" y="112219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 name="Google Shape;38;p3"/>
            <p:cNvSpPr/>
            <p:nvPr/>
          </p:nvSpPr>
          <p:spPr>
            <a:xfrm>
              <a:off x="7846505" y="3494798"/>
              <a:ext cx="127108" cy="131978"/>
            </a:xfrm>
            <a:custGeom>
              <a:avLst/>
              <a:gdLst/>
              <a:ahLst/>
              <a:cxnLst/>
              <a:rect l="l" t="t" r="r" b="b"/>
              <a:pathLst>
                <a:path w="248016" h="257519" extrusionOk="0">
                  <a:moveTo>
                    <a:pt x="34797" y="41482"/>
                  </a:moveTo>
                  <a:cubicBezTo>
                    <a:pt x="-15305" y="89424"/>
                    <a:pt x="-9653" y="162830"/>
                    <a:pt x="41147" y="218393"/>
                  </a:cubicBezTo>
                  <a:cubicBezTo>
                    <a:pt x="91947" y="273955"/>
                    <a:pt x="178624" y="269193"/>
                    <a:pt x="218057" y="211408"/>
                  </a:cubicBezTo>
                  <a:cubicBezTo>
                    <a:pt x="257491" y="153623"/>
                    <a:pt x="260603" y="87011"/>
                    <a:pt x="211707" y="34497"/>
                  </a:cubicBezTo>
                  <a:cubicBezTo>
                    <a:pt x="162813" y="-18017"/>
                    <a:pt x="84962" y="-6460"/>
                    <a:pt x="34797" y="4148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9" name="Google Shape;39;p3"/>
          <p:cNvGrpSpPr/>
          <p:nvPr/>
        </p:nvGrpSpPr>
        <p:grpSpPr>
          <a:xfrm>
            <a:off x="234989" y="2839988"/>
            <a:ext cx="1635537" cy="1783192"/>
            <a:chOff x="234989" y="2839988"/>
            <a:chExt cx="1635537" cy="1783192"/>
          </a:xfrm>
        </p:grpSpPr>
        <p:grpSp>
          <p:nvGrpSpPr>
            <p:cNvPr id="40" name="Google Shape;40;p3"/>
            <p:cNvGrpSpPr/>
            <p:nvPr/>
          </p:nvGrpSpPr>
          <p:grpSpPr>
            <a:xfrm>
              <a:off x="782412" y="4230800"/>
              <a:ext cx="593753" cy="392380"/>
              <a:chOff x="7919013" y="4383200"/>
              <a:chExt cx="593753" cy="392380"/>
            </a:xfrm>
          </p:grpSpPr>
          <p:sp>
            <p:nvSpPr>
              <p:cNvPr id="41" name="Google Shape;41;p3"/>
              <p:cNvSpPr/>
              <p:nvPr/>
            </p:nvSpPr>
            <p:spPr>
              <a:xfrm>
                <a:off x="7919013" y="4383200"/>
                <a:ext cx="131637" cy="392380"/>
              </a:xfrm>
              <a:custGeom>
                <a:avLst/>
                <a:gdLst/>
                <a:ahLst/>
                <a:cxnLst/>
                <a:rect l="l" t="t" r="r" b="b"/>
                <a:pathLst>
                  <a:path w="4857" h="13716" extrusionOk="0">
                    <a:moveTo>
                      <a:pt x="4857" y="0"/>
                    </a:moveTo>
                    <a:lnTo>
                      <a:pt x="1714" y="6858"/>
                    </a:lnTo>
                    <a:lnTo>
                      <a:pt x="4857" y="13716"/>
                    </a:lnTo>
                    <a:lnTo>
                      <a:pt x="0" y="13716"/>
                    </a:lnTo>
                  </a:path>
                </a:pathLst>
              </a:custGeom>
              <a:noFill/>
              <a:ln w="38100" cap="rnd" cmpd="sng">
                <a:solidFill>
                  <a:schemeClr val="dk1"/>
                </a:solidFill>
                <a:prstDash val="solid"/>
                <a:round/>
                <a:headEnd type="none" w="med" len="med"/>
                <a:tailEnd type="none" w="med" len="med"/>
              </a:ln>
            </p:spPr>
          </p:sp>
          <p:sp>
            <p:nvSpPr>
              <p:cNvPr id="42" name="Google Shape;42;p3"/>
              <p:cNvSpPr/>
              <p:nvPr/>
            </p:nvSpPr>
            <p:spPr>
              <a:xfrm flipH="1">
                <a:off x="8381128" y="4383200"/>
                <a:ext cx="131637" cy="392380"/>
              </a:xfrm>
              <a:custGeom>
                <a:avLst/>
                <a:gdLst/>
                <a:ahLst/>
                <a:cxnLst/>
                <a:rect l="l" t="t" r="r" b="b"/>
                <a:pathLst>
                  <a:path w="4857" h="13716" extrusionOk="0">
                    <a:moveTo>
                      <a:pt x="4857" y="0"/>
                    </a:moveTo>
                    <a:lnTo>
                      <a:pt x="1714" y="6858"/>
                    </a:lnTo>
                    <a:lnTo>
                      <a:pt x="4857" y="13716"/>
                    </a:lnTo>
                    <a:lnTo>
                      <a:pt x="0" y="13716"/>
                    </a:lnTo>
                  </a:path>
                </a:pathLst>
              </a:custGeom>
              <a:noFill/>
              <a:ln w="38100" cap="rnd" cmpd="sng">
                <a:solidFill>
                  <a:schemeClr val="dk1"/>
                </a:solidFill>
                <a:prstDash val="solid"/>
                <a:round/>
                <a:headEnd type="none" w="med" len="med"/>
                <a:tailEnd type="none" w="med" len="med"/>
              </a:ln>
            </p:spPr>
          </p:sp>
        </p:grpSp>
        <p:sp>
          <p:nvSpPr>
            <p:cNvPr id="43" name="Google Shape;43;p3"/>
            <p:cNvSpPr/>
            <p:nvPr/>
          </p:nvSpPr>
          <p:spPr>
            <a:xfrm rot="-8639560">
              <a:off x="305426" y="3422808"/>
              <a:ext cx="383356" cy="248314"/>
            </a:xfrm>
            <a:custGeom>
              <a:avLst/>
              <a:gdLst/>
              <a:ahLst/>
              <a:cxnLst/>
              <a:rect l="l" t="t" r="r" b="b"/>
              <a:pathLst>
                <a:path w="25146" h="16288" extrusionOk="0">
                  <a:moveTo>
                    <a:pt x="0" y="0"/>
                  </a:moveTo>
                  <a:cubicBezTo>
                    <a:pt x="9272" y="3711"/>
                    <a:pt x="18751" y="8617"/>
                    <a:pt x="25146" y="16288"/>
                  </a:cubicBezTo>
                </a:path>
              </a:pathLst>
            </a:custGeom>
            <a:noFill/>
            <a:ln w="38100" cap="rnd" cmpd="sng">
              <a:solidFill>
                <a:schemeClr val="dk1"/>
              </a:solidFill>
              <a:prstDash val="solid"/>
              <a:round/>
              <a:headEnd type="none" w="med" len="med"/>
              <a:tailEnd type="none" w="med" len="med"/>
            </a:ln>
          </p:spPr>
        </p:sp>
        <p:sp>
          <p:nvSpPr>
            <p:cNvPr id="44" name="Google Shape;44;p3"/>
            <p:cNvSpPr/>
            <p:nvPr/>
          </p:nvSpPr>
          <p:spPr>
            <a:xfrm rot="8639560" flipH="1">
              <a:off x="1450801" y="3422808"/>
              <a:ext cx="383356" cy="248314"/>
            </a:xfrm>
            <a:custGeom>
              <a:avLst/>
              <a:gdLst/>
              <a:ahLst/>
              <a:cxnLst/>
              <a:rect l="l" t="t" r="r" b="b"/>
              <a:pathLst>
                <a:path w="25146" h="16288" extrusionOk="0">
                  <a:moveTo>
                    <a:pt x="0" y="0"/>
                  </a:moveTo>
                  <a:cubicBezTo>
                    <a:pt x="9272" y="3711"/>
                    <a:pt x="18751" y="8617"/>
                    <a:pt x="25146" y="16288"/>
                  </a:cubicBezTo>
                </a:path>
              </a:pathLst>
            </a:custGeom>
            <a:noFill/>
            <a:ln w="38100" cap="rnd" cmpd="sng">
              <a:solidFill>
                <a:schemeClr val="dk1"/>
              </a:solidFill>
              <a:prstDash val="solid"/>
              <a:round/>
              <a:headEnd type="none" w="med" len="med"/>
              <a:tailEnd type="none" w="med" len="med"/>
            </a:ln>
          </p:spPr>
        </p:sp>
        <p:pic>
          <p:nvPicPr>
            <p:cNvPr id="45" name="Google Shape;45;p3"/>
            <p:cNvPicPr preferRelativeResize="0"/>
            <p:nvPr/>
          </p:nvPicPr>
          <p:blipFill>
            <a:blip r:embed="rId3">
              <a:alphaModFix/>
            </a:blip>
            <a:stretch>
              <a:fillRect/>
            </a:stretch>
          </p:blipFill>
          <p:spPr>
            <a:xfrm>
              <a:off x="234989" y="2839988"/>
              <a:ext cx="1598465" cy="1464413"/>
            </a:xfrm>
            <a:prstGeom prst="rect">
              <a:avLst/>
            </a:prstGeom>
            <a:noFill/>
            <a:ln>
              <a:noFill/>
            </a:ln>
          </p:spPr>
        </p:pic>
        <p:sp>
          <p:nvSpPr>
            <p:cNvPr id="46" name="Google Shape;46;p3"/>
            <p:cNvSpPr/>
            <p:nvPr/>
          </p:nvSpPr>
          <p:spPr>
            <a:xfrm>
              <a:off x="1154950" y="3615576"/>
              <a:ext cx="145233" cy="145740"/>
            </a:xfrm>
            <a:custGeom>
              <a:avLst/>
              <a:gdLst/>
              <a:ahLst/>
              <a:cxnLst/>
              <a:rect l="l" t="t" r="r" b="b"/>
              <a:pathLst>
                <a:path w="1262894" h="1267301" extrusionOk="0">
                  <a:moveTo>
                    <a:pt x="231059" y="1122190"/>
                  </a:moveTo>
                  <a:cubicBezTo>
                    <a:pt x="514968" y="1352060"/>
                    <a:pt x="900540" y="1299990"/>
                    <a:pt x="1120059" y="1028464"/>
                  </a:cubicBezTo>
                  <a:cubicBezTo>
                    <a:pt x="1339579" y="756938"/>
                    <a:pt x="1304209" y="308501"/>
                    <a:pt x="1026778" y="139464"/>
                  </a:cubicBezTo>
                  <a:cubicBezTo>
                    <a:pt x="749346" y="-29573"/>
                    <a:pt x="340025" y="-94216"/>
                    <a:pt x="137778" y="233190"/>
                  </a:cubicBezTo>
                  <a:cubicBezTo>
                    <a:pt x="-64469" y="560596"/>
                    <a:pt x="-52785" y="892256"/>
                    <a:pt x="231059" y="112219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 name="Google Shape;47;p3"/>
            <p:cNvSpPr/>
            <p:nvPr/>
          </p:nvSpPr>
          <p:spPr>
            <a:xfrm>
              <a:off x="865684" y="3628099"/>
              <a:ext cx="127108" cy="131978"/>
            </a:xfrm>
            <a:custGeom>
              <a:avLst/>
              <a:gdLst/>
              <a:ahLst/>
              <a:cxnLst/>
              <a:rect l="l" t="t" r="r" b="b"/>
              <a:pathLst>
                <a:path w="248016" h="257519" extrusionOk="0">
                  <a:moveTo>
                    <a:pt x="34797" y="41482"/>
                  </a:moveTo>
                  <a:cubicBezTo>
                    <a:pt x="-15305" y="89424"/>
                    <a:pt x="-9653" y="162830"/>
                    <a:pt x="41147" y="218393"/>
                  </a:cubicBezTo>
                  <a:cubicBezTo>
                    <a:pt x="91947" y="273955"/>
                    <a:pt x="178624" y="269193"/>
                    <a:pt x="218057" y="211408"/>
                  </a:cubicBezTo>
                  <a:cubicBezTo>
                    <a:pt x="257491" y="153623"/>
                    <a:pt x="260603" y="87011"/>
                    <a:pt x="211707" y="34497"/>
                  </a:cubicBezTo>
                  <a:cubicBezTo>
                    <a:pt x="162813" y="-18017"/>
                    <a:pt x="84962" y="-6460"/>
                    <a:pt x="34797" y="4148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 name="Google Shape;48;p3"/>
            <p:cNvSpPr/>
            <p:nvPr/>
          </p:nvSpPr>
          <p:spPr>
            <a:xfrm>
              <a:off x="937638" y="3714775"/>
              <a:ext cx="264300" cy="264300"/>
            </a:xfrm>
            <a:prstGeom prst="pie">
              <a:avLst>
                <a:gd name="adj1" fmla="val 0"/>
                <a:gd name="adj2" fmla="val 1085293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49" name="Google Shape;49;p3"/>
          <p:cNvPicPr preferRelativeResize="0"/>
          <p:nvPr/>
        </p:nvPicPr>
        <p:blipFill>
          <a:blip r:embed="rId4">
            <a:alphaModFix/>
          </a:blip>
          <a:stretch>
            <a:fillRect/>
          </a:stretch>
        </p:blipFill>
        <p:spPr>
          <a:xfrm>
            <a:off x="1566608" y="152400"/>
            <a:ext cx="5978616" cy="4838700"/>
          </a:xfrm>
          <a:prstGeom prst="rect">
            <a:avLst/>
          </a:prstGeom>
          <a:noFill/>
          <a:ln>
            <a:noFill/>
          </a:ln>
        </p:spPr>
      </p:pic>
      <p:sp>
        <p:nvSpPr>
          <p:cNvPr id="50" name="Google Shape;50;p3"/>
          <p:cNvSpPr txBox="1">
            <a:spLocks noGrp="1"/>
          </p:cNvSpPr>
          <p:nvPr>
            <p:ph type="ctrTitle"/>
          </p:nvPr>
        </p:nvSpPr>
        <p:spPr>
          <a:xfrm>
            <a:off x="2332650" y="1867225"/>
            <a:ext cx="4478700" cy="1007700"/>
          </a:xfrm>
          <a:prstGeom prst="rect">
            <a:avLst/>
          </a:prstGeom>
        </p:spPr>
        <p:txBody>
          <a:bodyPr spcFirstLastPara="1" wrap="square" lIns="0" tIns="0" rIns="0" bIns="0" anchor="t" anchorCtr="0">
            <a:no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51" name="Google Shape;51;p3"/>
          <p:cNvSpPr txBox="1">
            <a:spLocks noGrp="1"/>
          </p:cNvSpPr>
          <p:nvPr>
            <p:ph type="subTitle" idx="1"/>
          </p:nvPr>
        </p:nvSpPr>
        <p:spPr>
          <a:xfrm>
            <a:off x="2332650" y="2971775"/>
            <a:ext cx="4478700" cy="304500"/>
          </a:xfrm>
          <a:prstGeom prst="rect">
            <a:avLst/>
          </a:prstGeom>
        </p:spPr>
        <p:txBody>
          <a:bodyPr spcFirstLastPara="1" wrap="square" lIns="0" tIns="0" rIns="0" bIns="0" anchor="t" anchorCtr="0">
            <a:noAutofit/>
          </a:bodyPr>
          <a:lstStyle>
            <a:lvl1pPr lvl="0" algn="ctr" rtl="0">
              <a:spcBef>
                <a:spcPts val="0"/>
              </a:spcBef>
              <a:spcAft>
                <a:spcPts val="0"/>
              </a:spcAft>
              <a:buClr>
                <a:schemeClr val="dk2"/>
              </a:buClr>
              <a:buSzPts val="1800"/>
              <a:buNone/>
              <a:defRPr sz="1800">
                <a:solidFill>
                  <a:schemeClr val="dk2"/>
                </a:solidFill>
              </a:defRPr>
            </a:lvl1pPr>
            <a:lvl2pPr lvl="1" algn="ctr" rtl="0">
              <a:spcBef>
                <a:spcPts val="800"/>
              </a:spcBef>
              <a:spcAft>
                <a:spcPts val="0"/>
              </a:spcAft>
              <a:buClr>
                <a:schemeClr val="dk2"/>
              </a:buClr>
              <a:buSzPts val="1800"/>
              <a:buNone/>
              <a:defRPr sz="1800">
                <a:solidFill>
                  <a:schemeClr val="dk2"/>
                </a:solidFill>
              </a:defRPr>
            </a:lvl2pPr>
            <a:lvl3pPr lvl="2" algn="ctr" rtl="0">
              <a:spcBef>
                <a:spcPts val="800"/>
              </a:spcBef>
              <a:spcAft>
                <a:spcPts val="0"/>
              </a:spcAft>
              <a:buClr>
                <a:schemeClr val="dk2"/>
              </a:buClr>
              <a:buSzPts val="1800"/>
              <a:buNone/>
              <a:defRPr sz="1800">
                <a:solidFill>
                  <a:schemeClr val="dk2"/>
                </a:solidFill>
              </a:defRPr>
            </a:lvl3pPr>
            <a:lvl4pPr lvl="3" algn="ctr" rtl="0">
              <a:spcBef>
                <a:spcPts val="800"/>
              </a:spcBef>
              <a:spcAft>
                <a:spcPts val="0"/>
              </a:spcAft>
              <a:buClr>
                <a:schemeClr val="dk2"/>
              </a:buClr>
              <a:buSzPts val="1800"/>
              <a:buNone/>
              <a:defRPr sz="1800">
                <a:solidFill>
                  <a:schemeClr val="dk2"/>
                </a:solidFill>
              </a:defRPr>
            </a:lvl4pPr>
            <a:lvl5pPr lvl="4" algn="ctr" rtl="0">
              <a:spcBef>
                <a:spcPts val="800"/>
              </a:spcBef>
              <a:spcAft>
                <a:spcPts val="0"/>
              </a:spcAft>
              <a:buClr>
                <a:schemeClr val="dk2"/>
              </a:buClr>
              <a:buSzPts val="1800"/>
              <a:buNone/>
              <a:defRPr sz="1800">
                <a:solidFill>
                  <a:schemeClr val="dk2"/>
                </a:solidFill>
              </a:defRPr>
            </a:lvl5pPr>
            <a:lvl6pPr lvl="5" algn="ctr" rtl="0">
              <a:spcBef>
                <a:spcPts val="800"/>
              </a:spcBef>
              <a:spcAft>
                <a:spcPts val="0"/>
              </a:spcAft>
              <a:buClr>
                <a:schemeClr val="dk2"/>
              </a:buClr>
              <a:buSzPts val="1800"/>
              <a:buNone/>
              <a:defRPr sz="1800">
                <a:solidFill>
                  <a:schemeClr val="dk2"/>
                </a:solidFill>
              </a:defRPr>
            </a:lvl6pPr>
            <a:lvl7pPr lvl="6" algn="ctr" rtl="0">
              <a:spcBef>
                <a:spcPts val="800"/>
              </a:spcBef>
              <a:spcAft>
                <a:spcPts val="0"/>
              </a:spcAft>
              <a:buClr>
                <a:schemeClr val="dk2"/>
              </a:buClr>
              <a:buSzPts val="1800"/>
              <a:buNone/>
              <a:defRPr sz="1800">
                <a:solidFill>
                  <a:schemeClr val="dk2"/>
                </a:solidFill>
              </a:defRPr>
            </a:lvl7pPr>
            <a:lvl8pPr lvl="7" algn="ctr" rtl="0">
              <a:spcBef>
                <a:spcPts val="800"/>
              </a:spcBef>
              <a:spcAft>
                <a:spcPts val="0"/>
              </a:spcAft>
              <a:buClr>
                <a:schemeClr val="dk2"/>
              </a:buClr>
              <a:buSzPts val="1800"/>
              <a:buNone/>
              <a:defRPr sz="1800">
                <a:solidFill>
                  <a:schemeClr val="dk2"/>
                </a:solidFill>
              </a:defRPr>
            </a:lvl8pPr>
            <a:lvl9pPr lvl="8" algn="ctr" rtl="0">
              <a:spcBef>
                <a:spcPts val="800"/>
              </a:spcBef>
              <a:spcAft>
                <a:spcPts val="800"/>
              </a:spcAft>
              <a:buClr>
                <a:schemeClr val="dk2"/>
              </a:buClr>
              <a:buSzPts val="1800"/>
              <a:buNone/>
              <a:defRPr sz="1800">
                <a:solidFill>
                  <a:schemeClr val="dk2"/>
                </a:solidFil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TITLE_1_1">
    <p:spTree>
      <p:nvGrpSpPr>
        <p:cNvPr id="1" name="Shape 52"/>
        <p:cNvGrpSpPr/>
        <p:nvPr/>
      </p:nvGrpSpPr>
      <p:grpSpPr>
        <a:xfrm>
          <a:off x="0" y="0"/>
          <a:ext cx="0" cy="0"/>
          <a:chOff x="0" y="0"/>
          <a:chExt cx="0" cy="0"/>
        </a:xfrm>
      </p:grpSpPr>
      <p:pic>
        <p:nvPicPr>
          <p:cNvPr id="53" name="Google Shape;53;p4"/>
          <p:cNvPicPr preferRelativeResize="0"/>
          <p:nvPr/>
        </p:nvPicPr>
        <p:blipFill>
          <a:blip r:embed="rId2">
            <a:alphaModFix/>
          </a:blip>
          <a:stretch>
            <a:fillRect/>
          </a:stretch>
        </p:blipFill>
        <p:spPr>
          <a:xfrm>
            <a:off x="1424513" y="275719"/>
            <a:ext cx="4757423" cy="4551961"/>
          </a:xfrm>
          <a:prstGeom prst="rect">
            <a:avLst/>
          </a:prstGeom>
          <a:noFill/>
          <a:ln>
            <a:noFill/>
          </a:ln>
        </p:spPr>
      </p:pic>
      <p:sp>
        <p:nvSpPr>
          <p:cNvPr id="54" name="Google Shape;54;p4"/>
          <p:cNvSpPr txBox="1">
            <a:spLocks noGrp="1"/>
          </p:cNvSpPr>
          <p:nvPr>
            <p:ph type="body" idx="1"/>
          </p:nvPr>
        </p:nvSpPr>
        <p:spPr>
          <a:xfrm>
            <a:off x="1821650" y="1014450"/>
            <a:ext cx="3672000" cy="3114600"/>
          </a:xfrm>
          <a:prstGeom prst="rect">
            <a:avLst/>
          </a:prstGeom>
        </p:spPr>
        <p:txBody>
          <a:bodyPr spcFirstLastPara="1" wrap="square" lIns="0" tIns="0" rIns="0" bIns="0" anchor="ctr" anchorCtr="0">
            <a:noAutofit/>
          </a:bodyPr>
          <a:lstStyle>
            <a:lvl1pPr marL="457200" lvl="0" indent="-355600" algn="ctr" rtl="0">
              <a:spcBef>
                <a:spcPts val="0"/>
              </a:spcBef>
              <a:spcAft>
                <a:spcPts val="0"/>
              </a:spcAft>
              <a:buClr>
                <a:schemeClr val="dk1"/>
              </a:buClr>
              <a:buSzPts val="2000"/>
              <a:buChar char="➜"/>
              <a:defRPr i="1">
                <a:solidFill>
                  <a:schemeClr val="dk1"/>
                </a:solidFill>
              </a:defRPr>
            </a:lvl1pPr>
            <a:lvl2pPr marL="914400" lvl="1" indent="-381000" algn="ctr" rtl="0">
              <a:spcBef>
                <a:spcPts val="800"/>
              </a:spcBef>
              <a:spcAft>
                <a:spcPts val="0"/>
              </a:spcAft>
              <a:buClr>
                <a:schemeClr val="dk1"/>
              </a:buClr>
              <a:buSzPts val="2400"/>
              <a:buChar char="-"/>
              <a:defRPr i="1">
                <a:solidFill>
                  <a:schemeClr val="dk1"/>
                </a:solidFill>
              </a:defRPr>
            </a:lvl2pPr>
            <a:lvl3pPr marL="1371600" lvl="2" indent="-381000" algn="ctr" rtl="0">
              <a:spcBef>
                <a:spcPts val="800"/>
              </a:spcBef>
              <a:spcAft>
                <a:spcPts val="0"/>
              </a:spcAft>
              <a:buClr>
                <a:schemeClr val="dk1"/>
              </a:buClr>
              <a:buSzPts val="2400"/>
              <a:buChar char="-"/>
              <a:defRPr i="1">
                <a:solidFill>
                  <a:schemeClr val="dk1"/>
                </a:solidFill>
              </a:defRPr>
            </a:lvl3pPr>
            <a:lvl4pPr marL="1828800" lvl="3" indent="-381000" algn="ctr" rtl="0">
              <a:spcBef>
                <a:spcPts val="800"/>
              </a:spcBef>
              <a:spcAft>
                <a:spcPts val="0"/>
              </a:spcAft>
              <a:buClr>
                <a:schemeClr val="dk1"/>
              </a:buClr>
              <a:buSzPts val="2400"/>
              <a:buChar char="-"/>
              <a:defRPr i="1">
                <a:solidFill>
                  <a:schemeClr val="dk1"/>
                </a:solidFill>
              </a:defRPr>
            </a:lvl4pPr>
            <a:lvl5pPr marL="2286000" lvl="4" indent="-381000" algn="ctr" rtl="0">
              <a:spcBef>
                <a:spcPts val="800"/>
              </a:spcBef>
              <a:spcAft>
                <a:spcPts val="0"/>
              </a:spcAft>
              <a:buClr>
                <a:schemeClr val="dk1"/>
              </a:buClr>
              <a:buSzPts val="2400"/>
              <a:buChar char="-"/>
              <a:defRPr i="1">
                <a:solidFill>
                  <a:schemeClr val="dk1"/>
                </a:solidFill>
              </a:defRPr>
            </a:lvl5pPr>
            <a:lvl6pPr marL="2743200" lvl="5" indent="-381000" algn="ctr" rtl="0">
              <a:spcBef>
                <a:spcPts val="800"/>
              </a:spcBef>
              <a:spcAft>
                <a:spcPts val="0"/>
              </a:spcAft>
              <a:buClr>
                <a:schemeClr val="dk1"/>
              </a:buClr>
              <a:buSzPts val="2400"/>
              <a:buChar char="-"/>
              <a:defRPr i="1">
                <a:solidFill>
                  <a:schemeClr val="dk1"/>
                </a:solidFill>
              </a:defRPr>
            </a:lvl6pPr>
            <a:lvl7pPr marL="3200400" lvl="6" indent="-381000" algn="ctr" rtl="0">
              <a:spcBef>
                <a:spcPts val="800"/>
              </a:spcBef>
              <a:spcAft>
                <a:spcPts val="0"/>
              </a:spcAft>
              <a:buClr>
                <a:schemeClr val="dk1"/>
              </a:buClr>
              <a:buSzPts val="2400"/>
              <a:buChar char="●"/>
              <a:defRPr i="1">
                <a:solidFill>
                  <a:schemeClr val="dk1"/>
                </a:solidFill>
              </a:defRPr>
            </a:lvl7pPr>
            <a:lvl8pPr marL="3657600" lvl="7" indent="-381000" algn="ctr" rtl="0">
              <a:spcBef>
                <a:spcPts val="800"/>
              </a:spcBef>
              <a:spcAft>
                <a:spcPts val="0"/>
              </a:spcAft>
              <a:buClr>
                <a:schemeClr val="dk1"/>
              </a:buClr>
              <a:buSzPts val="2400"/>
              <a:buChar char="○"/>
              <a:defRPr i="1">
                <a:solidFill>
                  <a:schemeClr val="dk1"/>
                </a:solidFill>
              </a:defRPr>
            </a:lvl8pPr>
            <a:lvl9pPr marL="4114800" lvl="8" indent="-381000" algn="ctr" rtl="0">
              <a:spcBef>
                <a:spcPts val="800"/>
              </a:spcBef>
              <a:spcAft>
                <a:spcPts val="800"/>
              </a:spcAft>
              <a:buClr>
                <a:schemeClr val="dk1"/>
              </a:buClr>
              <a:buSzPts val="2400"/>
              <a:buChar char="■"/>
              <a:defRPr i="1">
                <a:solidFill>
                  <a:schemeClr val="dk1"/>
                </a:solidFill>
              </a:defRPr>
            </a:lvl9pPr>
          </a:lstStyle>
          <a:p>
            <a:endParaRPr/>
          </a:p>
        </p:txBody>
      </p:sp>
      <p:sp>
        <p:nvSpPr>
          <p:cNvPr id="55" name="Google Shape;55;p4"/>
          <p:cNvSpPr txBox="1"/>
          <p:nvPr/>
        </p:nvSpPr>
        <p:spPr>
          <a:xfrm>
            <a:off x="2679000" y="275719"/>
            <a:ext cx="1957200" cy="6537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 sz="9600">
                <a:solidFill>
                  <a:schemeClr val="dk1"/>
                </a:solidFill>
                <a:latin typeface="Walter Turncoat"/>
                <a:ea typeface="Walter Turncoat"/>
                <a:cs typeface="Walter Turncoat"/>
                <a:sym typeface="Walter Turncoat"/>
              </a:rPr>
              <a:t>“</a:t>
            </a:r>
            <a:endParaRPr sz="9600">
              <a:solidFill>
                <a:schemeClr val="dk1"/>
              </a:solidFill>
              <a:latin typeface="Walter Turncoat"/>
              <a:ea typeface="Walter Turncoat"/>
              <a:cs typeface="Walter Turncoat"/>
              <a:sym typeface="Walter Turncoat"/>
            </a:endParaRPr>
          </a:p>
        </p:txBody>
      </p:sp>
      <p:sp>
        <p:nvSpPr>
          <p:cNvPr id="56" name="Google Shape;56;p4"/>
          <p:cNvSpPr txBox="1">
            <a:spLocks noGrp="1"/>
          </p:cNvSpPr>
          <p:nvPr>
            <p:ph type="sldNum" idx="12"/>
          </p:nvPr>
        </p:nvSpPr>
        <p:spPr>
          <a:xfrm>
            <a:off x="8404384" y="199526"/>
            <a:ext cx="548700" cy="393600"/>
          </a:xfrm>
          <a:prstGeom prst="rect">
            <a:avLst/>
          </a:prstGeom>
        </p:spPr>
        <p:txBody>
          <a:bodyPr spcFirstLastPara="1" wrap="square" lIns="0" tIns="0" rIns="0" bIns="0"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grpSp>
        <p:nvGrpSpPr>
          <p:cNvPr id="57" name="Google Shape;57;p4"/>
          <p:cNvGrpSpPr/>
          <p:nvPr/>
        </p:nvGrpSpPr>
        <p:grpSpPr>
          <a:xfrm>
            <a:off x="6077345" y="2421525"/>
            <a:ext cx="1652587" cy="2191979"/>
            <a:chOff x="6077345" y="2421525"/>
            <a:chExt cx="1652587" cy="2191979"/>
          </a:xfrm>
        </p:grpSpPr>
        <p:sp>
          <p:nvSpPr>
            <p:cNvPr id="58" name="Google Shape;58;p4"/>
            <p:cNvSpPr/>
            <p:nvPr/>
          </p:nvSpPr>
          <p:spPr>
            <a:xfrm rot="-9402089">
              <a:off x="6110823" y="3129898"/>
              <a:ext cx="383368" cy="248322"/>
            </a:xfrm>
            <a:custGeom>
              <a:avLst/>
              <a:gdLst/>
              <a:ahLst/>
              <a:cxnLst/>
              <a:rect l="l" t="t" r="r" b="b"/>
              <a:pathLst>
                <a:path w="25146" h="16288" extrusionOk="0">
                  <a:moveTo>
                    <a:pt x="0" y="0"/>
                  </a:moveTo>
                  <a:cubicBezTo>
                    <a:pt x="9272" y="3711"/>
                    <a:pt x="18751" y="8617"/>
                    <a:pt x="25146" y="16288"/>
                  </a:cubicBezTo>
                </a:path>
              </a:pathLst>
            </a:custGeom>
            <a:noFill/>
            <a:ln w="38100" cap="rnd" cmpd="sng">
              <a:solidFill>
                <a:schemeClr val="dk1"/>
              </a:solidFill>
              <a:prstDash val="solid"/>
              <a:round/>
              <a:headEnd type="none" w="med" len="med"/>
              <a:tailEnd type="none" w="med" len="med"/>
            </a:ln>
          </p:spPr>
        </p:sp>
        <p:grpSp>
          <p:nvGrpSpPr>
            <p:cNvPr id="59" name="Google Shape;59;p4"/>
            <p:cNvGrpSpPr/>
            <p:nvPr/>
          </p:nvGrpSpPr>
          <p:grpSpPr>
            <a:xfrm flipH="1">
              <a:off x="6683849" y="4221134"/>
              <a:ext cx="477532" cy="392369"/>
              <a:chOff x="4104022" y="1595273"/>
              <a:chExt cx="440488" cy="361931"/>
            </a:xfrm>
          </p:grpSpPr>
          <p:sp>
            <p:nvSpPr>
              <p:cNvPr id="60" name="Google Shape;60;p4"/>
              <p:cNvSpPr/>
              <p:nvPr/>
            </p:nvSpPr>
            <p:spPr>
              <a:xfrm flipH="1">
                <a:off x="4423085" y="1595273"/>
                <a:ext cx="121425" cy="361931"/>
              </a:xfrm>
              <a:custGeom>
                <a:avLst/>
                <a:gdLst/>
                <a:ahLst/>
                <a:cxnLst/>
                <a:rect l="l" t="t" r="r" b="b"/>
                <a:pathLst>
                  <a:path w="4857" h="13716" extrusionOk="0">
                    <a:moveTo>
                      <a:pt x="4857" y="0"/>
                    </a:moveTo>
                    <a:lnTo>
                      <a:pt x="1714" y="6858"/>
                    </a:lnTo>
                    <a:lnTo>
                      <a:pt x="4857" y="13716"/>
                    </a:lnTo>
                    <a:lnTo>
                      <a:pt x="0" y="13716"/>
                    </a:lnTo>
                  </a:path>
                </a:pathLst>
              </a:custGeom>
              <a:noFill/>
              <a:ln w="38100" cap="rnd" cmpd="sng">
                <a:solidFill>
                  <a:schemeClr val="dk1"/>
                </a:solidFill>
                <a:prstDash val="solid"/>
                <a:round/>
                <a:headEnd type="none" w="med" len="med"/>
                <a:tailEnd type="none" w="med" len="med"/>
              </a:ln>
            </p:spPr>
          </p:sp>
          <p:sp>
            <p:nvSpPr>
              <p:cNvPr id="61" name="Google Shape;61;p4"/>
              <p:cNvSpPr/>
              <p:nvPr/>
            </p:nvSpPr>
            <p:spPr>
              <a:xfrm flipH="1">
                <a:off x="4104022" y="1595273"/>
                <a:ext cx="121425" cy="361931"/>
              </a:xfrm>
              <a:custGeom>
                <a:avLst/>
                <a:gdLst/>
                <a:ahLst/>
                <a:cxnLst/>
                <a:rect l="l" t="t" r="r" b="b"/>
                <a:pathLst>
                  <a:path w="4857" h="13716" extrusionOk="0">
                    <a:moveTo>
                      <a:pt x="4857" y="0"/>
                    </a:moveTo>
                    <a:lnTo>
                      <a:pt x="1714" y="6858"/>
                    </a:lnTo>
                    <a:lnTo>
                      <a:pt x="4857" y="13716"/>
                    </a:lnTo>
                    <a:lnTo>
                      <a:pt x="0" y="13716"/>
                    </a:lnTo>
                  </a:path>
                </a:pathLst>
              </a:custGeom>
              <a:noFill/>
              <a:ln w="38100" cap="rnd" cmpd="sng">
                <a:solidFill>
                  <a:schemeClr val="dk1"/>
                </a:solidFill>
                <a:prstDash val="solid"/>
                <a:round/>
                <a:headEnd type="none" w="med" len="med"/>
                <a:tailEnd type="none" w="med" len="med"/>
              </a:ln>
            </p:spPr>
          </p:sp>
        </p:grpSp>
        <p:pic>
          <p:nvPicPr>
            <p:cNvPr id="62" name="Google Shape;62;p4"/>
            <p:cNvPicPr preferRelativeResize="0"/>
            <p:nvPr/>
          </p:nvPicPr>
          <p:blipFill>
            <a:blip r:embed="rId3">
              <a:alphaModFix/>
            </a:blip>
            <a:stretch>
              <a:fillRect/>
            </a:stretch>
          </p:blipFill>
          <p:spPr>
            <a:xfrm>
              <a:off x="6346671" y="2421525"/>
              <a:ext cx="1151884" cy="1884475"/>
            </a:xfrm>
            <a:prstGeom prst="rect">
              <a:avLst/>
            </a:prstGeom>
            <a:noFill/>
            <a:ln>
              <a:noFill/>
            </a:ln>
          </p:spPr>
        </p:pic>
        <p:sp>
          <p:nvSpPr>
            <p:cNvPr id="63" name="Google Shape;63;p4"/>
            <p:cNvSpPr/>
            <p:nvPr/>
          </p:nvSpPr>
          <p:spPr>
            <a:xfrm rot="10145659" flipH="1">
              <a:off x="7432735" y="3653264"/>
              <a:ext cx="271074" cy="302024"/>
            </a:xfrm>
            <a:custGeom>
              <a:avLst/>
              <a:gdLst/>
              <a:ahLst/>
              <a:cxnLst/>
              <a:rect l="l" t="t" r="r" b="b"/>
              <a:pathLst>
                <a:path w="10002" h="11144" extrusionOk="0">
                  <a:moveTo>
                    <a:pt x="0" y="11144"/>
                  </a:moveTo>
                  <a:cubicBezTo>
                    <a:pt x="4895" y="10166"/>
                    <a:pt x="10002" y="4991"/>
                    <a:pt x="10002" y="0"/>
                  </a:cubicBezTo>
                </a:path>
              </a:pathLst>
            </a:custGeom>
            <a:noFill/>
            <a:ln w="38100" cap="rnd" cmpd="sng">
              <a:solidFill>
                <a:schemeClr val="dk1"/>
              </a:solidFill>
              <a:prstDash val="solid"/>
              <a:round/>
              <a:headEnd type="none" w="med" len="med"/>
              <a:tailEnd type="none" w="med" len="med"/>
            </a:ln>
          </p:spPr>
        </p:sp>
        <p:sp>
          <p:nvSpPr>
            <p:cNvPr id="64" name="Google Shape;64;p4"/>
            <p:cNvSpPr/>
            <p:nvPr/>
          </p:nvSpPr>
          <p:spPr>
            <a:xfrm>
              <a:off x="6833395" y="3388622"/>
              <a:ext cx="145233" cy="145740"/>
            </a:xfrm>
            <a:custGeom>
              <a:avLst/>
              <a:gdLst/>
              <a:ahLst/>
              <a:cxnLst/>
              <a:rect l="l" t="t" r="r" b="b"/>
              <a:pathLst>
                <a:path w="1262894" h="1267301" extrusionOk="0">
                  <a:moveTo>
                    <a:pt x="231059" y="1122190"/>
                  </a:moveTo>
                  <a:cubicBezTo>
                    <a:pt x="514968" y="1352060"/>
                    <a:pt x="900540" y="1299990"/>
                    <a:pt x="1120059" y="1028464"/>
                  </a:cubicBezTo>
                  <a:cubicBezTo>
                    <a:pt x="1339579" y="756938"/>
                    <a:pt x="1304209" y="308501"/>
                    <a:pt x="1026778" y="139464"/>
                  </a:cubicBezTo>
                  <a:cubicBezTo>
                    <a:pt x="749346" y="-29573"/>
                    <a:pt x="340025" y="-94216"/>
                    <a:pt x="137778" y="233190"/>
                  </a:cubicBezTo>
                  <a:cubicBezTo>
                    <a:pt x="-64469" y="560596"/>
                    <a:pt x="-52785" y="892256"/>
                    <a:pt x="231059" y="112219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5" name="Google Shape;65;p4"/>
            <p:cNvSpPr/>
            <p:nvPr/>
          </p:nvSpPr>
          <p:spPr>
            <a:xfrm>
              <a:off x="6534799" y="3363823"/>
              <a:ext cx="127108" cy="131978"/>
            </a:xfrm>
            <a:custGeom>
              <a:avLst/>
              <a:gdLst/>
              <a:ahLst/>
              <a:cxnLst/>
              <a:rect l="l" t="t" r="r" b="b"/>
              <a:pathLst>
                <a:path w="248016" h="257519" extrusionOk="0">
                  <a:moveTo>
                    <a:pt x="34797" y="41482"/>
                  </a:moveTo>
                  <a:cubicBezTo>
                    <a:pt x="-15305" y="89424"/>
                    <a:pt x="-9653" y="162830"/>
                    <a:pt x="41147" y="218393"/>
                  </a:cubicBezTo>
                  <a:cubicBezTo>
                    <a:pt x="91947" y="273955"/>
                    <a:pt x="178624" y="269193"/>
                    <a:pt x="218057" y="211408"/>
                  </a:cubicBezTo>
                  <a:cubicBezTo>
                    <a:pt x="257491" y="153623"/>
                    <a:pt x="260603" y="87011"/>
                    <a:pt x="211707" y="34497"/>
                  </a:cubicBezTo>
                  <a:cubicBezTo>
                    <a:pt x="162813" y="-18017"/>
                    <a:pt x="84962" y="-6460"/>
                    <a:pt x="34797" y="4148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66"/>
        <p:cNvGrpSpPr/>
        <p:nvPr/>
      </p:nvGrpSpPr>
      <p:grpSpPr>
        <a:xfrm>
          <a:off x="0" y="0"/>
          <a:ext cx="0" cy="0"/>
          <a:chOff x="0" y="0"/>
          <a:chExt cx="0" cy="0"/>
        </a:xfrm>
      </p:grpSpPr>
      <p:pic>
        <p:nvPicPr>
          <p:cNvPr id="67" name="Google Shape;67;p5"/>
          <p:cNvPicPr preferRelativeResize="0"/>
          <p:nvPr/>
        </p:nvPicPr>
        <p:blipFill>
          <a:blip r:embed="rId2">
            <a:alphaModFix/>
          </a:blip>
          <a:stretch>
            <a:fillRect/>
          </a:stretch>
        </p:blipFill>
        <p:spPr>
          <a:xfrm>
            <a:off x="151795" y="152400"/>
            <a:ext cx="7293742" cy="4838700"/>
          </a:xfrm>
          <a:prstGeom prst="rect">
            <a:avLst/>
          </a:prstGeom>
          <a:noFill/>
          <a:ln>
            <a:noFill/>
          </a:ln>
        </p:spPr>
      </p:pic>
      <p:sp>
        <p:nvSpPr>
          <p:cNvPr id="68" name="Google Shape;68;p5"/>
          <p:cNvSpPr txBox="1">
            <a:spLocks noGrp="1"/>
          </p:cNvSpPr>
          <p:nvPr>
            <p:ph type="title"/>
          </p:nvPr>
        </p:nvSpPr>
        <p:spPr>
          <a:xfrm>
            <a:off x="548125" y="593125"/>
            <a:ext cx="6167100" cy="396300"/>
          </a:xfrm>
          <a:prstGeom prst="rect">
            <a:avLst/>
          </a:prstGeom>
        </p:spPr>
        <p:txBody>
          <a:bodyPr spcFirstLastPara="1" wrap="square" lIns="0" tIns="0" rIns="0" bIns="0" anchor="t" anchorCtr="0">
            <a:noAutofit/>
          </a:bodyPr>
          <a:lstStyle>
            <a:lvl1pPr lvl="0" rtl="0">
              <a:spcBef>
                <a:spcPts val="0"/>
              </a:spcBef>
              <a:spcAft>
                <a:spcPts val="0"/>
              </a:spcAft>
              <a:buClr>
                <a:schemeClr val="dk1"/>
              </a:buClr>
              <a:buSzPts val="3000"/>
              <a:buNone/>
              <a:defRPr>
                <a:solidFill>
                  <a:schemeClr val="dk1"/>
                </a:solidFill>
              </a:defRPr>
            </a:lvl1pPr>
            <a:lvl2pPr lvl="1" rtl="0">
              <a:spcBef>
                <a:spcPts val="0"/>
              </a:spcBef>
              <a:spcAft>
                <a:spcPts val="0"/>
              </a:spcAft>
              <a:buClr>
                <a:schemeClr val="dk1"/>
              </a:buClr>
              <a:buSzPts val="3000"/>
              <a:buNone/>
              <a:defRPr>
                <a:solidFill>
                  <a:schemeClr val="dk1"/>
                </a:solidFill>
              </a:defRPr>
            </a:lvl2pPr>
            <a:lvl3pPr lvl="2" rtl="0">
              <a:spcBef>
                <a:spcPts val="0"/>
              </a:spcBef>
              <a:spcAft>
                <a:spcPts val="0"/>
              </a:spcAft>
              <a:buClr>
                <a:schemeClr val="dk1"/>
              </a:buClr>
              <a:buSzPts val="3000"/>
              <a:buNone/>
              <a:defRPr>
                <a:solidFill>
                  <a:schemeClr val="dk1"/>
                </a:solidFill>
              </a:defRPr>
            </a:lvl3pPr>
            <a:lvl4pPr lvl="3" rtl="0">
              <a:spcBef>
                <a:spcPts val="0"/>
              </a:spcBef>
              <a:spcAft>
                <a:spcPts val="0"/>
              </a:spcAft>
              <a:buClr>
                <a:schemeClr val="dk1"/>
              </a:buClr>
              <a:buSzPts val="3000"/>
              <a:buNone/>
              <a:defRPr>
                <a:solidFill>
                  <a:schemeClr val="dk1"/>
                </a:solidFill>
              </a:defRPr>
            </a:lvl4pPr>
            <a:lvl5pPr lvl="4" rtl="0">
              <a:spcBef>
                <a:spcPts val="0"/>
              </a:spcBef>
              <a:spcAft>
                <a:spcPts val="0"/>
              </a:spcAft>
              <a:buClr>
                <a:schemeClr val="dk1"/>
              </a:buClr>
              <a:buSzPts val="3000"/>
              <a:buNone/>
              <a:defRPr>
                <a:solidFill>
                  <a:schemeClr val="dk1"/>
                </a:solidFill>
              </a:defRPr>
            </a:lvl5pPr>
            <a:lvl6pPr lvl="5" rtl="0">
              <a:spcBef>
                <a:spcPts val="0"/>
              </a:spcBef>
              <a:spcAft>
                <a:spcPts val="0"/>
              </a:spcAft>
              <a:buClr>
                <a:schemeClr val="dk1"/>
              </a:buClr>
              <a:buSzPts val="3000"/>
              <a:buNone/>
              <a:defRPr>
                <a:solidFill>
                  <a:schemeClr val="dk1"/>
                </a:solidFill>
              </a:defRPr>
            </a:lvl6pPr>
            <a:lvl7pPr lvl="6" rtl="0">
              <a:spcBef>
                <a:spcPts val="0"/>
              </a:spcBef>
              <a:spcAft>
                <a:spcPts val="0"/>
              </a:spcAft>
              <a:buClr>
                <a:schemeClr val="dk1"/>
              </a:buClr>
              <a:buSzPts val="3000"/>
              <a:buNone/>
              <a:defRPr>
                <a:solidFill>
                  <a:schemeClr val="dk1"/>
                </a:solidFill>
              </a:defRPr>
            </a:lvl7pPr>
            <a:lvl8pPr lvl="7" rtl="0">
              <a:spcBef>
                <a:spcPts val="0"/>
              </a:spcBef>
              <a:spcAft>
                <a:spcPts val="0"/>
              </a:spcAft>
              <a:buClr>
                <a:schemeClr val="dk1"/>
              </a:buClr>
              <a:buSzPts val="3000"/>
              <a:buNone/>
              <a:defRPr>
                <a:solidFill>
                  <a:schemeClr val="dk1"/>
                </a:solidFill>
              </a:defRPr>
            </a:lvl8pPr>
            <a:lvl9pPr lvl="8" rtl="0">
              <a:spcBef>
                <a:spcPts val="0"/>
              </a:spcBef>
              <a:spcAft>
                <a:spcPts val="0"/>
              </a:spcAft>
              <a:buClr>
                <a:schemeClr val="dk1"/>
              </a:buClr>
              <a:buSzPts val="3000"/>
              <a:buNone/>
              <a:defRPr>
                <a:solidFill>
                  <a:schemeClr val="dk1"/>
                </a:solidFill>
              </a:defRPr>
            </a:lvl9pPr>
          </a:lstStyle>
          <a:p>
            <a:endParaRPr/>
          </a:p>
        </p:txBody>
      </p:sp>
      <p:sp>
        <p:nvSpPr>
          <p:cNvPr id="69" name="Google Shape;69;p5"/>
          <p:cNvSpPr txBox="1">
            <a:spLocks noGrp="1"/>
          </p:cNvSpPr>
          <p:nvPr>
            <p:ph type="body" idx="1"/>
          </p:nvPr>
        </p:nvSpPr>
        <p:spPr>
          <a:xfrm>
            <a:off x="548125" y="1271600"/>
            <a:ext cx="6167100" cy="3297900"/>
          </a:xfrm>
          <a:prstGeom prst="rect">
            <a:avLst/>
          </a:prstGeom>
        </p:spPr>
        <p:txBody>
          <a:bodyPr spcFirstLastPara="1" wrap="square" lIns="0" tIns="0" rIns="0" bIns="0" anchor="t" anchorCtr="0">
            <a:noAutofit/>
          </a:bodyPr>
          <a:lstStyle>
            <a:lvl1pPr marL="457200" lvl="0" indent="-355600" rtl="0">
              <a:spcBef>
                <a:spcPts val="0"/>
              </a:spcBef>
              <a:spcAft>
                <a:spcPts val="0"/>
              </a:spcAft>
              <a:buSzPts val="2000"/>
              <a:buChar char="➜"/>
              <a:defRPr/>
            </a:lvl1pPr>
            <a:lvl2pPr marL="914400" lvl="1" indent="-381000" rtl="0">
              <a:spcBef>
                <a:spcPts val="800"/>
              </a:spcBef>
              <a:spcAft>
                <a:spcPts val="0"/>
              </a:spcAft>
              <a:buSzPts val="2400"/>
              <a:buChar char="-"/>
              <a:defRPr/>
            </a:lvl2pPr>
            <a:lvl3pPr marL="1371600" lvl="2" indent="-381000" rtl="0">
              <a:spcBef>
                <a:spcPts val="800"/>
              </a:spcBef>
              <a:spcAft>
                <a:spcPts val="0"/>
              </a:spcAft>
              <a:buSzPts val="2400"/>
              <a:buChar char="-"/>
              <a:defRPr/>
            </a:lvl3pPr>
            <a:lvl4pPr marL="1828800" lvl="3" indent="-381000" rtl="0">
              <a:spcBef>
                <a:spcPts val="800"/>
              </a:spcBef>
              <a:spcAft>
                <a:spcPts val="0"/>
              </a:spcAft>
              <a:buSzPts val="2400"/>
              <a:buChar char="-"/>
              <a:defRPr/>
            </a:lvl4pPr>
            <a:lvl5pPr marL="2286000" lvl="4" indent="-381000" rtl="0">
              <a:spcBef>
                <a:spcPts val="800"/>
              </a:spcBef>
              <a:spcAft>
                <a:spcPts val="0"/>
              </a:spcAft>
              <a:buSzPts val="2400"/>
              <a:buChar char="-"/>
              <a:defRPr/>
            </a:lvl5pPr>
            <a:lvl6pPr marL="2743200" lvl="5" indent="-381000" rtl="0">
              <a:spcBef>
                <a:spcPts val="800"/>
              </a:spcBef>
              <a:spcAft>
                <a:spcPts val="0"/>
              </a:spcAft>
              <a:buSzPts val="2400"/>
              <a:buChar char="-"/>
              <a:defRPr/>
            </a:lvl6pPr>
            <a:lvl7pPr marL="3200400" lvl="6" indent="-381000" rtl="0">
              <a:spcBef>
                <a:spcPts val="800"/>
              </a:spcBef>
              <a:spcAft>
                <a:spcPts val="0"/>
              </a:spcAft>
              <a:buSzPts val="2400"/>
              <a:buChar char="●"/>
              <a:defRPr/>
            </a:lvl7pPr>
            <a:lvl8pPr marL="3657600" lvl="7" indent="-381000" rtl="0">
              <a:spcBef>
                <a:spcPts val="800"/>
              </a:spcBef>
              <a:spcAft>
                <a:spcPts val="0"/>
              </a:spcAft>
              <a:buSzPts val="2400"/>
              <a:buChar char="○"/>
              <a:defRPr/>
            </a:lvl8pPr>
            <a:lvl9pPr marL="4114800" lvl="8" indent="-381000" rtl="0">
              <a:spcBef>
                <a:spcPts val="800"/>
              </a:spcBef>
              <a:spcAft>
                <a:spcPts val="800"/>
              </a:spcAft>
              <a:buSzPts val="2400"/>
              <a:buChar char="■"/>
              <a:defRPr/>
            </a:lvl9pPr>
          </a:lstStyle>
          <a:p>
            <a:endParaRPr/>
          </a:p>
        </p:txBody>
      </p:sp>
      <p:sp>
        <p:nvSpPr>
          <p:cNvPr id="70" name="Google Shape;70;p5"/>
          <p:cNvSpPr txBox="1">
            <a:spLocks noGrp="1"/>
          </p:cNvSpPr>
          <p:nvPr>
            <p:ph type="sldNum" idx="12"/>
          </p:nvPr>
        </p:nvSpPr>
        <p:spPr>
          <a:xfrm>
            <a:off x="8404384" y="199526"/>
            <a:ext cx="548700" cy="393600"/>
          </a:xfrm>
          <a:prstGeom prst="rect">
            <a:avLst/>
          </a:prstGeom>
        </p:spPr>
        <p:txBody>
          <a:bodyPr spcFirstLastPara="1" wrap="square" lIns="0" tIns="0" rIns="0" bIns="0"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grpSp>
        <p:nvGrpSpPr>
          <p:cNvPr id="71" name="Google Shape;71;p5"/>
          <p:cNvGrpSpPr/>
          <p:nvPr/>
        </p:nvGrpSpPr>
        <p:grpSpPr>
          <a:xfrm>
            <a:off x="7351600" y="2783674"/>
            <a:ext cx="1613838" cy="1779823"/>
            <a:chOff x="7351600" y="2783674"/>
            <a:chExt cx="1613838" cy="1779823"/>
          </a:xfrm>
        </p:grpSpPr>
        <p:grpSp>
          <p:nvGrpSpPr>
            <p:cNvPr id="72" name="Google Shape;72;p5"/>
            <p:cNvGrpSpPr/>
            <p:nvPr/>
          </p:nvGrpSpPr>
          <p:grpSpPr>
            <a:xfrm flipH="1">
              <a:off x="7859537" y="4171128"/>
              <a:ext cx="477532" cy="392369"/>
              <a:chOff x="3019540" y="1549146"/>
              <a:chExt cx="440488" cy="361931"/>
            </a:xfrm>
          </p:grpSpPr>
          <p:sp>
            <p:nvSpPr>
              <p:cNvPr id="73" name="Google Shape;73;p5"/>
              <p:cNvSpPr/>
              <p:nvPr/>
            </p:nvSpPr>
            <p:spPr>
              <a:xfrm flipH="1">
                <a:off x="3338602" y="1549146"/>
                <a:ext cx="121425" cy="361931"/>
              </a:xfrm>
              <a:custGeom>
                <a:avLst/>
                <a:gdLst/>
                <a:ahLst/>
                <a:cxnLst/>
                <a:rect l="l" t="t" r="r" b="b"/>
                <a:pathLst>
                  <a:path w="4857" h="13716" extrusionOk="0">
                    <a:moveTo>
                      <a:pt x="4857" y="0"/>
                    </a:moveTo>
                    <a:lnTo>
                      <a:pt x="1714" y="6858"/>
                    </a:lnTo>
                    <a:lnTo>
                      <a:pt x="4857" y="13716"/>
                    </a:lnTo>
                    <a:lnTo>
                      <a:pt x="0" y="13716"/>
                    </a:lnTo>
                  </a:path>
                </a:pathLst>
              </a:custGeom>
              <a:noFill/>
              <a:ln w="38100" cap="rnd" cmpd="sng">
                <a:solidFill>
                  <a:schemeClr val="dk1"/>
                </a:solidFill>
                <a:prstDash val="solid"/>
                <a:round/>
                <a:headEnd type="none" w="med" len="med"/>
                <a:tailEnd type="none" w="med" len="med"/>
              </a:ln>
            </p:spPr>
          </p:sp>
          <p:sp>
            <p:nvSpPr>
              <p:cNvPr id="74" name="Google Shape;74;p5"/>
              <p:cNvSpPr/>
              <p:nvPr/>
            </p:nvSpPr>
            <p:spPr>
              <a:xfrm flipH="1">
                <a:off x="3019540" y="1549146"/>
                <a:ext cx="121425" cy="361931"/>
              </a:xfrm>
              <a:custGeom>
                <a:avLst/>
                <a:gdLst/>
                <a:ahLst/>
                <a:cxnLst/>
                <a:rect l="l" t="t" r="r" b="b"/>
                <a:pathLst>
                  <a:path w="4857" h="13716" extrusionOk="0">
                    <a:moveTo>
                      <a:pt x="4857" y="0"/>
                    </a:moveTo>
                    <a:lnTo>
                      <a:pt x="1714" y="6858"/>
                    </a:lnTo>
                    <a:lnTo>
                      <a:pt x="4857" y="13716"/>
                    </a:lnTo>
                    <a:lnTo>
                      <a:pt x="0" y="13716"/>
                    </a:lnTo>
                  </a:path>
                </a:pathLst>
              </a:custGeom>
              <a:noFill/>
              <a:ln w="38100" cap="rnd" cmpd="sng">
                <a:solidFill>
                  <a:schemeClr val="dk1"/>
                </a:solidFill>
                <a:prstDash val="solid"/>
                <a:round/>
                <a:headEnd type="none" w="med" len="med"/>
                <a:tailEnd type="none" w="med" len="med"/>
              </a:ln>
            </p:spPr>
          </p:sp>
        </p:grpSp>
        <p:pic>
          <p:nvPicPr>
            <p:cNvPr id="75" name="Google Shape;75;p5"/>
            <p:cNvPicPr preferRelativeResize="0"/>
            <p:nvPr/>
          </p:nvPicPr>
          <p:blipFill>
            <a:blip r:embed="rId3">
              <a:alphaModFix/>
            </a:blip>
            <a:stretch>
              <a:fillRect/>
            </a:stretch>
          </p:blipFill>
          <p:spPr>
            <a:xfrm>
              <a:off x="7351600" y="2783674"/>
              <a:ext cx="1457782" cy="1483911"/>
            </a:xfrm>
            <a:prstGeom prst="rect">
              <a:avLst/>
            </a:prstGeom>
            <a:noFill/>
            <a:ln>
              <a:noFill/>
            </a:ln>
          </p:spPr>
        </p:pic>
        <p:sp>
          <p:nvSpPr>
            <p:cNvPr id="76" name="Google Shape;76;p5"/>
            <p:cNvSpPr/>
            <p:nvPr/>
          </p:nvSpPr>
          <p:spPr>
            <a:xfrm rot="10145659" flipH="1">
              <a:off x="8668242" y="3860439"/>
              <a:ext cx="271074" cy="302024"/>
            </a:xfrm>
            <a:custGeom>
              <a:avLst/>
              <a:gdLst/>
              <a:ahLst/>
              <a:cxnLst/>
              <a:rect l="l" t="t" r="r" b="b"/>
              <a:pathLst>
                <a:path w="10002" h="11144" extrusionOk="0">
                  <a:moveTo>
                    <a:pt x="0" y="11144"/>
                  </a:moveTo>
                  <a:cubicBezTo>
                    <a:pt x="4895" y="10166"/>
                    <a:pt x="10002" y="4991"/>
                    <a:pt x="10002" y="0"/>
                  </a:cubicBezTo>
                </a:path>
              </a:pathLst>
            </a:custGeom>
            <a:noFill/>
            <a:ln w="38100" cap="rnd" cmpd="sng">
              <a:solidFill>
                <a:schemeClr val="dk1"/>
              </a:solidFill>
              <a:prstDash val="solid"/>
              <a:round/>
              <a:headEnd type="none" w="med" len="med"/>
              <a:tailEnd type="none" w="med" len="med"/>
            </a:ln>
          </p:spPr>
        </p:sp>
        <p:sp>
          <p:nvSpPr>
            <p:cNvPr id="77" name="Google Shape;77;p5"/>
            <p:cNvSpPr/>
            <p:nvPr/>
          </p:nvSpPr>
          <p:spPr>
            <a:xfrm>
              <a:off x="8068901" y="3595797"/>
              <a:ext cx="145233" cy="145740"/>
            </a:xfrm>
            <a:custGeom>
              <a:avLst/>
              <a:gdLst/>
              <a:ahLst/>
              <a:cxnLst/>
              <a:rect l="l" t="t" r="r" b="b"/>
              <a:pathLst>
                <a:path w="1262894" h="1267301" extrusionOk="0">
                  <a:moveTo>
                    <a:pt x="231059" y="1122190"/>
                  </a:moveTo>
                  <a:cubicBezTo>
                    <a:pt x="514968" y="1352060"/>
                    <a:pt x="900540" y="1299990"/>
                    <a:pt x="1120059" y="1028464"/>
                  </a:cubicBezTo>
                  <a:cubicBezTo>
                    <a:pt x="1339579" y="756938"/>
                    <a:pt x="1304209" y="308501"/>
                    <a:pt x="1026778" y="139464"/>
                  </a:cubicBezTo>
                  <a:cubicBezTo>
                    <a:pt x="749346" y="-29573"/>
                    <a:pt x="340025" y="-94216"/>
                    <a:pt x="137778" y="233190"/>
                  </a:cubicBezTo>
                  <a:cubicBezTo>
                    <a:pt x="-64469" y="560596"/>
                    <a:pt x="-52785" y="892256"/>
                    <a:pt x="231059" y="112219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8" name="Google Shape;78;p5"/>
            <p:cNvSpPr/>
            <p:nvPr/>
          </p:nvSpPr>
          <p:spPr>
            <a:xfrm>
              <a:off x="7770305" y="3570998"/>
              <a:ext cx="127108" cy="131978"/>
            </a:xfrm>
            <a:custGeom>
              <a:avLst/>
              <a:gdLst/>
              <a:ahLst/>
              <a:cxnLst/>
              <a:rect l="l" t="t" r="r" b="b"/>
              <a:pathLst>
                <a:path w="248016" h="257519" extrusionOk="0">
                  <a:moveTo>
                    <a:pt x="34797" y="41482"/>
                  </a:moveTo>
                  <a:cubicBezTo>
                    <a:pt x="-15305" y="89424"/>
                    <a:pt x="-9653" y="162830"/>
                    <a:pt x="41147" y="218393"/>
                  </a:cubicBezTo>
                  <a:cubicBezTo>
                    <a:pt x="91947" y="273955"/>
                    <a:pt x="178624" y="269193"/>
                    <a:pt x="218057" y="211408"/>
                  </a:cubicBezTo>
                  <a:cubicBezTo>
                    <a:pt x="257491" y="153623"/>
                    <a:pt x="260603" y="87011"/>
                    <a:pt x="211707" y="34497"/>
                  </a:cubicBezTo>
                  <a:cubicBezTo>
                    <a:pt x="162813" y="-18017"/>
                    <a:pt x="84962" y="-6460"/>
                    <a:pt x="34797" y="4148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79"/>
        <p:cNvGrpSpPr/>
        <p:nvPr/>
      </p:nvGrpSpPr>
      <p:grpSpPr>
        <a:xfrm>
          <a:off x="0" y="0"/>
          <a:ext cx="0" cy="0"/>
          <a:chOff x="0" y="0"/>
          <a:chExt cx="0" cy="0"/>
        </a:xfrm>
      </p:grpSpPr>
      <p:pic>
        <p:nvPicPr>
          <p:cNvPr id="80" name="Google Shape;80;p6"/>
          <p:cNvPicPr preferRelativeResize="0"/>
          <p:nvPr/>
        </p:nvPicPr>
        <p:blipFill>
          <a:blip r:embed="rId2">
            <a:alphaModFix/>
          </a:blip>
          <a:stretch>
            <a:fillRect/>
          </a:stretch>
        </p:blipFill>
        <p:spPr>
          <a:xfrm>
            <a:off x="4393063" y="885825"/>
            <a:ext cx="3603500" cy="3738574"/>
          </a:xfrm>
          <a:prstGeom prst="rect">
            <a:avLst/>
          </a:prstGeom>
          <a:noFill/>
          <a:ln>
            <a:noFill/>
          </a:ln>
        </p:spPr>
      </p:pic>
      <p:pic>
        <p:nvPicPr>
          <p:cNvPr id="81" name="Google Shape;81;p6"/>
          <p:cNvPicPr preferRelativeResize="0"/>
          <p:nvPr/>
        </p:nvPicPr>
        <p:blipFill>
          <a:blip r:embed="rId2">
            <a:alphaModFix/>
          </a:blip>
          <a:stretch>
            <a:fillRect/>
          </a:stretch>
        </p:blipFill>
        <p:spPr>
          <a:xfrm flipH="1">
            <a:off x="1147438" y="1314450"/>
            <a:ext cx="3603500" cy="3538551"/>
          </a:xfrm>
          <a:prstGeom prst="rect">
            <a:avLst/>
          </a:prstGeom>
          <a:noFill/>
          <a:ln>
            <a:noFill/>
          </a:ln>
        </p:spPr>
      </p:pic>
      <p:sp>
        <p:nvSpPr>
          <p:cNvPr id="82" name="Google Shape;82;p6"/>
          <p:cNvSpPr txBox="1">
            <a:spLocks noGrp="1"/>
          </p:cNvSpPr>
          <p:nvPr>
            <p:ph type="title"/>
          </p:nvPr>
        </p:nvSpPr>
        <p:spPr>
          <a:xfrm>
            <a:off x="1488450" y="243075"/>
            <a:ext cx="6167100" cy="396300"/>
          </a:xfrm>
          <a:prstGeom prst="rect">
            <a:avLst/>
          </a:prstGeom>
        </p:spPr>
        <p:txBody>
          <a:bodyPr spcFirstLastPara="1" wrap="square" lIns="0" tIns="0" rIns="0" bIns="0" anchor="t" anchorCtr="0">
            <a:noAutofit/>
          </a:bodyPr>
          <a:lstStyle>
            <a:lvl1pPr lvl="0" algn="ctr" rtl="0">
              <a:spcBef>
                <a:spcPts val="0"/>
              </a:spcBef>
              <a:spcAft>
                <a:spcPts val="0"/>
              </a:spcAft>
              <a:buSzPts val="3000"/>
              <a:buNone/>
              <a:defRPr/>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
        <p:nvSpPr>
          <p:cNvPr id="83" name="Google Shape;83;p6"/>
          <p:cNvSpPr txBox="1">
            <a:spLocks noGrp="1"/>
          </p:cNvSpPr>
          <p:nvPr>
            <p:ph type="body" idx="1"/>
          </p:nvPr>
        </p:nvSpPr>
        <p:spPr>
          <a:xfrm>
            <a:off x="1693075" y="1618400"/>
            <a:ext cx="2509800" cy="2889300"/>
          </a:xfrm>
          <a:prstGeom prst="rect">
            <a:avLst/>
          </a:prstGeom>
        </p:spPr>
        <p:txBody>
          <a:bodyPr spcFirstLastPara="1" wrap="square" lIns="0" tIns="0" rIns="0" bIns="0" anchor="t" anchorCtr="0">
            <a:noAutofit/>
          </a:bodyPr>
          <a:lstStyle>
            <a:lvl1pPr marL="457200" lvl="0" indent="-355600" rtl="0">
              <a:spcBef>
                <a:spcPts val="0"/>
              </a:spcBef>
              <a:spcAft>
                <a:spcPts val="0"/>
              </a:spcAft>
              <a:buSzPts val="2000"/>
              <a:buChar char="➜"/>
              <a:defRPr sz="2000"/>
            </a:lvl1pPr>
            <a:lvl2pPr marL="914400" lvl="1" indent="-355600" rtl="0">
              <a:spcBef>
                <a:spcPts val="800"/>
              </a:spcBef>
              <a:spcAft>
                <a:spcPts val="0"/>
              </a:spcAft>
              <a:buSzPts val="2000"/>
              <a:buChar char="-"/>
              <a:defRPr sz="2000"/>
            </a:lvl2pPr>
            <a:lvl3pPr marL="1371600" lvl="2" indent="-355600" rtl="0">
              <a:spcBef>
                <a:spcPts val="800"/>
              </a:spcBef>
              <a:spcAft>
                <a:spcPts val="0"/>
              </a:spcAft>
              <a:buSzPts val="2000"/>
              <a:buChar char="-"/>
              <a:defRPr sz="2000"/>
            </a:lvl3pPr>
            <a:lvl4pPr marL="1828800" lvl="3" indent="-355600" rtl="0">
              <a:spcBef>
                <a:spcPts val="800"/>
              </a:spcBef>
              <a:spcAft>
                <a:spcPts val="0"/>
              </a:spcAft>
              <a:buSzPts val="2000"/>
              <a:buChar char="-"/>
              <a:defRPr sz="2000"/>
            </a:lvl4pPr>
            <a:lvl5pPr marL="2286000" lvl="4" indent="-355600" rtl="0">
              <a:spcBef>
                <a:spcPts val="800"/>
              </a:spcBef>
              <a:spcAft>
                <a:spcPts val="0"/>
              </a:spcAft>
              <a:buSzPts val="2000"/>
              <a:buChar char="-"/>
              <a:defRPr sz="2000"/>
            </a:lvl5pPr>
            <a:lvl6pPr marL="2743200" lvl="5" indent="-355600" rtl="0">
              <a:spcBef>
                <a:spcPts val="800"/>
              </a:spcBef>
              <a:spcAft>
                <a:spcPts val="0"/>
              </a:spcAft>
              <a:buSzPts val="2000"/>
              <a:buChar char="-"/>
              <a:defRPr sz="2000"/>
            </a:lvl6pPr>
            <a:lvl7pPr marL="3200400" lvl="6" indent="-355600" rtl="0">
              <a:spcBef>
                <a:spcPts val="800"/>
              </a:spcBef>
              <a:spcAft>
                <a:spcPts val="0"/>
              </a:spcAft>
              <a:buSzPts val="2000"/>
              <a:buChar char="●"/>
              <a:defRPr sz="2000"/>
            </a:lvl7pPr>
            <a:lvl8pPr marL="3657600" lvl="7" indent="-355600" rtl="0">
              <a:spcBef>
                <a:spcPts val="800"/>
              </a:spcBef>
              <a:spcAft>
                <a:spcPts val="0"/>
              </a:spcAft>
              <a:buSzPts val="2000"/>
              <a:buChar char="○"/>
              <a:defRPr sz="2000"/>
            </a:lvl8pPr>
            <a:lvl9pPr marL="4114800" lvl="8" indent="-355600" rtl="0">
              <a:spcBef>
                <a:spcPts val="800"/>
              </a:spcBef>
              <a:spcAft>
                <a:spcPts val="800"/>
              </a:spcAft>
              <a:buSzPts val="2000"/>
              <a:buChar char="■"/>
              <a:defRPr sz="2000"/>
            </a:lvl9pPr>
          </a:lstStyle>
          <a:p>
            <a:endParaRPr/>
          </a:p>
        </p:txBody>
      </p:sp>
      <p:sp>
        <p:nvSpPr>
          <p:cNvPr id="84" name="Google Shape;84;p6"/>
          <p:cNvSpPr txBox="1">
            <a:spLocks noGrp="1"/>
          </p:cNvSpPr>
          <p:nvPr>
            <p:ph type="body" idx="2"/>
          </p:nvPr>
        </p:nvSpPr>
        <p:spPr>
          <a:xfrm>
            <a:off x="4939924" y="1313600"/>
            <a:ext cx="2509800" cy="2889300"/>
          </a:xfrm>
          <a:prstGeom prst="rect">
            <a:avLst/>
          </a:prstGeom>
        </p:spPr>
        <p:txBody>
          <a:bodyPr spcFirstLastPara="1" wrap="square" lIns="0" tIns="0" rIns="0" bIns="0" anchor="t" anchorCtr="0">
            <a:noAutofit/>
          </a:bodyPr>
          <a:lstStyle>
            <a:lvl1pPr marL="457200" lvl="0" indent="-355600" rtl="0">
              <a:spcBef>
                <a:spcPts val="0"/>
              </a:spcBef>
              <a:spcAft>
                <a:spcPts val="0"/>
              </a:spcAft>
              <a:buSzPts val="2000"/>
              <a:buChar char="➜"/>
              <a:defRPr sz="2000"/>
            </a:lvl1pPr>
            <a:lvl2pPr marL="914400" lvl="1" indent="-355600" rtl="0">
              <a:spcBef>
                <a:spcPts val="800"/>
              </a:spcBef>
              <a:spcAft>
                <a:spcPts val="0"/>
              </a:spcAft>
              <a:buSzPts val="2000"/>
              <a:buChar char="-"/>
              <a:defRPr sz="2000"/>
            </a:lvl2pPr>
            <a:lvl3pPr marL="1371600" lvl="2" indent="-355600" rtl="0">
              <a:spcBef>
                <a:spcPts val="800"/>
              </a:spcBef>
              <a:spcAft>
                <a:spcPts val="0"/>
              </a:spcAft>
              <a:buSzPts val="2000"/>
              <a:buChar char="-"/>
              <a:defRPr sz="2000"/>
            </a:lvl3pPr>
            <a:lvl4pPr marL="1828800" lvl="3" indent="-355600" rtl="0">
              <a:spcBef>
                <a:spcPts val="800"/>
              </a:spcBef>
              <a:spcAft>
                <a:spcPts val="0"/>
              </a:spcAft>
              <a:buSzPts val="2000"/>
              <a:buChar char="-"/>
              <a:defRPr sz="2000"/>
            </a:lvl4pPr>
            <a:lvl5pPr marL="2286000" lvl="4" indent="-355600" rtl="0">
              <a:spcBef>
                <a:spcPts val="800"/>
              </a:spcBef>
              <a:spcAft>
                <a:spcPts val="0"/>
              </a:spcAft>
              <a:buSzPts val="2000"/>
              <a:buChar char="-"/>
              <a:defRPr sz="2000"/>
            </a:lvl5pPr>
            <a:lvl6pPr marL="2743200" lvl="5" indent="-355600" rtl="0">
              <a:spcBef>
                <a:spcPts val="800"/>
              </a:spcBef>
              <a:spcAft>
                <a:spcPts val="0"/>
              </a:spcAft>
              <a:buSzPts val="2000"/>
              <a:buChar char="-"/>
              <a:defRPr sz="2000"/>
            </a:lvl6pPr>
            <a:lvl7pPr marL="3200400" lvl="6" indent="-355600" rtl="0">
              <a:spcBef>
                <a:spcPts val="800"/>
              </a:spcBef>
              <a:spcAft>
                <a:spcPts val="0"/>
              </a:spcAft>
              <a:buSzPts val="2000"/>
              <a:buChar char="●"/>
              <a:defRPr sz="2000"/>
            </a:lvl7pPr>
            <a:lvl8pPr marL="3657600" lvl="7" indent="-355600" rtl="0">
              <a:spcBef>
                <a:spcPts val="800"/>
              </a:spcBef>
              <a:spcAft>
                <a:spcPts val="0"/>
              </a:spcAft>
              <a:buSzPts val="2000"/>
              <a:buChar char="○"/>
              <a:defRPr sz="2000"/>
            </a:lvl8pPr>
            <a:lvl9pPr marL="4114800" lvl="8" indent="-355600" rtl="0">
              <a:spcBef>
                <a:spcPts val="800"/>
              </a:spcBef>
              <a:spcAft>
                <a:spcPts val="800"/>
              </a:spcAft>
              <a:buSzPts val="2000"/>
              <a:buChar char="■"/>
              <a:defRPr sz="2000"/>
            </a:lvl9pPr>
          </a:lstStyle>
          <a:p>
            <a:endParaRPr/>
          </a:p>
        </p:txBody>
      </p:sp>
      <p:sp>
        <p:nvSpPr>
          <p:cNvPr id="85" name="Google Shape;85;p6"/>
          <p:cNvSpPr txBox="1">
            <a:spLocks noGrp="1"/>
          </p:cNvSpPr>
          <p:nvPr>
            <p:ph type="sldNum" idx="12"/>
          </p:nvPr>
        </p:nvSpPr>
        <p:spPr>
          <a:xfrm>
            <a:off x="8404384" y="199526"/>
            <a:ext cx="548700" cy="393600"/>
          </a:xfrm>
          <a:prstGeom prst="rect">
            <a:avLst/>
          </a:prstGeom>
        </p:spPr>
        <p:txBody>
          <a:bodyPr spcFirstLastPara="1" wrap="square" lIns="0" tIns="0" rIns="0" bIns="0"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grpSp>
        <p:nvGrpSpPr>
          <p:cNvPr id="86" name="Google Shape;86;p6"/>
          <p:cNvGrpSpPr/>
          <p:nvPr/>
        </p:nvGrpSpPr>
        <p:grpSpPr>
          <a:xfrm>
            <a:off x="7863411" y="2967400"/>
            <a:ext cx="1420590" cy="1275975"/>
            <a:chOff x="7863411" y="2967400"/>
            <a:chExt cx="1420590" cy="1275975"/>
          </a:xfrm>
        </p:grpSpPr>
        <p:grpSp>
          <p:nvGrpSpPr>
            <p:cNvPr id="87" name="Google Shape;87;p6"/>
            <p:cNvGrpSpPr/>
            <p:nvPr/>
          </p:nvGrpSpPr>
          <p:grpSpPr>
            <a:xfrm>
              <a:off x="8277250" y="3881444"/>
              <a:ext cx="440488" cy="361931"/>
              <a:chOff x="8277250" y="3881444"/>
              <a:chExt cx="440488" cy="361931"/>
            </a:xfrm>
          </p:grpSpPr>
          <p:sp>
            <p:nvSpPr>
              <p:cNvPr id="88" name="Google Shape;88;p6"/>
              <p:cNvSpPr/>
              <p:nvPr/>
            </p:nvSpPr>
            <p:spPr>
              <a:xfrm>
                <a:off x="8277250" y="3881444"/>
                <a:ext cx="121425" cy="361931"/>
              </a:xfrm>
              <a:custGeom>
                <a:avLst/>
                <a:gdLst/>
                <a:ahLst/>
                <a:cxnLst/>
                <a:rect l="l" t="t" r="r" b="b"/>
                <a:pathLst>
                  <a:path w="4857" h="13716" extrusionOk="0">
                    <a:moveTo>
                      <a:pt x="4857" y="0"/>
                    </a:moveTo>
                    <a:lnTo>
                      <a:pt x="1714" y="6858"/>
                    </a:lnTo>
                    <a:lnTo>
                      <a:pt x="4857" y="13716"/>
                    </a:lnTo>
                    <a:lnTo>
                      <a:pt x="0" y="13716"/>
                    </a:lnTo>
                  </a:path>
                </a:pathLst>
              </a:custGeom>
              <a:noFill/>
              <a:ln w="38100" cap="rnd" cmpd="sng">
                <a:solidFill>
                  <a:schemeClr val="dk1"/>
                </a:solidFill>
                <a:prstDash val="solid"/>
                <a:round/>
                <a:headEnd type="none" w="med" len="med"/>
                <a:tailEnd type="none" w="med" len="med"/>
              </a:ln>
            </p:spPr>
          </p:sp>
          <p:sp>
            <p:nvSpPr>
              <p:cNvPr id="89" name="Google Shape;89;p6"/>
              <p:cNvSpPr/>
              <p:nvPr/>
            </p:nvSpPr>
            <p:spPr>
              <a:xfrm>
                <a:off x="8596313" y="3881444"/>
                <a:ext cx="121425" cy="361931"/>
              </a:xfrm>
              <a:custGeom>
                <a:avLst/>
                <a:gdLst/>
                <a:ahLst/>
                <a:cxnLst/>
                <a:rect l="l" t="t" r="r" b="b"/>
                <a:pathLst>
                  <a:path w="4857" h="13716" extrusionOk="0">
                    <a:moveTo>
                      <a:pt x="4857" y="0"/>
                    </a:moveTo>
                    <a:lnTo>
                      <a:pt x="1714" y="6858"/>
                    </a:lnTo>
                    <a:lnTo>
                      <a:pt x="4857" y="13716"/>
                    </a:lnTo>
                    <a:lnTo>
                      <a:pt x="0" y="13716"/>
                    </a:lnTo>
                  </a:path>
                </a:pathLst>
              </a:custGeom>
              <a:noFill/>
              <a:ln w="38100" cap="rnd" cmpd="sng">
                <a:solidFill>
                  <a:schemeClr val="dk1"/>
                </a:solidFill>
                <a:prstDash val="solid"/>
                <a:round/>
                <a:headEnd type="none" w="med" len="med"/>
                <a:tailEnd type="none" w="med" len="med"/>
              </a:ln>
            </p:spPr>
          </p:sp>
        </p:grpSp>
        <p:pic>
          <p:nvPicPr>
            <p:cNvPr id="90" name="Google Shape;90;p6"/>
            <p:cNvPicPr preferRelativeResize="0"/>
            <p:nvPr/>
          </p:nvPicPr>
          <p:blipFill>
            <a:blip r:embed="rId3">
              <a:alphaModFix/>
            </a:blip>
            <a:stretch>
              <a:fillRect/>
            </a:stretch>
          </p:blipFill>
          <p:spPr>
            <a:xfrm>
              <a:off x="7863411" y="2967400"/>
              <a:ext cx="1420590" cy="982427"/>
            </a:xfrm>
            <a:prstGeom prst="rect">
              <a:avLst/>
            </a:prstGeom>
            <a:noFill/>
            <a:ln>
              <a:noFill/>
            </a:ln>
          </p:spPr>
        </p:pic>
        <p:sp>
          <p:nvSpPr>
            <p:cNvPr id="91" name="Google Shape;91;p6"/>
            <p:cNvSpPr/>
            <p:nvPr/>
          </p:nvSpPr>
          <p:spPr>
            <a:xfrm>
              <a:off x="8535376" y="3335872"/>
              <a:ext cx="145233" cy="145740"/>
            </a:xfrm>
            <a:custGeom>
              <a:avLst/>
              <a:gdLst/>
              <a:ahLst/>
              <a:cxnLst/>
              <a:rect l="l" t="t" r="r" b="b"/>
              <a:pathLst>
                <a:path w="1262894" h="1267301" extrusionOk="0">
                  <a:moveTo>
                    <a:pt x="231059" y="1122190"/>
                  </a:moveTo>
                  <a:cubicBezTo>
                    <a:pt x="514968" y="1352060"/>
                    <a:pt x="900540" y="1299990"/>
                    <a:pt x="1120059" y="1028464"/>
                  </a:cubicBezTo>
                  <a:cubicBezTo>
                    <a:pt x="1339579" y="756938"/>
                    <a:pt x="1304209" y="308501"/>
                    <a:pt x="1026778" y="139464"/>
                  </a:cubicBezTo>
                  <a:cubicBezTo>
                    <a:pt x="749346" y="-29573"/>
                    <a:pt x="340025" y="-94216"/>
                    <a:pt x="137778" y="233190"/>
                  </a:cubicBezTo>
                  <a:cubicBezTo>
                    <a:pt x="-64469" y="560596"/>
                    <a:pt x="-52785" y="892256"/>
                    <a:pt x="231059" y="112219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2" name="Google Shape;92;p6"/>
            <p:cNvSpPr/>
            <p:nvPr/>
          </p:nvSpPr>
          <p:spPr>
            <a:xfrm>
              <a:off x="8236780" y="3311073"/>
              <a:ext cx="127108" cy="131978"/>
            </a:xfrm>
            <a:custGeom>
              <a:avLst/>
              <a:gdLst/>
              <a:ahLst/>
              <a:cxnLst/>
              <a:rect l="l" t="t" r="r" b="b"/>
              <a:pathLst>
                <a:path w="248016" h="257519" extrusionOk="0">
                  <a:moveTo>
                    <a:pt x="34797" y="41482"/>
                  </a:moveTo>
                  <a:cubicBezTo>
                    <a:pt x="-15305" y="89424"/>
                    <a:pt x="-9653" y="162830"/>
                    <a:pt x="41147" y="218393"/>
                  </a:cubicBezTo>
                  <a:cubicBezTo>
                    <a:pt x="91947" y="273955"/>
                    <a:pt x="178624" y="269193"/>
                    <a:pt x="218057" y="211408"/>
                  </a:cubicBezTo>
                  <a:cubicBezTo>
                    <a:pt x="257491" y="153623"/>
                    <a:pt x="260603" y="87011"/>
                    <a:pt x="211707" y="34497"/>
                  </a:cubicBezTo>
                  <a:cubicBezTo>
                    <a:pt x="162813" y="-18017"/>
                    <a:pt x="84962" y="-6460"/>
                    <a:pt x="34797" y="4148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93" name="Google Shape;93;p6"/>
          <p:cNvGrpSpPr/>
          <p:nvPr/>
        </p:nvGrpSpPr>
        <p:grpSpPr>
          <a:xfrm>
            <a:off x="-207150" y="2962110"/>
            <a:ext cx="1286833" cy="1586084"/>
            <a:chOff x="-207150" y="2962110"/>
            <a:chExt cx="1286833" cy="1586084"/>
          </a:xfrm>
        </p:grpSpPr>
        <p:grpSp>
          <p:nvGrpSpPr>
            <p:cNvPr id="94" name="Google Shape;94;p6"/>
            <p:cNvGrpSpPr/>
            <p:nvPr/>
          </p:nvGrpSpPr>
          <p:grpSpPr>
            <a:xfrm>
              <a:off x="120475" y="4186263"/>
              <a:ext cx="547675" cy="361931"/>
              <a:chOff x="120475" y="4186263"/>
              <a:chExt cx="547675" cy="361931"/>
            </a:xfrm>
          </p:grpSpPr>
          <p:sp>
            <p:nvSpPr>
              <p:cNvPr id="95" name="Google Shape;95;p6"/>
              <p:cNvSpPr/>
              <p:nvPr/>
            </p:nvSpPr>
            <p:spPr>
              <a:xfrm>
                <a:off x="120475" y="4186263"/>
                <a:ext cx="121425" cy="361931"/>
              </a:xfrm>
              <a:custGeom>
                <a:avLst/>
                <a:gdLst/>
                <a:ahLst/>
                <a:cxnLst/>
                <a:rect l="l" t="t" r="r" b="b"/>
                <a:pathLst>
                  <a:path w="4857" h="13716" extrusionOk="0">
                    <a:moveTo>
                      <a:pt x="4857" y="0"/>
                    </a:moveTo>
                    <a:lnTo>
                      <a:pt x="1714" y="6858"/>
                    </a:lnTo>
                    <a:lnTo>
                      <a:pt x="4857" y="13716"/>
                    </a:lnTo>
                    <a:lnTo>
                      <a:pt x="0" y="13716"/>
                    </a:lnTo>
                  </a:path>
                </a:pathLst>
              </a:custGeom>
              <a:noFill/>
              <a:ln w="38100" cap="rnd" cmpd="sng">
                <a:solidFill>
                  <a:schemeClr val="dk1"/>
                </a:solidFill>
                <a:prstDash val="solid"/>
                <a:round/>
                <a:headEnd type="none" w="med" len="med"/>
                <a:tailEnd type="none" w="med" len="med"/>
              </a:ln>
            </p:spPr>
          </p:sp>
          <p:sp>
            <p:nvSpPr>
              <p:cNvPr id="96" name="Google Shape;96;p6"/>
              <p:cNvSpPr/>
              <p:nvPr/>
            </p:nvSpPr>
            <p:spPr>
              <a:xfrm flipH="1">
                <a:off x="546725" y="4186263"/>
                <a:ext cx="121425" cy="361931"/>
              </a:xfrm>
              <a:custGeom>
                <a:avLst/>
                <a:gdLst/>
                <a:ahLst/>
                <a:cxnLst/>
                <a:rect l="l" t="t" r="r" b="b"/>
                <a:pathLst>
                  <a:path w="4857" h="13716" extrusionOk="0">
                    <a:moveTo>
                      <a:pt x="4857" y="0"/>
                    </a:moveTo>
                    <a:lnTo>
                      <a:pt x="1714" y="6858"/>
                    </a:lnTo>
                    <a:lnTo>
                      <a:pt x="4857" y="13716"/>
                    </a:lnTo>
                    <a:lnTo>
                      <a:pt x="0" y="13716"/>
                    </a:lnTo>
                  </a:path>
                </a:pathLst>
              </a:custGeom>
              <a:noFill/>
              <a:ln w="38100" cap="rnd" cmpd="sng">
                <a:solidFill>
                  <a:schemeClr val="dk1"/>
                </a:solidFill>
                <a:prstDash val="solid"/>
                <a:round/>
                <a:headEnd type="none" w="med" len="med"/>
                <a:tailEnd type="none" w="med" len="med"/>
              </a:ln>
            </p:spPr>
          </p:sp>
        </p:grpSp>
        <p:pic>
          <p:nvPicPr>
            <p:cNvPr id="97" name="Google Shape;97;p6"/>
            <p:cNvPicPr preferRelativeResize="0"/>
            <p:nvPr/>
          </p:nvPicPr>
          <p:blipFill>
            <a:blip r:embed="rId4">
              <a:alphaModFix/>
            </a:blip>
            <a:stretch>
              <a:fillRect/>
            </a:stretch>
          </p:blipFill>
          <p:spPr>
            <a:xfrm>
              <a:off x="-207150" y="2962110"/>
              <a:ext cx="1286833" cy="1305290"/>
            </a:xfrm>
            <a:prstGeom prst="rect">
              <a:avLst/>
            </a:prstGeom>
            <a:noFill/>
            <a:ln>
              <a:noFill/>
            </a:ln>
          </p:spPr>
        </p:pic>
        <p:sp>
          <p:nvSpPr>
            <p:cNvPr id="98" name="Google Shape;98;p6"/>
            <p:cNvSpPr/>
            <p:nvPr/>
          </p:nvSpPr>
          <p:spPr>
            <a:xfrm rot="10576116">
              <a:off x="213730" y="3649426"/>
              <a:ext cx="145541" cy="146049"/>
            </a:xfrm>
            <a:custGeom>
              <a:avLst/>
              <a:gdLst/>
              <a:ahLst/>
              <a:cxnLst/>
              <a:rect l="l" t="t" r="r" b="b"/>
              <a:pathLst>
                <a:path w="1262894" h="1267301" extrusionOk="0">
                  <a:moveTo>
                    <a:pt x="231059" y="1122190"/>
                  </a:moveTo>
                  <a:cubicBezTo>
                    <a:pt x="514968" y="1352060"/>
                    <a:pt x="900540" y="1299990"/>
                    <a:pt x="1120059" y="1028464"/>
                  </a:cubicBezTo>
                  <a:cubicBezTo>
                    <a:pt x="1339579" y="756938"/>
                    <a:pt x="1304209" y="308501"/>
                    <a:pt x="1026778" y="139464"/>
                  </a:cubicBezTo>
                  <a:cubicBezTo>
                    <a:pt x="749346" y="-29573"/>
                    <a:pt x="340025" y="-94216"/>
                    <a:pt x="137778" y="233190"/>
                  </a:cubicBezTo>
                  <a:cubicBezTo>
                    <a:pt x="-64469" y="560596"/>
                    <a:pt x="-52785" y="892256"/>
                    <a:pt x="231059" y="112219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9" name="Google Shape;99;p6"/>
            <p:cNvSpPr/>
            <p:nvPr/>
          </p:nvSpPr>
          <p:spPr>
            <a:xfrm rot="10598995">
              <a:off x="532326" y="3669443"/>
              <a:ext cx="127326" cy="132204"/>
            </a:xfrm>
            <a:custGeom>
              <a:avLst/>
              <a:gdLst/>
              <a:ahLst/>
              <a:cxnLst/>
              <a:rect l="l" t="t" r="r" b="b"/>
              <a:pathLst>
                <a:path w="248016" h="257519" extrusionOk="0">
                  <a:moveTo>
                    <a:pt x="34797" y="41482"/>
                  </a:moveTo>
                  <a:cubicBezTo>
                    <a:pt x="-15305" y="89424"/>
                    <a:pt x="-9653" y="162830"/>
                    <a:pt x="41147" y="218393"/>
                  </a:cubicBezTo>
                  <a:cubicBezTo>
                    <a:pt x="91947" y="273955"/>
                    <a:pt x="178624" y="269193"/>
                    <a:pt x="218057" y="211408"/>
                  </a:cubicBezTo>
                  <a:cubicBezTo>
                    <a:pt x="257491" y="153623"/>
                    <a:pt x="260603" y="87011"/>
                    <a:pt x="211707" y="34497"/>
                  </a:cubicBezTo>
                  <a:cubicBezTo>
                    <a:pt x="162813" y="-18017"/>
                    <a:pt x="84962" y="-6460"/>
                    <a:pt x="34797" y="4148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0" name="Google Shape;100;p6"/>
            <p:cNvSpPr/>
            <p:nvPr/>
          </p:nvSpPr>
          <p:spPr>
            <a:xfrm rot="2878168">
              <a:off x="140003" y="3477827"/>
              <a:ext cx="592515" cy="660127"/>
            </a:xfrm>
            <a:custGeom>
              <a:avLst/>
              <a:gdLst/>
              <a:ahLst/>
              <a:cxnLst/>
              <a:rect l="l" t="t" r="r" b="b"/>
              <a:pathLst>
                <a:path w="10002" h="11144" extrusionOk="0">
                  <a:moveTo>
                    <a:pt x="0" y="11144"/>
                  </a:moveTo>
                  <a:cubicBezTo>
                    <a:pt x="4895" y="10166"/>
                    <a:pt x="10002" y="4991"/>
                    <a:pt x="10002" y="0"/>
                  </a:cubicBezTo>
                </a:path>
              </a:pathLst>
            </a:custGeom>
            <a:noFill/>
            <a:ln w="38100" cap="rnd" cmpd="sng">
              <a:solidFill>
                <a:schemeClr val="lt1"/>
              </a:solidFill>
              <a:prstDash val="solid"/>
              <a:round/>
              <a:headEnd type="none" w="med" len="med"/>
              <a:tailEnd type="none" w="med" len="med"/>
            </a:ln>
          </p:spPr>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101"/>
        <p:cNvGrpSpPr/>
        <p:nvPr/>
      </p:nvGrpSpPr>
      <p:grpSpPr>
        <a:xfrm>
          <a:off x="0" y="0"/>
          <a:ext cx="0" cy="0"/>
          <a:chOff x="0" y="0"/>
          <a:chExt cx="0" cy="0"/>
        </a:xfrm>
      </p:grpSpPr>
      <p:pic>
        <p:nvPicPr>
          <p:cNvPr id="102" name="Google Shape;102;p7"/>
          <p:cNvPicPr preferRelativeResize="0"/>
          <p:nvPr/>
        </p:nvPicPr>
        <p:blipFill>
          <a:blip r:embed="rId2">
            <a:alphaModFix/>
          </a:blip>
          <a:stretch>
            <a:fillRect/>
          </a:stretch>
        </p:blipFill>
        <p:spPr>
          <a:xfrm>
            <a:off x="151795" y="152400"/>
            <a:ext cx="7293742" cy="4838700"/>
          </a:xfrm>
          <a:prstGeom prst="rect">
            <a:avLst/>
          </a:prstGeom>
          <a:noFill/>
          <a:ln>
            <a:noFill/>
          </a:ln>
        </p:spPr>
      </p:pic>
      <p:sp>
        <p:nvSpPr>
          <p:cNvPr id="103" name="Google Shape;103;p7"/>
          <p:cNvSpPr txBox="1">
            <a:spLocks noGrp="1"/>
          </p:cNvSpPr>
          <p:nvPr>
            <p:ph type="title"/>
          </p:nvPr>
        </p:nvSpPr>
        <p:spPr>
          <a:xfrm>
            <a:off x="548125" y="593125"/>
            <a:ext cx="6167100" cy="396300"/>
          </a:xfrm>
          <a:prstGeom prst="rect">
            <a:avLst/>
          </a:prstGeom>
        </p:spPr>
        <p:txBody>
          <a:bodyPr spcFirstLastPara="1" wrap="square" lIns="0" tIns="0" rIns="0" bIns="0"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04" name="Google Shape;104;p7"/>
          <p:cNvSpPr txBox="1">
            <a:spLocks noGrp="1"/>
          </p:cNvSpPr>
          <p:nvPr>
            <p:ph type="body" idx="1"/>
          </p:nvPr>
        </p:nvSpPr>
        <p:spPr>
          <a:xfrm>
            <a:off x="548125" y="1271600"/>
            <a:ext cx="1921200" cy="3307500"/>
          </a:xfrm>
          <a:prstGeom prst="rect">
            <a:avLst/>
          </a:prstGeom>
        </p:spPr>
        <p:txBody>
          <a:bodyPr spcFirstLastPara="1" wrap="square" lIns="0" tIns="0" rIns="0" bIns="0" anchor="t" anchorCtr="0">
            <a:noAutofit/>
          </a:bodyPr>
          <a:lstStyle>
            <a:lvl1pPr marL="457200" lvl="0" indent="-342900" rtl="0">
              <a:spcBef>
                <a:spcPts val="0"/>
              </a:spcBef>
              <a:spcAft>
                <a:spcPts val="0"/>
              </a:spcAft>
              <a:buSzPts val="1800"/>
              <a:buChar char="➜"/>
              <a:defRPr sz="1800"/>
            </a:lvl1pPr>
            <a:lvl2pPr marL="914400" lvl="1" indent="-342900" rtl="0">
              <a:spcBef>
                <a:spcPts val="800"/>
              </a:spcBef>
              <a:spcAft>
                <a:spcPts val="0"/>
              </a:spcAft>
              <a:buSzPts val="1800"/>
              <a:buChar char="-"/>
              <a:defRPr sz="1800"/>
            </a:lvl2pPr>
            <a:lvl3pPr marL="1371600" lvl="2" indent="-342900" rtl="0">
              <a:spcBef>
                <a:spcPts val="800"/>
              </a:spcBef>
              <a:spcAft>
                <a:spcPts val="0"/>
              </a:spcAft>
              <a:buSzPts val="1800"/>
              <a:buChar char="-"/>
              <a:defRPr sz="1800"/>
            </a:lvl3pPr>
            <a:lvl4pPr marL="1828800" lvl="3" indent="-342900" rtl="0">
              <a:spcBef>
                <a:spcPts val="800"/>
              </a:spcBef>
              <a:spcAft>
                <a:spcPts val="0"/>
              </a:spcAft>
              <a:buSzPts val="1800"/>
              <a:buChar char="-"/>
              <a:defRPr sz="1800"/>
            </a:lvl4pPr>
            <a:lvl5pPr marL="2286000" lvl="4" indent="-342900" rtl="0">
              <a:spcBef>
                <a:spcPts val="800"/>
              </a:spcBef>
              <a:spcAft>
                <a:spcPts val="0"/>
              </a:spcAft>
              <a:buSzPts val="1800"/>
              <a:buChar char="-"/>
              <a:defRPr sz="1800"/>
            </a:lvl5pPr>
            <a:lvl6pPr marL="2743200" lvl="5" indent="-342900" rtl="0">
              <a:spcBef>
                <a:spcPts val="800"/>
              </a:spcBef>
              <a:spcAft>
                <a:spcPts val="0"/>
              </a:spcAft>
              <a:buSzPts val="1800"/>
              <a:buChar char="-"/>
              <a:defRPr sz="1800"/>
            </a:lvl6pPr>
            <a:lvl7pPr marL="3200400" lvl="6" indent="-342900" rtl="0">
              <a:spcBef>
                <a:spcPts val="800"/>
              </a:spcBef>
              <a:spcAft>
                <a:spcPts val="0"/>
              </a:spcAft>
              <a:buSzPts val="1800"/>
              <a:buChar char="●"/>
              <a:defRPr sz="1800"/>
            </a:lvl7pPr>
            <a:lvl8pPr marL="3657600" lvl="7" indent="-342900" rtl="0">
              <a:spcBef>
                <a:spcPts val="800"/>
              </a:spcBef>
              <a:spcAft>
                <a:spcPts val="0"/>
              </a:spcAft>
              <a:buSzPts val="1800"/>
              <a:buChar char="○"/>
              <a:defRPr sz="1800"/>
            </a:lvl8pPr>
            <a:lvl9pPr marL="4114800" lvl="8" indent="-342900" rtl="0">
              <a:spcBef>
                <a:spcPts val="800"/>
              </a:spcBef>
              <a:spcAft>
                <a:spcPts val="800"/>
              </a:spcAft>
              <a:buSzPts val="1800"/>
              <a:buChar char="■"/>
              <a:defRPr sz="1800"/>
            </a:lvl9pPr>
          </a:lstStyle>
          <a:p>
            <a:endParaRPr/>
          </a:p>
        </p:txBody>
      </p:sp>
      <p:sp>
        <p:nvSpPr>
          <p:cNvPr id="105" name="Google Shape;105;p7"/>
          <p:cNvSpPr txBox="1">
            <a:spLocks noGrp="1"/>
          </p:cNvSpPr>
          <p:nvPr>
            <p:ph type="body" idx="2"/>
          </p:nvPr>
        </p:nvSpPr>
        <p:spPr>
          <a:xfrm>
            <a:off x="2671075" y="1271600"/>
            <a:ext cx="1921200" cy="3307500"/>
          </a:xfrm>
          <a:prstGeom prst="rect">
            <a:avLst/>
          </a:prstGeom>
        </p:spPr>
        <p:txBody>
          <a:bodyPr spcFirstLastPara="1" wrap="square" lIns="0" tIns="0" rIns="0" bIns="0" anchor="t" anchorCtr="0">
            <a:noAutofit/>
          </a:bodyPr>
          <a:lstStyle>
            <a:lvl1pPr marL="457200" lvl="0" indent="-342900" rtl="0">
              <a:spcBef>
                <a:spcPts val="0"/>
              </a:spcBef>
              <a:spcAft>
                <a:spcPts val="0"/>
              </a:spcAft>
              <a:buSzPts val="1800"/>
              <a:buChar char="➜"/>
              <a:defRPr sz="1800"/>
            </a:lvl1pPr>
            <a:lvl2pPr marL="914400" lvl="1" indent="-342900" rtl="0">
              <a:spcBef>
                <a:spcPts val="800"/>
              </a:spcBef>
              <a:spcAft>
                <a:spcPts val="0"/>
              </a:spcAft>
              <a:buSzPts val="1800"/>
              <a:buChar char="-"/>
              <a:defRPr sz="1800"/>
            </a:lvl2pPr>
            <a:lvl3pPr marL="1371600" lvl="2" indent="-342900" rtl="0">
              <a:spcBef>
                <a:spcPts val="800"/>
              </a:spcBef>
              <a:spcAft>
                <a:spcPts val="0"/>
              </a:spcAft>
              <a:buSzPts val="1800"/>
              <a:buChar char="-"/>
              <a:defRPr sz="1800"/>
            </a:lvl3pPr>
            <a:lvl4pPr marL="1828800" lvl="3" indent="-342900" rtl="0">
              <a:spcBef>
                <a:spcPts val="800"/>
              </a:spcBef>
              <a:spcAft>
                <a:spcPts val="0"/>
              </a:spcAft>
              <a:buSzPts val="1800"/>
              <a:buChar char="-"/>
              <a:defRPr sz="1800"/>
            </a:lvl4pPr>
            <a:lvl5pPr marL="2286000" lvl="4" indent="-342900" rtl="0">
              <a:spcBef>
                <a:spcPts val="800"/>
              </a:spcBef>
              <a:spcAft>
                <a:spcPts val="0"/>
              </a:spcAft>
              <a:buSzPts val="1800"/>
              <a:buChar char="-"/>
              <a:defRPr sz="1800"/>
            </a:lvl5pPr>
            <a:lvl6pPr marL="2743200" lvl="5" indent="-342900" rtl="0">
              <a:spcBef>
                <a:spcPts val="800"/>
              </a:spcBef>
              <a:spcAft>
                <a:spcPts val="0"/>
              </a:spcAft>
              <a:buSzPts val="1800"/>
              <a:buChar char="-"/>
              <a:defRPr sz="1800"/>
            </a:lvl6pPr>
            <a:lvl7pPr marL="3200400" lvl="6" indent="-342900" rtl="0">
              <a:spcBef>
                <a:spcPts val="800"/>
              </a:spcBef>
              <a:spcAft>
                <a:spcPts val="0"/>
              </a:spcAft>
              <a:buSzPts val="1800"/>
              <a:buChar char="●"/>
              <a:defRPr sz="1800"/>
            </a:lvl7pPr>
            <a:lvl8pPr marL="3657600" lvl="7" indent="-342900" rtl="0">
              <a:spcBef>
                <a:spcPts val="800"/>
              </a:spcBef>
              <a:spcAft>
                <a:spcPts val="0"/>
              </a:spcAft>
              <a:buSzPts val="1800"/>
              <a:buChar char="○"/>
              <a:defRPr sz="1800"/>
            </a:lvl8pPr>
            <a:lvl9pPr marL="4114800" lvl="8" indent="-342900" rtl="0">
              <a:spcBef>
                <a:spcPts val="800"/>
              </a:spcBef>
              <a:spcAft>
                <a:spcPts val="800"/>
              </a:spcAft>
              <a:buSzPts val="1800"/>
              <a:buChar char="■"/>
              <a:defRPr sz="1800"/>
            </a:lvl9pPr>
          </a:lstStyle>
          <a:p>
            <a:endParaRPr/>
          </a:p>
        </p:txBody>
      </p:sp>
      <p:sp>
        <p:nvSpPr>
          <p:cNvPr id="106" name="Google Shape;106;p7"/>
          <p:cNvSpPr txBox="1">
            <a:spLocks noGrp="1"/>
          </p:cNvSpPr>
          <p:nvPr>
            <p:ph type="sldNum" idx="12"/>
          </p:nvPr>
        </p:nvSpPr>
        <p:spPr>
          <a:xfrm>
            <a:off x="8404384" y="199526"/>
            <a:ext cx="548700" cy="393600"/>
          </a:xfrm>
          <a:prstGeom prst="rect">
            <a:avLst/>
          </a:prstGeom>
        </p:spPr>
        <p:txBody>
          <a:bodyPr spcFirstLastPara="1" wrap="square" lIns="0" tIns="0" rIns="0" bIns="0"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107" name="Google Shape;107;p7"/>
          <p:cNvSpPr txBox="1">
            <a:spLocks noGrp="1"/>
          </p:cNvSpPr>
          <p:nvPr>
            <p:ph type="body" idx="3"/>
          </p:nvPr>
        </p:nvSpPr>
        <p:spPr>
          <a:xfrm>
            <a:off x="4794026" y="1271600"/>
            <a:ext cx="1921200" cy="3307500"/>
          </a:xfrm>
          <a:prstGeom prst="rect">
            <a:avLst/>
          </a:prstGeom>
        </p:spPr>
        <p:txBody>
          <a:bodyPr spcFirstLastPara="1" wrap="square" lIns="0" tIns="0" rIns="0" bIns="0" anchor="t" anchorCtr="0">
            <a:noAutofit/>
          </a:bodyPr>
          <a:lstStyle>
            <a:lvl1pPr marL="457200" lvl="0" indent="-342900" rtl="0">
              <a:spcBef>
                <a:spcPts val="0"/>
              </a:spcBef>
              <a:spcAft>
                <a:spcPts val="0"/>
              </a:spcAft>
              <a:buSzPts val="1800"/>
              <a:buChar char="➜"/>
              <a:defRPr sz="1800"/>
            </a:lvl1pPr>
            <a:lvl2pPr marL="914400" lvl="1" indent="-342900" rtl="0">
              <a:spcBef>
                <a:spcPts val="800"/>
              </a:spcBef>
              <a:spcAft>
                <a:spcPts val="0"/>
              </a:spcAft>
              <a:buSzPts val="1800"/>
              <a:buChar char="-"/>
              <a:defRPr sz="1800"/>
            </a:lvl2pPr>
            <a:lvl3pPr marL="1371600" lvl="2" indent="-342900" rtl="0">
              <a:spcBef>
                <a:spcPts val="800"/>
              </a:spcBef>
              <a:spcAft>
                <a:spcPts val="0"/>
              </a:spcAft>
              <a:buSzPts val="1800"/>
              <a:buChar char="-"/>
              <a:defRPr sz="1800"/>
            </a:lvl3pPr>
            <a:lvl4pPr marL="1828800" lvl="3" indent="-342900" rtl="0">
              <a:spcBef>
                <a:spcPts val="800"/>
              </a:spcBef>
              <a:spcAft>
                <a:spcPts val="0"/>
              </a:spcAft>
              <a:buSzPts val="1800"/>
              <a:buChar char="-"/>
              <a:defRPr sz="1800"/>
            </a:lvl4pPr>
            <a:lvl5pPr marL="2286000" lvl="4" indent="-342900" rtl="0">
              <a:spcBef>
                <a:spcPts val="800"/>
              </a:spcBef>
              <a:spcAft>
                <a:spcPts val="0"/>
              </a:spcAft>
              <a:buSzPts val="1800"/>
              <a:buChar char="-"/>
              <a:defRPr sz="1800"/>
            </a:lvl5pPr>
            <a:lvl6pPr marL="2743200" lvl="5" indent="-342900" rtl="0">
              <a:spcBef>
                <a:spcPts val="800"/>
              </a:spcBef>
              <a:spcAft>
                <a:spcPts val="0"/>
              </a:spcAft>
              <a:buSzPts val="1800"/>
              <a:buChar char="-"/>
              <a:defRPr sz="1800"/>
            </a:lvl6pPr>
            <a:lvl7pPr marL="3200400" lvl="6" indent="-342900" rtl="0">
              <a:spcBef>
                <a:spcPts val="800"/>
              </a:spcBef>
              <a:spcAft>
                <a:spcPts val="0"/>
              </a:spcAft>
              <a:buSzPts val="1800"/>
              <a:buChar char="●"/>
              <a:defRPr sz="1800"/>
            </a:lvl7pPr>
            <a:lvl8pPr marL="3657600" lvl="7" indent="-342900" rtl="0">
              <a:spcBef>
                <a:spcPts val="800"/>
              </a:spcBef>
              <a:spcAft>
                <a:spcPts val="0"/>
              </a:spcAft>
              <a:buSzPts val="1800"/>
              <a:buChar char="○"/>
              <a:defRPr sz="1800"/>
            </a:lvl8pPr>
            <a:lvl9pPr marL="4114800" lvl="8" indent="-342900" rtl="0">
              <a:spcBef>
                <a:spcPts val="800"/>
              </a:spcBef>
              <a:spcAft>
                <a:spcPts val="800"/>
              </a:spcAft>
              <a:buSzPts val="1800"/>
              <a:buChar char="■"/>
              <a:defRPr sz="1800"/>
            </a:lvl9pPr>
          </a:lstStyle>
          <a:p>
            <a:endParaRPr/>
          </a:p>
        </p:txBody>
      </p:sp>
      <p:grpSp>
        <p:nvGrpSpPr>
          <p:cNvPr id="108" name="Google Shape;108;p7"/>
          <p:cNvGrpSpPr/>
          <p:nvPr/>
        </p:nvGrpSpPr>
        <p:grpSpPr>
          <a:xfrm>
            <a:off x="7403272" y="2876096"/>
            <a:ext cx="1631625" cy="1782785"/>
            <a:chOff x="7403272" y="2876096"/>
            <a:chExt cx="1631625" cy="1782785"/>
          </a:xfrm>
        </p:grpSpPr>
        <p:sp>
          <p:nvSpPr>
            <p:cNvPr id="109" name="Google Shape;109;p7"/>
            <p:cNvSpPr/>
            <p:nvPr/>
          </p:nvSpPr>
          <p:spPr>
            <a:xfrm rot="5652216" flipH="1">
              <a:off x="7426337" y="4025462"/>
              <a:ext cx="250048" cy="278597"/>
            </a:xfrm>
            <a:custGeom>
              <a:avLst/>
              <a:gdLst/>
              <a:ahLst/>
              <a:cxnLst/>
              <a:rect l="l" t="t" r="r" b="b"/>
              <a:pathLst>
                <a:path w="10002" h="11144" extrusionOk="0">
                  <a:moveTo>
                    <a:pt x="0" y="11144"/>
                  </a:moveTo>
                  <a:cubicBezTo>
                    <a:pt x="4895" y="10166"/>
                    <a:pt x="10002" y="4991"/>
                    <a:pt x="10002" y="0"/>
                  </a:cubicBezTo>
                </a:path>
              </a:pathLst>
            </a:custGeom>
            <a:noFill/>
            <a:ln w="38100" cap="rnd" cmpd="sng">
              <a:solidFill>
                <a:schemeClr val="dk1"/>
              </a:solidFill>
              <a:prstDash val="solid"/>
              <a:round/>
              <a:headEnd type="none" w="med" len="med"/>
              <a:tailEnd type="none" w="med" len="med"/>
            </a:ln>
          </p:spPr>
        </p:sp>
        <p:sp>
          <p:nvSpPr>
            <p:cNvPr id="110" name="Google Shape;110;p7"/>
            <p:cNvSpPr/>
            <p:nvPr/>
          </p:nvSpPr>
          <p:spPr>
            <a:xfrm rot="682371">
              <a:off x="8759823" y="3818276"/>
              <a:ext cx="250059" cy="278610"/>
            </a:xfrm>
            <a:custGeom>
              <a:avLst/>
              <a:gdLst/>
              <a:ahLst/>
              <a:cxnLst/>
              <a:rect l="l" t="t" r="r" b="b"/>
              <a:pathLst>
                <a:path w="10002" h="11144" extrusionOk="0">
                  <a:moveTo>
                    <a:pt x="0" y="11144"/>
                  </a:moveTo>
                  <a:cubicBezTo>
                    <a:pt x="4895" y="10166"/>
                    <a:pt x="10002" y="4991"/>
                    <a:pt x="10002" y="0"/>
                  </a:cubicBezTo>
                </a:path>
              </a:pathLst>
            </a:custGeom>
            <a:noFill/>
            <a:ln w="38100" cap="rnd" cmpd="sng">
              <a:solidFill>
                <a:schemeClr val="dk1"/>
              </a:solidFill>
              <a:prstDash val="solid"/>
              <a:round/>
              <a:headEnd type="none" w="med" len="med"/>
              <a:tailEnd type="none" w="med" len="med"/>
            </a:ln>
          </p:spPr>
        </p:sp>
        <p:sp>
          <p:nvSpPr>
            <p:cNvPr id="111" name="Google Shape;111;p7"/>
            <p:cNvSpPr/>
            <p:nvPr/>
          </p:nvSpPr>
          <p:spPr>
            <a:xfrm>
              <a:off x="7919513" y="4266500"/>
              <a:ext cx="131637" cy="392380"/>
            </a:xfrm>
            <a:custGeom>
              <a:avLst/>
              <a:gdLst/>
              <a:ahLst/>
              <a:cxnLst/>
              <a:rect l="l" t="t" r="r" b="b"/>
              <a:pathLst>
                <a:path w="4857" h="13716" extrusionOk="0">
                  <a:moveTo>
                    <a:pt x="4857" y="0"/>
                  </a:moveTo>
                  <a:lnTo>
                    <a:pt x="1714" y="6858"/>
                  </a:lnTo>
                  <a:lnTo>
                    <a:pt x="4857" y="13716"/>
                  </a:lnTo>
                  <a:lnTo>
                    <a:pt x="0" y="13716"/>
                  </a:lnTo>
                </a:path>
              </a:pathLst>
            </a:custGeom>
            <a:noFill/>
            <a:ln w="38100" cap="rnd" cmpd="sng">
              <a:solidFill>
                <a:schemeClr val="dk1"/>
              </a:solidFill>
              <a:prstDash val="solid"/>
              <a:round/>
              <a:headEnd type="none" w="med" len="med"/>
              <a:tailEnd type="none" w="med" len="med"/>
            </a:ln>
          </p:spPr>
        </p:sp>
        <p:sp>
          <p:nvSpPr>
            <p:cNvPr id="112" name="Google Shape;112;p7"/>
            <p:cNvSpPr/>
            <p:nvPr/>
          </p:nvSpPr>
          <p:spPr>
            <a:xfrm flipH="1">
              <a:off x="8381628" y="4266500"/>
              <a:ext cx="131637" cy="392380"/>
            </a:xfrm>
            <a:custGeom>
              <a:avLst/>
              <a:gdLst/>
              <a:ahLst/>
              <a:cxnLst/>
              <a:rect l="l" t="t" r="r" b="b"/>
              <a:pathLst>
                <a:path w="4857" h="13716" extrusionOk="0">
                  <a:moveTo>
                    <a:pt x="4857" y="0"/>
                  </a:moveTo>
                  <a:lnTo>
                    <a:pt x="1714" y="6858"/>
                  </a:lnTo>
                  <a:lnTo>
                    <a:pt x="4857" y="13716"/>
                  </a:lnTo>
                  <a:lnTo>
                    <a:pt x="0" y="13716"/>
                  </a:lnTo>
                </a:path>
              </a:pathLst>
            </a:custGeom>
            <a:noFill/>
            <a:ln w="38100" cap="rnd" cmpd="sng">
              <a:solidFill>
                <a:schemeClr val="dk1"/>
              </a:solidFill>
              <a:prstDash val="solid"/>
              <a:round/>
              <a:headEnd type="none" w="med" len="med"/>
              <a:tailEnd type="none" w="med" len="med"/>
            </a:ln>
          </p:spPr>
        </p:sp>
        <p:pic>
          <p:nvPicPr>
            <p:cNvPr id="113" name="Google Shape;113;p7"/>
            <p:cNvPicPr preferRelativeResize="0"/>
            <p:nvPr/>
          </p:nvPicPr>
          <p:blipFill>
            <a:blip r:embed="rId3">
              <a:alphaModFix/>
            </a:blip>
            <a:stretch>
              <a:fillRect/>
            </a:stretch>
          </p:blipFill>
          <p:spPr>
            <a:xfrm>
              <a:off x="7445529" y="2876096"/>
              <a:ext cx="1541746" cy="1505664"/>
            </a:xfrm>
            <a:prstGeom prst="rect">
              <a:avLst/>
            </a:prstGeom>
            <a:noFill/>
            <a:ln>
              <a:noFill/>
            </a:ln>
          </p:spPr>
        </p:pic>
        <p:sp>
          <p:nvSpPr>
            <p:cNvPr id="114" name="Google Shape;114;p7"/>
            <p:cNvSpPr/>
            <p:nvPr/>
          </p:nvSpPr>
          <p:spPr>
            <a:xfrm rot="-372207">
              <a:off x="8259436" y="3705061"/>
              <a:ext cx="146088" cy="146598"/>
            </a:xfrm>
            <a:custGeom>
              <a:avLst/>
              <a:gdLst/>
              <a:ahLst/>
              <a:cxnLst/>
              <a:rect l="l" t="t" r="r" b="b"/>
              <a:pathLst>
                <a:path w="1262894" h="1267301" extrusionOk="0">
                  <a:moveTo>
                    <a:pt x="231059" y="1122190"/>
                  </a:moveTo>
                  <a:cubicBezTo>
                    <a:pt x="514968" y="1352060"/>
                    <a:pt x="900540" y="1299990"/>
                    <a:pt x="1120059" y="1028464"/>
                  </a:cubicBezTo>
                  <a:cubicBezTo>
                    <a:pt x="1339579" y="756938"/>
                    <a:pt x="1304209" y="308501"/>
                    <a:pt x="1026778" y="139464"/>
                  </a:cubicBezTo>
                  <a:cubicBezTo>
                    <a:pt x="749346" y="-29573"/>
                    <a:pt x="340025" y="-94216"/>
                    <a:pt x="137778" y="233190"/>
                  </a:cubicBezTo>
                  <a:cubicBezTo>
                    <a:pt x="-64469" y="560596"/>
                    <a:pt x="-52785" y="892256"/>
                    <a:pt x="231059" y="112219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5" name="Google Shape;115;p7"/>
            <p:cNvSpPr/>
            <p:nvPr/>
          </p:nvSpPr>
          <p:spPr>
            <a:xfrm rot="-335960">
              <a:off x="7958498" y="3711971"/>
              <a:ext cx="127095" cy="131964"/>
            </a:xfrm>
            <a:custGeom>
              <a:avLst/>
              <a:gdLst/>
              <a:ahLst/>
              <a:cxnLst/>
              <a:rect l="l" t="t" r="r" b="b"/>
              <a:pathLst>
                <a:path w="248016" h="257519" extrusionOk="0">
                  <a:moveTo>
                    <a:pt x="34797" y="41482"/>
                  </a:moveTo>
                  <a:cubicBezTo>
                    <a:pt x="-15305" y="89424"/>
                    <a:pt x="-9653" y="162830"/>
                    <a:pt x="41147" y="218393"/>
                  </a:cubicBezTo>
                  <a:cubicBezTo>
                    <a:pt x="91947" y="273955"/>
                    <a:pt x="178624" y="269193"/>
                    <a:pt x="218057" y="211408"/>
                  </a:cubicBezTo>
                  <a:cubicBezTo>
                    <a:pt x="257491" y="153623"/>
                    <a:pt x="260603" y="87011"/>
                    <a:pt x="211707" y="34497"/>
                  </a:cubicBezTo>
                  <a:cubicBezTo>
                    <a:pt x="162813" y="-18017"/>
                    <a:pt x="84962" y="-6460"/>
                    <a:pt x="34797" y="4148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6" name="Google Shape;116;p7"/>
            <p:cNvSpPr/>
            <p:nvPr/>
          </p:nvSpPr>
          <p:spPr>
            <a:xfrm>
              <a:off x="8101006" y="3969538"/>
              <a:ext cx="139200" cy="207300"/>
            </a:xfrm>
            <a:prstGeom prst="roundRect">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8"/>
        <p:cNvGrpSpPr/>
        <p:nvPr/>
      </p:nvGrpSpPr>
      <p:grpSpPr>
        <a:xfrm>
          <a:off x="0" y="0"/>
          <a:ext cx="0" cy="0"/>
          <a:chOff x="0" y="0"/>
          <a:chExt cx="0" cy="0"/>
        </a:xfrm>
      </p:grpSpPr>
      <p:sp>
        <p:nvSpPr>
          <p:cNvPr id="159" name="Google Shape;159;p11"/>
          <p:cNvSpPr txBox="1">
            <a:spLocks noGrp="1"/>
          </p:cNvSpPr>
          <p:nvPr>
            <p:ph type="sldNum" idx="12"/>
          </p:nvPr>
        </p:nvSpPr>
        <p:spPr>
          <a:xfrm>
            <a:off x="8404384" y="199526"/>
            <a:ext cx="548700" cy="393600"/>
          </a:xfrm>
          <a:prstGeom prst="rect">
            <a:avLst/>
          </a:prstGeom>
        </p:spPr>
        <p:txBody>
          <a:bodyPr spcFirstLastPara="1" wrap="square" lIns="0" tIns="0" rIns="0" bIns="0"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grpSp>
        <p:nvGrpSpPr>
          <p:cNvPr id="160" name="Google Shape;160;p11"/>
          <p:cNvGrpSpPr/>
          <p:nvPr/>
        </p:nvGrpSpPr>
        <p:grpSpPr>
          <a:xfrm>
            <a:off x="329788" y="4081200"/>
            <a:ext cx="8484419" cy="1041759"/>
            <a:chOff x="329788" y="4081200"/>
            <a:chExt cx="8484419" cy="1041759"/>
          </a:xfrm>
        </p:grpSpPr>
        <p:sp>
          <p:nvSpPr>
            <p:cNvPr id="161" name="Google Shape;161;p11"/>
            <p:cNvSpPr/>
            <p:nvPr/>
          </p:nvSpPr>
          <p:spPr>
            <a:xfrm flipH="1">
              <a:off x="2483177" y="4904497"/>
              <a:ext cx="73292" cy="218462"/>
            </a:xfrm>
            <a:custGeom>
              <a:avLst/>
              <a:gdLst/>
              <a:ahLst/>
              <a:cxnLst/>
              <a:rect l="l" t="t" r="r" b="b"/>
              <a:pathLst>
                <a:path w="4857" h="13716" extrusionOk="0">
                  <a:moveTo>
                    <a:pt x="4857" y="0"/>
                  </a:moveTo>
                  <a:lnTo>
                    <a:pt x="1714" y="6858"/>
                  </a:lnTo>
                  <a:lnTo>
                    <a:pt x="4857" y="13716"/>
                  </a:lnTo>
                  <a:lnTo>
                    <a:pt x="0" y="13716"/>
                  </a:lnTo>
                </a:path>
              </a:pathLst>
            </a:custGeom>
            <a:noFill/>
            <a:ln w="38100" cap="rnd" cmpd="sng">
              <a:solidFill>
                <a:schemeClr val="dk1"/>
              </a:solidFill>
              <a:prstDash val="solid"/>
              <a:round/>
              <a:headEnd type="none" w="med" len="med"/>
              <a:tailEnd type="none" w="med" len="med"/>
            </a:ln>
          </p:spPr>
        </p:sp>
        <p:sp>
          <p:nvSpPr>
            <p:cNvPr id="162" name="Google Shape;162;p11"/>
            <p:cNvSpPr/>
            <p:nvPr/>
          </p:nvSpPr>
          <p:spPr>
            <a:xfrm flipH="1">
              <a:off x="2290603" y="4904497"/>
              <a:ext cx="73292" cy="218462"/>
            </a:xfrm>
            <a:custGeom>
              <a:avLst/>
              <a:gdLst/>
              <a:ahLst/>
              <a:cxnLst/>
              <a:rect l="l" t="t" r="r" b="b"/>
              <a:pathLst>
                <a:path w="4857" h="13716" extrusionOk="0">
                  <a:moveTo>
                    <a:pt x="4857" y="0"/>
                  </a:moveTo>
                  <a:lnTo>
                    <a:pt x="1714" y="6858"/>
                  </a:lnTo>
                  <a:lnTo>
                    <a:pt x="4857" y="13716"/>
                  </a:lnTo>
                  <a:lnTo>
                    <a:pt x="0" y="13716"/>
                  </a:lnTo>
                </a:path>
              </a:pathLst>
            </a:custGeom>
            <a:noFill/>
            <a:ln w="38100" cap="rnd" cmpd="sng">
              <a:solidFill>
                <a:schemeClr val="dk1"/>
              </a:solidFill>
              <a:prstDash val="solid"/>
              <a:round/>
              <a:headEnd type="none" w="med" len="med"/>
              <a:tailEnd type="none" w="med" len="med"/>
            </a:ln>
          </p:spPr>
        </p:sp>
        <p:sp>
          <p:nvSpPr>
            <p:cNvPr id="163" name="Google Shape;163;p11"/>
            <p:cNvSpPr/>
            <p:nvPr/>
          </p:nvSpPr>
          <p:spPr>
            <a:xfrm>
              <a:off x="501300" y="4904497"/>
              <a:ext cx="73292" cy="218462"/>
            </a:xfrm>
            <a:custGeom>
              <a:avLst/>
              <a:gdLst/>
              <a:ahLst/>
              <a:cxnLst/>
              <a:rect l="l" t="t" r="r" b="b"/>
              <a:pathLst>
                <a:path w="4857" h="13716" extrusionOk="0">
                  <a:moveTo>
                    <a:pt x="4857" y="0"/>
                  </a:moveTo>
                  <a:lnTo>
                    <a:pt x="1714" y="6858"/>
                  </a:lnTo>
                  <a:lnTo>
                    <a:pt x="4857" y="13716"/>
                  </a:lnTo>
                  <a:lnTo>
                    <a:pt x="0" y="13716"/>
                  </a:lnTo>
                </a:path>
              </a:pathLst>
            </a:custGeom>
            <a:noFill/>
            <a:ln w="38100" cap="rnd" cmpd="sng">
              <a:solidFill>
                <a:schemeClr val="dk1"/>
              </a:solidFill>
              <a:prstDash val="solid"/>
              <a:round/>
              <a:headEnd type="none" w="med" len="med"/>
              <a:tailEnd type="none" w="med" len="med"/>
            </a:ln>
          </p:spPr>
        </p:sp>
        <p:sp>
          <p:nvSpPr>
            <p:cNvPr id="164" name="Google Shape;164;p11"/>
            <p:cNvSpPr/>
            <p:nvPr/>
          </p:nvSpPr>
          <p:spPr>
            <a:xfrm flipH="1">
              <a:off x="758564" y="4904497"/>
              <a:ext cx="73292" cy="218462"/>
            </a:xfrm>
            <a:custGeom>
              <a:avLst/>
              <a:gdLst/>
              <a:ahLst/>
              <a:cxnLst/>
              <a:rect l="l" t="t" r="r" b="b"/>
              <a:pathLst>
                <a:path w="4857" h="13716" extrusionOk="0">
                  <a:moveTo>
                    <a:pt x="4857" y="0"/>
                  </a:moveTo>
                  <a:lnTo>
                    <a:pt x="1714" y="6858"/>
                  </a:lnTo>
                  <a:lnTo>
                    <a:pt x="4857" y="13716"/>
                  </a:lnTo>
                  <a:lnTo>
                    <a:pt x="0" y="13716"/>
                  </a:lnTo>
                </a:path>
              </a:pathLst>
            </a:custGeom>
            <a:noFill/>
            <a:ln w="38100" cap="rnd" cmpd="sng">
              <a:solidFill>
                <a:schemeClr val="dk1"/>
              </a:solidFill>
              <a:prstDash val="solid"/>
              <a:round/>
              <a:headEnd type="none" w="med" len="med"/>
              <a:tailEnd type="none" w="med" len="med"/>
            </a:ln>
          </p:spPr>
        </p:sp>
        <p:sp>
          <p:nvSpPr>
            <p:cNvPr id="165" name="Google Shape;165;p11"/>
            <p:cNvSpPr/>
            <p:nvPr/>
          </p:nvSpPr>
          <p:spPr>
            <a:xfrm>
              <a:off x="1274015" y="4925729"/>
              <a:ext cx="168163" cy="181080"/>
            </a:xfrm>
            <a:custGeom>
              <a:avLst/>
              <a:gdLst/>
              <a:ahLst/>
              <a:cxnLst/>
              <a:rect l="l" t="t" r="r" b="b"/>
              <a:pathLst>
                <a:path w="11144" h="12002" extrusionOk="0">
                  <a:moveTo>
                    <a:pt x="11144" y="0"/>
                  </a:moveTo>
                  <a:lnTo>
                    <a:pt x="3429" y="12002"/>
                  </a:lnTo>
                  <a:lnTo>
                    <a:pt x="0" y="9144"/>
                  </a:lnTo>
                </a:path>
              </a:pathLst>
            </a:custGeom>
            <a:noFill/>
            <a:ln w="38100" cap="rnd" cmpd="sng">
              <a:solidFill>
                <a:schemeClr val="dk1"/>
              </a:solidFill>
              <a:prstDash val="solid"/>
              <a:round/>
              <a:headEnd type="none" w="med" len="med"/>
              <a:tailEnd type="none" w="med" len="med"/>
            </a:ln>
          </p:spPr>
        </p:sp>
        <p:sp>
          <p:nvSpPr>
            <p:cNvPr id="166" name="Google Shape;166;p11"/>
            <p:cNvSpPr/>
            <p:nvPr/>
          </p:nvSpPr>
          <p:spPr>
            <a:xfrm>
              <a:off x="1517285" y="4904497"/>
              <a:ext cx="73292" cy="218462"/>
            </a:xfrm>
            <a:custGeom>
              <a:avLst/>
              <a:gdLst/>
              <a:ahLst/>
              <a:cxnLst/>
              <a:rect l="l" t="t" r="r" b="b"/>
              <a:pathLst>
                <a:path w="4857" h="13716" extrusionOk="0">
                  <a:moveTo>
                    <a:pt x="4857" y="0"/>
                  </a:moveTo>
                  <a:lnTo>
                    <a:pt x="1714" y="6858"/>
                  </a:lnTo>
                  <a:lnTo>
                    <a:pt x="4857" y="13716"/>
                  </a:lnTo>
                  <a:lnTo>
                    <a:pt x="0" y="13716"/>
                  </a:lnTo>
                </a:path>
              </a:pathLst>
            </a:custGeom>
            <a:noFill/>
            <a:ln w="38100" cap="rnd" cmpd="sng">
              <a:solidFill>
                <a:schemeClr val="dk1"/>
              </a:solidFill>
              <a:prstDash val="solid"/>
              <a:round/>
              <a:headEnd type="none" w="med" len="med"/>
              <a:tailEnd type="none" w="med" len="med"/>
            </a:ln>
          </p:spPr>
        </p:sp>
        <p:sp>
          <p:nvSpPr>
            <p:cNvPr id="167" name="Google Shape;167;p11"/>
            <p:cNvSpPr/>
            <p:nvPr/>
          </p:nvSpPr>
          <p:spPr>
            <a:xfrm>
              <a:off x="3194293" y="4900109"/>
              <a:ext cx="74300" cy="222850"/>
            </a:xfrm>
            <a:custGeom>
              <a:avLst/>
              <a:gdLst/>
              <a:ahLst/>
              <a:cxnLst/>
              <a:rect l="l" t="t" r="r" b="b"/>
              <a:pathLst>
                <a:path w="2972" h="8914" extrusionOk="0">
                  <a:moveTo>
                    <a:pt x="0" y="0"/>
                  </a:moveTo>
                  <a:lnTo>
                    <a:pt x="0" y="8914"/>
                  </a:lnTo>
                  <a:lnTo>
                    <a:pt x="2972" y="8914"/>
                  </a:lnTo>
                </a:path>
              </a:pathLst>
            </a:custGeom>
            <a:noFill/>
            <a:ln w="38100" cap="rnd" cmpd="sng">
              <a:solidFill>
                <a:schemeClr val="dk1"/>
              </a:solidFill>
              <a:prstDash val="solid"/>
              <a:round/>
              <a:headEnd type="none" w="med" len="med"/>
              <a:tailEnd type="none" w="med" len="med"/>
            </a:ln>
          </p:spPr>
        </p:sp>
        <p:sp>
          <p:nvSpPr>
            <p:cNvPr id="168" name="Google Shape;168;p11"/>
            <p:cNvSpPr/>
            <p:nvPr/>
          </p:nvSpPr>
          <p:spPr>
            <a:xfrm>
              <a:off x="3346693" y="4900109"/>
              <a:ext cx="74300" cy="222850"/>
            </a:xfrm>
            <a:custGeom>
              <a:avLst/>
              <a:gdLst/>
              <a:ahLst/>
              <a:cxnLst/>
              <a:rect l="l" t="t" r="r" b="b"/>
              <a:pathLst>
                <a:path w="2972" h="8914" extrusionOk="0">
                  <a:moveTo>
                    <a:pt x="0" y="0"/>
                  </a:moveTo>
                  <a:lnTo>
                    <a:pt x="0" y="8914"/>
                  </a:lnTo>
                  <a:lnTo>
                    <a:pt x="2972" y="8914"/>
                  </a:lnTo>
                </a:path>
              </a:pathLst>
            </a:custGeom>
            <a:noFill/>
            <a:ln w="38100" cap="rnd" cmpd="sng">
              <a:solidFill>
                <a:schemeClr val="dk1"/>
              </a:solidFill>
              <a:prstDash val="solid"/>
              <a:round/>
              <a:headEnd type="none" w="med" len="med"/>
              <a:tailEnd type="none" w="med" len="med"/>
            </a:ln>
          </p:spPr>
        </p:sp>
        <p:sp>
          <p:nvSpPr>
            <p:cNvPr id="169" name="Google Shape;169;p11"/>
            <p:cNvSpPr/>
            <p:nvPr/>
          </p:nvSpPr>
          <p:spPr>
            <a:xfrm>
              <a:off x="4121250" y="4918525"/>
              <a:ext cx="242250" cy="122750"/>
            </a:xfrm>
            <a:custGeom>
              <a:avLst/>
              <a:gdLst/>
              <a:ahLst/>
              <a:cxnLst/>
              <a:rect l="l" t="t" r="r" b="b"/>
              <a:pathLst>
                <a:path w="9690" h="4910" extrusionOk="0">
                  <a:moveTo>
                    <a:pt x="0" y="0"/>
                  </a:moveTo>
                  <a:lnTo>
                    <a:pt x="3747" y="4910"/>
                  </a:lnTo>
                  <a:lnTo>
                    <a:pt x="8140" y="905"/>
                  </a:lnTo>
                  <a:lnTo>
                    <a:pt x="9690" y="3230"/>
                  </a:lnTo>
                </a:path>
              </a:pathLst>
            </a:custGeom>
            <a:noFill/>
            <a:ln w="38100" cap="rnd" cmpd="sng">
              <a:solidFill>
                <a:schemeClr val="dk1"/>
              </a:solidFill>
              <a:prstDash val="solid"/>
              <a:round/>
              <a:headEnd type="none" w="med" len="med"/>
              <a:tailEnd type="none" w="med" len="med"/>
            </a:ln>
          </p:spPr>
        </p:sp>
        <p:sp>
          <p:nvSpPr>
            <p:cNvPr id="170" name="Google Shape;170;p11"/>
            <p:cNvSpPr/>
            <p:nvPr/>
          </p:nvSpPr>
          <p:spPr>
            <a:xfrm flipH="1">
              <a:off x="3948593" y="4900109"/>
              <a:ext cx="74300" cy="222850"/>
            </a:xfrm>
            <a:custGeom>
              <a:avLst/>
              <a:gdLst/>
              <a:ahLst/>
              <a:cxnLst/>
              <a:rect l="l" t="t" r="r" b="b"/>
              <a:pathLst>
                <a:path w="2972" h="8914" extrusionOk="0">
                  <a:moveTo>
                    <a:pt x="0" y="0"/>
                  </a:moveTo>
                  <a:lnTo>
                    <a:pt x="0" y="8914"/>
                  </a:lnTo>
                  <a:lnTo>
                    <a:pt x="2972" y="8914"/>
                  </a:lnTo>
                </a:path>
              </a:pathLst>
            </a:custGeom>
            <a:noFill/>
            <a:ln w="38100" cap="rnd" cmpd="sng">
              <a:solidFill>
                <a:schemeClr val="dk1"/>
              </a:solidFill>
              <a:prstDash val="solid"/>
              <a:round/>
              <a:headEnd type="none" w="med" len="med"/>
              <a:tailEnd type="none" w="med" len="med"/>
            </a:ln>
          </p:spPr>
        </p:sp>
        <p:sp>
          <p:nvSpPr>
            <p:cNvPr id="171" name="Google Shape;171;p11"/>
            <p:cNvSpPr/>
            <p:nvPr/>
          </p:nvSpPr>
          <p:spPr>
            <a:xfrm>
              <a:off x="8284998" y="4904497"/>
              <a:ext cx="73292" cy="218462"/>
            </a:xfrm>
            <a:custGeom>
              <a:avLst/>
              <a:gdLst/>
              <a:ahLst/>
              <a:cxnLst/>
              <a:rect l="l" t="t" r="r" b="b"/>
              <a:pathLst>
                <a:path w="4857" h="13716" extrusionOk="0">
                  <a:moveTo>
                    <a:pt x="4857" y="0"/>
                  </a:moveTo>
                  <a:lnTo>
                    <a:pt x="1714" y="6858"/>
                  </a:lnTo>
                  <a:lnTo>
                    <a:pt x="4857" y="13716"/>
                  </a:lnTo>
                  <a:lnTo>
                    <a:pt x="0" y="13716"/>
                  </a:lnTo>
                </a:path>
              </a:pathLst>
            </a:custGeom>
            <a:noFill/>
            <a:ln w="38100" cap="rnd" cmpd="sng">
              <a:solidFill>
                <a:schemeClr val="dk1"/>
              </a:solidFill>
              <a:prstDash val="solid"/>
              <a:round/>
              <a:headEnd type="none" w="med" len="med"/>
              <a:tailEnd type="none" w="med" len="med"/>
            </a:ln>
          </p:spPr>
        </p:sp>
        <p:sp>
          <p:nvSpPr>
            <p:cNvPr id="172" name="Google Shape;172;p11"/>
            <p:cNvSpPr/>
            <p:nvPr/>
          </p:nvSpPr>
          <p:spPr>
            <a:xfrm>
              <a:off x="4958397" y="4904497"/>
              <a:ext cx="73292" cy="218462"/>
            </a:xfrm>
            <a:custGeom>
              <a:avLst/>
              <a:gdLst/>
              <a:ahLst/>
              <a:cxnLst/>
              <a:rect l="l" t="t" r="r" b="b"/>
              <a:pathLst>
                <a:path w="4857" h="13716" extrusionOk="0">
                  <a:moveTo>
                    <a:pt x="4857" y="0"/>
                  </a:moveTo>
                  <a:lnTo>
                    <a:pt x="1714" y="6858"/>
                  </a:lnTo>
                  <a:lnTo>
                    <a:pt x="4857" y="13716"/>
                  </a:lnTo>
                  <a:lnTo>
                    <a:pt x="0" y="13716"/>
                  </a:lnTo>
                </a:path>
              </a:pathLst>
            </a:custGeom>
            <a:noFill/>
            <a:ln w="38100" cap="rnd" cmpd="sng">
              <a:solidFill>
                <a:schemeClr val="dk1"/>
              </a:solidFill>
              <a:prstDash val="solid"/>
              <a:round/>
              <a:headEnd type="none" w="med" len="med"/>
              <a:tailEnd type="none" w="med" len="med"/>
            </a:ln>
          </p:spPr>
        </p:sp>
        <p:sp>
          <p:nvSpPr>
            <p:cNvPr id="173" name="Google Shape;173;p11"/>
            <p:cNvSpPr/>
            <p:nvPr/>
          </p:nvSpPr>
          <p:spPr>
            <a:xfrm flipH="1">
              <a:off x="5893602" y="4904497"/>
              <a:ext cx="73292" cy="218462"/>
            </a:xfrm>
            <a:custGeom>
              <a:avLst/>
              <a:gdLst/>
              <a:ahLst/>
              <a:cxnLst/>
              <a:rect l="l" t="t" r="r" b="b"/>
              <a:pathLst>
                <a:path w="4857" h="13716" extrusionOk="0">
                  <a:moveTo>
                    <a:pt x="4857" y="0"/>
                  </a:moveTo>
                  <a:lnTo>
                    <a:pt x="1714" y="6858"/>
                  </a:lnTo>
                  <a:lnTo>
                    <a:pt x="4857" y="13716"/>
                  </a:lnTo>
                  <a:lnTo>
                    <a:pt x="0" y="13716"/>
                  </a:lnTo>
                </a:path>
              </a:pathLst>
            </a:custGeom>
            <a:noFill/>
            <a:ln w="38100" cap="rnd" cmpd="sng">
              <a:solidFill>
                <a:schemeClr val="dk1"/>
              </a:solidFill>
              <a:prstDash val="solid"/>
              <a:round/>
              <a:headEnd type="none" w="med" len="med"/>
              <a:tailEnd type="none" w="med" len="med"/>
            </a:ln>
          </p:spPr>
        </p:sp>
        <p:sp>
          <p:nvSpPr>
            <p:cNvPr id="174" name="Google Shape;174;p11"/>
            <p:cNvSpPr/>
            <p:nvPr/>
          </p:nvSpPr>
          <p:spPr>
            <a:xfrm flipH="1">
              <a:off x="5701028" y="4904497"/>
              <a:ext cx="73292" cy="218462"/>
            </a:xfrm>
            <a:custGeom>
              <a:avLst/>
              <a:gdLst/>
              <a:ahLst/>
              <a:cxnLst/>
              <a:rect l="l" t="t" r="r" b="b"/>
              <a:pathLst>
                <a:path w="4857" h="13716" extrusionOk="0">
                  <a:moveTo>
                    <a:pt x="4857" y="0"/>
                  </a:moveTo>
                  <a:lnTo>
                    <a:pt x="1714" y="6858"/>
                  </a:lnTo>
                  <a:lnTo>
                    <a:pt x="4857" y="13716"/>
                  </a:lnTo>
                  <a:lnTo>
                    <a:pt x="0" y="13716"/>
                  </a:lnTo>
                </a:path>
              </a:pathLst>
            </a:custGeom>
            <a:noFill/>
            <a:ln w="38100" cap="rnd" cmpd="sng">
              <a:solidFill>
                <a:schemeClr val="dk1"/>
              </a:solidFill>
              <a:prstDash val="solid"/>
              <a:round/>
              <a:headEnd type="none" w="med" len="med"/>
              <a:tailEnd type="none" w="med" len="med"/>
            </a:ln>
          </p:spPr>
        </p:sp>
        <p:sp>
          <p:nvSpPr>
            <p:cNvPr id="175" name="Google Shape;175;p11"/>
            <p:cNvSpPr/>
            <p:nvPr/>
          </p:nvSpPr>
          <p:spPr>
            <a:xfrm>
              <a:off x="4779100" y="4904497"/>
              <a:ext cx="73292" cy="218462"/>
            </a:xfrm>
            <a:custGeom>
              <a:avLst/>
              <a:gdLst/>
              <a:ahLst/>
              <a:cxnLst/>
              <a:rect l="l" t="t" r="r" b="b"/>
              <a:pathLst>
                <a:path w="4857" h="13716" extrusionOk="0">
                  <a:moveTo>
                    <a:pt x="4857" y="0"/>
                  </a:moveTo>
                  <a:lnTo>
                    <a:pt x="1714" y="6858"/>
                  </a:lnTo>
                  <a:lnTo>
                    <a:pt x="4857" y="13716"/>
                  </a:lnTo>
                  <a:lnTo>
                    <a:pt x="0" y="13716"/>
                  </a:lnTo>
                </a:path>
              </a:pathLst>
            </a:custGeom>
            <a:noFill/>
            <a:ln w="38100" cap="rnd" cmpd="sng">
              <a:solidFill>
                <a:schemeClr val="dk1"/>
              </a:solidFill>
              <a:prstDash val="solid"/>
              <a:round/>
              <a:headEnd type="none" w="med" len="med"/>
              <a:tailEnd type="none" w="med" len="med"/>
            </a:ln>
          </p:spPr>
        </p:sp>
        <p:sp>
          <p:nvSpPr>
            <p:cNvPr id="176" name="Google Shape;176;p11"/>
            <p:cNvSpPr/>
            <p:nvPr/>
          </p:nvSpPr>
          <p:spPr>
            <a:xfrm flipH="1">
              <a:off x="8479339" y="4904497"/>
              <a:ext cx="73292" cy="218462"/>
            </a:xfrm>
            <a:custGeom>
              <a:avLst/>
              <a:gdLst/>
              <a:ahLst/>
              <a:cxnLst/>
              <a:rect l="l" t="t" r="r" b="b"/>
              <a:pathLst>
                <a:path w="4857" h="13716" extrusionOk="0">
                  <a:moveTo>
                    <a:pt x="4857" y="0"/>
                  </a:moveTo>
                  <a:lnTo>
                    <a:pt x="1714" y="6858"/>
                  </a:lnTo>
                  <a:lnTo>
                    <a:pt x="4857" y="13716"/>
                  </a:lnTo>
                  <a:lnTo>
                    <a:pt x="0" y="13716"/>
                  </a:lnTo>
                </a:path>
              </a:pathLst>
            </a:custGeom>
            <a:noFill/>
            <a:ln w="38100" cap="rnd" cmpd="sng">
              <a:solidFill>
                <a:schemeClr val="dk1"/>
              </a:solidFill>
              <a:prstDash val="solid"/>
              <a:round/>
              <a:headEnd type="none" w="med" len="med"/>
              <a:tailEnd type="none" w="med" len="med"/>
            </a:ln>
          </p:spPr>
        </p:sp>
        <p:sp>
          <p:nvSpPr>
            <p:cNvPr id="177" name="Google Shape;177;p11"/>
            <p:cNvSpPr/>
            <p:nvPr/>
          </p:nvSpPr>
          <p:spPr>
            <a:xfrm>
              <a:off x="6413178" y="4925729"/>
              <a:ext cx="168163" cy="181080"/>
            </a:xfrm>
            <a:custGeom>
              <a:avLst/>
              <a:gdLst/>
              <a:ahLst/>
              <a:cxnLst/>
              <a:rect l="l" t="t" r="r" b="b"/>
              <a:pathLst>
                <a:path w="11144" h="12002" extrusionOk="0">
                  <a:moveTo>
                    <a:pt x="11144" y="0"/>
                  </a:moveTo>
                  <a:lnTo>
                    <a:pt x="3429" y="12002"/>
                  </a:lnTo>
                  <a:lnTo>
                    <a:pt x="0" y="9144"/>
                  </a:lnTo>
                </a:path>
              </a:pathLst>
            </a:custGeom>
            <a:noFill/>
            <a:ln w="38100" cap="rnd" cmpd="sng">
              <a:solidFill>
                <a:schemeClr val="dk1"/>
              </a:solidFill>
              <a:prstDash val="solid"/>
              <a:round/>
              <a:headEnd type="none" w="med" len="med"/>
              <a:tailEnd type="none" w="med" len="med"/>
            </a:ln>
          </p:spPr>
        </p:sp>
        <p:sp>
          <p:nvSpPr>
            <p:cNvPr id="178" name="Google Shape;178;p11"/>
            <p:cNvSpPr/>
            <p:nvPr/>
          </p:nvSpPr>
          <p:spPr>
            <a:xfrm>
              <a:off x="6656447" y="4904497"/>
              <a:ext cx="73292" cy="218462"/>
            </a:xfrm>
            <a:custGeom>
              <a:avLst/>
              <a:gdLst/>
              <a:ahLst/>
              <a:cxnLst/>
              <a:rect l="l" t="t" r="r" b="b"/>
              <a:pathLst>
                <a:path w="4857" h="13716" extrusionOk="0">
                  <a:moveTo>
                    <a:pt x="4857" y="0"/>
                  </a:moveTo>
                  <a:lnTo>
                    <a:pt x="1714" y="6858"/>
                  </a:lnTo>
                  <a:lnTo>
                    <a:pt x="4857" y="13716"/>
                  </a:lnTo>
                  <a:lnTo>
                    <a:pt x="0" y="13716"/>
                  </a:lnTo>
                </a:path>
              </a:pathLst>
            </a:custGeom>
            <a:noFill/>
            <a:ln w="38100" cap="rnd" cmpd="sng">
              <a:solidFill>
                <a:schemeClr val="dk1"/>
              </a:solidFill>
              <a:prstDash val="solid"/>
              <a:round/>
              <a:headEnd type="none" w="med" len="med"/>
              <a:tailEnd type="none" w="med" len="med"/>
            </a:ln>
          </p:spPr>
        </p:sp>
        <p:sp>
          <p:nvSpPr>
            <p:cNvPr id="179" name="Google Shape;179;p11"/>
            <p:cNvSpPr/>
            <p:nvPr/>
          </p:nvSpPr>
          <p:spPr>
            <a:xfrm rot="-772385" flipH="1">
              <a:off x="7297125" y="4931449"/>
              <a:ext cx="242258" cy="122754"/>
            </a:xfrm>
            <a:custGeom>
              <a:avLst/>
              <a:gdLst/>
              <a:ahLst/>
              <a:cxnLst/>
              <a:rect l="l" t="t" r="r" b="b"/>
              <a:pathLst>
                <a:path w="9690" h="4910" extrusionOk="0">
                  <a:moveTo>
                    <a:pt x="0" y="0"/>
                  </a:moveTo>
                  <a:lnTo>
                    <a:pt x="3747" y="4910"/>
                  </a:lnTo>
                  <a:lnTo>
                    <a:pt x="8140" y="905"/>
                  </a:lnTo>
                  <a:lnTo>
                    <a:pt x="9690" y="3230"/>
                  </a:lnTo>
                </a:path>
              </a:pathLst>
            </a:custGeom>
            <a:noFill/>
            <a:ln w="38100" cap="rnd" cmpd="sng">
              <a:solidFill>
                <a:schemeClr val="dk1"/>
              </a:solidFill>
              <a:prstDash val="solid"/>
              <a:round/>
              <a:headEnd type="none" w="med" len="med"/>
              <a:tailEnd type="none" w="med" len="med"/>
            </a:ln>
          </p:spPr>
        </p:sp>
        <p:sp>
          <p:nvSpPr>
            <p:cNvPr id="180" name="Google Shape;180;p11"/>
            <p:cNvSpPr/>
            <p:nvPr/>
          </p:nvSpPr>
          <p:spPr>
            <a:xfrm>
              <a:off x="7637737" y="4900109"/>
              <a:ext cx="74300" cy="222850"/>
            </a:xfrm>
            <a:custGeom>
              <a:avLst/>
              <a:gdLst/>
              <a:ahLst/>
              <a:cxnLst/>
              <a:rect l="l" t="t" r="r" b="b"/>
              <a:pathLst>
                <a:path w="2972" h="8914" extrusionOk="0">
                  <a:moveTo>
                    <a:pt x="0" y="0"/>
                  </a:moveTo>
                  <a:lnTo>
                    <a:pt x="0" y="8914"/>
                  </a:lnTo>
                  <a:lnTo>
                    <a:pt x="2972" y="8914"/>
                  </a:lnTo>
                </a:path>
              </a:pathLst>
            </a:custGeom>
            <a:noFill/>
            <a:ln w="38100" cap="rnd" cmpd="sng">
              <a:solidFill>
                <a:schemeClr val="dk1"/>
              </a:solidFill>
              <a:prstDash val="solid"/>
              <a:round/>
              <a:headEnd type="none" w="med" len="med"/>
              <a:tailEnd type="none" w="med" len="med"/>
            </a:ln>
          </p:spPr>
        </p:sp>
        <p:pic>
          <p:nvPicPr>
            <p:cNvPr id="181" name="Google Shape;181;p11"/>
            <p:cNvPicPr preferRelativeResize="0"/>
            <p:nvPr/>
          </p:nvPicPr>
          <p:blipFill>
            <a:blip r:embed="rId2">
              <a:alphaModFix/>
            </a:blip>
            <a:stretch>
              <a:fillRect/>
            </a:stretch>
          </p:blipFill>
          <p:spPr>
            <a:xfrm flipH="1">
              <a:off x="5568301" y="4081200"/>
              <a:ext cx="534466" cy="874375"/>
            </a:xfrm>
            <a:prstGeom prst="rect">
              <a:avLst/>
            </a:prstGeom>
            <a:noFill/>
            <a:ln>
              <a:noFill/>
            </a:ln>
          </p:spPr>
        </p:pic>
        <p:pic>
          <p:nvPicPr>
            <p:cNvPr id="182" name="Google Shape;182;p11"/>
            <p:cNvPicPr preferRelativeResize="0"/>
            <p:nvPr/>
          </p:nvPicPr>
          <p:blipFill>
            <a:blip r:embed="rId3">
              <a:alphaModFix/>
            </a:blip>
            <a:stretch>
              <a:fillRect/>
            </a:stretch>
          </p:blipFill>
          <p:spPr>
            <a:xfrm>
              <a:off x="2115641" y="4081200"/>
              <a:ext cx="534466" cy="874375"/>
            </a:xfrm>
            <a:prstGeom prst="rect">
              <a:avLst/>
            </a:prstGeom>
            <a:noFill/>
            <a:ln>
              <a:noFill/>
            </a:ln>
          </p:spPr>
        </p:pic>
        <p:pic>
          <p:nvPicPr>
            <p:cNvPr id="183" name="Google Shape;183;p11"/>
            <p:cNvPicPr preferRelativeResize="0"/>
            <p:nvPr/>
          </p:nvPicPr>
          <p:blipFill>
            <a:blip r:embed="rId4">
              <a:alphaModFix/>
            </a:blip>
            <a:stretch>
              <a:fillRect/>
            </a:stretch>
          </p:blipFill>
          <p:spPr>
            <a:xfrm>
              <a:off x="1188383" y="4278497"/>
              <a:ext cx="653153" cy="677078"/>
            </a:xfrm>
            <a:prstGeom prst="rect">
              <a:avLst/>
            </a:prstGeom>
            <a:noFill/>
            <a:ln>
              <a:noFill/>
            </a:ln>
          </p:spPr>
        </p:pic>
        <p:pic>
          <p:nvPicPr>
            <p:cNvPr id="184" name="Google Shape;184;p11"/>
            <p:cNvPicPr preferRelativeResize="0"/>
            <p:nvPr/>
          </p:nvPicPr>
          <p:blipFill>
            <a:blip r:embed="rId5">
              <a:alphaModFix/>
            </a:blip>
            <a:stretch>
              <a:fillRect/>
            </a:stretch>
          </p:blipFill>
          <p:spPr>
            <a:xfrm>
              <a:off x="3761275" y="4278497"/>
              <a:ext cx="667508" cy="677078"/>
            </a:xfrm>
            <a:prstGeom prst="rect">
              <a:avLst/>
            </a:prstGeom>
            <a:noFill/>
            <a:ln>
              <a:noFill/>
            </a:ln>
          </p:spPr>
        </p:pic>
        <p:pic>
          <p:nvPicPr>
            <p:cNvPr id="185" name="Google Shape;185;p11"/>
            <p:cNvPicPr preferRelativeResize="0"/>
            <p:nvPr/>
          </p:nvPicPr>
          <p:blipFill>
            <a:blip r:embed="rId6">
              <a:alphaModFix/>
            </a:blip>
            <a:stretch>
              <a:fillRect/>
            </a:stretch>
          </p:blipFill>
          <p:spPr>
            <a:xfrm flipH="1">
              <a:off x="2924212" y="4256964"/>
              <a:ext cx="715358" cy="698611"/>
            </a:xfrm>
            <a:prstGeom prst="rect">
              <a:avLst/>
            </a:prstGeom>
            <a:noFill/>
            <a:ln>
              <a:noFill/>
            </a:ln>
          </p:spPr>
        </p:pic>
        <p:pic>
          <p:nvPicPr>
            <p:cNvPr id="186" name="Google Shape;186;p11"/>
            <p:cNvPicPr preferRelativeResize="0"/>
            <p:nvPr/>
          </p:nvPicPr>
          <p:blipFill>
            <a:blip r:embed="rId7">
              <a:alphaModFix/>
            </a:blip>
            <a:stretch>
              <a:fillRect/>
            </a:stretch>
          </p:blipFill>
          <p:spPr>
            <a:xfrm>
              <a:off x="6300672" y="4256964"/>
              <a:ext cx="715358" cy="698611"/>
            </a:xfrm>
            <a:prstGeom prst="rect">
              <a:avLst/>
            </a:prstGeom>
            <a:noFill/>
            <a:ln>
              <a:noFill/>
            </a:ln>
          </p:spPr>
        </p:pic>
        <p:pic>
          <p:nvPicPr>
            <p:cNvPr id="187" name="Google Shape;187;p11"/>
            <p:cNvPicPr preferRelativeResize="0"/>
            <p:nvPr/>
          </p:nvPicPr>
          <p:blipFill>
            <a:blip r:embed="rId8">
              <a:alphaModFix/>
            </a:blip>
            <a:stretch>
              <a:fillRect/>
            </a:stretch>
          </p:blipFill>
          <p:spPr>
            <a:xfrm>
              <a:off x="8077315" y="4445972"/>
              <a:ext cx="736891" cy="509603"/>
            </a:xfrm>
            <a:prstGeom prst="rect">
              <a:avLst/>
            </a:prstGeom>
            <a:noFill/>
            <a:ln>
              <a:noFill/>
            </a:ln>
          </p:spPr>
        </p:pic>
        <p:pic>
          <p:nvPicPr>
            <p:cNvPr id="188" name="Google Shape;188;p11"/>
            <p:cNvPicPr preferRelativeResize="0"/>
            <p:nvPr/>
          </p:nvPicPr>
          <p:blipFill>
            <a:blip r:embed="rId9">
              <a:alphaModFix/>
            </a:blip>
            <a:stretch>
              <a:fillRect/>
            </a:stretch>
          </p:blipFill>
          <p:spPr>
            <a:xfrm>
              <a:off x="329788" y="4445972"/>
              <a:ext cx="736891" cy="509603"/>
            </a:xfrm>
            <a:prstGeom prst="rect">
              <a:avLst/>
            </a:prstGeom>
            <a:noFill/>
            <a:ln>
              <a:noFill/>
            </a:ln>
          </p:spPr>
        </p:pic>
        <p:pic>
          <p:nvPicPr>
            <p:cNvPr id="189" name="Google Shape;189;p11"/>
            <p:cNvPicPr preferRelativeResize="0"/>
            <p:nvPr/>
          </p:nvPicPr>
          <p:blipFill>
            <a:blip r:embed="rId10">
              <a:alphaModFix/>
            </a:blip>
            <a:stretch>
              <a:fillRect/>
            </a:stretch>
          </p:blipFill>
          <p:spPr>
            <a:xfrm>
              <a:off x="4550488" y="4276104"/>
              <a:ext cx="667508" cy="679471"/>
            </a:xfrm>
            <a:prstGeom prst="rect">
              <a:avLst/>
            </a:prstGeom>
            <a:noFill/>
            <a:ln>
              <a:noFill/>
            </a:ln>
          </p:spPr>
        </p:pic>
        <p:pic>
          <p:nvPicPr>
            <p:cNvPr id="190" name="Google Shape;190;p11"/>
            <p:cNvPicPr preferRelativeResize="0"/>
            <p:nvPr/>
          </p:nvPicPr>
          <p:blipFill>
            <a:blip r:embed="rId11">
              <a:alphaModFix/>
            </a:blip>
            <a:stretch>
              <a:fillRect/>
            </a:stretch>
          </p:blipFill>
          <p:spPr>
            <a:xfrm>
              <a:off x="7213935" y="4276104"/>
              <a:ext cx="741676" cy="679471"/>
            </a:xfrm>
            <a:prstGeom prst="rect">
              <a:avLst/>
            </a:prstGeom>
            <a:noFill/>
            <a:ln>
              <a:noFill/>
            </a:ln>
          </p:spPr>
        </p:pic>
        <p:sp>
          <p:nvSpPr>
            <p:cNvPr id="191" name="Google Shape;191;p11"/>
            <p:cNvSpPr/>
            <p:nvPr/>
          </p:nvSpPr>
          <p:spPr>
            <a:xfrm>
              <a:off x="4896942" y="4662673"/>
              <a:ext cx="69459" cy="69702"/>
            </a:xfrm>
            <a:custGeom>
              <a:avLst/>
              <a:gdLst/>
              <a:ahLst/>
              <a:cxnLst/>
              <a:rect l="l" t="t" r="r" b="b"/>
              <a:pathLst>
                <a:path w="1262894" h="1267301" extrusionOk="0">
                  <a:moveTo>
                    <a:pt x="231059" y="1122190"/>
                  </a:moveTo>
                  <a:cubicBezTo>
                    <a:pt x="514968" y="1352060"/>
                    <a:pt x="900540" y="1299990"/>
                    <a:pt x="1120059" y="1028464"/>
                  </a:cubicBezTo>
                  <a:cubicBezTo>
                    <a:pt x="1339579" y="756938"/>
                    <a:pt x="1304209" y="308501"/>
                    <a:pt x="1026778" y="139464"/>
                  </a:cubicBezTo>
                  <a:cubicBezTo>
                    <a:pt x="749346" y="-29573"/>
                    <a:pt x="340025" y="-94216"/>
                    <a:pt x="137778" y="233190"/>
                  </a:cubicBezTo>
                  <a:cubicBezTo>
                    <a:pt x="-64469" y="560596"/>
                    <a:pt x="-52785" y="892256"/>
                    <a:pt x="231059" y="112219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2" name="Google Shape;192;p11"/>
            <p:cNvSpPr/>
            <p:nvPr/>
          </p:nvSpPr>
          <p:spPr>
            <a:xfrm>
              <a:off x="4755021" y="4650887"/>
              <a:ext cx="60144" cy="62448"/>
            </a:xfrm>
            <a:custGeom>
              <a:avLst/>
              <a:gdLst/>
              <a:ahLst/>
              <a:cxnLst/>
              <a:rect l="l" t="t" r="r" b="b"/>
              <a:pathLst>
                <a:path w="248016" h="257519" extrusionOk="0">
                  <a:moveTo>
                    <a:pt x="34797" y="41482"/>
                  </a:moveTo>
                  <a:cubicBezTo>
                    <a:pt x="-15305" y="89424"/>
                    <a:pt x="-9653" y="162830"/>
                    <a:pt x="41147" y="218393"/>
                  </a:cubicBezTo>
                  <a:cubicBezTo>
                    <a:pt x="91947" y="273955"/>
                    <a:pt x="178624" y="269193"/>
                    <a:pt x="218057" y="211408"/>
                  </a:cubicBezTo>
                  <a:cubicBezTo>
                    <a:pt x="257491" y="153623"/>
                    <a:pt x="260603" y="87011"/>
                    <a:pt x="211707" y="34497"/>
                  </a:cubicBezTo>
                  <a:cubicBezTo>
                    <a:pt x="162813" y="-18017"/>
                    <a:pt x="84962" y="-6460"/>
                    <a:pt x="34797" y="4148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3" name="Google Shape;193;p11"/>
            <p:cNvSpPr/>
            <p:nvPr/>
          </p:nvSpPr>
          <p:spPr>
            <a:xfrm>
              <a:off x="8426917" y="4646004"/>
              <a:ext cx="69459" cy="69702"/>
            </a:xfrm>
            <a:custGeom>
              <a:avLst/>
              <a:gdLst/>
              <a:ahLst/>
              <a:cxnLst/>
              <a:rect l="l" t="t" r="r" b="b"/>
              <a:pathLst>
                <a:path w="1262894" h="1267301" extrusionOk="0">
                  <a:moveTo>
                    <a:pt x="231059" y="1122190"/>
                  </a:moveTo>
                  <a:cubicBezTo>
                    <a:pt x="514968" y="1352060"/>
                    <a:pt x="900540" y="1299990"/>
                    <a:pt x="1120059" y="1028464"/>
                  </a:cubicBezTo>
                  <a:cubicBezTo>
                    <a:pt x="1339579" y="756938"/>
                    <a:pt x="1304209" y="308501"/>
                    <a:pt x="1026778" y="139464"/>
                  </a:cubicBezTo>
                  <a:cubicBezTo>
                    <a:pt x="749346" y="-29573"/>
                    <a:pt x="340025" y="-94216"/>
                    <a:pt x="137778" y="233190"/>
                  </a:cubicBezTo>
                  <a:cubicBezTo>
                    <a:pt x="-64469" y="560596"/>
                    <a:pt x="-52785" y="892256"/>
                    <a:pt x="231059" y="112219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4" name="Google Shape;194;p11"/>
            <p:cNvSpPr/>
            <p:nvPr/>
          </p:nvSpPr>
          <p:spPr>
            <a:xfrm>
              <a:off x="8284996" y="4634218"/>
              <a:ext cx="60144" cy="62448"/>
            </a:xfrm>
            <a:custGeom>
              <a:avLst/>
              <a:gdLst/>
              <a:ahLst/>
              <a:cxnLst/>
              <a:rect l="l" t="t" r="r" b="b"/>
              <a:pathLst>
                <a:path w="248016" h="257519" extrusionOk="0">
                  <a:moveTo>
                    <a:pt x="34797" y="41482"/>
                  </a:moveTo>
                  <a:cubicBezTo>
                    <a:pt x="-15305" y="89424"/>
                    <a:pt x="-9653" y="162830"/>
                    <a:pt x="41147" y="218393"/>
                  </a:cubicBezTo>
                  <a:cubicBezTo>
                    <a:pt x="91947" y="273955"/>
                    <a:pt x="178624" y="269193"/>
                    <a:pt x="218057" y="211408"/>
                  </a:cubicBezTo>
                  <a:cubicBezTo>
                    <a:pt x="257491" y="153623"/>
                    <a:pt x="260603" y="87011"/>
                    <a:pt x="211707" y="34497"/>
                  </a:cubicBezTo>
                  <a:cubicBezTo>
                    <a:pt x="162813" y="-18017"/>
                    <a:pt x="84962" y="-6460"/>
                    <a:pt x="34797" y="4148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5" name="Google Shape;195;p11"/>
            <p:cNvSpPr/>
            <p:nvPr/>
          </p:nvSpPr>
          <p:spPr>
            <a:xfrm>
              <a:off x="1583030" y="4529911"/>
              <a:ext cx="69459" cy="69702"/>
            </a:xfrm>
            <a:custGeom>
              <a:avLst/>
              <a:gdLst/>
              <a:ahLst/>
              <a:cxnLst/>
              <a:rect l="l" t="t" r="r" b="b"/>
              <a:pathLst>
                <a:path w="1262894" h="1267301" extrusionOk="0">
                  <a:moveTo>
                    <a:pt x="231059" y="1122190"/>
                  </a:moveTo>
                  <a:cubicBezTo>
                    <a:pt x="514968" y="1352060"/>
                    <a:pt x="900540" y="1299990"/>
                    <a:pt x="1120059" y="1028464"/>
                  </a:cubicBezTo>
                  <a:cubicBezTo>
                    <a:pt x="1339579" y="756938"/>
                    <a:pt x="1304209" y="308501"/>
                    <a:pt x="1026778" y="139464"/>
                  </a:cubicBezTo>
                  <a:cubicBezTo>
                    <a:pt x="749346" y="-29573"/>
                    <a:pt x="340025" y="-94216"/>
                    <a:pt x="137778" y="233190"/>
                  </a:cubicBezTo>
                  <a:cubicBezTo>
                    <a:pt x="-64469" y="560596"/>
                    <a:pt x="-52785" y="892256"/>
                    <a:pt x="231059" y="112219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6" name="Google Shape;196;p11"/>
            <p:cNvSpPr/>
            <p:nvPr/>
          </p:nvSpPr>
          <p:spPr>
            <a:xfrm>
              <a:off x="1441108" y="4518125"/>
              <a:ext cx="60144" cy="62448"/>
            </a:xfrm>
            <a:custGeom>
              <a:avLst/>
              <a:gdLst/>
              <a:ahLst/>
              <a:cxnLst/>
              <a:rect l="l" t="t" r="r" b="b"/>
              <a:pathLst>
                <a:path w="248016" h="257519" extrusionOk="0">
                  <a:moveTo>
                    <a:pt x="34797" y="41482"/>
                  </a:moveTo>
                  <a:cubicBezTo>
                    <a:pt x="-15305" y="89424"/>
                    <a:pt x="-9653" y="162830"/>
                    <a:pt x="41147" y="218393"/>
                  </a:cubicBezTo>
                  <a:cubicBezTo>
                    <a:pt x="91947" y="273955"/>
                    <a:pt x="178624" y="269193"/>
                    <a:pt x="218057" y="211408"/>
                  </a:cubicBezTo>
                  <a:cubicBezTo>
                    <a:pt x="257491" y="153623"/>
                    <a:pt x="260603" y="87011"/>
                    <a:pt x="211707" y="34497"/>
                  </a:cubicBezTo>
                  <a:cubicBezTo>
                    <a:pt x="162813" y="-18017"/>
                    <a:pt x="84962" y="-6460"/>
                    <a:pt x="34797" y="4148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7" name="Google Shape;197;p11"/>
            <p:cNvSpPr/>
            <p:nvPr/>
          </p:nvSpPr>
          <p:spPr>
            <a:xfrm flipH="1">
              <a:off x="5767046" y="4577317"/>
              <a:ext cx="69459" cy="69702"/>
            </a:xfrm>
            <a:custGeom>
              <a:avLst/>
              <a:gdLst/>
              <a:ahLst/>
              <a:cxnLst/>
              <a:rect l="l" t="t" r="r" b="b"/>
              <a:pathLst>
                <a:path w="1262894" h="1267301" extrusionOk="0">
                  <a:moveTo>
                    <a:pt x="231059" y="1122190"/>
                  </a:moveTo>
                  <a:cubicBezTo>
                    <a:pt x="514968" y="1352060"/>
                    <a:pt x="900540" y="1299990"/>
                    <a:pt x="1120059" y="1028464"/>
                  </a:cubicBezTo>
                  <a:cubicBezTo>
                    <a:pt x="1339579" y="756938"/>
                    <a:pt x="1304209" y="308501"/>
                    <a:pt x="1026778" y="139464"/>
                  </a:cubicBezTo>
                  <a:cubicBezTo>
                    <a:pt x="749346" y="-29573"/>
                    <a:pt x="340025" y="-94216"/>
                    <a:pt x="137778" y="233190"/>
                  </a:cubicBezTo>
                  <a:cubicBezTo>
                    <a:pt x="-64469" y="560596"/>
                    <a:pt x="-52785" y="892256"/>
                    <a:pt x="231059" y="112219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8" name="Google Shape;198;p11"/>
            <p:cNvSpPr/>
            <p:nvPr/>
          </p:nvSpPr>
          <p:spPr>
            <a:xfrm flipH="1">
              <a:off x="5918283" y="4565531"/>
              <a:ext cx="60144" cy="62448"/>
            </a:xfrm>
            <a:custGeom>
              <a:avLst/>
              <a:gdLst/>
              <a:ahLst/>
              <a:cxnLst/>
              <a:rect l="l" t="t" r="r" b="b"/>
              <a:pathLst>
                <a:path w="248016" h="257519" extrusionOk="0">
                  <a:moveTo>
                    <a:pt x="34797" y="41482"/>
                  </a:moveTo>
                  <a:cubicBezTo>
                    <a:pt x="-15305" y="89424"/>
                    <a:pt x="-9653" y="162830"/>
                    <a:pt x="41147" y="218393"/>
                  </a:cubicBezTo>
                  <a:cubicBezTo>
                    <a:pt x="91947" y="273955"/>
                    <a:pt x="178624" y="269193"/>
                    <a:pt x="218057" y="211408"/>
                  </a:cubicBezTo>
                  <a:cubicBezTo>
                    <a:pt x="257491" y="153623"/>
                    <a:pt x="260603" y="87011"/>
                    <a:pt x="211707" y="34497"/>
                  </a:cubicBezTo>
                  <a:cubicBezTo>
                    <a:pt x="162813" y="-18017"/>
                    <a:pt x="84962" y="-6460"/>
                    <a:pt x="34797" y="4148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9" name="Google Shape;199;p11"/>
            <p:cNvSpPr/>
            <p:nvPr/>
          </p:nvSpPr>
          <p:spPr>
            <a:xfrm flipH="1">
              <a:off x="3228777" y="4602367"/>
              <a:ext cx="69459" cy="69702"/>
            </a:xfrm>
            <a:custGeom>
              <a:avLst/>
              <a:gdLst/>
              <a:ahLst/>
              <a:cxnLst/>
              <a:rect l="l" t="t" r="r" b="b"/>
              <a:pathLst>
                <a:path w="1262894" h="1267301" extrusionOk="0">
                  <a:moveTo>
                    <a:pt x="231059" y="1122190"/>
                  </a:moveTo>
                  <a:cubicBezTo>
                    <a:pt x="514968" y="1352060"/>
                    <a:pt x="900540" y="1299990"/>
                    <a:pt x="1120059" y="1028464"/>
                  </a:cubicBezTo>
                  <a:cubicBezTo>
                    <a:pt x="1339579" y="756938"/>
                    <a:pt x="1304209" y="308501"/>
                    <a:pt x="1026778" y="139464"/>
                  </a:cubicBezTo>
                  <a:cubicBezTo>
                    <a:pt x="749346" y="-29573"/>
                    <a:pt x="340025" y="-94216"/>
                    <a:pt x="137778" y="233190"/>
                  </a:cubicBezTo>
                  <a:cubicBezTo>
                    <a:pt x="-64469" y="560596"/>
                    <a:pt x="-52785" y="892256"/>
                    <a:pt x="231059" y="112219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0" name="Google Shape;200;p11"/>
            <p:cNvSpPr/>
            <p:nvPr/>
          </p:nvSpPr>
          <p:spPr>
            <a:xfrm flipH="1">
              <a:off x="3380014" y="4590581"/>
              <a:ext cx="60144" cy="62448"/>
            </a:xfrm>
            <a:custGeom>
              <a:avLst/>
              <a:gdLst/>
              <a:ahLst/>
              <a:cxnLst/>
              <a:rect l="l" t="t" r="r" b="b"/>
              <a:pathLst>
                <a:path w="248016" h="257519" extrusionOk="0">
                  <a:moveTo>
                    <a:pt x="34797" y="41482"/>
                  </a:moveTo>
                  <a:cubicBezTo>
                    <a:pt x="-15305" y="89424"/>
                    <a:pt x="-9653" y="162830"/>
                    <a:pt x="41147" y="218393"/>
                  </a:cubicBezTo>
                  <a:cubicBezTo>
                    <a:pt x="91947" y="273955"/>
                    <a:pt x="178624" y="269193"/>
                    <a:pt x="218057" y="211408"/>
                  </a:cubicBezTo>
                  <a:cubicBezTo>
                    <a:pt x="257491" y="153623"/>
                    <a:pt x="260603" y="87011"/>
                    <a:pt x="211707" y="34497"/>
                  </a:cubicBezTo>
                  <a:cubicBezTo>
                    <a:pt x="162813" y="-18017"/>
                    <a:pt x="84962" y="-6460"/>
                    <a:pt x="34797" y="4148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1" name="Google Shape;201;p11"/>
            <p:cNvSpPr/>
            <p:nvPr/>
          </p:nvSpPr>
          <p:spPr>
            <a:xfrm rot="-311666">
              <a:off x="4096754" y="4630462"/>
              <a:ext cx="69746" cy="69989"/>
            </a:xfrm>
            <a:custGeom>
              <a:avLst/>
              <a:gdLst/>
              <a:ahLst/>
              <a:cxnLst/>
              <a:rect l="l" t="t" r="r" b="b"/>
              <a:pathLst>
                <a:path w="1262894" h="1267301" extrusionOk="0">
                  <a:moveTo>
                    <a:pt x="231059" y="1122190"/>
                  </a:moveTo>
                  <a:cubicBezTo>
                    <a:pt x="514968" y="1352060"/>
                    <a:pt x="900540" y="1299990"/>
                    <a:pt x="1120059" y="1028464"/>
                  </a:cubicBezTo>
                  <a:cubicBezTo>
                    <a:pt x="1339579" y="756938"/>
                    <a:pt x="1304209" y="308501"/>
                    <a:pt x="1026778" y="139464"/>
                  </a:cubicBezTo>
                  <a:cubicBezTo>
                    <a:pt x="749346" y="-29573"/>
                    <a:pt x="340025" y="-94216"/>
                    <a:pt x="137778" y="233190"/>
                  </a:cubicBezTo>
                  <a:cubicBezTo>
                    <a:pt x="-64469" y="560596"/>
                    <a:pt x="-52785" y="892256"/>
                    <a:pt x="231059" y="112219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2" name="Google Shape;202;p11"/>
            <p:cNvSpPr/>
            <p:nvPr/>
          </p:nvSpPr>
          <p:spPr>
            <a:xfrm rot="-392198">
              <a:off x="3942938" y="4634457"/>
              <a:ext cx="59913" cy="62209"/>
            </a:xfrm>
            <a:custGeom>
              <a:avLst/>
              <a:gdLst/>
              <a:ahLst/>
              <a:cxnLst/>
              <a:rect l="l" t="t" r="r" b="b"/>
              <a:pathLst>
                <a:path w="248016" h="257519" extrusionOk="0">
                  <a:moveTo>
                    <a:pt x="34797" y="41482"/>
                  </a:moveTo>
                  <a:cubicBezTo>
                    <a:pt x="-15305" y="89424"/>
                    <a:pt x="-9653" y="162830"/>
                    <a:pt x="41147" y="218393"/>
                  </a:cubicBezTo>
                  <a:cubicBezTo>
                    <a:pt x="91947" y="273955"/>
                    <a:pt x="178624" y="269193"/>
                    <a:pt x="218057" y="211408"/>
                  </a:cubicBezTo>
                  <a:cubicBezTo>
                    <a:pt x="257491" y="153623"/>
                    <a:pt x="260603" y="87011"/>
                    <a:pt x="211707" y="34497"/>
                  </a:cubicBezTo>
                  <a:cubicBezTo>
                    <a:pt x="162813" y="-18017"/>
                    <a:pt x="84962" y="-6460"/>
                    <a:pt x="34797" y="4148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3" name="Google Shape;203;p11"/>
            <p:cNvSpPr/>
            <p:nvPr/>
          </p:nvSpPr>
          <p:spPr>
            <a:xfrm rot="-311666">
              <a:off x="6638372" y="4644749"/>
              <a:ext cx="69746" cy="69989"/>
            </a:xfrm>
            <a:custGeom>
              <a:avLst/>
              <a:gdLst/>
              <a:ahLst/>
              <a:cxnLst/>
              <a:rect l="l" t="t" r="r" b="b"/>
              <a:pathLst>
                <a:path w="1262894" h="1267301" extrusionOk="0">
                  <a:moveTo>
                    <a:pt x="231059" y="1122190"/>
                  </a:moveTo>
                  <a:cubicBezTo>
                    <a:pt x="514968" y="1352060"/>
                    <a:pt x="900540" y="1299990"/>
                    <a:pt x="1120059" y="1028464"/>
                  </a:cubicBezTo>
                  <a:cubicBezTo>
                    <a:pt x="1339579" y="756938"/>
                    <a:pt x="1304209" y="308501"/>
                    <a:pt x="1026778" y="139464"/>
                  </a:cubicBezTo>
                  <a:cubicBezTo>
                    <a:pt x="749346" y="-29573"/>
                    <a:pt x="340025" y="-94216"/>
                    <a:pt x="137778" y="233190"/>
                  </a:cubicBezTo>
                  <a:cubicBezTo>
                    <a:pt x="-64469" y="560596"/>
                    <a:pt x="-52785" y="892256"/>
                    <a:pt x="231059" y="112219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4" name="Google Shape;204;p11"/>
            <p:cNvSpPr/>
            <p:nvPr/>
          </p:nvSpPr>
          <p:spPr>
            <a:xfrm rot="-392198">
              <a:off x="6484557" y="4648745"/>
              <a:ext cx="59913" cy="62209"/>
            </a:xfrm>
            <a:custGeom>
              <a:avLst/>
              <a:gdLst/>
              <a:ahLst/>
              <a:cxnLst/>
              <a:rect l="l" t="t" r="r" b="b"/>
              <a:pathLst>
                <a:path w="248016" h="257519" extrusionOk="0">
                  <a:moveTo>
                    <a:pt x="34797" y="41482"/>
                  </a:moveTo>
                  <a:cubicBezTo>
                    <a:pt x="-15305" y="89424"/>
                    <a:pt x="-9653" y="162830"/>
                    <a:pt x="41147" y="218393"/>
                  </a:cubicBezTo>
                  <a:cubicBezTo>
                    <a:pt x="91947" y="273955"/>
                    <a:pt x="178624" y="269193"/>
                    <a:pt x="218057" y="211408"/>
                  </a:cubicBezTo>
                  <a:cubicBezTo>
                    <a:pt x="257491" y="153623"/>
                    <a:pt x="260603" y="87011"/>
                    <a:pt x="211707" y="34497"/>
                  </a:cubicBezTo>
                  <a:cubicBezTo>
                    <a:pt x="162813" y="-18017"/>
                    <a:pt x="84962" y="-6460"/>
                    <a:pt x="34797" y="4148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5" name="Google Shape;205;p11"/>
            <p:cNvSpPr/>
            <p:nvPr/>
          </p:nvSpPr>
          <p:spPr>
            <a:xfrm rot="-311666">
              <a:off x="7699854" y="4645862"/>
              <a:ext cx="69746" cy="69989"/>
            </a:xfrm>
            <a:custGeom>
              <a:avLst/>
              <a:gdLst/>
              <a:ahLst/>
              <a:cxnLst/>
              <a:rect l="l" t="t" r="r" b="b"/>
              <a:pathLst>
                <a:path w="1262894" h="1267301" extrusionOk="0">
                  <a:moveTo>
                    <a:pt x="231059" y="1122190"/>
                  </a:moveTo>
                  <a:cubicBezTo>
                    <a:pt x="514968" y="1352060"/>
                    <a:pt x="900540" y="1299990"/>
                    <a:pt x="1120059" y="1028464"/>
                  </a:cubicBezTo>
                  <a:cubicBezTo>
                    <a:pt x="1339579" y="756938"/>
                    <a:pt x="1304209" y="308501"/>
                    <a:pt x="1026778" y="139464"/>
                  </a:cubicBezTo>
                  <a:cubicBezTo>
                    <a:pt x="749346" y="-29573"/>
                    <a:pt x="340025" y="-94216"/>
                    <a:pt x="137778" y="233190"/>
                  </a:cubicBezTo>
                  <a:cubicBezTo>
                    <a:pt x="-64469" y="560596"/>
                    <a:pt x="-52785" y="892256"/>
                    <a:pt x="231059" y="112219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6" name="Google Shape;206;p11"/>
            <p:cNvSpPr/>
            <p:nvPr/>
          </p:nvSpPr>
          <p:spPr>
            <a:xfrm rot="-392198">
              <a:off x="7546038" y="4649857"/>
              <a:ext cx="59913" cy="62209"/>
            </a:xfrm>
            <a:custGeom>
              <a:avLst/>
              <a:gdLst/>
              <a:ahLst/>
              <a:cxnLst/>
              <a:rect l="l" t="t" r="r" b="b"/>
              <a:pathLst>
                <a:path w="248016" h="257519" extrusionOk="0">
                  <a:moveTo>
                    <a:pt x="34797" y="41482"/>
                  </a:moveTo>
                  <a:cubicBezTo>
                    <a:pt x="-15305" y="89424"/>
                    <a:pt x="-9653" y="162830"/>
                    <a:pt x="41147" y="218393"/>
                  </a:cubicBezTo>
                  <a:cubicBezTo>
                    <a:pt x="91947" y="273955"/>
                    <a:pt x="178624" y="269193"/>
                    <a:pt x="218057" y="211408"/>
                  </a:cubicBezTo>
                  <a:cubicBezTo>
                    <a:pt x="257491" y="153623"/>
                    <a:pt x="260603" y="87011"/>
                    <a:pt x="211707" y="34497"/>
                  </a:cubicBezTo>
                  <a:cubicBezTo>
                    <a:pt x="162813" y="-18017"/>
                    <a:pt x="84962" y="-6460"/>
                    <a:pt x="34797" y="4148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7" name="Google Shape;207;p11"/>
            <p:cNvSpPr/>
            <p:nvPr/>
          </p:nvSpPr>
          <p:spPr>
            <a:xfrm rot="-311666">
              <a:off x="2463316" y="4605762"/>
              <a:ext cx="69746" cy="69989"/>
            </a:xfrm>
            <a:custGeom>
              <a:avLst/>
              <a:gdLst/>
              <a:ahLst/>
              <a:cxnLst/>
              <a:rect l="l" t="t" r="r" b="b"/>
              <a:pathLst>
                <a:path w="1262894" h="1267301" extrusionOk="0">
                  <a:moveTo>
                    <a:pt x="231059" y="1122190"/>
                  </a:moveTo>
                  <a:cubicBezTo>
                    <a:pt x="514968" y="1352060"/>
                    <a:pt x="900540" y="1299990"/>
                    <a:pt x="1120059" y="1028464"/>
                  </a:cubicBezTo>
                  <a:cubicBezTo>
                    <a:pt x="1339579" y="756938"/>
                    <a:pt x="1304209" y="308501"/>
                    <a:pt x="1026778" y="139464"/>
                  </a:cubicBezTo>
                  <a:cubicBezTo>
                    <a:pt x="749346" y="-29573"/>
                    <a:pt x="340025" y="-94216"/>
                    <a:pt x="137778" y="233190"/>
                  </a:cubicBezTo>
                  <a:cubicBezTo>
                    <a:pt x="-64469" y="560596"/>
                    <a:pt x="-52785" y="892256"/>
                    <a:pt x="231059" y="112219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8" name="Google Shape;208;p11"/>
            <p:cNvSpPr/>
            <p:nvPr/>
          </p:nvSpPr>
          <p:spPr>
            <a:xfrm rot="-392198">
              <a:off x="2309500" y="4609757"/>
              <a:ext cx="59913" cy="62209"/>
            </a:xfrm>
            <a:custGeom>
              <a:avLst/>
              <a:gdLst/>
              <a:ahLst/>
              <a:cxnLst/>
              <a:rect l="l" t="t" r="r" b="b"/>
              <a:pathLst>
                <a:path w="248016" h="257519" extrusionOk="0">
                  <a:moveTo>
                    <a:pt x="34797" y="41482"/>
                  </a:moveTo>
                  <a:cubicBezTo>
                    <a:pt x="-15305" y="89424"/>
                    <a:pt x="-9653" y="162830"/>
                    <a:pt x="41147" y="218393"/>
                  </a:cubicBezTo>
                  <a:cubicBezTo>
                    <a:pt x="91947" y="273955"/>
                    <a:pt x="178624" y="269193"/>
                    <a:pt x="218057" y="211408"/>
                  </a:cubicBezTo>
                  <a:cubicBezTo>
                    <a:pt x="257491" y="153623"/>
                    <a:pt x="260603" y="87011"/>
                    <a:pt x="211707" y="34497"/>
                  </a:cubicBezTo>
                  <a:cubicBezTo>
                    <a:pt x="162813" y="-18017"/>
                    <a:pt x="84962" y="-6460"/>
                    <a:pt x="34797" y="4148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9" name="Google Shape;209;p11"/>
            <p:cNvSpPr/>
            <p:nvPr/>
          </p:nvSpPr>
          <p:spPr>
            <a:xfrm rot="-311666">
              <a:off x="747579" y="4675687"/>
              <a:ext cx="69746" cy="69989"/>
            </a:xfrm>
            <a:custGeom>
              <a:avLst/>
              <a:gdLst/>
              <a:ahLst/>
              <a:cxnLst/>
              <a:rect l="l" t="t" r="r" b="b"/>
              <a:pathLst>
                <a:path w="1262894" h="1267301" extrusionOk="0">
                  <a:moveTo>
                    <a:pt x="231059" y="1122190"/>
                  </a:moveTo>
                  <a:cubicBezTo>
                    <a:pt x="514968" y="1352060"/>
                    <a:pt x="900540" y="1299990"/>
                    <a:pt x="1120059" y="1028464"/>
                  </a:cubicBezTo>
                  <a:cubicBezTo>
                    <a:pt x="1339579" y="756938"/>
                    <a:pt x="1304209" y="308501"/>
                    <a:pt x="1026778" y="139464"/>
                  </a:cubicBezTo>
                  <a:cubicBezTo>
                    <a:pt x="749346" y="-29573"/>
                    <a:pt x="340025" y="-94216"/>
                    <a:pt x="137778" y="233190"/>
                  </a:cubicBezTo>
                  <a:cubicBezTo>
                    <a:pt x="-64469" y="560596"/>
                    <a:pt x="-52785" y="892256"/>
                    <a:pt x="231059" y="112219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0" name="Google Shape;210;p11"/>
            <p:cNvSpPr/>
            <p:nvPr/>
          </p:nvSpPr>
          <p:spPr>
            <a:xfrm rot="-392198">
              <a:off x="593763" y="4679682"/>
              <a:ext cx="59913" cy="62209"/>
            </a:xfrm>
            <a:custGeom>
              <a:avLst/>
              <a:gdLst/>
              <a:ahLst/>
              <a:cxnLst/>
              <a:rect l="l" t="t" r="r" b="b"/>
              <a:pathLst>
                <a:path w="248016" h="257519" extrusionOk="0">
                  <a:moveTo>
                    <a:pt x="34797" y="41482"/>
                  </a:moveTo>
                  <a:cubicBezTo>
                    <a:pt x="-15305" y="89424"/>
                    <a:pt x="-9653" y="162830"/>
                    <a:pt x="41147" y="218393"/>
                  </a:cubicBezTo>
                  <a:cubicBezTo>
                    <a:pt x="91947" y="273955"/>
                    <a:pt x="178624" y="269193"/>
                    <a:pt x="218057" y="211408"/>
                  </a:cubicBezTo>
                  <a:cubicBezTo>
                    <a:pt x="257491" y="153623"/>
                    <a:pt x="260603" y="87011"/>
                    <a:pt x="211707" y="34497"/>
                  </a:cubicBezTo>
                  <a:cubicBezTo>
                    <a:pt x="162813" y="-18017"/>
                    <a:pt x="84962" y="-6460"/>
                    <a:pt x="34797" y="4148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1" name="Google Shape;211;p11"/>
            <p:cNvSpPr/>
            <p:nvPr/>
          </p:nvSpPr>
          <p:spPr>
            <a:xfrm rot="1498374">
              <a:off x="4099383" y="4682386"/>
              <a:ext cx="123962" cy="138116"/>
            </a:xfrm>
            <a:custGeom>
              <a:avLst/>
              <a:gdLst/>
              <a:ahLst/>
              <a:cxnLst/>
              <a:rect l="l" t="t" r="r" b="b"/>
              <a:pathLst>
                <a:path w="10002" h="11144" extrusionOk="0">
                  <a:moveTo>
                    <a:pt x="0" y="11144"/>
                  </a:moveTo>
                  <a:cubicBezTo>
                    <a:pt x="4895" y="10166"/>
                    <a:pt x="10002" y="4991"/>
                    <a:pt x="10002" y="0"/>
                  </a:cubicBezTo>
                </a:path>
              </a:pathLst>
            </a:custGeom>
            <a:noFill/>
            <a:ln w="38100" cap="rnd" cmpd="sng">
              <a:solidFill>
                <a:schemeClr val="lt1"/>
              </a:solidFill>
              <a:prstDash val="solid"/>
              <a:round/>
              <a:headEnd type="none" w="med" len="med"/>
              <a:tailEnd type="none" w="med" len="med"/>
            </a:ln>
          </p:spPr>
        </p:sp>
        <p:sp>
          <p:nvSpPr>
            <p:cNvPr id="212" name="Google Shape;212;p11"/>
            <p:cNvSpPr/>
            <p:nvPr/>
          </p:nvSpPr>
          <p:spPr>
            <a:xfrm rot="2700242">
              <a:off x="579912" y="4640102"/>
              <a:ext cx="251162" cy="279858"/>
            </a:xfrm>
            <a:custGeom>
              <a:avLst/>
              <a:gdLst/>
              <a:ahLst/>
              <a:cxnLst/>
              <a:rect l="l" t="t" r="r" b="b"/>
              <a:pathLst>
                <a:path w="10002" h="11144" extrusionOk="0">
                  <a:moveTo>
                    <a:pt x="0" y="11144"/>
                  </a:moveTo>
                  <a:cubicBezTo>
                    <a:pt x="4895" y="10166"/>
                    <a:pt x="10002" y="4991"/>
                    <a:pt x="10002" y="0"/>
                  </a:cubicBezTo>
                </a:path>
              </a:pathLst>
            </a:custGeom>
            <a:noFill/>
            <a:ln w="38100" cap="rnd" cmpd="sng">
              <a:solidFill>
                <a:schemeClr val="lt1"/>
              </a:solidFill>
              <a:prstDash val="solid"/>
              <a:round/>
              <a:headEnd type="none" w="med" len="med"/>
              <a:tailEnd type="none" w="med" len="med"/>
            </a:ln>
          </p:spPr>
        </p:sp>
        <p:sp>
          <p:nvSpPr>
            <p:cNvPr id="213" name="Google Shape;213;p11"/>
            <p:cNvSpPr/>
            <p:nvPr/>
          </p:nvSpPr>
          <p:spPr>
            <a:xfrm>
              <a:off x="2328621" y="4644669"/>
              <a:ext cx="170700" cy="170700"/>
            </a:xfrm>
            <a:prstGeom prst="pie">
              <a:avLst>
                <a:gd name="adj1" fmla="val 0"/>
                <a:gd name="adj2" fmla="val 1085293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11"/>
            <p:cNvSpPr/>
            <p:nvPr/>
          </p:nvSpPr>
          <p:spPr>
            <a:xfrm>
              <a:off x="6533530" y="4690100"/>
              <a:ext cx="122700" cy="122700"/>
            </a:xfrm>
            <a:prstGeom prst="pie">
              <a:avLst>
                <a:gd name="adj1" fmla="val 0"/>
                <a:gd name="adj2" fmla="val 1085293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11"/>
            <p:cNvSpPr/>
            <p:nvPr/>
          </p:nvSpPr>
          <p:spPr>
            <a:xfrm>
              <a:off x="7620925" y="4750629"/>
              <a:ext cx="75900" cy="105600"/>
            </a:xfrm>
            <a:prstGeom prst="roundRect">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mpletely blank">
  <p:cSld name="CUSTOM">
    <p:spTree>
      <p:nvGrpSpPr>
        <p:cNvPr id="1" name="Shape 216"/>
        <p:cNvGrpSpPr/>
        <p:nvPr/>
      </p:nvGrpSpPr>
      <p:grpSpPr>
        <a:xfrm>
          <a:off x="0" y="0"/>
          <a:ext cx="0" cy="0"/>
          <a:chOff x="0" y="0"/>
          <a:chExt cx="0" cy="0"/>
        </a:xfrm>
      </p:grpSpPr>
      <p:sp>
        <p:nvSpPr>
          <p:cNvPr id="217" name="Google Shape;217;p12"/>
          <p:cNvSpPr txBox="1">
            <a:spLocks noGrp="1"/>
          </p:cNvSpPr>
          <p:nvPr>
            <p:ph type="sldNum" idx="12"/>
          </p:nvPr>
        </p:nvSpPr>
        <p:spPr>
          <a:xfrm>
            <a:off x="8404384" y="199526"/>
            <a:ext cx="548700" cy="393600"/>
          </a:xfrm>
          <a:prstGeom prst="rect">
            <a:avLst/>
          </a:prstGeom>
        </p:spPr>
        <p:txBody>
          <a:bodyPr spcFirstLastPara="1" wrap="square" lIns="0" tIns="0" rIns="0" bIns="0"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blipFill>
          <a:blip r:embed="rId10">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548125" y="593125"/>
            <a:ext cx="6167100" cy="396300"/>
          </a:xfrm>
          <a:prstGeom prst="rect">
            <a:avLst/>
          </a:prstGeom>
          <a:noFill/>
          <a:ln>
            <a:noFill/>
          </a:ln>
        </p:spPr>
        <p:txBody>
          <a:bodyPr spcFirstLastPara="1" wrap="square" lIns="0" tIns="0" rIns="0" bIns="0" anchor="t" anchorCtr="0">
            <a:noAutofit/>
          </a:bodyPr>
          <a:lstStyle>
            <a:lvl1pPr lvl="0" rtl="0">
              <a:lnSpc>
                <a:spcPct val="90000"/>
              </a:lnSpc>
              <a:spcBef>
                <a:spcPts val="0"/>
              </a:spcBef>
              <a:spcAft>
                <a:spcPts val="0"/>
              </a:spcAft>
              <a:buClr>
                <a:schemeClr val="dk1"/>
              </a:buClr>
              <a:buSzPts val="3000"/>
              <a:buFont typeface="Walter Turncoat"/>
              <a:buNone/>
              <a:defRPr sz="3000">
                <a:solidFill>
                  <a:schemeClr val="dk1"/>
                </a:solidFill>
                <a:latin typeface="Walter Turncoat"/>
                <a:ea typeface="Walter Turncoat"/>
                <a:cs typeface="Walter Turncoat"/>
                <a:sym typeface="Walter Turncoat"/>
              </a:defRPr>
            </a:lvl1pPr>
            <a:lvl2pPr lvl="1" rtl="0">
              <a:lnSpc>
                <a:spcPct val="90000"/>
              </a:lnSpc>
              <a:spcBef>
                <a:spcPts val="0"/>
              </a:spcBef>
              <a:spcAft>
                <a:spcPts val="0"/>
              </a:spcAft>
              <a:buClr>
                <a:schemeClr val="dk1"/>
              </a:buClr>
              <a:buSzPts val="3000"/>
              <a:buFont typeface="Walter Turncoat"/>
              <a:buNone/>
              <a:defRPr sz="3000">
                <a:solidFill>
                  <a:schemeClr val="dk1"/>
                </a:solidFill>
                <a:latin typeface="Walter Turncoat"/>
                <a:ea typeface="Walter Turncoat"/>
                <a:cs typeface="Walter Turncoat"/>
                <a:sym typeface="Walter Turncoat"/>
              </a:defRPr>
            </a:lvl2pPr>
            <a:lvl3pPr lvl="2" rtl="0">
              <a:lnSpc>
                <a:spcPct val="90000"/>
              </a:lnSpc>
              <a:spcBef>
                <a:spcPts val="0"/>
              </a:spcBef>
              <a:spcAft>
                <a:spcPts val="0"/>
              </a:spcAft>
              <a:buClr>
                <a:schemeClr val="dk1"/>
              </a:buClr>
              <a:buSzPts val="3000"/>
              <a:buFont typeface="Walter Turncoat"/>
              <a:buNone/>
              <a:defRPr sz="3000">
                <a:solidFill>
                  <a:schemeClr val="dk1"/>
                </a:solidFill>
                <a:latin typeface="Walter Turncoat"/>
                <a:ea typeface="Walter Turncoat"/>
                <a:cs typeface="Walter Turncoat"/>
                <a:sym typeface="Walter Turncoat"/>
              </a:defRPr>
            </a:lvl3pPr>
            <a:lvl4pPr lvl="3" rtl="0">
              <a:lnSpc>
                <a:spcPct val="90000"/>
              </a:lnSpc>
              <a:spcBef>
                <a:spcPts val="0"/>
              </a:spcBef>
              <a:spcAft>
                <a:spcPts val="0"/>
              </a:spcAft>
              <a:buClr>
                <a:schemeClr val="dk1"/>
              </a:buClr>
              <a:buSzPts val="3000"/>
              <a:buFont typeface="Walter Turncoat"/>
              <a:buNone/>
              <a:defRPr sz="3000">
                <a:solidFill>
                  <a:schemeClr val="dk1"/>
                </a:solidFill>
                <a:latin typeface="Walter Turncoat"/>
                <a:ea typeface="Walter Turncoat"/>
                <a:cs typeface="Walter Turncoat"/>
                <a:sym typeface="Walter Turncoat"/>
              </a:defRPr>
            </a:lvl4pPr>
            <a:lvl5pPr lvl="4" rtl="0">
              <a:lnSpc>
                <a:spcPct val="90000"/>
              </a:lnSpc>
              <a:spcBef>
                <a:spcPts val="0"/>
              </a:spcBef>
              <a:spcAft>
                <a:spcPts val="0"/>
              </a:spcAft>
              <a:buClr>
                <a:schemeClr val="dk1"/>
              </a:buClr>
              <a:buSzPts val="3000"/>
              <a:buFont typeface="Walter Turncoat"/>
              <a:buNone/>
              <a:defRPr sz="3000">
                <a:solidFill>
                  <a:schemeClr val="dk1"/>
                </a:solidFill>
                <a:latin typeface="Walter Turncoat"/>
                <a:ea typeface="Walter Turncoat"/>
                <a:cs typeface="Walter Turncoat"/>
                <a:sym typeface="Walter Turncoat"/>
              </a:defRPr>
            </a:lvl5pPr>
            <a:lvl6pPr lvl="5" rtl="0">
              <a:lnSpc>
                <a:spcPct val="90000"/>
              </a:lnSpc>
              <a:spcBef>
                <a:spcPts val="0"/>
              </a:spcBef>
              <a:spcAft>
                <a:spcPts val="0"/>
              </a:spcAft>
              <a:buClr>
                <a:schemeClr val="dk1"/>
              </a:buClr>
              <a:buSzPts val="3000"/>
              <a:buFont typeface="Walter Turncoat"/>
              <a:buNone/>
              <a:defRPr sz="3000">
                <a:solidFill>
                  <a:schemeClr val="dk1"/>
                </a:solidFill>
                <a:latin typeface="Walter Turncoat"/>
                <a:ea typeface="Walter Turncoat"/>
                <a:cs typeface="Walter Turncoat"/>
                <a:sym typeface="Walter Turncoat"/>
              </a:defRPr>
            </a:lvl6pPr>
            <a:lvl7pPr lvl="6" rtl="0">
              <a:lnSpc>
                <a:spcPct val="90000"/>
              </a:lnSpc>
              <a:spcBef>
                <a:spcPts val="0"/>
              </a:spcBef>
              <a:spcAft>
                <a:spcPts val="0"/>
              </a:spcAft>
              <a:buClr>
                <a:schemeClr val="dk1"/>
              </a:buClr>
              <a:buSzPts val="3000"/>
              <a:buFont typeface="Walter Turncoat"/>
              <a:buNone/>
              <a:defRPr sz="3000">
                <a:solidFill>
                  <a:schemeClr val="dk1"/>
                </a:solidFill>
                <a:latin typeface="Walter Turncoat"/>
                <a:ea typeface="Walter Turncoat"/>
                <a:cs typeface="Walter Turncoat"/>
                <a:sym typeface="Walter Turncoat"/>
              </a:defRPr>
            </a:lvl7pPr>
            <a:lvl8pPr lvl="7" rtl="0">
              <a:lnSpc>
                <a:spcPct val="90000"/>
              </a:lnSpc>
              <a:spcBef>
                <a:spcPts val="0"/>
              </a:spcBef>
              <a:spcAft>
                <a:spcPts val="0"/>
              </a:spcAft>
              <a:buClr>
                <a:schemeClr val="dk1"/>
              </a:buClr>
              <a:buSzPts val="3000"/>
              <a:buFont typeface="Walter Turncoat"/>
              <a:buNone/>
              <a:defRPr sz="3000">
                <a:solidFill>
                  <a:schemeClr val="dk1"/>
                </a:solidFill>
                <a:latin typeface="Walter Turncoat"/>
                <a:ea typeface="Walter Turncoat"/>
                <a:cs typeface="Walter Turncoat"/>
                <a:sym typeface="Walter Turncoat"/>
              </a:defRPr>
            </a:lvl8pPr>
            <a:lvl9pPr lvl="8" rtl="0">
              <a:lnSpc>
                <a:spcPct val="90000"/>
              </a:lnSpc>
              <a:spcBef>
                <a:spcPts val="0"/>
              </a:spcBef>
              <a:spcAft>
                <a:spcPts val="0"/>
              </a:spcAft>
              <a:buClr>
                <a:schemeClr val="dk1"/>
              </a:buClr>
              <a:buSzPts val="3000"/>
              <a:buFont typeface="Walter Turncoat"/>
              <a:buNone/>
              <a:defRPr sz="3000">
                <a:solidFill>
                  <a:schemeClr val="dk1"/>
                </a:solidFill>
                <a:latin typeface="Walter Turncoat"/>
                <a:ea typeface="Walter Turncoat"/>
                <a:cs typeface="Walter Turncoat"/>
                <a:sym typeface="Walter Turncoat"/>
              </a:defRPr>
            </a:lvl9pPr>
          </a:lstStyle>
          <a:p>
            <a:endParaRPr/>
          </a:p>
        </p:txBody>
      </p:sp>
      <p:sp>
        <p:nvSpPr>
          <p:cNvPr id="7" name="Google Shape;7;p1"/>
          <p:cNvSpPr txBox="1">
            <a:spLocks noGrp="1"/>
          </p:cNvSpPr>
          <p:nvPr>
            <p:ph type="body" idx="1"/>
          </p:nvPr>
        </p:nvSpPr>
        <p:spPr>
          <a:xfrm>
            <a:off x="548125" y="1271600"/>
            <a:ext cx="6167100" cy="3297900"/>
          </a:xfrm>
          <a:prstGeom prst="rect">
            <a:avLst/>
          </a:prstGeom>
          <a:noFill/>
          <a:ln>
            <a:noFill/>
          </a:ln>
        </p:spPr>
        <p:txBody>
          <a:bodyPr spcFirstLastPara="1" wrap="square" lIns="0" tIns="0" rIns="0" bIns="0" anchor="t" anchorCtr="0">
            <a:noAutofit/>
          </a:bodyPr>
          <a:lstStyle>
            <a:lvl1pPr marL="457200" lvl="0" indent="-355600" rtl="0">
              <a:lnSpc>
                <a:spcPct val="115000"/>
              </a:lnSpc>
              <a:spcBef>
                <a:spcPts val="0"/>
              </a:spcBef>
              <a:spcAft>
                <a:spcPts val="0"/>
              </a:spcAft>
              <a:buClr>
                <a:schemeClr val="accent1"/>
              </a:buClr>
              <a:buSzPts val="2000"/>
              <a:buFont typeface="Nunito"/>
              <a:buChar char="➜"/>
              <a:defRPr sz="2400">
                <a:solidFill>
                  <a:schemeClr val="dk2"/>
                </a:solidFill>
                <a:latin typeface="Nunito"/>
                <a:ea typeface="Nunito"/>
                <a:cs typeface="Nunito"/>
                <a:sym typeface="Nunito"/>
              </a:defRPr>
            </a:lvl1pPr>
            <a:lvl2pPr marL="914400" lvl="1" indent="-381000" rtl="0">
              <a:lnSpc>
                <a:spcPct val="115000"/>
              </a:lnSpc>
              <a:spcBef>
                <a:spcPts val="800"/>
              </a:spcBef>
              <a:spcAft>
                <a:spcPts val="0"/>
              </a:spcAft>
              <a:buClr>
                <a:schemeClr val="accent1"/>
              </a:buClr>
              <a:buSzPts val="2400"/>
              <a:buFont typeface="Nunito"/>
              <a:buChar char="-"/>
              <a:defRPr sz="2400">
                <a:solidFill>
                  <a:schemeClr val="dk2"/>
                </a:solidFill>
                <a:latin typeface="Nunito"/>
                <a:ea typeface="Nunito"/>
                <a:cs typeface="Nunito"/>
                <a:sym typeface="Nunito"/>
              </a:defRPr>
            </a:lvl2pPr>
            <a:lvl3pPr marL="1371600" lvl="2" indent="-381000" rtl="0">
              <a:lnSpc>
                <a:spcPct val="115000"/>
              </a:lnSpc>
              <a:spcBef>
                <a:spcPts val="800"/>
              </a:spcBef>
              <a:spcAft>
                <a:spcPts val="0"/>
              </a:spcAft>
              <a:buClr>
                <a:schemeClr val="accent1"/>
              </a:buClr>
              <a:buSzPts val="2400"/>
              <a:buFont typeface="Nunito"/>
              <a:buChar char="-"/>
              <a:defRPr sz="2400">
                <a:solidFill>
                  <a:schemeClr val="dk2"/>
                </a:solidFill>
                <a:latin typeface="Nunito"/>
                <a:ea typeface="Nunito"/>
                <a:cs typeface="Nunito"/>
                <a:sym typeface="Nunito"/>
              </a:defRPr>
            </a:lvl3pPr>
            <a:lvl4pPr marL="1828800" lvl="3" indent="-381000" rtl="0">
              <a:lnSpc>
                <a:spcPct val="115000"/>
              </a:lnSpc>
              <a:spcBef>
                <a:spcPts val="800"/>
              </a:spcBef>
              <a:spcAft>
                <a:spcPts val="0"/>
              </a:spcAft>
              <a:buClr>
                <a:schemeClr val="dk2"/>
              </a:buClr>
              <a:buSzPts val="2400"/>
              <a:buFont typeface="Nunito"/>
              <a:buChar char="-"/>
              <a:defRPr sz="2400">
                <a:solidFill>
                  <a:schemeClr val="dk2"/>
                </a:solidFill>
                <a:latin typeface="Nunito"/>
                <a:ea typeface="Nunito"/>
                <a:cs typeface="Nunito"/>
                <a:sym typeface="Nunito"/>
              </a:defRPr>
            </a:lvl4pPr>
            <a:lvl5pPr marL="2286000" lvl="4" indent="-381000" rtl="0">
              <a:lnSpc>
                <a:spcPct val="115000"/>
              </a:lnSpc>
              <a:spcBef>
                <a:spcPts val="800"/>
              </a:spcBef>
              <a:spcAft>
                <a:spcPts val="0"/>
              </a:spcAft>
              <a:buClr>
                <a:schemeClr val="dk2"/>
              </a:buClr>
              <a:buSzPts val="2400"/>
              <a:buFont typeface="Nunito"/>
              <a:buChar char="-"/>
              <a:defRPr sz="2400">
                <a:solidFill>
                  <a:schemeClr val="dk2"/>
                </a:solidFill>
                <a:latin typeface="Nunito"/>
                <a:ea typeface="Nunito"/>
                <a:cs typeface="Nunito"/>
                <a:sym typeface="Nunito"/>
              </a:defRPr>
            </a:lvl5pPr>
            <a:lvl6pPr marL="2743200" lvl="5" indent="-381000" rtl="0">
              <a:lnSpc>
                <a:spcPct val="115000"/>
              </a:lnSpc>
              <a:spcBef>
                <a:spcPts val="800"/>
              </a:spcBef>
              <a:spcAft>
                <a:spcPts val="0"/>
              </a:spcAft>
              <a:buClr>
                <a:schemeClr val="dk2"/>
              </a:buClr>
              <a:buSzPts val="2400"/>
              <a:buFont typeface="Nunito"/>
              <a:buChar char="-"/>
              <a:defRPr sz="2400">
                <a:solidFill>
                  <a:schemeClr val="dk2"/>
                </a:solidFill>
                <a:latin typeface="Nunito"/>
                <a:ea typeface="Nunito"/>
                <a:cs typeface="Nunito"/>
                <a:sym typeface="Nunito"/>
              </a:defRPr>
            </a:lvl6pPr>
            <a:lvl7pPr marL="3200400" lvl="6" indent="-381000" rtl="0">
              <a:lnSpc>
                <a:spcPct val="115000"/>
              </a:lnSpc>
              <a:spcBef>
                <a:spcPts val="800"/>
              </a:spcBef>
              <a:spcAft>
                <a:spcPts val="0"/>
              </a:spcAft>
              <a:buClr>
                <a:schemeClr val="dk2"/>
              </a:buClr>
              <a:buSzPts val="2400"/>
              <a:buFont typeface="Nunito"/>
              <a:buChar char="●"/>
              <a:defRPr sz="2400">
                <a:solidFill>
                  <a:schemeClr val="dk2"/>
                </a:solidFill>
                <a:latin typeface="Nunito"/>
                <a:ea typeface="Nunito"/>
                <a:cs typeface="Nunito"/>
                <a:sym typeface="Nunito"/>
              </a:defRPr>
            </a:lvl7pPr>
            <a:lvl8pPr marL="3657600" lvl="7" indent="-381000" rtl="0">
              <a:lnSpc>
                <a:spcPct val="115000"/>
              </a:lnSpc>
              <a:spcBef>
                <a:spcPts val="800"/>
              </a:spcBef>
              <a:spcAft>
                <a:spcPts val="0"/>
              </a:spcAft>
              <a:buClr>
                <a:schemeClr val="dk2"/>
              </a:buClr>
              <a:buSzPts val="2400"/>
              <a:buFont typeface="Nunito"/>
              <a:buChar char="○"/>
              <a:defRPr sz="2400">
                <a:solidFill>
                  <a:schemeClr val="dk2"/>
                </a:solidFill>
                <a:latin typeface="Nunito"/>
                <a:ea typeface="Nunito"/>
                <a:cs typeface="Nunito"/>
                <a:sym typeface="Nunito"/>
              </a:defRPr>
            </a:lvl8pPr>
            <a:lvl9pPr marL="4114800" lvl="8" indent="-381000" rtl="0">
              <a:lnSpc>
                <a:spcPct val="115000"/>
              </a:lnSpc>
              <a:spcBef>
                <a:spcPts val="800"/>
              </a:spcBef>
              <a:spcAft>
                <a:spcPts val="800"/>
              </a:spcAft>
              <a:buClr>
                <a:schemeClr val="dk2"/>
              </a:buClr>
              <a:buSzPts val="2400"/>
              <a:buFont typeface="Nunito"/>
              <a:buChar char="■"/>
              <a:defRPr sz="2400">
                <a:solidFill>
                  <a:schemeClr val="dk2"/>
                </a:solidFill>
                <a:latin typeface="Nunito"/>
                <a:ea typeface="Nunito"/>
                <a:cs typeface="Nunito"/>
                <a:sym typeface="Nunito"/>
              </a:defRPr>
            </a:lvl9pPr>
          </a:lstStyle>
          <a:p>
            <a:endParaRPr/>
          </a:p>
        </p:txBody>
      </p:sp>
      <p:sp>
        <p:nvSpPr>
          <p:cNvPr id="8" name="Google Shape;8;p1"/>
          <p:cNvSpPr txBox="1">
            <a:spLocks noGrp="1"/>
          </p:cNvSpPr>
          <p:nvPr>
            <p:ph type="sldNum" idx="12"/>
          </p:nvPr>
        </p:nvSpPr>
        <p:spPr>
          <a:xfrm>
            <a:off x="8404384" y="199526"/>
            <a:ext cx="548700" cy="393600"/>
          </a:xfrm>
          <a:prstGeom prst="rect">
            <a:avLst/>
          </a:prstGeom>
          <a:noFill/>
          <a:ln>
            <a:noFill/>
          </a:ln>
        </p:spPr>
        <p:txBody>
          <a:bodyPr spcFirstLastPara="1" wrap="square" lIns="0" tIns="0" rIns="0" bIns="0" anchor="t" anchorCtr="0">
            <a:noAutofit/>
          </a:bodyPr>
          <a:lstStyle>
            <a:lvl1pPr lvl="0" algn="r" rtl="0">
              <a:buNone/>
              <a:defRPr sz="1300">
                <a:solidFill>
                  <a:schemeClr val="lt2"/>
                </a:solidFill>
                <a:latin typeface="Walter Turncoat"/>
                <a:ea typeface="Walter Turncoat"/>
                <a:cs typeface="Walter Turncoat"/>
                <a:sym typeface="Walter Turncoat"/>
              </a:defRPr>
            </a:lvl1pPr>
            <a:lvl2pPr lvl="1" algn="r" rtl="0">
              <a:buNone/>
              <a:defRPr sz="1300">
                <a:solidFill>
                  <a:schemeClr val="lt2"/>
                </a:solidFill>
                <a:latin typeface="Walter Turncoat"/>
                <a:ea typeface="Walter Turncoat"/>
                <a:cs typeface="Walter Turncoat"/>
                <a:sym typeface="Walter Turncoat"/>
              </a:defRPr>
            </a:lvl2pPr>
            <a:lvl3pPr lvl="2" algn="r" rtl="0">
              <a:buNone/>
              <a:defRPr sz="1300">
                <a:solidFill>
                  <a:schemeClr val="lt2"/>
                </a:solidFill>
                <a:latin typeface="Walter Turncoat"/>
                <a:ea typeface="Walter Turncoat"/>
                <a:cs typeface="Walter Turncoat"/>
                <a:sym typeface="Walter Turncoat"/>
              </a:defRPr>
            </a:lvl3pPr>
            <a:lvl4pPr lvl="3" algn="r" rtl="0">
              <a:buNone/>
              <a:defRPr sz="1300">
                <a:solidFill>
                  <a:schemeClr val="lt2"/>
                </a:solidFill>
                <a:latin typeface="Walter Turncoat"/>
                <a:ea typeface="Walter Turncoat"/>
                <a:cs typeface="Walter Turncoat"/>
                <a:sym typeface="Walter Turncoat"/>
              </a:defRPr>
            </a:lvl4pPr>
            <a:lvl5pPr lvl="4" algn="r" rtl="0">
              <a:buNone/>
              <a:defRPr sz="1300">
                <a:solidFill>
                  <a:schemeClr val="lt2"/>
                </a:solidFill>
                <a:latin typeface="Walter Turncoat"/>
                <a:ea typeface="Walter Turncoat"/>
                <a:cs typeface="Walter Turncoat"/>
                <a:sym typeface="Walter Turncoat"/>
              </a:defRPr>
            </a:lvl5pPr>
            <a:lvl6pPr lvl="5" algn="r" rtl="0">
              <a:buNone/>
              <a:defRPr sz="1300">
                <a:solidFill>
                  <a:schemeClr val="lt2"/>
                </a:solidFill>
                <a:latin typeface="Walter Turncoat"/>
                <a:ea typeface="Walter Turncoat"/>
                <a:cs typeface="Walter Turncoat"/>
                <a:sym typeface="Walter Turncoat"/>
              </a:defRPr>
            </a:lvl6pPr>
            <a:lvl7pPr lvl="6" algn="r" rtl="0">
              <a:buNone/>
              <a:defRPr sz="1300">
                <a:solidFill>
                  <a:schemeClr val="lt2"/>
                </a:solidFill>
                <a:latin typeface="Walter Turncoat"/>
                <a:ea typeface="Walter Turncoat"/>
                <a:cs typeface="Walter Turncoat"/>
                <a:sym typeface="Walter Turncoat"/>
              </a:defRPr>
            </a:lvl7pPr>
            <a:lvl8pPr lvl="7" algn="r" rtl="0">
              <a:buNone/>
              <a:defRPr sz="1300">
                <a:solidFill>
                  <a:schemeClr val="lt2"/>
                </a:solidFill>
                <a:latin typeface="Walter Turncoat"/>
                <a:ea typeface="Walter Turncoat"/>
                <a:cs typeface="Walter Turncoat"/>
                <a:sym typeface="Walter Turncoat"/>
              </a:defRPr>
            </a:lvl8pPr>
            <a:lvl9pPr lvl="8" algn="r" rtl="0">
              <a:buNone/>
              <a:defRPr sz="1300">
                <a:solidFill>
                  <a:schemeClr val="lt2"/>
                </a:solidFill>
                <a:latin typeface="Walter Turncoat"/>
                <a:ea typeface="Walter Turncoat"/>
                <a:cs typeface="Walter Turncoat"/>
                <a:sym typeface="Walter Turncoat"/>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7" r:id="rId7"/>
    <p:sldLayoutId id="2147483658" r:id="rId8"/>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free-powerpoint-templates-design.com/free-powerpoint-templates-design"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13"/>
          <p:cNvSpPr txBox="1">
            <a:spLocks noGrp="1"/>
          </p:cNvSpPr>
          <p:nvPr>
            <p:ph type="ctrTitle"/>
          </p:nvPr>
        </p:nvSpPr>
        <p:spPr>
          <a:xfrm>
            <a:off x="2323325" y="793100"/>
            <a:ext cx="4497300" cy="3557400"/>
          </a:xfrm>
          <a:prstGeom prst="rect">
            <a:avLst/>
          </a:prstGeom>
        </p:spPr>
        <p:txBody>
          <a:bodyPr spcFirstLastPara="1" wrap="square" lIns="0" tIns="0" rIns="0" bIns="0" anchor="ctr" anchorCtr="0">
            <a:noAutofit/>
          </a:bodyPr>
          <a:lstStyle/>
          <a:p>
            <a:pPr lvl="0"/>
            <a:r>
              <a:rPr lang="en-US" sz="2000" dirty="0"/>
              <a:t>9</a:t>
            </a:r>
            <a:r>
              <a:rPr lang="el-GR" sz="2000" dirty="0" smtClean="0"/>
              <a:t>. Επιχειρησιακό </a:t>
            </a:r>
            <a:r>
              <a:rPr lang="el-GR" sz="2000" dirty="0"/>
              <a:t>μοντέλο </a:t>
            </a:r>
            <a:r>
              <a:rPr lang="el-GR" sz="2000" dirty="0" smtClean="0"/>
              <a:t>αντιμετώπισης </a:t>
            </a:r>
            <a:r>
              <a:rPr lang="el-GR" sz="2000" dirty="0"/>
              <a:t>κρίσης</a:t>
            </a:r>
            <a:endParaRPr sz="2000" dirty="0"/>
          </a:p>
        </p:txBody>
      </p:sp>
      <p:sp>
        <p:nvSpPr>
          <p:cNvPr id="3" name="Subtitle 2"/>
          <p:cNvSpPr txBox="1">
            <a:spLocks/>
          </p:cNvSpPr>
          <p:nvPr/>
        </p:nvSpPr>
        <p:spPr>
          <a:xfrm>
            <a:off x="3154325" y="480100"/>
            <a:ext cx="3157873" cy="880867"/>
          </a:xfrm>
          <a:prstGeom prst="rect">
            <a:avLst/>
          </a:prstGeom>
          <a:solidFill>
            <a:schemeClr val="accent1">
              <a:lumMod val="40000"/>
              <a:lumOff val="60000"/>
            </a:schemeClr>
          </a:solidFill>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l-GR" sz="1200" dirty="0" smtClean="0">
                <a:solidFill>
                  <a:srgbClr val="C00000"/>
                </a:solidFill>
              </a:rPr>
              <a:t>ΤΜΗΜΑ ΔΙΟΙΚΗΣΗΣ ΤΟΥΡΙΣΜΟΥ</a:t>
            </a:r>
          </a:p>
          <a:p>
            <a:pPr algn="ctr"/>
            <a:r>
              <a:rPr lang="el-GR" sz="1200" dirty="0" smtClean="0">
                <a:solidFill>
                  <a:srgbClr val="C00000"/>
                </a:solidFill>
              </a:rPr>
              <a:t>ΠΑΝΕΠΙΣΤΗΜΙΟ ΠΑΤΡΩΝ </a:t>
            </a:r>
          </a:p>
          <a:p>
            <a:pPr algn="ctr"/>
            <a:r>
              <a:rPr lang="el-GR" sz="1200" b="1" dirty="0" smtClean="0">
                <a:solidFill>
                  <a:srgbClr val="C00000"/>
                </a:solidFill>
              </a:rPr>
              <a:t>4604-Διαχείριση </a:t>
            </a:r>
            <a:r>
              <a:rPr lang="el-GR" sz="1200" b="1" dirty="0">
                <a:solidFill>
                  <a:srgbClr val="C00000"/>
                </a:solidFill>
              </a:rPr>
              <a:t>κρίσεων στην Ξενοδοχειακή </a:t>
            </a:r>
            <a:r>
              <a:rPr lang="el-GR" sz="1200" b="1" dirty="0" smtClean="0">
                <a:solidFill>
                  <a:srgbClr val="C00000"/>
                </a:solidFill>
              </a:rPr>
              <a:t>&amp; Τουριστική  </a:t>
            </a:r>
            <a:r>
              <a:rPr lang="el-GR" sz="1200" b="1" dirty="0">
                <a:solidFill>
                  <a:srgbClr val="C00000"/>
                </a:solidFill>
              </a:rPr>
              <a:t>Βιομηχανία</a:t>
            </a:r>
            <a:endParaRPr lang="en-US" sz="1200" b="1" dirty="0"/>
          </a:p>
        </p:txBody>
      </p:sp>
      <p:sp>
        <p:nvSpPr>
          <p:cNvPr id="4" name="TextBox 3">
            <a:hlinkClick r:id="rId3"/>
          </p:cNvPr>
          <p:cNvSpPr txBox="1"/>
          <p:nvPr/>
        </p:nvSpPr>
        <p:spPr>
          <a:xfrm>
            <a:off x="4355999" y="4161600"/>
            <a:ext cx="2814143" cy="523220"/>
          </a:xfrm>
          <a:prstGeom prst="rect">
            <a:avLst/>
          </a:prstGeom>
          <a:noFill/>
        </p:spPr>
        <p:txBody>
          <a:bodyPr wrap="square" rtlCol="0">
            <a:spAutoFit/>
          </a:bodyPr>
          <a:lstStyle/>
          <a:p>
            <a:pPr algn="r"/>
            <a:r>
              <a:rPr lang="el-GR" altLang="ko-KR" dirty="0">
                <a:solidFill>
                  <a:srgbClr val="FFC000"/>
                </a:solidFill>
                <a:latin typeface="Arial" pitchFamily="34" charset="0"/>
                <a:cs typeface="Arial" pitchFamily="34" charset="0"/>
              </a:rPr>
              <a:t>Δρ. Άννα Κουρτεσοπούλου</a:t>
            </a:r>
          </a:p>
          <a:p>
            <a:pPr algn="r"/>
            <a:r>
              <a:rPr lang="el-GR" altLang="ko-KR" dirty="0" smtClean="0">
                <a:solidFill>
                  <a:srgbClr val="FFC000"/>
                </a:solidFill>
                <a:latin typeface="Arial" pitchFamily="34" charset="0"/>
                <a:cs typeface="Arial" pitchFamily="34" charset="0"/>
              </a:rPr>
              <a:t>Εαρινό </a:t>
            </a:r>
            <a:r>
              <a:rPr lang="el-GR" altLang="ko-KR" dirty="0">
                <a:solidFill>
                  <a:srgbClr val="FFC000"/>
                </a:solidFill>
                <a:latin typeface="Arial" pitchFamily="34" charset="0"/>
                <a:cs typeface="Arial" pitchFamily="34" charset="0"/>
              </a:rPr>
              <a:t>εξάμηνο 2020-21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κειμένου 1"/>
          <p:cNvSpPr>
            <a:spLocks noGrp="1"/>
          </p:cNvSpPr>
          <p:nvPr>
            <p:ph type="body" idx="1"/>
          </p:nvPr>
        </p:nvSpPr>
        <p:spPr/>
        <p:txBody>
          <a:bodyPr/>
          <a:lstStyle/>
          <a:p>
            <a:r>
              <a:rPr lang="el-GR" dirty="0" smtClean="0"/>
              <a:t>Να έχουν συχνή επαφή</a:t>
            </a:r>
          </a:p>
          <a:p>
            <a:r>
              <a:rPr lang="el-GR" dirty="0" smtClean="0"/>
              <a:t>Να δουλεύουν κοντά ο ένας στον άλλον</a:t>
            </a:r>
          </a:p>
          <a:p>
            <a:r>
              <a:rPr lang="el-GR" dirty="0" smtClean="0"/>
              <a:t>Να έχουν καλές σχέσεις μεταξύ τους </a:t>
            </a:r>
            <a:endParaRPr lang="el-GR" dirty="0"/>
          </a:p>
        </p:txBody>
      </p:sp>
      <p:sp>
        <p:nvSpPr>
          <p:cNvPr id="3" name="Θέση αριθμού διαφάνειας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10</a:t>
            </a:fld>
            <a:endParaRPr lang="en"/>
          </a:p>
        </p:txBody>
      </p:sp>
      <p:sp>
        <p:nvSpPr>
          <p:cNvPr id="4" name="TextBox 3"/>
          <p:cNvSpPr txBox="1"/>
          <p:nvPr/>
        </p:nvSpPr>
        <p:spPr>
          <a:xfrm>
            <a:off x="6245942" y="431180"/>
            <a:ext cx="2340498" cy="707886"/>
          </a:xfrm>
          <a:prstGeom prst="rect">
            <a:avLst/>
          </a:prstGeom>
          <a:noFill/>
        </p:spPr>
        <p:txBody>
          <a:bodyPr wrap="square" rtlCol="0">
            <a:spAutoFit/>
          </a:bodyPr>
          <a:lstStyle/>
          <a:p>
            <a:pPr lvl="0" algn="ctr">
              <a:spcAft>
                <a:spcPts val="800"/>
              </a:spcAft>
            </a:pPr>
            <a:r>
              <a:rPr lang="el-GR" sz="2000" dirty="0" smtClean="0">
                <a:solidFill>
                  <a:schemeClr val="accent5"/>
                </a:solidFill>
              </a:rPr>
              <a:t>Τα μέλη της ομάδας πρέπει </a:t>
            </a:r>
            <a:endParaRPr lang="el-GR" sz="2000" dirty="0"/>
          </a:p>
        </p:txBody>
      </p:sp>
    </p:spTree>
    <p:extLst>
      <p:ext uri="{BB962C8B-B14F-4D97-AF65-F5344CB8AC3E}">
        <p14:creationId xmlns:p14="http://schemas.microsoft.com/office/powerpoint/2010/main" val="39251433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16"/>
          <p:cNvSpPr txBox="1">
            <a:spLocks noGrp="1"/>
          </p:cNvSpPr>
          <p:nvPr>
            <p:ph type="title"/>
          </p:nvPr>
        </p:nvSpPr>
        <p:spPr>
          <a:xfrm>
            <a:off x="548125" y="379852"/>
            <a:ext cx="8404959" cy="3963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l-GR" sz="2000" dirty="0" smtClean="0">
                <a:solidFill>
                  <a:srgbClr val="FFC000"/>
                </a:solidFill>
              </a:rPr>
              <a:t>Τι να περιλαμβάνει μια ομάδα διαχείρισης κρίσης </a:t>
            </a:r>
            <a:endParaRPr sz="2000" dirty="0">
              <a:solidFill>
                <a:srgbClr val="FFC000"/>
              </a:solidFill>
            </a:endParaRPr>
          </a:p>
        </p:txBody>
      </p:sp>
      <p:sp>
        <p:nvSpPr>
          <p:cNvPr id="244" name="Google Shape;244;p16"/>
          <p:cNvSpPr txBox="1">
            <a:spLocks noGrp="1"/>
          </p:cNvSpPr>
          <p:nvPr>
            <p:ph type="body" idx="1"/>
          </p:nvPr>
        </p:nvSpPr>
        <p:spPr>
          <a:xfrm>
            <a:off x="548125" y="776152"/>
            <a:ext cx="6167100" cy="3297900"/>
          </a:xfrm>
          <a:prstGeom prst="rect">
            <a:avLst/>
          </a:prstGeom>
        </p:spPr>
        <p:txBody>
          <a:bodyPr spcFirstLastPara="1" wrap="square" lIns="0" tIns="0" rIns="0" bIns="0" anchor="t" anchorCtr="0">
            <a:noAutofit/>
          </a:bodyPr>
          <a:lstStyle/>
          <a:p>
            <a:pPr marL="457200" lvl="0" indent="-355600" algn="l" rtl="0">
              <a:spcBef>
                <a:spcPts val="0"/>
              </a:spcBef>
              <a:spcAft>
                <a:spcPts val="0"/>
              </a:spcAft>
              <a:buClr>
                <a:schemeClr val="accent4"/>
              </a:buClr>
              <a:buSzPts val="2000"/>
              <a:buChar char="➜"/>
            </a:pPr>
            <a:r>
              <a:rPr lang="el-GR" sz="1800" dirty="0" smtClean="0"/>
              <a:t>Το πιο δημιουργικό ανώτερο στέλεχος της εταιρίας (με αντοχή στην πίεση)</a:t>
            </a:r>
          </a:p>
          <a:p>
            <a:pPr marL="457200" lvl="0" indent="-355600" algn="l" rtl="0">
              <a:spcBef>
                <a:spcPts val="0"/>
              </a:spcBef>
              <a:spcAft>
                <a:spcPts val="0"/>
              </a:spcAft>
              <a:buClr>
                <a:schemeClr val="accent4"/>
              </a:buClr>
              <a:buSzPts val="2000"/>
              <a:buChar char="➜"/>
            </a:pPr>
            <a:r>
              <a:rPr lang="el-GR" sz="1800" dirty="0" smtClean="0"/>
              <a:t>Ένα άτομο με ευρεία και ουσιαστική γνώση για τον οργανισμό και τις λειτουργίες του</a:t>
            </a:r>
          </a:p>
          <a:p>
            <a:pPr marL="457200" lvl="0" indent="-355600" algn="l" rtl="0">
              <a:spcBef>
                <a:spcPts val="0"/>
              </a:spcBef>
              <a:spcAft>
                <a:spcPts val="0"/>
              </a:spcAft>
              <a:buClr>
                <a:schemeClr val="accent4"/>
              </a:buClr>
              <a:buSzPts val="2000"/>
              <a:buChar char="➜"/>
            </a:pPr>
            <a:r>
              <a:rPr lang="el-GR" sz="1800" dirty="0" smtClean="0"/>
              <a:t>Το πιο ανώτερο στέλεχος που είναι διαθέσιμο και το οποίο χειρίζεται επιδέξια την εξουσία</a:t>
            </a:r>
          </a:p>
          <a:p>
            <a:pPr marL="457200" lvl="0" indent="-355600" algn="l" rtl="0">
              <a:spcBef>
                <a:spcPts val="0"/>
              </a:spcBef>
              <a:spcAft>
                <a:spcPts val="0"/>
              </a:spcAft>
              <a:buClr>
                <a:schemeClr val="accent4"/>
              </a:buClr>
              <a:buSzPts val="2000"/>
              <a:buChar char="➜"/>
            </a:pPr>
            <a:r>
              <a:rPr lang="el-GR" sz="1800" dirty="0" smtClean="0"/>
              <a:t>Ένα άτομο εκτός οργανισμού και το οποίο είναι γνώστης του είδους των εργασιών που αναλαμβάνει </a:t>
            </a:r>
          </a:p>
          <a:p>
            <a:pPr marL="101600" lvl="0" indent="0" algn="l" rtl="0">
              <a:spcBef>
                <a:spcPts val="0"/>
              </a:spcBef>
              <a:spcAft>
                <a:spcPts val="0"/>
              </a:spcAft>
              <a:buClr>
                <a:schemeClr val="accent4"/>
              </a:buClr>
              <a:buSzPts val="2000"/>
              <a:buNone/>
            </a:pPr>
            <a:r>
              <a:rPr lang="el-GR" sz="1800" u="sng" dirty="0">
                <a:solidFill>
                  <a:schemeClr val="accent2"/>
                </a:solidFill>
              </a:rPr>
              <a:t>ή</a:t>
            </a:r>
            <a:r>
              <a:rPr lang="el-GR" sz="1800" u="sng" dirty="0" smtClean="0">
                <a:solidFill>
                  <a:schemeClr val="accent2"/>
                </a:solidFill>
              </a:rPr>
              <a:t> διάφορες ειδικότητες: </a:t>
            </a:r>
            <a:r>
              <a:rPr lang="el-GR" sz="1800" dirty="0">
                <a:solidFill>
                  <a:schemeClr val="tx1"/>
                </a:solidFill>
              </a:rPr>
              <a:t>δικηγόρος, συντονιστής δημόσιων σχέσεων, ειδικός σε τεχνικά θέματα, προϊστάμενος </a:t>
            </a:r>
            <a:r>
              <a:rPr lang="el-GR" sz="1800" dirty="0" smtClean="0">
                <a:solidFill>
                  <a:schemeClr val="tx1"/>
                </a:solidFill>
              </a:rPr>
              <a:t>οικονομικών, διευθυντής τηλεπικοινωνιών, ειδικός στις δημόσιες υποθέσεις Γενικός διευθυντής ή αντιπρόσωπος του </a:t>
            </a:r>
          </a:p>
          <a:p>
            <a:pPr marL="457200" lvl="0" indent="-355600" algn="l" rtl="0">
              <a:spcBef>
                <a:spcPts val="0"/>
              </a:spcBef>
              <a:spcAft>
                <a:spcPts val="0"/>
              </a:spcAft>
              <a:buClr>
                <a:schemeClr val="accent4"/>
              </a:buClr>
              <a:buSzPts val="2000"/>
              <a:buChar char="➜"/>
            </a:pPr>
            <a:endParaRPr lang="el-GR" sz="1800" dirty="0" smtClean="0"/>
          </a:p>
          <a:p>
            <a:pPr marL="457200" lvl="0" indent="-355600" algn="l" rtl="0">
              <a:spcBef>
                <a:spcPts val="0"/>
              </a:spcBef>
              <a:spcAft>
                <a:spcPts val="0"/>
              </a:spcAft>
              <a:buClr>
                <a:schemeClr val="accent4"/>
              </a:buClr>
              <a:buSzPts val="2000"/>
              <a:buChar char="➜"/>
            </a:pPr>
            <a:endParaRPr sz="2000" dirty="0"/>
          </a:p>
        </p:txBody>
      </p:sp>
      <p:sp>
        <p:nvSpPr>
          <p:cNvPr id="245" name="Google Shape;245;p16"/>
          <p:cNvSpPr txBox="1">
            <a:spLocks noGrp="1"/>
          </p:cNvSpPr>
          <p:nvPr>
            <p:ph type="sldNum" idx="12"/>
          </p:nvPr>
        </p:nvSpPr>
        <p:spPr>
          <a:xfrm>
            <a:off x="8404384" y="199526"/>
            <a:ext cx="548700" cy="393600"/>
          </a:xfrm>
          <a:prstGeom prst="rect">
            <a:avLst/>
          </a:prstGeom>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
              <a:t>11</a:t>
            </a:fld>
            <a:endParaRPr/>
          </a:p>
        </p:txBody>
      </p:sp>
    </p:spTree>
    <p:extLst>
      <p:ext uri="{BB962C8B-B14F-4D97-AF65-F5344CB8AC3E}">
        <p14:creationId xmlns:p14="http://schemas.microsoft.com/office/powerpoint/2010/main" val="12188215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19"/>
          <p:cNvSpPr txBox="1">
            <a:spLocks noGrp="1"/>
          </p:cNvSpPr>
          <p:nvPr>
            <p:ph type="ctrTitle" idx="4294967295"/>
          </p:nvPr>
        </p:nvSpPr>
        <p:spPr>
          <a:xfrm>
            <a:off x="1604606" y="297244"/>
            <a:ext cx="5063100" cy="417131"/>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l-GR" sz="2800" dirty="0" smtClean="0"/>
              <a:t>Η επίδραση της κουλτούρας</a:t>
            </a:r>
            <a:endParaRPr sz="2800" dirty="0"/>
          </a:p>
        </p:txBody>
      </p:sp>
      <p:sp>
        <p:nvSpPr>
          <p:cNvPr id="263" name="Google Shape;263;p19"/>
          <p:cNvSpPr txBox="1">
            <a:spLocks noGrp="1"/>
          </p:cNvSpPr>
          <p:nvPr>
            <p:ph type="subTitle" idx="4294967295"/>
          </p:nvPr>
        </p:nvSpPr>
        <p:spPr>
          <a:xfrm>
            <a:off x="511611" y="787131"/>
            <a:ext cx="6892443" cy="3092141"/>
          </a:xfrm>
          <a:prstGeom prst="rect">
            <a:avLst/>
          </a:prstGeom>
        </p:spPr>
        <p:txBody>
          <a:bodyPr spcFirstLastPara="1" wrap="square" lIns="0" tIns="0" rIns="0" bIns="0" anchor="t" anchorCtr="0">
            <a:noAutofit/>
          </a:bodyPr>
          <a:lstStyle/>
          <a:p>
            <a:pPr marL="342900" lvl="0" indent="-342900" algn="just">
              <a:lnSpc>
                <a:spcPct val="100000"/>
              </a:lnSpc>
              <a:spcAft>
                <a:spcPts val="800"/>
              </a:spcAft>
              <a:buAutoNum type="arabicPeriod"/>
            </a:pPr>
            <a:r>
              <a:rPr lang="el-GR" sz="1800" dirty="0" smtClean="0">
                <a:solidFill>
                  <a:schemeClr val="accent1"/>
                </a:solidFill>
              </a:rPr>
              <a:t>Ατομική/συλλογική: </a:t>
            </a:r>
            <a:r>
              <a:rPr lang="el-GR" sz="1800" dirty="0" smtClean="0">
                <a:solidFill>
                  <a:schemeClr val="tx1"/>
                </a:solidFill>
              </a:rPr>
              <a:t>λήψη αποφάσεων, δράσεων και ικανοποίησης</a:t>
            </a:r>
          </a:p>
          <a:p>
            <a:pPr marL="342900" lvl="0" indent="-342900" algn="just">
              <a:lnSpc>
                <a:spcPct val="100000"/>
              </a:lnSpc>
              <a:spcAft>
                <a:spcPts val="800"/>
              </a:spcAft>
              <a:buAutoNum type="arabicPeriod"/>
            </a:pPr>
            <a:r>
              <a:rPr lang="el-GR" sz="1800" dirty="0" smtClean="0">
                <a:solidFill>
                  <a:schemeClr val="tx1"/>
                </a:solidFill>
              </a:rPr>
              <a:t> </a:t>
            </a:r>
            <a:r>
              <a:rPr lang="el-GR" sz="1800" dirty="0">
                <a:solidFill>
                  <a:schemeClr val="accent1"/>
                </a:solidFill>
              </a:rPr>
              <a:t>Αβεβαιότητα/βεβαιότητα</a:t>
            </a:r>
            <a:r>
              <a:rPr lang="el-GR" sz="1800" dirty="0" smtClean="0">
                <a:solidFill>
                  <a:schemeClr val="tx1"/>
                </a:solidFill>
              </a:rPr>
              <a:t>: είναι ενιαία και σίγουρη σχετικά με το πώς διεξάγονται οι δραστηριότητες </a:t>
            </a:r>
          </a:p>
          <a:p>
            <a:pPr marL="342900" lvl="0" indent="-342900" algn="just">
              <a:lnSpc>
                <a:spcPct val="100000"/>
              </a:lnSpc>
              <a:spcAft>
                <a:spcPts val="800"/>
              </a:spcAft>
              <a:buAutoNum type="arabicPeriod"/>
            </a:pPr>
            <a:r>
              <a:rPr lang="el-GR" sz="1800" dirty="0">
                <a:solidFill>
                  <a:schemeClr val="accent1"/>
                </a:solidFill>
              </a:rPr>
              <a:t>Η απόσταση της εξουσίας</a:t>
            </a:r>
            <a:r>
              <a:rPr lang="el-GR" sz="1800" dirty="0" smtClean="0">
                <a:solidFill>
                  <a:schemeClr val="tx1"/>
                </a:solidFill>
              </a:rPr>
              <a:t>: δίνει έμφαση στην επίσημη εξουσία ή δίνει μεγάλη έμφαση στη προσωπική δύναμη και έτσι μειώνει τις αποστάσεις μεταξύ των μελών ενός οργανισμού </a:t>
            </a:r>
          </a:p>
          <a:p>
            <a:pPr marL="0" lvl="0" indent="0" algn="just">
              <a:lnSpc>
                <a:spcPct val="100000"/>
              </a:lnSpc>
              <a:spcAft>
                <a:spcPts val="800"/>
              </a:spcAft>
              <a:buNone/>
            </a:pPr>
            <a:r>
              <a:rPr lang="el-GR" sz="1800" dirty="0" smtClean="0">
                <a:solidFill>
                  <a:schemeClr val="tx1"/>
                </a:solidFill>
              </a:rPr>
              <a:t>Βάσει του προσανατολισμού της κουλτούρας οι διαχειριστές της κρίσης μπορούν ευκολότερα να αναλύσουν την αντίδραση στην κρίση </a:t>
            </a:r>
          </a:p>
          <a:p>
            <a:pPr marL="0" lvl="0" indent="0" algn="just">
              <a:lnSpc>
                <a:spcPct val="100000"/>
              </a:lnSpc>
              <a:spcAft>
                <a:spcPts val="800"/>
              </a:spcAft>
              <a:buNone/>
            </a:pPr>
            <a:endParaRPr sz="1800" dirty="0">
              <a:solidFill>
                <a:schemeClr val="tx1"/>
              </a:solidFill>
            </a:endParaRPr>
          </a:p>
        </p:txBody>
      </p:sp>
      <p:sp>
        <p:nvSpPr>
          <p:cNvPr id="264" name="Google Shape;264;p19"/>
          <p:cNvSpPr/>
          <p:nvPr/>
        </p:nvSpPr>
        <p:spPr>
          <a:xfrm>
            <a:off x="7408624" y="473634"/>
            <a:ext cx="1270110" cy="1287020"/>
          </a:xfrm>
          <a:custGeom>
            <a:avLst/>
            <a:gdLst/>
            <a:ahLst/>
            <a:cxnLst/>
            <a:rect l="l" t="t" r="r" b="b"/>
            <a:pathLst>
              <a:path w="16449" h="16668" extrusionOk="0">
                <a:moveTo>
                  <a:pt x="12288" y="1995"/>
                </a:moveTo>
                <a:lnTo>
                  <a:pt x="12093" y="2117"/>
                </a:lnTo>
                <a:lnTo>
                  <a:pt x="11923" y="2239"/>
                </a:lnTo>
                <a:lnTo>
                  <a:pt x="11655" y="2531"/>
                </a:lnTo>
                <a:lnTo>
                  <a:pt x="11461" y="2433"/>
                </a:lnTo>
                <a:lnTo>
                  <a:pt x="11874" y="2214"/>
                </a:lnTo>
                <a:lnTo>
                  <a:pt x="12288" y="1995"/>
                </a:lnTo>
                <a:close/>
                <a:moveTo>
                  <a:pt x="13261" y="2239"/>
                </a:moveTo>
                <a:lnTo>
                  <a:pt x="13359" y="2263"/>
                </a:lnTo>
                <a:lnTo>
                  <a:pt x="13456" y="2287"/>
                </a:lnTo>
                <a:lnTo>
                  <a:pt x="13529" y="2336"/>
                </a:lnTo>
                <a:lnTo>
                  <a:pt x="13578" y="2433"/>
                </a:lnTo>
                <a:lnTo>
                  <a:pt x="13626" y="2531"/>
                </a:lnTo>
                <a:lnTo>
                  <a:pt x="13675" y="2725"/>
                </a:lnTo>
                <a:lnTo>
                  <a:pt x="13651" y="2896"/>
                </a:lnTo>
                <a:lnTo>
                  <a:pt x="13626" y="3090"/>
                </a:lnTo>
                <a:lnTo>
                  <a:pt x="13578" y="3285"/>
                </a:lnTo>
                <a:lnTo>
                  <a:pt x="13480" y="3480"/>
                </a:lnTo>
                <a:lnTo>
                  <a:pt x="13383" y="3650"/>
                </a:lnTo>
                <a:lnTo>
                  <a:pt x="13188" y="4015"/>
                </a:lnTo>
                <a:lnTo>
                  <a:pt x="12969" y="3674"/>
                </a:lnTo>
                <a:lnTo>
                  <a:pt x="12702" y="3358"/>
                </a:lnTo>
                <a:lnTo>
                  <a:pt x="12410" y="3066"/>
                </a:lnTo>
                <a:lnTo>
                  <a:pt x="12093" y="2823"/>
                </a:lnTo>
                <a:lnTo>
                  <a:pt x="12288" y="2677"/>
                </a:lnTo>
                <a:lnTo>
                  <a:pt x="12483" y="2531"/>
                </a:lnTo>
                <a:lnTo>
                  <a:pt x="12726" y="2385"/>
                </a:lnTo>
                <a:lnTo>
                  <a:pt x="12945" y="2287"/>
                </a:lnTo>
                <a:lnTo>
                  <a:pt x="13164" y="2239"/>
                </a:lnTo>
                <a:close/>
                <a:moveTo>
                  <a:pt x="7981" y="3699"/>
                </a:moveTo>
                <a:lnTo>
                  <a:pt x="7981" y="3723"/>
                </a:lnTo>
                <a:lnTo>
                  <a:pt x="7932" y="3723"/>
                </a:lnTo>
                <a:lnTo>
                  <a:pt x="7908" y="3747"/>
                </a:lnTo>
                <a:lnTo>
                  <a:pt x="7835" y="3796"/>
                </a:lnTo>
                <a:lnTo>
                  <a:pt x="7786" y="3845"/>
                </a:lnTo>
                <a:lnTo>
                  <a:pt x="7738" y="3918"/>
                </a:lnTo>
                <a:lnTo>
                  <a:pt x="7689" y="3991"/>
                </a:lnTo>
                <a:lnTo>
                  <a:pt x="7689" y="4064"/>
                </a:lnTo>
                <a:lnTo>
                  <a:pt x="7689" y="4088"/>
                </a:lnTo>
                <a:lnTo>
                  <a:pt x="7689" y="4112"/>
                </a:lnTo>
                <a:lnTo>
                  <a:pt x="7689" y="4137"/>
                </a:lnTo>
                <a:lnTo>
                  <a:pt x="7689" y="4161"/>
                </a:lnTo>
                <a:lnTo>
                  <a:pt x="7689" y="4307"/>
                </a:lnTo>
                <a:lnTo>
                  <a:pt x="7738" y="4453"/>
                </a:lnTo>
                <a:lnTo>
                  <a:pt x="7786" y="4526"/>
                </a:lnTo>
                <a:lnTo>
                  <a:pt x="7859" y="4574"/>
                </a:lnTo>
                <a:lnTo>
                  <a:pt x="8030" y="4672"/>
                </a:lnTo>
                <a:lnTo>
                  <a:pt x="8176" y="4720"/>
                </a:lnTo>
                <a:lnTo>
                  <a:pt x="8297" y="4720"/>
                </a:lnTo>
                <a:lnTo>
                  <a:pt x="8395" y="4696"/>
                </a:lnTo>
                <a:lnTo>
                  <a:pt x="8492" y="4672"/>
                </a:lnTo>
                <a:lnTo>
                  <a:pt x="8589" y="4599"/>
                </a:lnTo>
                <a:lnTo>
                  <a:pt x="8662" y="4526"/>
                </a:lnTo>
                <a:lnTo>
                  <a:pt x="8711" y="4429"/>
                </a:lnTo>
                <a:lnTo>
                  <a:pt x="8711" y="4307"/>
                </a:lnTo>
                <a:lnTo>
                  <a:pt x="8711" y="4185"/>
                </a:lnTo>
                <a:lnTo>
                  <a:pt x="8662" y="4064"/>
                </a:lnTo>
                <a:lnTo>
                  <a:pt x="8614" y="3942"/>
                </a:lnTo>
                <a:lnTo>
                  <a:pt x="8541" y="3845"/>
                </a:lnTo>
                <a:lnTo>
                  <a:pt x="8468" y="3772"/>
                </a:lnTo>
                <a:lnTo>
                  <a:pt x="8370" y="3723"/>
                </a:lnTo>
                <a:lnTo>
                  <a:pt x="8273" y="3699"/>
                </a:lnTo>
                <a:close/>
                <a:moveTo>
                  <a:pt x="9830" y="3966"/>
                </a:moveTo>
                <a:lnTo>
                  <a:pt x="9709" y="3991"/>
                </a:lnTo>
                <a:lnTo>
                  <a:pt x="9611" y="4064"/>
                </a:lnTo>
                <a:lnTo>
                  <a:pt x="9538" y="4161"/>
                </a:lnTo>
                <a:lnTo>
                  <a:pt x="9514" y="4258"/>
                </a:lnTo>
                <a:lnTo>
                  <a:pt x="9490" y="4356"/>
                </a:lnTo>
                <a:lnTo>
                  <a:pt x="9514" y="4453"/>
                </a:lnTo>
                <a:lnTo>
                  <a:pt x="9563" y="4574"/>
                </a:lnTo>
                <a:lnTo>
                  <a:pt x="9636" y="4647"/>
                </a:lnTo>
                <a:lnTo>
                  <a:pt x="9757" y="4720"/>
                </a:lnTo>
                <a:lnTo>
                  <a:pt x="9879" y="4745"/>
                </a:lnTo>
                <a:lnTo>
                  <a:pt x="10025" y="4696"/>
                </a:lnTo>
                <a:lnTo>
                  <a:pt x="10098" y="4672"/>
                </a:lnTo>
                <a:lnTo>
                  <a:pt x="10147" y="4623"/>
                </a:lnTo>
                <a:lnTo>
                  <a:pt x="10244" y="4502"/>
                </a:lnTo>
                <a:lnTo>
                  <a:pt x="10268" y="4429"/>
                </a:lnTo>
                <a:lnTo>
                  <a:pt x="10268" y="4356"/>
                </a:lnTo>
                <a:lnTo>
                  <a:pt x="10244" y="4234"/>
                </a:lnTo>
                <a:lnTo>
                  <a:pt x="10220" y="4161"/>
                </a:lnTo>
                <a:lnTo>
                  <a:pt x="10147" y="4064"/>
                </a:lnTo>
                <a:lnTo>
                  <a:pt x="10074" y="4015"/>
                </a:lnTo>
                <a:lnTo>
                  <a:pt x="9952" y="3966"/>
                </a:lnTo>
                <a:close/>
                <a:moveTo>
                  <a:pt x="9125" y="5572"/>
                </a:moveTo>
                <a:lnTo>
                  <a:pt x="9003" y="5596"/>
                </a:lnTo>
                <a:lnTo>
                  <a:pt x="8881" y="5669"/>
                </a:lnTo>
                <a:lnTo>
                  <a:pt x="8808" y="5791"/>
                </a:lnTo>
                <a:lnTo>
                  <a:pt x="8784" y="5913"/>
                </a:lnTo>
                <a:lnTo>
                  <a:pt x="8808" y="6034"/>
                </a:lnTo>
                <a:lnTo>
                  <a:pt x="8881" y="6156"/>
                </a:lnTo>
                <a:lnTo>
                  <a:pt x="9003" y="6229"/>
                </a:lnTo>
                <a:lnTo>
                  <a:pt x="9125" y="6253"/>
                </a:lnTo>
                <a:lnTo>
                  <a:pt x="9246" y="6229"/>
                </a:lnTo>
                <a:lnTo>
                  <a:pt x="9368" y="6156"/>
                </a:lnTo>
                <a:lnTo>
                  <a:pt x="9441" y="6034"/>
                </a:lnTo>
                <a:lnTo>
                  <a:pt x="9465" y="5913"/>
                </a:lnTo>
                <a:lnTo>
                  <a:pt x="9441" y="5791"/>
                </a:lnTo>
                <a:lnTo>
                  <a:pt x="9368" y="5669"/>
                </a:lnTo>
                <a:lnTo>
                  <a:pt x="9246" y="5596"/>
                </a:lnTo>
                <a:lnTo>
                  <a:pt x="9125" y="5572"/>
                </a:lnTo>
                <a:close/>
                <a:moveTo>
                  <a:pt x="5013" y="9441"/>
                </a:moveTo>
                <a:lnTo>
                  <a:pt x="4842" y="9538"/>
                </a:lnTo>
                <a:lnTo>
                  <a:pt x="4672" y="9684"/>
                </a:lnTo>
                <a:lnTo>
                  <a:pt x="4502" y="9855"/>
                </a:lnTo>
                <a:lnTo>
                  <a:pt x="4356" y="10025"/>
                </a:lnTo>
                <a:lnTo>
                  <a:pt x="4112" y="10414"/>
                </a:lnTo>
                <a:lnTo>
                  <a:pt x="3918" y="10779"/>
                </a:lnTo>
                <a:lnTo>
                  <a:pt x="3723" y="11144"/>
                </a:lnTo>
                <a:lnTo>
                  <a:pt x="3650" y="11363"/>
                </a:lnTo>
                <a:lnTo>
                  <a:pt x="3553" y="11582"/>
                </a:lnTo>
                <a:lnTo>
                  <a:pt x="3504" y="11826"/>
                </a:lnTo>
                <a:lnTo>
                  <a:pt x="3480" y="12045"/>
                </a:lnTo>
                <a:lnTo>
                  <a:pt x="3480" y="12239"/>
                </a:lnTo>
                <a:lnTo>
                  <a:pt x="3528" y="12337"/>
                </a:lnTo>
                <a:lnTo>
                  <a:pt x="3577" y="12410"/>
                </a:lnTo>
                <a:lnTo>
                  <a:pt x="3601" y="12434"/>
                </a:lnTo>
                <a:lnTo>
                  <a:pt x="3626" y="12458"/>
                </a:lnTo>
                <a:lnTo>
                  <a:pt x="3650" y="12434"/>
                </a:lnTo>
                <a:lnTo>
                  <a:pt x="3674" y="12410"/>
                </a:lnTo>
                <a:lnTo>
                  <a:pt x="3747" y="12288"/>
                </a:lnTo>
                <a:lnTo>
                  <a:pt x="3772" y="12166"/>
                </a:lnTo>
                <a:lnTo>
                  <a:pt x="3820" y="11874"/>
                </a:lnTo>
                <a:lnTo>
                  <a:pt x="3869" y="11631"/>
                </a:lnTo>
                <a:lnTo>
                  <a:pt x="3966" y="11388"/>
                </a:lnTo>
                <a:lnTo>
                  <a:pt x="4137" y="10925"/>
                </a:lnTo>
                <a:lnTo>
                  <a:pt x="4331" y="10536"/>
                </a:lnTo>
                <a:lnTo>
                  <a:pt x="4575" y="10171"/>
                </a:lnTo>
                <a:lnTo>
                  <a:pt x="4818" y="9830"/>
                </a:lnTo>
                <a:lnTo>
                  <a:pt x="5061" y="9490"/>
                </a:lnTo>
                <a:lnTo>
                  <a:pt x="5061" y="9465"/>
                </a:lnTo>
                <a:lnTo>
                  <a:pt x="5061" y="9441"/>
                </a:lnTo>
                <a:close/>
                <a:moveTo>
                  <a:pt x="9003" y="2287"/>
                </a:moveTo>
                <a:lnTo>
                  <a:pt x="9319" y="2312"/>
                </a:lnTo>
                <a:lnTo>
                  <a:pt x="9611" y="2360"/>
                </a:lnTo>
                <a:lnTo>
                  <a:pt x="9928" y="2409"/>
                </a:lnTo>
                <a:lnTo>
                  <a:pt x="10220" y="2482"/>
                </a:lnTo>
                <a:lnTo>
                  <a:pt x="10512" y="2579"/>
                </a:lnTo>
                <a:lnTo>
                  <a:pt x="10804" y="2677"/>
                </a:lnTo>
                <a:lnTo>
                  <a:pt x="11071" y="2798"/>
                </a:lnTo>
                <a:lnTo>
                  <a:pt x="11339" y="2944"/>
                </a:lnTo>
                <a:lnTo>
                  <a:pt x="11582" y="3066"/>
                </a:lnTo>
                <a:lnTo>
                  <a:pt x="11826" y="3236"/>
                </a:lnTo>
                <a:lnTo>
                  <a:pt x="12020" y="3382"/>
                </a:lnTo>
                <a:lnTo>
                  <a:pt x="12215" y="3577"/>
                </a:lnTo>
                <a:lnTo>
                  <a:pt x="12580" y="3966"/>
                </a:lnTo>
                <a:lnTo>
                  <a:pt x="12921" y="4380"/>
                </a:lnTo>
                <a:lnTo>
                  <a:pt x="12410" y="5012"/>
                </a:lnTo>
                <a:lnTo>
                  <a:pt x="11874" y="5596"/>
                </a:lnTo>
                <a:lnTo>
                  <a:pt x="11339" y="6180"/>
                </a:lnTo>
                <a:lnTo>
                  <a:pt x="10804" y="6764"/>
                </a:lnTo>
                <a:lnTo>
                  <a:pt x="9684" y="7908"/>
                </a:lnTo>
                <a:lnTo>
                  <a:pt x="9149" y="8492"/>
                </a:lnTo>
                <a:lnTo>
                  <a:pt x="8614" y="9076"/>
                </a:lnTo>
                <a:lnTo>
                  <a:pt x="6667" y="11217"/>
                </a:lnTo>
                <a:lnTo>
                  <a:pt x="6302" y="11631"/>
                </a:lnTo>
                <a:lnTo>
                  <a:pt x="5889" y="12045"/>
                </a:lnTo>
                <a:lnTo>
                  <a:pt x="5499" y="12410"/>
                </a:lnTo>
                <a:lnTo>
                  <a:pt x="5061" y="12774"/>
                </a:lnTo>
                <a:lnTo>
                  <a:pt x="5061" y="12774"/>
                </a:lnTo>
                <a:lnTo>
                  <a:pt x="5110" y="12677"/>
                </a:lnTo>
                <a:lnTo>
                  <a:pt x="5329" y="12166"/>
                </a:lnTo>
                <a:lnTo>
                  <a:pt x="5572" y="11631"/>
                </a:lnTo>
                <a:lnTo>
                  <a:pt x="5597" y="11582"/>
                </a:lnTo>
                <a:lnTo>
                  <a:pt x="5548" y="11558"/>
                </a:lnTo>
                <a:lnTo>
                  <a:pt x="5499" y="11534"/>
                </a:lnTo>
                <a:lnTo>
                  <a:pt x="5475" y="11582"/>
                </a:lnTo>
                <a:lnTo>
                  <a:pt x="5183" y="11996"/>
                </a:lnTo>
                <a:lnTo>
                  <a:pt x="4915" y="12434"/>
                </a:lnTo>
                <a:lnTo>
                  <a:pt x="4745" y="12750"/>
                </a:lnTo>
                <a:lnTo>
                  <a:pt x="4648" y="12920"/>
                </a:lnTo>
                <a:lnTo>
                  <a:pt x="4599" y="13091"/>
                </a:lnTo>
                <a:lnTo>
                  <a:pt x="4477" y="13188"/>
                </a:lnTo>
                <a:lnTo>
                  <a:pt x="4404" y="13115"/>
                </a:lnTo>
                <a:lnTo>
                  <a:pt x="4258" y="13042"/>
                </a:lnTo>
                <a:lnTo>
                  <a:pt x="4331" y="12750"/>
                </a:lnTo>
                <a:lnTo>
                  <a:pt x="4404" y="12507"/>
                </a:lnTo>
                <a:lnTo>
                  <a:pt x="4526" y="12264"/>
                </a:lnTo>
                <a:lnTo>
                  <a:pt x="4769" y="11801"/>
                </a:lnTo>
                <a:lnTo>
                  <a:pt x="5232" y="11071"/>
                </a:lnTo>
                <a:lnTo>
                  <a:pt x="5694" y="10366"/>
                </a:lnTo>
                <a:lnTo>
                  <a:pt x="5718" y="10341"/>
                </a:lnTo>
                <a:lnTo>
                  <a:pt x="5694" y="10317"/>
                </a:lnTo>
                <a:lnTo>
                  <a:pt x="5670" y="10293"/>
                </a:lnTo>
                <a:lnTo>
                  <a:pt x="5645" y="10317"/>
                </a:lnTo>
                <a:lnTo>
                  <a:pt x="5037" y="11047"/>
                </a:lnTo>
                <a:lnTo>
                  <a:pt x="4745" y="11412"/>
                </a:lnTo>
                <a:lnTo>
                  <a:pt x="4477" y="11801"/>
                </a:lnTo>
                <a:lnTo>
                  <a:pt x="4331" y="12020"/>
                </a:lnTo>
                <a:lnTo>
                  <a:pt x="4185" y="12288"/>
                </a:lnTo>
                <a:lnTo>
                  <a:pt x="4064" y="12556"/>
                </a:lnTo>
                <a:lnTo>
                  <a:pt x="3966" y="12847"/>
                </a:lnTo>
                <a:lnTo>
                  <a:pt x="3674" y="12604"/>
                </a:lnTo>
                <a:lnTo>
                  <a:pt x="3407" y="12312"/>
                </a:lnTo>
                <a:lnTo>
                  <a:pt x="3188" y="11996"/>
                </a:lnTo>
                <a:lnTo>
                  <a:pt x="2969" y="11655"/>
                </a:lnTo>
                <a:lnTo>
                  <a:pt x="3066" y="11436"/>
                </a:lnTo>
                <a:lnTo>
                  <a:pt x="3139" y="11193"/>
                </a:lnTo>
                <a:lnTo>
                  <a:pt x="3236" y="10950"/>
                </a:lnTo>
                <a:lnTo>
                  <a:pt x="3358" y="10706"/>
                </a:lnTo>
                <a:lnTo>
                  <a:pt x="3626" y="10220"/>
                </a:lnTo>
                <a:lnTo>
                  <a:pt x="3869" y="9782"/>
                </a:lnTo>
                <a:lnTo>
                  <a:pt x="4161" y="9368"/>
                </a:lnTo>
                <a:lnTo>
                  <a:pt x="4453" y="8954"/>
                </a:lnTo>
                <a:lnTo>
                  <a:pt x="4769" y="8565"/>
                </a:lnTo>
                <a:lnTo>
                  <a:pt x="4794" y="8541"/>
                </a:lnTo>
                <a:lnTo>
                  <a:pt x="4769" y="8516"/>
                </a:lnTo>
                <a:lnTo>
                  <a:pt x="4745" y="8492"/>
                </a:lnTo>
                <a:lnTo>
                  <a:pt x="4721" y="8492"/>
                </a:lnTo>
                <a:lnTo>
                  <a:pt x="4331" y="8808"/>
                </a:lnTo>
                <a:lnTo>
                  <a:pt x="3991" y="9149"/>
                </a:lnTo>
                <a:lnTo>
                  <a:pt x="3699" y="9514"/>
                </a:lnTo>
                <a:lnTo>
                  <a:pt x="3407" y="9928"/>
                </a:lnTo>
                <a:lnTo>
                  <a:pt x="3236" y="10195"/>
                </a:lnTo>
                <a:lnTo>
                  <a:pt x="3042" y="10512"/>
                </a:lnTo>
                <a:lnTo>
                  <a:pt x="2871" y="10852"/>
                </a:lnTo>
                <a:lnTo>
                  <a:pt x="2798" y="11047"/>
                </a:lnTo>
                <a:lnTo>
                  <a:pt x="2750" y="11217"/>
                </a:lnTo>
                <a:lnTo>
                  <a:pt x="2579" y="10852"/>
                </a:lnTo>
                <a:lnTo>
                  <a:pt x="2458" y="10487"/>
                </a:lnTo>
                <a:lnTo>
                  <a:pt x="2579" y="10341"/>
                </a:lnTo>
                <a:lnTo>
                  <a:pt x="2652" y="10195"/>
                </a:lnTo>
                <a:lnTo>
                  <a:pt x="2798" y="9830"/>
                </a:lnTo>
                <a:lnTo>
                  <a:pt x="3236" y="8954"/>
                </a:lnTo>
                <a:lnTo>
                  <a:pt x="3455" y="8565"/>
                </a:lnTo>
                <a:lnTo>
                  <a:pt x="3699" y="8200"/>
                </a:lnTo>
                <a:lnTo>
                  <a:pt x="3966" y="7835"/>
                </a:lnTo>
                <a:lnTo>
                  <a:pt x="4185" y="7446"/>
                </a:lnTo>
                <a:lnTo>
                  <a:pt x="4210" y="7421"/>
                </a:lnTo>
                <a:lnTo>
                  <a:pt x="4185" y="7397"/>
                </a:lnTo>
                <a:lnTo>
                  <a:pt x="4161" y="7373"/>
                </a:lnTo>
                <a:lnTo>
                  <a:pt x="4137" y="7397"/>
                </a:lnTo>
                <a:lnTo>
                  <a:pt x="3966" y="7494"/>
                </a:lnTo>
                <a:lnTo>
                  <a:pt x="3820" y="7640"/>
                </a:lnTo>
                <a:lnTo>
                  <a:pt x="3674" y="7786"/>
                </a:lnTo>
                <a:lnTo>
                  <a:pt x="3528" y="7957"/>
                </a:lnTo>
                <a:lnTo>
                  <a:pt x="3285" y="8346"/>
                </a:lnTo>
                <a:lnTo>
                  <a:pt x="3066" y="8687"/>
                </a:lnTo>
                <a:lnTo>
                  <a:pt x="2798" y="9198"/>
                </a:lnTo>
                <a:lnTo>
                  <a:pt x="2555" y="9709"/>
                </a:lnTo>
                <a:lnTo>
                  <a:pt x="2458" y="9928"/>
                </a:lnTo>
                <a:lnTo>
                  <a:pt x="2360" y="10171"/>
                </a:lnTo>
                <a:lnTo>
                  <a:pt x="2239" y="9757"/>
                </a:lnTo>
                <a:lnTo>
                  <a:pt x="2166" y="9368"/>
                </a:lnTo>
                <a:lnTo>
                  <a:pt x="2239" y="9173"/>
                </a:lnTo>
                <a:lnTo>
                  <a:pt x="2385" y="8833"/>
                </a:lnTo>
                <a:lnTo>
                  <a:pt x="2555" y="8492"/>
                </a:lnTo>
                <a:lnTo>
                  <a:pt x="2725" y="8176"/>
                </a:lnTo>
                <a:lnTo>
                  <a:pt x="2920" y="7859"/>
                </a:lnTo>
                <a:lnTo>
                  <a:pt x="3309" y="7300"/>
                </a:lnTo>
                <a:lnTo>
                  <a:pt x="3528" y="7056"/>
                </a:lnTo>
                <a:lnTo>
                  <a:pt x="3747" y="6789"/>
                </a:lnTo>
                <a:lnTo>
                  <a:pt x="3893" y="6667"/>
                </a:lnTo>
                <a:lnTo>
                  <a:pt x="4088" y="6545"/>
                </a:lnTo>
                <a:lnTo>
                  <a:pt x="4234" y="6399"/>
                </a:lnTo>
                <a:lnTo>
                  <a:pt x="4380" y="6253"/>
                </a:lnTo>
                <a:lnTo>
                  <a:pt x="4356" y="6229"/>
                </a:lnTo>
                <a:lnTo>
                  <a:pt x="4283" y="6205"/>
                </a:lnTo>
                <a:lnTo>
                  <a:pt x="4185" y="6180"/>
                </a:lnTo>
                <a:lnTo>
                  <a:pt x="4064" y="6229"/>
                </a:lnTo>
                <a:lnTo>
                  <a:pt x="3942" y="6278"/>
                </a:lnTo>
                <a:lnTo>
                  <a:pt x="3820" y="6375"/>
                </a:lnTo>
                <a:lnTo>
                  <a:pt x="3699" y="6472"/>
                </a:lnTo>
                <a:lnTo>
                  <a:pt x="3455" y="6716"/>
                </a:lnTo>
                <a:lnTo>
                  <a:pt x="3236" y="6983"/>
                </a:lnTo>
                <a:lnTo>
                  <a:pt x="3017" y="7251"/>
                </a:lnTo>
                <a:lnTo>
                  <a:pt x="2750" y="7640"/>
                </a:lnTo>
                <a:lnTo>
                  <a:pt x="2579" y="7908"/>
                </a:lnTo>
                <a:lnTo>
                  <a:pt x="2409" y="8176"/>
                </a:lnTo>
                <a:lnTo>
                  <a:pt x="2239" y="8468"/>
                </a:lnTo>
                <a:lnTo>
                  <a:pt x="2093" y="8784"/>
                </a:lnTo>
                <a:lnTo>
                  <a:pt x="2093" y="8565"/>
                </a:lnTo>
                <a:lnTo>
                  <a:pt x="2093" y="8224"/>
                </a:lnTo>
                <a:lnTo>
                  <a:pt x="2239" y="7835"/>
                </a:lnTo>
                <a:lnTo>
                  <a:pt x="2385" y="7567"/>
                </a:lnTo>
                <a:lnTo>
                  <a:pt x="2506" y="7324"/>
                </a:lnTo>
                <a:lnTo>
                  <a:pt x="2823" y="6837"/>
                </a:lnTo>
                <a:lnTo>
                  <a:pt x="3139" y="6375"/>
                </a:lnTo>
                <a:lnTo>
                  <a:pt x="3309" y="6156"/>
                </a:lnTo>
                <a:lnTo>
                  <a:pt x="3504" y="5961"/>
                </a:lnTo>
                <a:lnTo>
                  <a:pt x="3723" y="5742"/>
                </a:lnTo>
                <a:lnTo>
                  <a:pt x="3942" y="5572"/>
                </a:lnTo>
                <a:lnTo>
                  <a:pt x="4161" y="5402"/>
                </a:lnTo>
                <a:lnTo>
                  <a:pt x="4404" y="5256"/>
                </a:lnTo>
                <a:lnTo>
                  <a:pt x="4429" y="5207"/>
                </a:lnTo>
                <a:lnTo>
                  <a:pt x="4429" y="5158"/>
                </a:lnTo>
                <a:lnTo>
                  <a:pt x="4380" y="5110"/>
                </a:lnTo>
                <a:lnTo>
                  <a:pt x="4331" y="5110"/>
                </a:lnTo>
                <a:lnTo>
                  <a:pt x="4088" y="5207"/>
                </a:lnTo>
                <a:lnTo>
                  <a:pt x="3845" y="5353"/>
                </a:lnTo>
                <a:lnTo>
                  <a:pt x="3626" y="5499"/>
                </a:lnTo>
                <a:lnTo>
                  <a:pt x="3431" y="5645"/>
                </a:lnTo>
                <a:lnTo>
                  <a:pt x="3236" y="5840"/>
                </a:lnTo>
                <a:lnTo>
                  <a:pt x="3042" y="6034"/>
                </a:lnTo>
                <a:lnTo>
                  <a:pt x="2701" y="6424"/>
                </a:lnTo>
                <a:lnTo>
                  <a:pt x="2409" y="6837"/>
                </a:lnTo>
                <a:lnTo>
                  <a:pt x="2166" y="7251"/>
                </a:lnTo>
                <a:lnTo>
                  <a:pt x="2239" y="6910"/>
                </a:lnTo>
                <a:lnTo>
                  <a:pt x="2312" y="6570"/>
                </a:lnTo>
                <a:lnTo>
                  <a:pt x="2409" y="6229"/>
                </a:lnTo>
                <a:lnTo>
                  <a:pt x="2531" y="5888"/>
                </a:lnTo>
                <a:lnTo>
                  <a:pt x="2774" y="5621"/>
                </a:lnTo>
                <a:lnTo>
                  <a:pt x="3042" y="5402"/>
                </a:lnTo>
                <a:lnTo>
                  <a:pt x="3626" y="4964"/>
                </a:lnTo>
                <a:lnTo>
                  <a:pt x="3650" y="4915"/>
                </a:lnTo>
                <a:lnTo>
                  <a:pt x="3650" y="4866"/>
                </a:lnTo>
                <a:lnTo>
                  <a:pt x="3626" y="4818"/>
                </a:lnTo>
                <a:lnTo>
                  <a:pt x="3407" y="4818"/>
                </a:lnTo>
                <a:lnTo>
                  <a:pt x="3261" y="4866"/>
                </a:lnTo>
                <a:lnTo>
                  <a:pt x="3090" y="4939"/>
                </a:lnTo>
                <a:lnTo>
                  <a:pt x="2944" y="5012"/>
                </a:lnTo>
                <a:lnTo>
                  <a:pt x="3236" y="4574"/>
                </a:lnTo>
                <a:lnTo>
                  <a:pt x="3577" y="4161"/>
                </a:lnTo>
                <a:lnTo>
                  <a:pt x="3747" y="3966"/>
                </a:lnTo>
                <a:lnTo>
                  <a:pt x="3942" y="3796"/>
                </a:lnTo>
                <a:lnTo>
                  <a:pt x="4137" y="3626"/>
                </a:lnTo>
                <a:lnTo>
                  <a:pt x="4356" y="3480"/>
                </a:lnTo>
                <a:lnTo>
                  <a:pt x="4623" y="3309"/>
                </a:lnTo>
                <a:lnTo>
                  <a:pt x="4867" y="3163"/>
                </a:lnTo>
                <a:lnTo>
                  <a:pt x="5426" y="2896"/>
                </a:lnTo>
                <a:lnTo>
                  <a:pt x="5986" y="2677"/>
                </a:lnTo>
                <a:lnTo>
                  <a:pt x="6594" y="2506"/>
                </a:lnTo>
                <a:lnTo>
                  <a:pt x="7178" y="2385"/>
                </a:lnTo>
                <a:lnTo>
                  <a:pt x="7786" y="2312"/>
                </a:lnTo>
                <a:lnTo>
                  <a:pt x="8419" y="2287"/>
                </a:lnTo>
                <a:close/>
                <a:moveTo>
                  <a:pt x="2506" y="11947"/>
                </a:moveTo>
                <a:lnTo>
                  <a:pt x="2798" y="12410"/>
                </a:lnTo>
                <a:lnTo>
                  <a:pt x="2969" y="12628"/>
                </a:lnTo>
                <a:lnTo>
                  <a:pt x="3139" y="12823"/>
                </a:lnTo>
                <a:lnTo>
                  <a:pt x="3334" y="12993"/>
                </a:lnTo>
                <a:lnTo>
                  <a:pt x="3528" y="13188"/>
                </a:lnTo>
                <a:lnTo>
                  <a:pt x="3723" y="13334"/>
                </a:lnTo>
                <a:lnTo>
                  <a:pt x="3918" y="13480"/>
                </a:lnTo>
                <a:lnTo>
                  <a:pt x="3528" y="13675"/>
                </a:lnTo>
                <a:lnTo>
                  <a:pt x="3309" y="13748"/>
                </a:lnTo>
                <a:lnTo>
                  <a:pt x="3090" y="13821"/>
                </a:lnTo>
                <a:lnTo>
                  <a:pt x="2871" y="13845"/>
                </a:lnTo>
                <a:lnTo>
                  <a:pt x="2677" y="13845"/>
                </a:lnTo>
                <a:lnTo>
                  <a:pt x="2506" y="13796"/>
                </a:lnTo>
                <a:lnTo>
                  <a:pt x="2409" y="13772"/>
                </a:lnTo>
                <a:lnTo>
                  <a:pt x="2336" y="13723"/>
                </a:lnTo>
                <a:lnTo>
                  <a:pt x="2239" y="13626"/>
                </a:lnTo>
                <a:lnTo>
                  <a:pt x="2190" y="13553"/>
                </a:lnTo>
                <a:lnTo>
                  <a:pt x="2141" y="13456"/>
                </a:lnTo>
                <a:lnTo>
                  <a:pt x="2117" y="13358"/>
                </a:lnTo>
                <a:lnTo>
                  <a:pt x="2117" y="13139"/>
                </a:lnTo>
                <a:lnTo>
                  <a:pt x="2166" y="12896"/>
                </a:lnTo>
                <a:lnTo>
                  <a:pt x="2239" y="12653"/>
                </a:lnTo>
                <a:lnTo>
                  <a:pt x="2336" y="12410"/>
                </a:lnTo>
                <a:lnTo>
                  <a:pt x="2506" y="11947"/>
                </a:lnTo>
                <a:close/>
                <a:moveTo>
                  <a:pt x="14064" y="6570"/>
                </a:moveTo>
                <a:lnTo>
                  <a:pt x="14113" y="6740"/>
                </a:lnTo>
                <a:lnTo>
                  <a:pt x="14162" y="6910"/>
                </a:lnTo>
                <a:lnTo>
                  <a:pt x="14210" y="7105"/>
                </a:lnTo>
                <a:lnTo>
                  <a:pt x="14235" y="7324"/>
                </a:lnTo>
                <a:lnTo>
                  <a:pt x="14235" y="7713"/>
                </a:lnTo>
                <a:lnTo>
                  <a:pt x="14235" y="8078"/>
                </a:lnTo>
                <a:lnTo>
                  <a:pt x="14235" y="8541"/>
                </a:lnTo>
                <a:lnTo>
                  <a:pt x="14210" y="9003"/>
                </a:lnTo>
                <a:lnTo>
                  <a:pt x="14162" y="9465"/>
                </a:lnTo>
                <a:lnTo>
                  <a:pt x="14064" y="9928"/>
                </a:lnTo>
                <a:lnTo>
                  <a:pt x="13943" y="10341"/>
                </a:lnTo>
                <a:lnTo>
                  <a:pt x="13797" y="10731"/>
                </a:lnTo>
                <a:lnTo>
                  <a:pt x="13602" y="11120"/>
                </a:lnTo>
                <a:lnTo>
                  <a:pt x="13383" y="11485"/>
                </a:lnTo>
                <a:lnTo>
                  <a:pt x="13140" y="11850"/>
                </a:lnTo>
                <a:lnTo>
                  <a:pt x="12848" y="12166"/>
                </a:lnTo>
                <a:lnTo>
                  <a:pt x="12556" y="12483"/>
                </a:lnTo>
                <a:lnTo>
                  <a:pt x="12239" y="12799"/>
                </a:lnTo>
                <a:lnTo>
                  <a:pt x="12191" y="12726"/>
                </a:lnTo>
                <a:lnTo>
                  <a:pt x="12142" y="12701"/>
                </a:lnTo>
                <a:lnTo>
                  <a:pt x="12020" y="12628"/>
                </a:lnTo>
                <a:lnTo>
                  <a:pt x="11972" y="12628"/>
                </a:lnTo>
                <a:lnTo>
                  <a:pt x="11947" y="12653"/>
                </a:lnTo>
                <a:lnTo>
                  <a:pt x="11947" y="12677"/>
                </a:lnTo>
                <a:lnTo>
                  <a:pt x="11947" y="12726"/>
                </a:lnTo>
                <a:lnTo>
                  <a:pt x="11996" y="12774"/>
                </a:lnTo>
                <a:lnTo>
                  <a:pt x="12020" y="12823"/>
                </a:lnTo>
                <a:lnTo>
                  <a:pt x="12045" y="12969"/>
                </a:lnTo>
                <a:lnTo>
                  <a:pt x="11680" y="13237"/>
                </a:lnTo>
                <a:lnTo>
                  <a:pt x="11582" y="13018"/>
                </a:lnTo>
                <a:lnTo>
                  <a:pt x="11558" y="12896"/>
                </a:lnTo>
                <a:lnTo>
                  <a:pt x="11534" y="12774"/>
                </a:lnTo>
                <a:lnTo>
                  <a:pt x="11509" y="12726"/>
                </a:lnTo>
                <a:lnTo>
                  <a:pt x="11461" y="12701"/>
                </a:lnTo>
                <a:lnTo>
                  <a:pt x="11412" y="12726"/>
                </a:lnTo>
                <a:lnTo>
                  <a:pt x="11388" y="12774"/>
                </a:lnTo>
                <a:lnTo>
                  <a:pt x="11363" y="13115"/>
                </a:lnTo>
                <a:lnTo>
                  <a:pt x="11363" y="13285"/>
                </a:lnTo>
                <a:lnTo>
                  <a:pt x="11388" y="13431"/>
                </a:lnTo>
                <a:lnTo>
                  <a:pt x="11266" y="13529"/>
                </a:lnTo>
                <a:lnTo>
                  <a:pt x="11096" y="13626"/>
                </a:lnTo>
                <a:lnTo>
                  <a:pt x="11023" y="13310"/>
                </a:lnTo>
                <a:lnTo>
                  <a:pt x="10925" y="12993"/>
                </a:lnTo>
                <a:lnTo>
                  <a:pt x="10877" y="12969"/>
                </a:lnTo>
                <a:lnTo>
                  <a:pt x="10828" y="12993"/>
                </a:lnTo>
                <a:lnTo>
                  <a:pt x="10779" y="13188"/>
                </a:lnTo>
                <a:lnTo>
                  <a:pt x="10779" y="13383"/>
                </a:lnTo>
                <a:lnTo>
                  <a:pt x="10804" y="13577"/>
                </a:lnTo>
                <a:lnTo>
                  <a:pt x="10852" y="13772"/>
                </a:lnTo>
                <a:lnTo>
                  <a:pt x="10487" y="13918"/>
                </a:lnTo>
                <a:lnTo>
                  <a:pt x="10487" y="13821"/>
                </a:lnTo>
                <a:lnTo>
                  <a:pt x="10463" y="13480"/>
                </a:lnTo>
                <a:lnTo>
                  <a:pt x="10439" y="13310"/>
                </a:lnTo>
                <a:lnTo>
                  <a:pt x="10414" y="13139"/>
                </a:lnTo>
                <a:lnTo>
                  <a:pt x="10390" y="13091"/>
                </a:lnTo>
                <a:lnTo>
                  <a:pt x="10293" y="13091"/>
                </a:lnTo>
                <a:lnTo>
                  <a:pt x="10268" y="13139"/>
                </a:lnTo>
                <a:lnTo>
                  <a:pt x="10195" y="13480"/>
                </a:lnTo>
                <a:lnTo>
                  <a:pt x="10195" y="13821"/>
                </a:lnTo>
                <a:lnTo>
                  <a:pt x="10171" y="14040"/>
                </a:lnTo>
                <a:lnTo>
                  <a:pt x="9782" y="14186"/>
                </a:lnTo>
                <a:lnTo>
                  <a:pt x="9806" y="13845"/>
                </a:lnTo>
                <a:lnTo>
                  <a:pt x="9879" y="13504"/>
                </a:lnTo>
                <a:lnTo>
                  <a:pt x="9928" y="13164"/>
                </a:lnTo>
                <a:lnTo>
                  <a:pt x="9952" y="12823"/>
                </a:lnTo>
                <a:lnTo>
                  <a:pt x="9952" y="12774"/>
                </a:lnTo>
                <a:lnTo>
                  <a:pt x="9928" y="12750"/>
                </a:lnTo>
                <a:lnTo>
                  <a:pt x="9879" y="12726"/>
                </a:lnTo>
                <a:lnTo>
                  <a:pt x="9806" y="12750"/>
                </a:lnTo>
                <a:lnTo>
                  <a:pt x="9757" y="12799"/>
                </a:lnTo>
                <a:lnTo>
                  <a:pt x="9636" y="13139"/>
                </a:lnTo>
                <a:lnTo>
                  <a:pt x="9490" y="13504"/>
                </a:lnTo>
                <a:lnTo>
                  <a:pt x="9417" y="13894"/>
                </a:lnTo>
                <a:lnTo>
                  <a:pt x="9392" y="14088"/>
                </a:lnTo>
                <a:lnTo>
                  <a:pt x="9368" y="14283"/>
                </a:lnTo>
                <a:lnTo>
                  <a:pt x="9125" y="14332"/>
                </a:lnTo>
                <a:lnTo>
                  <a:pt x="9125" y="14064"/>
                </a:lnTo>
                <a:lnTo>
                  <a:pt x="9149" y="13821"/>
                </a:lnTo>
                <a:lnTo>
                  <a:pt x="9173" y="13431"/>
                </a:lnTo>
                <a:lnTo>
                  <a:pt x="9222" y="13237"/>
                </a:lnTo>
                <a:lnTo>
                  <a:pt x="9246" y="13139"/>
                </a:lnTo>
                <a:lnTo>
                  <a:pt x="9295" y="13091"/>
                </a:lnTo>
                <a:lnTo>
                  <a:pt x="9295" y="13066"/>
                </a:lnTo>
                <a:lnTo>
                  <a:pt x="9295" y="13042"/>
                </a:lnTo>
                <a:lnTo>
                  <a:pt x="9246" y="13042"/>
                </a:lnTo>
                <a:lnTo>
                  <a:pt x="9173" y="13091"/>
                </a:lnTo>
                <a:lnTo>
                  <a:pt x="9125" y="13139"/>
                </a:lnTo>
                <a:lnTo>
                  <a:pt x="9027" y="13310"/>
                </a:lnTo>
                <a:lnTo>
                  <a:pt x="8954" y="13480"/>
                </a:lnTo>
                <a:lnTo>
                  <a:pt x="8906" y="13650"/>
                </a:lnTo>
                <a:lnTo>
                  <a:pt x="8808" y="13991"/>
                </a:lnTo>
                <a:lnTo>
                  <a:pt x="8784" y="14210"/>
                </a:lnTo>
                <a:lnTo>
                  <a:pt x="8784" y="14405"/>
                </a:lnTo>
                <a:lnTo>
                  <a:pt x="8443" y="14453"/>
                </a:lnTo>
                <a:lnTo>
                  <a:pt x="8443" y="14332"/>
                </a:lnTo>
                <a:lnTo>
                  <a:pt x="8492" y="13894"/>
                </a:lnTo>
                <a:lnTo>
                  <a:pt x="8589" y="13456"/>
                </a:lnTo>
                <a:lnTo>
                  <a:pt x="8735" y="13042"/>
                </a:lnTo>
                <a:lnTo>
                  <a:pt x="8833" y="12847"/>
                </a:lnTo>
                <a:lnTo>
                  <a:pt x="8930" y="12653"/>
                </a:lnTo>
                <a:lnTo>
                  <a:pt x="8930" y="12628"/>
                </a:lnTo>
                <a:lnTo>
                  <a:pt x="8906" y="12580"/>
                </a:lnTo>
                <a:lnTo>
                  <a:pt x="8881" y="12580"/>
                </a:lnTo>
                <a:lnTo>
                  <a:pt x="8857" y="12604"/>
                </a:lnTo>
                <a:lnTo>
                  <a:pt x="8687" y="12799"/>
                </a:lnTo>
                <a:lnTo>
                  <a:pt x="8516" y="12993"/>
                </a:lnTo>
                <a:lnTo>
                  <a:pt x="8395" y="13237"/>
                </a:lnTo>
                <a:lnTo>
                  <a:pt x="8297" y="13456"/>
                </a:lnTo>
                <a:lnTo>
                  <a:pt x="8200" y="13723"/>
                </a:lnTo>
                <a:lnTo>
                  <a:pt x="8127" y="13967"/>
                </a:lnTo>
                <a:lnTo>
                  <a:pt x="8103" y="14234"/>
                </a:lnTo>
                <a:lnTo>
                  <a:pt x="8078" y="14478"/>
                </a:lnTo>
                <a:lnTo>
                  <a:pt x="7762" y="14502"/>
                </a:lnTo>
                <a:lnTo>
                  <a:pt x="7811" y="14259"/>
                </a:lnTo>
                <a:lnTo>
                  <a:pt x="7859" y="14113"/>
                </a:lnTo>
                <a:lnTo>
                  <a:pt x="7908" y="13967"/>
                </a:lnTo>
                <a:lnTo>
                  <a:pt x="7957" y="13796"/>
                </a:lnTo>
                <a:lnTo>
                  <a:pt x="7981" y="13650"/>
                </a:lnTo>
                <a:lnTo>
                  <a:pt x="7957" y="13602"/>
                </a:lnTo>
                <a:lnTo>
                  <a:pt x="7932" y="13577"/>
                </a:lnTo>
                <a:lnTo>
                  <a:pt x="7884" y="13577"/>
                </a:lnTo>
                <a:lnTo>
                  <a:pt x="7811" y="13626"/>
                </a:lnTo>
                <a:lnTo>
                  <a:pt x="7738" y="13699"/>
                </a:lnTo>
                <a:lnTo>
                  <a:pt x="7689" y="13772"/>
                </a:lnTo>
                <a:lnTo>
                  <a:pt x="7640" y="13869"/>
                </a:lnTo>
                <a:lnTo>
                  <a:pt x="7567" y="14064"/>
                </a:lnTo>
                <a:lnTo>
                  <a:pt x="7519" y="14259"/>
                </a:lnTo>
                <a:lnTo>
                  <a:pt x="7446" y="14526"/>
                </a:lnTo>
                <a:lnTo>
                  <a:pt x="7105" y="14526"/>
                </a:lnTo>
                <a:lnTo>
                  <a:pt x="7129" y="14380"/>
                </a:lnTo>
                <a:lnTo>
                  <a:pt x="7178" y="14210"/>
                </a:lnTo>
                <a:lnTo>
                  <a:pt x="7300" y="13894"/>
                </a:lnTo>
                <a:lnTo>
                  <a:pt x="7421" y="13577"/>
                </a:lnTo>
                <a:lnTo>
                  <a:pt x="7421" y="13529"/>
                </a:lnTo>
                <a:lnTo>
                  <a:pt x="7397" y="13504"/>
                </a:lnTo>
                <a:lnTo>
                  <a:pt x="7324" y="13504"/>
                </a:lnTo>
                <a:lnTo>
                  <a:pt x="7154" y="13650"/>
                </a:lnTo>
                <a:lnTo>
                  <a:pt x="7008" y="13821"/>
                </a:lnTo>
                <a:lnTo>
                  <a:pt x="6886" y="13991"/>
                </a:lnTo>
                <a:lnTo>
                  <a:pt x="6789" y="14210"/>
                </a:lnTo>
                <a:lnTo>
                  <a:pt x="6740" y="14332"/>
                </a:lnTo>
                <a:lnTo>
                  <a:pt x="6716" y="14502"/>
                </a:lnTo>
                <a:lnTo>
                  <a:pt x="6497" y="14453"/>
                </a:lnTo>
                <a:lnTo>
                  <a:pt x="6302" y="14380"/>
                </a:lnTo>
                <a:lnTo>
                  <a:pt x="5889" y="14210"/>
                </a:lnTo>
                <a:lnTo>
                  <a:pt x="7008" y="13358"/>
                </a:lnTo>
                <a:lnTo>
                  <a:pt x="8078" y="12458"/>
                </a:lnTo>
                <a:lnTo>
                  <a:pt x="8881" y="11777"/>
                </a:lnTo>
                <a:lnTo>
                  <a:pt x="9271" y="11436"/>
                </a:lnTo>
                <a:lnTo>
                  <a:pt x="9684" y="11120"/>
                </a:lnTo>
                <a:lnTo>
                  <a:pt x="10463" y="10512"/>
                </a:lnTo>
                <a:lnTo>
                  <a:pt x="10828" y="10195"/>
                </a:lnTo>
                <a:lnTo>
                  <a:pt x="11193" y="9855"/>
                </a:lnTo>
                <a:lnTo>
                  <a:pt x="11388" y="9636"/>
                </a:lnTo>
                <a:lnTo>
                  <a:pt x="11582" y="9417"/>
                </a:lnTo>
                <a:lnTo>
                  <a:pt x="11923" y="8930"/>
                </a:lnTo>
                <a:lnTo>
                  <a:pt x="12264" y="8443"/>
                </a:lnTo>
                <a:lnTo>
                  <a:pt x="12434" y="8200"/>
                </a:lnTo>
                <a:lnTo>
                  <a:pt x="12629" y="7981"/>
                </a:lnTo>
                <a:lnTo>
                  <a:pt x="12969" y="7616"/>
                </a:lnTo>
                <a:lnTo>
                  <a:pt x="13334" y="7251"/>
                </a:lnTo>
                <a:lnTo>
                  <a:pt x="13699" y="6910"/>
                </a:lnTo>
                <a:lnTo>
                  <a:pt x="14064" y="6570"/>
                </a:lnTo>
                <a:close/>
                <a:moveTo>
                  <a:pt x="14356" y="1460"/>
                </a:moveTo>
                <a:lnTo>
                  <a:pt x="14575" y="1509"/>
                </a:lnTo>
                <a:lnTo>
                  <a:pt x="14721" y="1582"/>
                </a:lnTo>
                <a:lnTo>
                  <a:pt x="14843" y="1679"/>
                </a:lnTo>
                <a:lnTo>
                  <a:pt x="14916" y="1825"/>
                </a:lnTo>
                <a:lnTo>
                  <a:pt x="14964" y="1971"/>
                </a:lnTo>
                <a:lnTo>
                  <a:pt x="14989" y="2141"/>
                </a:lnTo>
                <a:lnTo>
                  <a:pt x="14964" y="2312"/>
                </a:lnTo>
                <a:lnTo>
                  <a:pt x="14940" y="2506"/>
                </a:lnTo>
                <a:lnTo>
                  <a:pt x="14867" y="2701"/>
                </a:lnTo>
                <a:lnTo>
                  <a:pt x="14721" y="3090"/>
                </a:lnTo>
                <a:lnTo>
                  <a:pt x="14551" y="3455"/>
                </a:lnTo>
                <a:lnTo>
                  <a:pt x="14381" y="3747"/>
                </a:lnTo>
                <a:lnTo>
                  <a:pt x="14162" y="4112"/>
                </a:lnTo>
                <a:lnTo>
                  <a:pt x="13918" y="4477"/>
                </a:lnTo>
                <a:lnTo>
                  <a:pt x="13432" y="5183"/>
                </a:lnTo>
                <a:lnTo>
                  <a:pt x="12385" y="6545"/>
                </a:lnTo>
                <a:lnTo>
                  <a:pt x="12045" y="7008"/>
                </a:lnTo>
                <a:lnTo>
                  <a:pt x="11704" y="7421"/>
                </a:lnTo>
                <a:lnTo>
                  <a:pt x="11339" y="7835"/>
                </a:lnTo>
                <a:lnTo>
                  <a:pt x="10950" y="8224"/>
                </a:lnTo>
                <a:lnTo>
                  <a:pt x="10560" y="8614"/>
                </a:lnTo>
                <a:lnTo>
                  <a:pt x="10171" y="9003"/>
                </a:lnTo>
                <a:lnTo>
                  <a:pt x="9319" y="9733"/>
                </a:lnTo>
                <a:lnTo>
                  <a:pt x="8565" y="10341"/>
                </a:lnTo>
                <a:lnTo>
                  <a:pt x="7835" y="10974"/>
                </a:lnTo>
                <a:lnTo>
                  <a:pt x="7129" y="11607"/>
                </a:lnTo>
                <a:lnTo>
                  <a:pt x="6789" y="11947"/>
                </a:lnTo>
                <a:lnTo>
                  <a:pt x="6448" y="12288"/>
                </a:lnTo>
                <a:lnTo>
                  <a:pt x="5791" y="12945"/>
                </a:lnTo>
                <a:lnTo>
                  <a:pt x="5134" y="13602"/>
                </a:lnTo>
                <a:lnTo>
                  <a:pt x="4794" y="13918"/>
                </a:lnTo>
                <a:lnTo>
                  <a:pt x="4429" y="14210"/>
                </a:lnTo>
                <a:lnTo>
                  <a:pt x="4064" y="14478"/>
                </a:lnTo>
                <a:lnTo>
                  <a:pt x="3674" y="14745"/>
                </a:lnTo>
                <a:lnTo>
                  <a:pt x="3431" y="14891"/>
                </a:lnTo>
                <a:lnTo>
                  <a:pt x="3115" y="15037"/>
                </a:lnTo>
                <a:lnTo>
                  <a:pt x="2750" y="15208"/>
                </a:lnTo>
                <a:lnTo>
                  <a:pt x="2360" y="15305"/>
                </a:lnTo>
                <a:lnTo>
                  <a:pt x="2166" y="15354"/>
                </a:lnTo>
                <a:lnTo>
                  <a:pt x="1971" y="15378"/>
                </a:lnTo>
                <a:lnTo>
                  <a:pt x="1776" y="15402"/>
                </a:lnTo>
                <a:lnTo>
                  <a:pt x="1606" y="15378"/>
                </a:lnTo>
                <a:lnTo>
                  <a:pt x="1460" y="15329"/>
                </a:lnTo>
                <a:lnTo>
                  <a:pt x="1314" y="15256"/>
                </a:lnTo>
                <a:lnTo>
                  <a:pt x="1192" y="15159"/>
                </a:lnTo>
                <a:lnTo>
                  <a:pt x="1095" y="15037"/>
                </a:lnTo>
                <a:lnTo>
                  <a:pt x="1022" y="14867"/>
                </a:lnTo>
                <a:lnTo>
                  <a:pt x="973" y="14672"/>
                </a:lnTo>
                <a:lnTo>
                  <a:pt x="973" y="14478"/>
                </a:lnTo>
                <a:lnTo>
                  <a:pt x="973" y="14283"/>
                </a:lnTo>
                <a:lnTo>
                  <a:pt x="998" y="14064"/>
                </a:lnTo>
                <a:lnTo>
                  <a:pt x="1046" y="13869"/>
                </a:lnTo>
                <a:lnTo>
                  <a:pt x="1168" y="13456"/>
                </a:lnTo>
                <a:lnTo>
                  <a:pt x="1752" y="12288"/>
                </a:lnTo>
                <a:lnTo>
                  <a:pt x="2020" y="11753"/>
                </a:lnTo>
                <a:lnTo>
                  <a:pt x="2141" y="11558"/>
                </a:lnTo>
                <a:lnTo>
                  <a:pt x="2190" y="11485"/>
                </a:lnTo>
                <a:lnTo>
                  <a:pt x="2239" y="11436"/>
                </a:lnTo>
                <a:lnTo>
                  <a:pt x="2287" y="11534"/>
                </a:lnTo>
                <a:lnTo>
                  <a:pt x="2263" y="11558"/>
                </a:lnTo>
                <a:lnTo>
                  <a:pt x="1995" y="12118"/>
                </a:lnTo>
                <a:lnTo>
                  <a:pt x="1874" y="12410"/>
                </a:lnTo>
                <a:lnTo>
                  <a:pt x="1776" y="12701"/>
                </a:lnTo>
                <a:lnTo>
                  <a:pt x="1703" y="12993"/>
                </a:lnTo>
                <a:lnTo>
                  <a:pt x="1703" y="13139"/>
                </a:lnTo>
                <a:lnTo>
                  <a:pt x="1703" y="13285"/>
                </a:lnTo>
                <a:lnTo>
                  <a:pt x="1703" y="13431"/>
                </a:lnTo>
                <a:lnTo>
                  <a:pt x="1728" y="13577"/>
                </a:lnTo>
                <a:lnTo>
                  <a:pt x="1776" y="13723"/>
                </a:lnTo>
                <a:lnTo>
                  <a:pt x="1849" y="13869"/>
                </a:lnTo>
                <a:lnTo>
                  <a:pt x="1922" y="13967"/>
                </a:lnTo>
                <a:lnTo>
                  <a:pt x="2020" y="14064"/>
                </a:lnTo>
                <a:lnTo>
                  <a:pt x="2117" y="14137"/>
                </a:lnTo>
                <a:lnTo>
                  <a:pt x="2214" y="14210"/>
                </a:lnTo>
                <a:lnTo>
                  <a:pt x="2336" y="14234"/>
                </a:lnTo>
                <a:lnTo>
                  <a:pt x="2458" y="14283"/>
                </a:lnTo>
                <a:lnTo>
                  <a:pt x="2701" y="14283"/>
                </a:lnTo>
                <a:lnTo>
                  <a:pt x="2969" y="14259"/>
                </a:lnTo>
                <a:lnTo>
                  <a:pt x="3236" y="14210"/>
                </a:lnTo>
                <a:lnTo>
                  <a:pt x="3480" y="14137"/>
                </a:lnTo>
                <a:lnTo>
                  <a:pt x="3674" y="14040"/>
                </a:lnTo>
                <a:lnTo>
                  <a:pt x="4064" y="13869"/>
                </a:lnTo>
                <a:lnTo>
                  <a:pt x="4404" y="13650"/>
                </a:lnTo>
                <a:lnTo>
                  <a:pt x="4745" y="13407"/>
                </a:lnTo>
                <a:lnTo>
                  <a:pt x="5086" y="13139"/>
                </a:lnTo>
                <a:lnTo>
                  <a:pt x="5718" y="12580"/>
                </a:lnTo>
                <a:lnTo>
                  <a:pt x="6351" y="12020"/>
                </a:lnTo>
                <a:lnTo>
                  <a:pt x="7056" y="11315"/>
                </a:lnTo>
                <a:lnTo>
                  <a:pt x="7762" y="10585"/>
                </a:lnTo>
                <a:lnTo>
                  <a:pt x="8443" y="9855"/>
                </a:lnTo>
                <a:lnTo>
                  <a:pt x="9149" y="9125"/>
                </a:lnTo>
                <a:lnTo>
                  <a:pt x="10585" y="7665"/>
                </a:lnTo>
                <a:lnTo>
                  <a:pt x="11315" y="6910"/>
                </a:lnTo>
                <a:lnTo>
                  <a:pt x="12045" y="6180"/>
                </a:lnTo>
                <a:lnTo>
                  <a:pt x="12580" y="5596"/>
                </a:lnTo>
                <a:lnTo>
                  <a:pt x="13091" y="4988"/>
                </a:lnTo>
                <a:lnTo>
                  <a:pt x="13334" y="4672"/>
                </a:lnTo>
                <a:lnTo>
                  <a:pt x="13553" y="4356"/>
                </a:lnTo>
                <a:lnTo>
                  <a:pt x="13772" y="4015"/>
                </a:lnTo>
                <a:lnTo>
                  <a:pt x="13943" y="3674"/>
                </a:lnTo>
                <a:lnTo>
                  <a:pt x="14040" y="3407"/>
                </a:lnTo>
                <a:lnTo>
                  <a:pt x="14113" y="3163"/>
                </a:lnTo>
                <a:lnTo>
                  <a:pt x="14162" y="2896"/>
                </a:lnTo>
                <a:lnTo>
                  <a:pt x="14186" y="2628"/>
                </a:lnTo>
                <a:lnTo>
                  <a:pt x="14137" y="2385"/>
                </a:lnTo>
                <a:lnTo>
                  <a:pt x="14089" y="2263"/>
                </a:lnTo>
                <a:lnTo>
                  <a:pt x="14040" y="2141"/>
                </a:lnTo>
                <a:lnTo>
                  <a:pt x="13967" y="2044"/>
                </a:lnTo>
                <a:lnTo>
                  <a:pt x="13894" y="1947"/>
                </a:lnTo>
                <a:lnTo>
                  <a:pt x="13772" y="1849"/>
                </a:lnTo>
                <a:lnTo>
                  <a:pt x="13651" y="1776"/>
                </a:lnTo>
                <a:lnTo>
                  <a:pt x="13480" y="1703"/>
                </a:lnTo>
                <a:lnTo>
                  <a:pt x="13334" y="1679"/>
                </a:lnTo>
                <a:lnTo>
                  <a:pt x="12994" y="1679"/>
                </a:lnTo>
                <a:lnTo>
                  <a:pt x="13261" y="1606"/>
                </a:lnTo>
                <a:lnTo>
                  <a:pt x="13529" y="1533"/>
                </a:lnTo>
                <a:lnTo>
                  <a:pt x="13821" y="1484"/>
                </a:lnTo>
                <a:lnTo>
                  <a:pt x="14113" y="1460"/>
                </a:lnTo>
                <a:close/>
                <a:moveTo>
                  <a:pt x="15573" y="535"/>
                </a:moveTo>
                <a:lnTo>
                  <a:pt x="15694" y="584"/>
                </a:lnTo>
                <a:lnTo>
                  <a:pt x="15767" y="633"/>
                </a:lnTo>
                <a:lnTo>
                  <a:pt x="15816" y="681"/>
                </a:lnTo>
                <a:lnTo>
                  <a:pt x="15840" y="754"/>
                </a:lnTo>
                <a:lnTo>
                  <a:pt x="15889" y="852"/>
                </a:lnTo>
                <a:lnTo>
                  <a:pt x="15938" y="1119"/>
                </a:lnTo>
                <a:lnTo>
                  <a:pt x="15938" y="1387"/>
                </a:lnTo>
                <a:lnTo>
                  <a:pt x="15913" y="1679"/>
                </a:lnTo>
                <a:lnTo>
                  <a:pt x="15865" y="1971"/>
                </a:lnTo>
                <a:lnTo>
                  <a:pt x="15719" y="2531"/>
                </a:lnTo>
                <a:lnTo>
                  <a:pt x="15548" y="3066"/>
                </a:lnTo>
                <a:lnTo>
                  <a:pt x="15378" y="3577"/>
                </a:lnTo>
                <a:lnTo>
                  <a:pt x="15159" y="4088"/>
                </a:lnTo>
                <a:lnTo>
                  <a:pt x="14916" y="4574"/>
                </a:lnTo>
                <a:lnTo>
                  <a:pt x="14624" y="5061"/>
                </a:lnTo>
                <a:lnTo>
                  <a:pt x="14332" y="5499"/>
                </a:lnTo>
                <a:lnTo>
                  <a:pt x="13991" y="5937"/>
                </a:lnTo>
                <a:lnTo>
                  <a:pt x="13626" y="6351"/>
                </a:lnTo>
                <a:lnTo>
                  <a:pt x="13261" y="6740"/>
                </a:lnTo>
                <a:lnTo>
                  <a:pt x="12604" y="7397"/>
                </a:lnTo>
                <a:lnTo>
                  <a:pt x="12288" y="7738"/>
                </a:lnTo>
                <a:lnTo>
                  <a:pt x="11996" y="8103"/>
                </a:lnTo>
                <a:lnTo>
                  <a:pt x="11363" y="8979"/>
                </a:lnTo>
                <a:lnTo>
                  <a:pt x="11047" y="9392"/>
                </a:lnTo>
                <a:lnTo>
                  <a:pt x="10877" y="9611"/>
                </a:lnTo>
                <a:lnTo>
                  <a:pt x="10682" y="9806"/>
                </a:lnTo>
                <a:lnTo>
                  <a:pt x="10293" y="10122"/>
                </a:lnTo>
                <a:lnTo>
                  <a:pt x="9903" y="10439"/>
                </a:lnTo>
                <a:lnTo>
                  <a:pt x="9100" y="11047"/>
                </a:lnTo>
                <a:lnTo>
                  <a:pt x="8687" y="11388"/>
                </a:lnTo>
                <a:lnTo>
                  <a:pt x="8297" y="11728"/>
                </a:lnTo>
                <a:lnTo>
                  <a:pt x="7519" y="12410"/>
                </a:lnTo>
                <a:lnTo>
                  <a:pt x="6837" y="12969"/>
                </a:lnTo>
                <a:lnTo>
                  <a:pt x="6156" y="13529"/>
                </a:lnTo>
                <a:lnTo>
                  <a:pt x="5475" y="14064"/>
                </a:lnTo>
                <a:lnTo>
                  <a:pt x="4769" y="14575"/>
                </a:lnTo>
                <a:lnTo>
                  <a:pt x="4283" y="14916"/>
                </a:lnTo>
                <a:lnTo>
                  <a:pt x="3796" y="15208"/>
                </a:lnTo>
                <a:lnTo>
                  <a:pt x="3285" y="15500"/>
                </a:lnTo>
                <a:lnTo>
                  <a:pt x="2750" y="15767"/>
                </a:lnTo>
                <a:lnTo>
                  <a:pt x="2287" y="15962"/>
                </a:lnTo>
                <a:lnTo>
                  <a:pt x="2020" y="16059"/>
                </a:lnTo>
                <a:lnTo>
                  <a:pt x="1752" y="16132"/>
                </a:lnTo>
                <a:lnTo>
                  <a:pt x="1484" y="16205"/>
                </a:lnTo>
                <a:lnTo>
                  <a:pt x="1217" y="16230"/>
                </a:lnTo>
                <a:lnTo>
                  <a:pt x="949" y="16205"/>
                </a:lnTo>
                <a:lnTo>
                  <a:pt x="827" y="16181"/>
                </a:lnTo>
                <a:lnTo>
                  <a:pt x="730" y="16132"/>
                </a:lnTo>
                <a:lnTo>
                  <a:pt x="633" y="16084"/>
                </a:lnTo>
                <a:lnTo>
                  <a:pt x="560" y="16011"/>
                </a:lnTo>
                <a:lnTo>
                  <a:pt x="511" y="15938"/>
                </a:lnTo>
                <a:lnTo>
                  <a:pt x="462" y="15840"/>
                </a:lnTo>
                <a:lnTo>
                  <a:pt x="438" y="15646"/>
                </a:lnTo>
                <a:lnTo>
                  <a:pt x="438" y="15402"/>
                </a:lnTo>
                <a:lnTo>
                  <a:pt x="487" y="15159"/>
                </a:lnTo>
                <a:lnTo>
                  <a:pt x="560" y="14891"/>
                </a:lnTo>
                <a:lnTo>
                  <a:pt x="754" y="14405"/>
                </a:lnTo>
                <a:lnTo>
                  <a:pt x="754" y="14599"/>
                </a:lnTo>
                <a:lnTo>
                  <a:pt x="754" y="14794"/>
                </a:lnTo>
                <a:lnTo>
                  <a:pt x="803" y="14964"/>
                </a:lnTo>
                <a:lnTo>
                  <a:pt x="827" y="15110"/>
                </a:lnTo>
                <a:lnTo>
                  <a:pt x="900" y="15232"/>
                </a:lnTo>
                <a:lnTo>
                  <a:pt x="973" y="15354"/>
                </a:lnTo>
                <a:lnTo>
                  <a:pt x="1046" y="15427"/>
                </a:lnTo>
                <a:lnTo>
                  <a:pt x="1144" y="15500"/>
                </a:lnTo>
                <a:lnTo>
                  <a:pt x="1241" y="15573"/>
                </a:lnTo>
                <a:lnTo>
                  <a:pt x="1338" y="15597"/>
                </a:lnTo>
                <a:lnTo>
                  <a:pt x="1460" y="15646"/>
                </a:lnTo>
                <a:lnTo>
                  <a:pt x="1849" y="15646"/>
                </a:lnTo>
                <a:lnTo>
                  <a:pt x="2141" y="15597"/>
                </a:lnTo>
                <a:lnTo>
                  <a:pt x="2433" y="15500"/>
                </a:lnTo>
                <a:lnTo>
                  <a:pt x="2750" y="15402"/>
                </a:lnTo>
                <a:lnTo>
                  <a:pt x="3042" y="15256"/>
                </a:lnTo>
                <a:lnTo>
                  <a:pt x="3626" y="14964"/>
                </a:lnTo>
                <a:lnTo>
                  <a:pt x="4112" y="14648"/>
                </a:lnTo>
                <a:lnTo>
                  <a:pt x="4453" y="14405"/>
                </a:lnTo>
                <a:lnTo>
                  <a:pt x="4794" y="14137"/>
                </a:lnTo>
                <a:lnTo>
                  <a:pt x="5134" y="13845"/>
                </a:lnTo>
                <a:lnTo>
                  <a:pt x="5767" y="13261"/>
                </a:lnTo>
                <a:lnTo>
                  <a:pt x="6375" y="12653"/>
                </a:lnTo>
                <a:lnTo>
                  <a:pt x="6983" y="12045"/>
                </a:lnTo>
                <a:lnTo>
                  <a:pt x="7738" y="11363"/>
                </a:lnTo>
                <a:lnTo>
                  <a:pt x="8492" y="10731"/>
                </a:lnTo>
                <a:lnTo>
                  <a:pt x="9271" y="10098"/>
                </a:lnTo>
                <a:lnTo>
                  <a:pt x="10049" y="9465"/>
                </a:lnTo>
                <a:lnTo>
                  <a:pt x="10439" y="9125"/>
                </a:lnTo>
                <a:lnTo>
                  <a:pt x="10828" y="8760"/>
                </a:lnTo>
                <a:lnTo>
                  <a:pt x="11193" y="8395"/>
                </a:lnTo>
                <a:lnTo>
                  <a:pt x="11558" y="8030"/>
                </a:lnTo>
                <a:lnTo>
                  <a:pt x="11899" y="7665"/>
                </a:lnTo>
                <a:lnTo>
                  <a:pt x="12239" y="7275"/>
                </a:lnTo>
                <a:lnTo>
                  <a:pt x="12896" y="6448"/>
                </a:lnTo>
                <a:lnTo>
                  <a:pt x="13894" y="5110"/>
                </a:lnTo>
                <a:lnTo>
                  <a:pt x="14381" y="4429"/>
                </a:lnTo>
                <a:lnTo>
                  <a:pt x="14599" y="4064"/>
                </a:lnTo>
                <a:lnTo>
                  <a:pt x="14818" y="3723"/>
                </a:lnTo>
                <a:lnTo>
                  <a:pt x="14989" y="3382"/>
                </a:lnTo>
                <a:lnTo>
                  <a:pt x="15159" y="2993"/>
                </a:lnTo>
                <a:lnTo>
                  <a:pt x="15281" y="2604"/>
                </a:lnTo>
                <a:lnTo>
                  <a:pt x="15329" y="2409"/>
                </a:lnTo>
                <a:lnTo>
                  <a:pt x="15378" y="2214"/>
                </a:lnTo>
                <a:lnTo>
                  <a:pt x="15378" y="2020"/>
                </a:lnTo>
                <a:lnTo>
                  <a:pt x="15354" y="1849"/>
                </a:lnTo>
                <a:lnTo>
                  <a:pt x="15305" y="1655"/>
                </a:lnTo>
                <a:lnTo>
                  <a:pt x="15232" y="1509"/>
                </a:lnTo>
                <a:lnTo>
                  <a:pt x="15135" y="1363"/>
                </a:lnTo>
                <a:lnTo>
                  <a:pt x="14989" y="1241"/>
                </a:lnTo>
                <a:lnTo>
                  <a:pt x="14794" y="1144"/>
                </a:lnTo>
                <a:lnTo>
                  <a:pt x="14575" y="1046"/>
                </a:lnTo>
                <a:lnTo>
                  <a:pt x="14332" y="998"/>
                </a:lnTo>
                <a:lnTo>
                  <a:pt x="14089" y="973"/>
                </a:lnTo>
                <a:lnTo>
                  <a:pt x="14818" y="730"/>
                </a:lnTo>
                <a:lnTo>
                  <a:pt x="15110" y="608"/>
                </a:lnTo>
                <a:lnTo>
                  <a:pt x="15281" y="560"/>
                </a:lnTo>
                <a:lnTo>
                  <a:pt x="15427" y="535"/>
                </a:lnTo>
                <a:close/>
                <a:moveTo>
                  <a:pt x="15451" y="0"/>
                </a:moveTo>
                <a:lnTo>
                  <a:pt x="15305" y="24"/>
                </a:lnTo>
                <a:lnTo>
                  <a:pt x="15013" y="97"/>
                </a:lnTo>
                <a:lnTo>
                  <a:pt x="13845" y="462"/>
                </a:lnTo>
                <a:lnTo>
                  <a:pt x="13261" y="657"/>
                </a:lnTo>
                <a:lnTo>
                  <a:pt x="12702" y="876"/>
                </a:lnTo>
                <a:lnTo>
                  <a:pt x="12118" y="1119"/>
                </a:lnTo>
                <a:lnTo>
                  <a:pt x="11582" y="1411"/>
                </a:lnTo>
                <a:lnTo>
                  <a:pt x="11047" y="1703"/>
                </a:lnTo>
                <a:lnTo>
                  <a:pt x="10536" y="2020"/>
                </a:lnTo>
                <a:lnTo>
                  <a:pt x="10512" y="2068"/>
                </a:lnTo>
                <a:lnTo>
                  <a:pt x="10195" y="1971"/>
                </a:lnTo>
                <a:lnTo>
                  <a:pt x="9879" y="1898"/>
                </a:lnTo>
                <a:lnTo>
                  <a:pt x="9246" y="1801"/>
                </a:lnTo>
                <a:lnTo>
                  <a:pt x="8906" y="1776"/>
                </a:lnTo>
                <a:lnTo>
                  <a:pt x="8565" y="1752"/>
                </a:lnTo>
                <a:lnTo>
                  <a:pt x="8224" y="1752"/>
                </a:lnTo>
                <a:lnTo>
                  <a:pt x="7884" y="1776"/>
                </a:lnTo>
                <a:lnTo>
                  <a:pt x="7543" y="1801"/>
                </a:lnTo>
                <a:lnTo>
                  <a:pt x="7178" y="1849"/>
                </a:lnTo>
                <a:lnTo>
                  <a:pt x="6837" y="1898"/>
                </a:lnTo>
                <a:lnTo>
                  <a:pt x="6497" y="1971"/>
                </a:lnTo>
                <a:lnTo>
                  <a:pt x="6181" y="2068"/>
                </a:lnTo>
                <a:lnTo>
                  <a:pt x="5840" y="2166"/>
                </a:lnTo>
                <a:lnTo>
                  <a:pt x="5524" y="2287"/>
                </a:lnTo>
                <a:lnTo>
                  <a:pt x="5207" y="2409"/>
                </a:lnTo>
                <a:lnTo>
                  <a:pt x="4891" y="2555"/>
                </a:lnTo>
                <a:lnTo>
                  <a:pt x="4575" y="2725"/>
                </a:lnTo>
                <a:lnTo>
                  <a:pt x="4283" y="2896"/>
                </a:lnTo>
                <a:lnTo>
                  <a:pt x="3991" y="3090"/>
                </a:lnTo>
                <a:lnTo>
                  <a:pt x="3626" y="3358"/>
                </a:lnTo>
                <a:lnTo>
                  <a:pt x="3285" y="3699"/>
                </a:lnTo>
                <a:lnTo>
                  <a:pt x="2969" y="4039"/>
                </a:lnTo>
                <a:lnTo>
                  <a:pt x="2677" y="4429"/>
                </a:lnTo>
                <a:lnTo>
                  <a:pt x="2433" y="4842"/>
                </a:lnTo>
                <a:lnTo>
                  <a:pt x="2214" y="5256"/>
                </a:lnTo>
                <a:lnTo>
                  <a:pt x="2044" y="5718"/>
                </a:lnTo>
                <a:lnTo>
                  <a:pt x="1874" y="6156"/>
                </a:lnTo>
                <a:lnTo>
                  <a:pt x="1776" y="6351"/>
                </a:lnTo>
                <a:lnTo>
                  <a:pt x="1679" y="6521"/>
                </a:lnTo>
                <a:lnTo>
                  <a:pt x="1630" y="6691"/>
                </a:lnTo>
                <a:lnTo>
                  <a:pt x="1630" y="6862"/>
                </a:lnTo>
                <a:lnTo>
                  <a:pt x="1655" y="6910"/>
                </a:lnTo>
                <a:lnTo>
                  <a:pt x="1703" y="6935"/>
                </a:lnTo>
                <a:lnTo>
                  <a:pt x="1630" y="7348"/>
                </a:lnTo>
                <a:lnTo>
                  <a:pt x="1582" y="7762"/>
                </a:lnTo>
                <a:lnTo>
                  <a:pt x="1557" y="8151"/>
                </a:lnTo>
                <a:lnTo>
                  <a:pt x="1557" y="8565"/>
                </a:lnTo>
                <a:lnTo>
                  <a:pt x="1557" y="8881"/>
                </a:lnTo>
                <a:lnTo>
                  <a:pt x="1606" y="9198"/>
                </a:lnTo>
                <a:lnTo>
                  <a:pt x="1655" y="9514"/>
                </a:lnTo>
                <a:lnTo>
                  <a:pt x="1703" y="9830"/>
                </a:lnTo>
                <a:lnTo>
                  <a:pt x="1776" y="10171"/>
                </a:lnTo>
                <a:lnTo>
                  <a:pt x="1874" y="10487"/>
                </a:lnTo>
                <a:lnTo>
                  <a:pt x="1995" y="10828"/>
                </a:lnTo>
                <a:lnTo>
                  <a:pt x="2117" y="11144"/>
                </a:lnTo>
                <a:lnTo>
                  <a:pt x="2020" y="11193"/>
                </a:lnTo>
                <a:lnTo>
                  <a:pt x="1898" y="11290"/>
                </a:lnTo>
                <a:lnTo>
                  <a:pt x="1776" y="11412"/>
                </a:lnTo>
                <a:lnTo>
                  <a:pt x="1655" y="11607"/>
                </a:lnTo>
                <a:lnTo>
                  <a:pt x="1387" y="12045"/>
                </a:lnTo>
                <a:lnTo>
                  <a:pt x="1119" y="12556"/>
                </a:lnTo>
                <a:lnTo>
                  <a:pt x="876" y="13091"/>
                </a:lnTo>
                <a:lnTo>
                  <a:pt x="657" y="13553"/>
                </a:lnTo>
                <a:lnTo>
                  <a:pt x="414" y="14113"/>
                </a:lnTo>
                <a:lnTo>
                  <a:pt x="243" y="14551"/>
                </a:lnTo>
                <a:lnTo>
                  <a:pt x="97" y="14989"/>
                </a:lnTo>
                <a:lnTo>
                  <a:pt x="49" y="15208"/>
                </a:lnTo>
                <a:lnTo>
                  <a:pt x="0" y="15427"/>
                </a:lnTo>
                <a:lnTo>
                  <a:pt x="0" y="15670"/>
                </a:lnTo>
                <a:lnTo>
                  <a:pt x="49" y="15889"/>
                </a:lnTo>
                <a:lnTo>
                  <a:pt x="97" y="16084"/>
                </a:lnTo>
                <a:lnTo>
                  <a:pt x="195" y="16254"/>
                </a:lnTo>
                <a:lnTo>
                  <a:pt x="316" y="16400"/>
                </a:lnTo>
                <a:lnTo>
                  <a:pt x="487" y="16497"/>
                </a:lnTo>
                <a:lnTo>
                  <a:pt x="657" y="16595"/>
                </a:lnTo>
                <a:lnTo>
                  <a:pt x="827" y="16643"/>
                </a:lnTo>
                <a:lnTo>
                  <a:pt x="1046" y="16668"/>
                </a:lnTo>
                <a:lnTo>
                  <a:pt x="1241" y="16668"/>
                </a:lnTo>
                <a:lnTo>
                  <a:pt x="1509" y="16643"/>
                </a:lnTo>
                <a:lnTo>
                  <a:pt x="1776" y="16570"/>
                </a:lnTo>
                <a:lnTo>
                  <a:pt x="2044" y="16497"/>
                </a:lnTo>
                <a:lnTo>
                  <a:pt x="2312" y="16400"/>
                </a:lnTo>
                <a:lnTo>
                  <a:pt x="2823" y="16157"/>
                </a:lnTo>
                <a:lnTo>
                  <a:pt x="3309" y="15913"/>
                </a:lnTo>
                <a:lnTo>
                  <a:pt x="3796" y="15646"/>
                </a:lnTo>
                <a:lnTo>
                  <a:pt x="4258" y="15378"/>
                </a:lnTo>
                <a:lnTo>
                  <a:pt x="4721" y="15062"/>
                </a:lnTo>
                <a:lnTo>
                  <a:pt x="5183" y="14745"/>
                </a:lnTo>
                <a:lnTo>
                  <a:pt x="5791" y="14307"/>
                </a:lnTo>
                <a:lnTo>
                  <a:pt x="5767" y="14405"/>
                </a:lnTo>
                <a:lnTo>
                  <a:pt x="5767" y="14502"/>
                </a:lnTo>
                <a:lnTo>
                  <a:pt x="5791" y="14599"/>
                </a:lnTo>
                <a:lnTo>
                  <a:pt x="5864" y="14672"/>
                </a:lnTo>
                <a:lnTo>
                  <a:pt x="5937" y="14745"/>
                </a:lnTo>
                <a:lnTo>
                  <a:pt x="6035" y="14794"/>
                </a:lnTo>
                <a:lnTo>
                  <a:pt x="6302" y="14867"/>
                </a:lnTo>
                <a:lnTo>
                  <a:pt x="6594" y="14940"/>
                </a:lnTo>
                <a:lnTo>
                  <a:pt x="6910" y="14964"/>
                </a:lnTo>
                <a:lnTo>
                  <a:pt x="7227" y="14989"/>
                </a:lnTo>
                <a:lnTo>
                  <a:pt x="7543" y="14989"/>
                </a:lnTo>
                <a:lnTo>
                  <a:pt x="7567" y="15037"/>
                </a:lnTo>
                <a:lnTo>
                  <a:pt x="7640" y="15062"/>
                </a:lnTo>
                <a:lnTo>
                  <a:pt x="7689" y="15062"/>
                </a:lnTo>
                <a:lnTo>
                  <a:pt x="7713" y="15037"/>
                </a:lnTo>
                <a:lnTo>
                  <a:pt x="7738" y="14964"/>
                </a:lnTo>
                <a:lnTo>
                  <a:pt x="8127" y="14940"/>
                </a:lnTo>
                <a:lnTo>
                  <a:pt x="8224" y="14940"/>
                </a:lnTo>
                <a:lnTo>
                  <a:pt x="8322" y="14964"/>
                </a:lnTo>
                <a:lnTo>
                  <a:pt x="8395" y="14916"/>
                </a:lnTo>
                <a:lnTo>
                  <a:pt x="8808" y="14867"/>
                </a:lnTo>
                <a:lnTo>
                  <a:pt x="9198" y="14794"/>
                </a:lnTo>
                <a:lnTo>
                  <a:pt x="9611" y="14697"/>
                </a:lnTo>
                <a:lnTo>
                  <a:pt x="10001" y="14599"/>
                </a:lnTo>
                <a:lnTo>
                  <a:pt x="10390" y="14453"/>
                </a:lnTo>
                <a:lnTo>
                  <a:pt x="10779" y="14307"/>
                </a:lnTo>
                <a:lnTo>
                  <a:pt x="11144" y="14137"/>
                </a:lnTo>
                <a:lnTo>
                  <a:pt x="11509" y="13918"/>
                </a:lnTo>
                <a:lnTo>
                  <a:pt x="12020" y="13577"/>
                </a:lnTo>
                <a:lnTo>
                  <a:pt x="12507" y="13164"/>
                </a:lnTo>
                <a:lnTo>
                  <a:pt x="12969" y="12726"/>
                </a:lnTo>
                <a:lnTo>
                  <a:pt x="13359" y="12264"/>
                </a:lnTo>
                <a:lnTo>
                  <a:pt x="13553" y="11996"/>
                </a:lnTo>
                <a:lnTo>
                  <a:pt x="13724" y="11753"/>
                </a:lnTo>
                <a:lnTo>
                  <a:pt x="13894" y="11485"/>
                </a:lnTo>
                <a:lnTo>
                  <a:pt x="14040" y="11193"/>
                </a:lnTo>
                <a:lnTo>
                  <a:pt x="14186" y="10925"/>
                </a:lnTo>
                <a:lnTo>
                  <a:pt x="14308" y="10633"/>
                </a:lnTo>
                <a:lnTo>
                  <a:pt x="14405" y="10341"/>
                </a:lnTo>
                <a:lnTo>
                  <a:pt x="14478" y="10049"/>
                </a:lnTo>
                <a:lnTo>
                  <a:pt x="14599" y="9538"/>
                </a:lnTo>
                <a:lnTo>
                  <a:pt x="14648" y="9003"/>
                </a:lnTo>
                <a:lnTo>
                  <a:pt x="14672" y="8468"/>
                </a:lnTo>
                <a:lnTo>
                  <a:pt x="14697" y="7957"/>
                </a:lnTo>
                <a:lnTo>
                  <a:pt x="14697" y="7519"/>
                </a:lnTo>
                <a:lnTo>
                  <a:pt x="14672" y="7032"/>
                </a:lnTo>
                <a:lnTo>
                  <a:pt x="14624" y="6813"/>
                </a:lnTo>
                <a:lnTo>
                  <a:pt x="14575" y="6594"/>
                </a:lnTo>
                <a:lnTo>
                  <a:pt x="14502" y="6375"/>
                </a:lnTo>
                <a:lnTo>
                  <a:pt x="14381" y="6180"/>
                </a:lnTo>
                <a:lnTo>
                  <a:pt x="14745" y="5718"/>
                </a:lnTo>
                <a:lnTo>
                  <a:pt x="15086" y="5207"/>
                </a:lnTo>
                <a:lnTo>
                  <a:pt x="15378" y="4696"/>
                </a:lnTo>
                <a:lnTo>
                  <a:pt x="15646" y="4185"/>
                </a:lnTo>
                <a:lnTo>
                  <a:pt x="15889" y="3650"/>
                </a:lnTo>
                <a:lnTo>
                  <a:pt x="16084" y="3090"/>
                </a:lnTo>
                <a:lnTo>
                  <a:pt x="16254" y="2506"/>
                </a:lnTo>
                <a:lnTo>
                  <a:pt x="16376" y="1922"/>
                </a:lnTo>
                <a:lnTo>
                  <a:pt x="16449" y="1509"/>
                </a:lnTo>
                <a:lnTo>
                  <a:pt x="16449" y="1290"/>
                </a:lnTo>
                <a:lnTo>
                  <a:pt x="16449" y="1046"/>
                </a:lnTo>
                <a:lnTo>
                  <a:pt x="16424" y="803"/>
                </a:lnTo>
                <a:lnTo>
                  <a:pt x="16376" y="584"/>
                </a:lnTo>
                <a:lnTo>
                  <a:pt x="16303" y="389"/>
                </a:lnTo>
                <a:lnTo>
                  <a:pt x="16230" y="316"/>
                </a:lnTo>
                <a:lnTo>
                  <a:pt x="16157" y="243"/>
                </a:lnTo>
                <a:lnTo>
                  <a:pt x="16035" y="122"/>
                </a:lnTo>
                <a:lnTo>
                  <a:pt x="15889" y="49"/>
                </a:lnTo>
                <a:lnTo>
                  <a:pt x="15767" y="24"/>
                </a:lnTo>
                <a:lnTo>
                  <a:pt x="1562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6D9EEB"/>
              </a:solidFill>
            </a:endParaRPr>
          </a:p>
        </p:txBody>
      </p:sp>
      <p:sp>
        <p:nvSpPr>
          <p:cNvPr id="265" name="Google Shape;265;p19"/>
          <p:cNvSpPr/>
          <p:nvPr/>
        </p:nvSpPr>
        <p:spPr>
          <a:xfrm rot="1473044">
            <a:off x="7997841" y="1528737"/>
            <a:ext cx="742605" cy="723364"/>
          </a:xfrm>
          <a:custGeom>
            <a:avLst/>
            <a:gdLst/>
            <a:ahLst/>
            <a:cxnLst/>
            <a:rect l="l" t="t" r="r" b="b"/>
            <a:pathLst>
              <a:path w="18737" h="18250" extrusionOk="0">
                <a:moveTo>
                  <a:pt x="13554" y="3431"/>
                </a:moveTo>
                <a:lnTo>
                  <a:pt x="13748" y="3456"/>
                </a:lnTo>
                <a:lnTo>
                  <a:pt x="13919" y="3480"/>
                </a:lnTo>
                <a:lnTo>
                  <a:pt x="14308" y="3602"/>
                </a:lnTo>
                <a:lnTo>
                  <a:pt x="14478" y="3675"/>
                </a:lnTo>
                <a:lnTo>
                  <a:pt x="14624" y="3748"/>
                </a:lnTo>
                <a:lnTo>
                  <a:pt x="14746" y="3845"/>
                </a:lnTo>
                <a:lnTo>
                  <a:pt x="14843" y="3967"/>
                </a:lnTo>
                <a:lnTo>
                  <a:pt x="14941" y="4113"/>
                </a:lnTo>
                <a:lnTo>
                  <a:pt x="15038" y="4259"/>
                </a:lnTo>
                <a:lnTo>
                  <a:pt x="15111" y="4405"/>
                </a:lnTo>
                <a:lnTo>
                  <a:pt x="15160" y="4551"/>
                </a:lnTo>
                <a:lnTo>
                  <a:pt x="15184" y="4721"/>
                </a:lnTo>
                <a:lnTo>
                  <a:pt x="15208" y="4891"/>
                </a:lnTo>
                <a:lnTo>
                  <a:pt x="15233" y="5232"/>
                </a:lnTo>
                <a:lnTo>
                  <a:pt x="15160" y="5548"/>
                </a:lnTo>
                <a:lnTo>
                  <a:pt x="15111" y="5719"/>
                </a:lnTo>
                <a:lnTo>
                  <a:pt x="15062" y="5865"/>
                </a:lnTo>
                <a:lnTo>
                  <a:pt x="14916" y="6132"/>
                </a:lnTo>
                <a:lnTo>
                  <a:pt x="14722" y="6351"/>
                </a:lnTo>
                <a:lnTo>
                  <a:pt x="14527" y="6570"/>
                </a:lnTo>
                <a:lnTo>
                  <a:pt x="14284" y="6765"/>
                </a:lnTo>
                <a:lnTo>
                  <a:pt x="13821" y="7130"/>
                </a:lnTo>
                <a:lnTo>
                  <a:pt x="13602" y="7325"/>
                </a:lnTo>
                <a:lnTo>
                  <a:pt x="13408" y="7544"/>
                </a:lnTo>
                <a:lnTo>
                  <a:pt x="12678" y="6984"/>
                </a:lnTo>
                <a:lnTo>
                  <a:pt x="12313" y="6692"/>
                </a:lnTo>
                <a:lnTo>
                  <a:pt x="11948" y="6400"/>
                </a:lnTo>
                <a:lnTo>
                  <a:pt x="11631" y="6108"/>
                </a:lnTo>
                <a:lnTo>
                  <a:pt x="11315" y="5767"/>
                </a:lnTo>
                <a:lnTo>
                  <a:pt x="11023" y="5427"/>
                </a:lnTo>
                <a:lnTo>
                  <a:pt x="10755" y="5037"/>
                </a:lnTo>
                <a:lnTo>
                  <a:pt x="10877" y="4989"/>
                </a:lnTo>
                <a:lnTo>
                  <a:pt x="10999" y="4891"/>
                </a:lnTo>
                <a:lnTo>
                  <a:pt x="11242" y="4697"/>
                </a:lnTo>
                <a:lnTo>
                  <a:pt x="11461" y="4478"/>
                </a:lnTo>
                <a:lnTo>
                  <a:pt x="11656" y="4283"/>
                </a:lnTo>
                <a:lnTo>
                  <a:pt x="12191" y="3869"/>
                </a:lnTo>
                <a:lnTo>
                  <a:pt x="12483" y="3699"/>
                </a:lnTo>
                <a:lnTo>
                  <a:pt x="12775" y="3553"/>
                </a:lnTo>
                <a:lnTo>
                  <a:pt x="12970" y="3480"/>
                </a:lnTo>
                <a:lnTo>
                  <a:pt x="13164" y="3456"/>
                </a:lnTo>
                <a:lnTo>
                  <a:pt x="13359" y="3431"/>
                </a:lnTo>
                <a:close/>
                <a:moveTo>
                  <a:pt x="13529" y="2872"/>
                </a:moveTo>
                <a:lnTo>
                  <a:pt x="13335" y="2896"/>
                </a:lnTo>
                <a:lnTo>
                  <a:pt x="12945" y="2969"/>
                </a:lnTo>
                <a:lnTo>
                  <a:pt x="12556" y="3066"/>
                </a:lnTo>
                <a:lnTo>
                  <a:pt x="12191" y="3237"/>
                </a:lnTo>
                <a:lnTo>
                  <a:pt x="11850" y="3456"/>
                </a:lnTo>
                <a:lnTo>
                  <a:pt x="11607" y="3626"/>
                </a:lnTo>
                <a:lnTo>
                  <a:pt x="11388" y="3821"/>
                </a:lnTo>
                <a:lnTo>
                  <a:pt x="10950" y="4210"/>
                </a:lnTo>
                <a:lnTo>
                  <a:pt x="10658" y="4478"/>
                </a:lnTo>
                <a:lnTo>
                  <a:pt x="10512" y="4648"/>
                </a:lnTo>
                <a:lnTo>
                  <a:pt x="10464" y="4721"/>
                </a:lnTo>
                <a:lnTo>
                  <a:pt x="10464" y="4818"/>
                </a:lnTo>
                <a:lnTo>
                  <a:pt x="10366" y="4843"/>
                </a:lnTo>
                <a:lnTo>
                  <a:pt x="10293" y="4916"/>
                </a:lnTo>
                <a:lnTo>
                  <a:pt x="10245" y="4989"/>
                </a:lnTo>
                <a:lnTo>
                  <a:pt x="10269" y="5110"/>
                </a:lnTo>
                <a:lnTo>
                  <a:pt x="10366" y="5354"/>
                </a:lnTo>
                <a:lnTo>
                  <a:pt x="10488" y="5597"/>
                </a:lnTo>
                <a:lnTo>
                  <a:pt x="10610" y="5816"/>
                </a:lnTo>
                <a:lnTo>
                  <a:pt x="10780" y="6035"/>
                </a:lnTo>
                <a:lnTo>
                  <a:pt x="10950" y="6230"/>
                </a:lnTo>
                <a:lnTo>
                  <a:pt x="11120" y="6449"/>
                </a:lnTo>
                <a:lnTo>
                  <a:pt x="11534" y="6814"/>
                </a:lnTo>
                <a:lnTo>
                  <a:pt x="11972" y="7179"/>
                </a:lnTo>
                <a:lnTo>
                  <a:pt x="12410" y="7519"/>
                </a:lnTo>
                <a:lnTo>
                  <a:pt x="12848" y="7836"/>
                </a:lnTo>
                <a:lnTo>
                  <a:pt x="13262" y="8152"/>
                </a:lnTo>
                <a:lnTo>
                  <a:pt x="13335" y="8201"/>
                </a:lnTo>
                <a:lnTo>
                  <a:pt x="13432" y="8225"/>
                </a:lnTo>
                <a:lnTo>
                  <a:pt x="13505" y="8225"/>
                </a:lnTo>
                <a:lnTo>
                  <a:pt x="13602" y="8201"/>
                </a:lnTo>
                <a:lnTo>
                  <a:pt x="13651" y="8152"/>
                </a:lnTo>
                <a:lnTo>
                  <a:pt x="13724" y="8079"/>
                </a:lnTo>
                <a:lnTo>
                  <a:pt x="13748" y="8006"/>
                </a:lnTo>
                <a:lnTo>
                  <a:pt x="13748" y="7933"/>
                </a:lnTo>
                <a:lnTo>
                  <a:pt x="13943" y="7787"/>
                </a:lnTo>
                <a:lnTo>
                  <a:pt x="14089" y="7665"/>
                </a:lnTo>
                <a:lnTo>
                  <a:pt x="14722" y="7154"/>
                </a:lnTo>
                <a:lnTo>
                  <a:pt x="15014" y="6862"/>
                </a:lnTo>
                <a:lnTo>
                  <a:pt x="15281" y="6546"/>
                </a:lnTo>
                <a:lnTo>
                  <a:pt x="15500" y="6205"/>
                </a:lnTo>
                <a:lnTo>
                  <a:pt x="15598" y="6035"/>
                </a:lnTo>
                <a:lnTo>
                  <a:pt x="15671" y="5840"/>
                </a:lnTo>
                <a:lnTo>
                  <a:pt x="15719" y="5670"/>
                </a:lnTo>
                <a:lnTo>
                  <a:pt x="15768" y="5500"/>
                </a:lnTo>
                <a:lnTo>
                  <a:pt x="15792" y="5305"/>
                </a:lnTo>
                <a:lnTo>
                  <a:pt x="15792" y="5135"/>
                </a:lnTo>
                <a:lnTo>
                  <a:pt x="15768" y="4770"/>
                </a:lnTo>
                <a:lnTo>
                  <a:pt x="15695" y="4429"/>
                </a:lnTo>
                <a:lnTo>
                  <a:pt x="15549" y="4088"/>
                </a:lnTo>
                <a:lnTo>
                  <a:pt x="15379" y="3772"/>
                </a:lnTo>
                <a:lnTo>
                  <a:pt x="15257" y="3626"/>
                </a:lnTo>
                <a:lnTo>
                  <a:pt x="15135" y="3504"/>
                </a:lnTo>
                <a:lnTo>
                  <a:pt x="15014" y="3383"/>
                </a:lnTo>
                <a:lnTo>
                  <a:pt x="14868" y="3261"/>
                </a:lnTo>
                <a:lnTo>
                  <a:pt x="14697" y="3164"/>
                </a:lnTo>
                <a:lnTo>
                  <a:pt x="14503" y="3066"/>
                </a:lnTo>
                <a:lnTo>
                  <a:pt x="14332" y="2993"/>
                </a:lnTo>
                <a:lnTo>
                  <a:pt x="14138" y="2945"/>
                </a:lnTo>
                <a:lnTo>
                  <a:pt x="13943" y="2896"/>
                </a:lnTo>
                <a:lnTo>
                  <a:pt x="13724" y="2872"/>
                </a:lnTo>
                <a:close/>
                <a:moveTo>
                  <a:pt x="5597" y="6814"/>
                </a:moveTo>
                <a:lnTo>
                  <a:pt x="4283" y="8030"/>
                </a:lnTo>
                <a:lnTo>
                  <a:pt x="3675" y="8590"/>
                </a:lnTo>
                <a:lnTo>
                  <a:pt x="3602" y="8468"/>
                </a:lnTo>
                <a:lnTo>
                  <a:pt x="3504" y="8395"/>
                </a:lnTo>
                <a:lnTo>
                  <a:pt x="3285" y="8201"/>
                </a:lnTo>
                <a:lnTo>
                  <a:pt x="2969" y="7860"/>
                </a:lnTo>
                <a:lnTo>
                  <a:pt x="2677" y="7519"/>
                </a:lnTo>
                <a:lnTo>
                  <a:pt x="2410" y="7203"/>
                </a:lnTo>
                <a:lnTo>
                  <a:pt x="2264" y="7057"/>
                </a:lnTo>
                <a:lnTo>
                  <a:pt x="2093" y="6911"/>
                </a:lnTo>
                <a:lnTo>
                  <a:pt x="3821" y="6911"/>
                </a:lnTo>
                <a:lnTo>
                  <a:pt x="4745" y="6862"/>
                </a:lnTo>
                <a:lnTo>
                  <a:pt x="5597" y="6814"/>
                </a:lnTo>
                <a:close/>
                <a:moveTo>
                  <a:pt x="755" y="6911"/>
                </a:moveTo>
                <a:lnTo>
                  <a:pt x="1047" y="6935"/>
                </a:lnTo>
                <a:lnTo>
                  <a:pt x="1315" y="6935"/>
                </a:lnTo>
                <a:lnTo>
                  <a:pt x="1339" y="6984"/>
                </a:lnTo>
                <a:lnTo>
                  <a:pt x="1363" y="7008"/>
                </a:lnTo>
                <a:lnTo>
                  <a:pt x="1582" y="7227"/>
                </a:lnTo>
                <a:lnTo>
                  <a:pt x="1826" y="7422"/>
                </a:lnTo>
                <a:lnTo>
                  <a:pt x="2142" y="7738"/>
                </a:lnTo>
                <a:lnTo>
                  <a:pt x="2434" y="8103"/>
                </a:lnTo>
                <a:lnTo>
                  <a:pt x="2799" y="8541"/>
                </a:lnTo>
                <a:lnTo>
                  <a:pt x="3018" y="8785"/>
                </a:lnTo>
                <a:lnTo>
                  <a:pt x="3139" y="8882"/>
                </a:lnTo>
                <a:lnTo>
                  <a:pt x="3261" y="8955"/>
                </a:lnTo>
                <a:lnTo>
                  <a:pt x="3091" y="9077"/>
                </a:lnTo>
                <a:lnTo>
                  <a:pt x="2993" y="8931"/>
                </a:lnTo>
                <a:lnTo>
                  <a:pt x="2872" y="8785"/>
                </a:lnTo>
                <a:lnTo>
                  <a:pt x="2580" y="8517"/>
                </a:lnTo>
                <a:lnTo>
                  <a:pt x="2020" y="8079"/>
                </a:lnTo>
                <a:lnTo>
                  <a:pt x="1388" y="7495"/>
                </a:lnTo>
                <a:lnTo>
                  <a:pt x="755" y="6911"/>
                </a:lnTo>
                <a:close/>
                <a:moveTo>
                  <a:pt x="9490" y="8760"/>
                </a:moveTo>
                <a:lnTo>
                  <a:pt x="9369" y="8785"/>
                </a:lnTo>
                <a:lnTo>
                  <a:pt x="9271" y="8833"/>
                </a:lnTo>
                <a:lnTo>
                  <a:pt x="9101" y="9004"/>
                </a:lnTo>
                <a:lnTo>
                  <a:pt x="8931" y="9174"/>
                </a:lnTo>
                <a:lnTo>
                  <a:pt x="8760" y="9344"/>
                </a:lnTo>
                <a:lnTo>
                  <a:pt x="8566" y="9515"/>
                </a:lnTo>
                <a:lnTo>
                  <a:pt x="8103" y="9904"/>
                </a:lnTo>
                <a:lnTo>
                  <a:pt x="7617" y="10318"/>
                </a:lnTo>
                <a:lnTo>
                  <a:pt x="7276" y="10609"/>
                </a:lnTo>
                <a:lnTo>
                  <a:pt x="7081" y="10780"/>
                </a:lnTo>
                <a:lnTo>
                  <a:pt x="6887" y="10999"/>
                </a:lnTo>
                <a:lnTo>
                  <a:pt x="6716" y="11193"/>
                </a:lnTo>
                <a:lnTo>
                  <a:pt x="6595" y="11437"/>
                </a:lnTo>
                <a:lnTo>
                  <a:pt x="6570" y="11534"/>
                </a:lnTo>
                <a:lnTo>
                  <a:pt x="6546" y="11656"/>
                </a:lnTo>
                <a:lnTo>
                  <a:pt x="6546" y="11753"/>
                </a:lnTo>
                <a:lnTo>
                  <a:pt x="6570" y="11850"/>
                </a:lnTo>
                <a:lnTo>
                  <a:pt x="6619" y="11948"/>
                </a:lnTo>
                <a:lnTo>
                  <a:pt x="6668" y="11996"/>
                </a:lnTo>
                <a:lnTo>
                  <a:pt x="6765" y="12021"/>
                </a:lnTo>
                <a:lnTo>
                  <a:pt x="6838" y="12021"/>
                </a:lnTo>
                <a:lnTo>
                  <a:pt x="6935" y="11972"/>
                </a:lnTo>
                <a:lnTo>
                  <a:pt x="7033" y="11923"/>
                </a:lnTo>
                <a:lnTo>
                  <a:pt x="7154" y="11777"/>
                </a:lnTo>
                <a:lnTo>
                  <a:pt x="7422" y="11461"/>
                </a:lnTo>
                <a:lnTo>
                  <a:pt x="7641" y="11242"/>
                </a:lnTo>
                <a:lnTo>
                  <a:pt x="7860" y="11023"/>
                </a:lnTo>
                <a:lnTo>
                  <a:pt x="8322" y="10634"/>
                </a:lnTo>
                <a:lnTo>
                  <a:pt x="8736" y="10318"/>
                </a:lnTo>
                <a:lnTo>
                  <a:pt x="9174" y="9977"/>
                </a:lnTo>
                <a:lnTo>
                  <a:pt x="9393" y="9807"/>
                </a:lnTo>
                <a:lnTo>
                  <a:pt x="9563" y="9612"/>
                </a:lnTo>
                <a:lnTo>
                  <a:pt x="9709" y="9393"/>
                </a:lnTo>
                <a:lnTo>
                  <a:pt x="9831" y="9174"/>
                </a:lnTo>
                <a:lnTo>
                  <a:pt x="9855" y="9052"/>
                </a:lnTo>
                <a:lnTo>
                  <a:pt x="9855" y="8931"/>
                </a:lnTo>
                <a:lnTo>
                  <a:pt x="9782" y="8858"/>
                </a:lnTo>
                <a:lnTo>
                  <a:pt x="9709" y="8809"/>
                </a:lnTo>
                <a:lnTo>
                  <a:pt x="9588" y="8760"/>
                </a:lnTo>
                <a:close/>
                <a:moveTo>
                  <a:pt x="2045" y="13359"/>
                </a:moveTo>
                <a:lnTo>
                  <a:pt x="2166" y="13408"/>
                </a:lnTo>
                <a:lnTo>
                  <a:pt x="2166" y="13481"/>
                </a:lnTo>
                <a:lnTo>
                  <a:pt x="2166" y="13554"/>
                </a:lnTo>
                <a:lnTo>
                  <a:pt x="2118" y="13627"/>
                </a:lnTo>
                <a:lnTo>
                  <a:pt x="2069" y="13675"/>
                </a:lnTo>
                <a:lnTo>
                  <a:pt x="1947" y="13773"/>
                </a:lnTo>
                <a:lnTo>
                  <a:pt x="1826" y="13870"/>
                </a:lnTo>
                <a:lnTo>
                  <a:pt x="1655" y="13943"/>
                </a:lnTo>
                <a:lnTo>
                  <a:pt x="1461" y="14016"/>
                </a:lnTo>
                <a:lnTo>
                  <a:pt x="1461" y="14016"/>
                </a:lnTo>
                <a:lnTo>
                  <a:pt x="1607" y="13821"/>
                </a:lnTo>
                <a:lnTo>
                  <a:pt x="1753" y="13627"/>
                </a:lnTo>
                <a:lnTo>
                  <a:pt x="1874" y="13481"/>
                </a:lnTo>
                <a:lnTo>
                  <a:pt x="1972" y="13383"/>
                </a:lnTo>
                <a:lnTo>
                  <a:pt x="1996" y="13383"/>
                </a:lnTo>
                <a:lnTo>
                  <a:pt x="2045" y="13359"/>
                </a:lnTo>
                <a:close/>
                <a:moveTo>
                  <a:pt x="1996" y="12872"/>
                </a:moveTo>
                <a:lnTo>
                  <a:pt x="1899" y="12897"/>
                </a:lnTo>
                <a:lnTo>
                  <a:pt x="1826" y="12921"/>
                </a:lnTo>
                <a:lnTo>
                  <a:pt x="1655" y="13018"/>
                </a:lnTo>
                <a:lnTo>
                  <a:pt x="1534" y="13140"/>
                </a:lnTo>
                <a:lnTo>
                  <a:pt x="1388" y="13286"/>
                </a:lnTo>
                <a:lnTo>
                  <a:pt x="1242" y="13456"/>
                </a:lnTo>
                <a:lnTo>
                  <a:pt x="998" y="13797"/>
                </a:lnTo>
                <a:lnTo>
                  <a:pt x="925" y="13967"/>
                </a:lnTo>
                <a:lnTo>
                  <a:pt x="828" y="14138"/>
                </a:lnTo>
                <a:lnTo>
                  <a:pt x="804" y="14235"/>
                </a:lnTo>
                <a:lnTo>
                  <a:pt x="779" y="14308"/>
                </a:lnTo>
                <a:lnTo>
                  <a:pt x="779" y="14405"/>
                </a:lnTo>
                <a:lnTo>
                  <a:pt x="828" y="14478"/>
                </a:lnTo>
                <a:lnTo>
                  <a:pt x="877" y="14527"/>
                </a:lnTo>
                <a:lnTo>
                  <a:pt x="925" y="14576"/>
                </a:lnTo>
                <a:lnTo>
                  <a:pt x="1047" y="14576"/>
                </a:lnTo>
                <a:lnTo>
                  <a:pt x="1120" y="14551"/>
                </a:lnTo>
                <a:lnTo>
                  <a:pt x="1266" y="14551"/>
                </a:lnTo>
                <a:lnTo>
                  <a:pt x="1412" y="14527"/>
                </a:lnTo>
                <a:lnTo>
                  <a:pt x="1582" y="14478"/>
                </a:lnTo>
                <a:lnTo>
                  <a:pt x="1728" y="14430"/>
                </a:lnTo>
                <a:lnTo>
                  <a:pt x="2020" y="14284"/>
                </a:lnTo>
                <a:lnTo>
                  <a:pt x="2239" y="14138"/>
                </a:lnTo>
                <a:lnTo>
                  <a:pt x="2361" y="14040"/>
                </a:lnTo>
                <a:lnTo>
                  <a:pt x="2483" y="13919"/>
                </a:lnTo>
                <a:lnTo>
                  <a:pt x="2556" y="13773"/>
                </a:lnTo>
                <a:lnTo>
                  <a:pt x="2629" y="13627"/>
                </a:lnTo>
                <a:lnTo>
                  <a:pt x="2653" y="13481"/>
                </a:lnTo>
                <a:lnTo>
                  <a:pt x="2653" y="13408"/>
                </a:lnTo>
                <a:lnTo>
                  <a:pt x="2629" y="13335"/>
                </a:lnTo>
                <a:lnTo>
                  <a:pt x="2604" y="13262"/>
                </a:lnTo>
                <a:lnTo>
                  <a:pt x="2556" y="13189"/>
                </a:lnTo>
                <a:lnTo>
                  <a:pt x="2483" y="13140"/>
                </a:lnTo>
                <a:lnTo>
                  <a:pt x="2385" y="13091"/>
                </a:lnTo>
                <a:lnTo>
                  <a:pt x="2288" y="12970"/>
                </a:lnTo>
                <a:lnTo>
                  <a:pt x="2166" y="12897"/>
                </a:lnTo>
                <a:lnTo>
                  <a:pt x="2069" y="12872"/>
                </a:lnTo>
                <a:close/>
                <a:moveTo>
                  <a:pt x="15525" y="560"/>
                </a:moveTo>
                <a:lnTo>
                  <a:pt x="16084" y="633"/>
                </a:lnTo>
                <a:lnTo>
                  <a:pt x="16644" y="706"/>
                </a:lnTo>
                <a:lnTo>
                  <a:pt x="17204" y="828"/>
                </a:lnTo>
                <a:lnTo>
                  <a:pt x="17763" y="974"/>
                </a:lnTo>
                <a:lnTo>
                  <a:pt x="17666" y="1023"/>
                </a:lnTo>
                <a:lnTo>
                  <a:pt x="17593" y="1096"/>
                </a:lnTo>
                <a:lnTo>
                  <a:pt x="17496" y="1169"/>
                </a:lnTo>
                <a:lnTo>
                  <a:pt x="17496" y="1193"/>
                </a:lnTo>
                <a:lnTo>
                  <a:pt x="17520" y="1217"/>
                </a:lnTo>
                <a:lnTo>
                  <a:pt x="17569" y="1266"/>
                </a:lnTo>
                <a:lnTo>
                  <a:pt x="17617" y="1290"/>
                </a:lnTo>
                <a:lnTo>
                  <a:pt x="17739" y="1315"/>
                </a:lnTo>
                <a:lnTo>
                  <a:pt x="17861" y="1290"/>
                </a:lnTo>
                <a:lnTo>
                  <a:pt x="17934" y="1290"/>
                </a:lnTo>
                <a:lnTo>
                  <a:pt x="17982" y="1242"/>
                </a:lnTo>
                <a:lnTo>
                  <a:pt x="18007" y="1363"/>
                </a:lnTo>
                <a:lnTo>
                  <a:pt x="18031" y="1461"/>
                </a:lnTo>
                <a:lnTo>
                  <a:pt x="17909" y="1485"/>
                </a:lnTo>
                <a:lnTo>
                  <a:pt x="17812" y="1534"/>
                </a:lnTo>
                <a:lnTo>
                  <a:pt x="17715" y="1582"/>
                </a:lnTo>
                <a:lnTo>
                  <a:pt x="17617" y="1655"/>
                </a:lnTo>
                <a:lnTo>
                  <a:pt x="17593" y="1680"/>
                </a:lnTo>
                <a:lnTo>
                  <a:pt x="17593" y="1753"/>
                </a:lnTo>
                <a:lnTo>
                  <a:pt x="17617" y="1801"/>
                </a:lnTo>
                <a:lnTo>
                  <a:pt x="17690" y="1826"/>
                </a:lnTo>
                <a:lnTo>
                  <a:pt x="17739" y="1850"/>
                </a:lnTo>
                <a:lnTo>
                  <a:pt x="17812" y="1874"/>
                </a:lnTo>
                <a:lnTo>
                  <a:pt x="17958" y="1850"/>
                </a:lnTo>
                <a:lnTo>
                  <a:pt x="18080" y="1801"/>
                </a:lnTo>
                <a:lnTo>
                  <a:pt x="18104" y="1996"/>
                </a:lnTo>
                <a:lnTo>
                  <a:pt x="17909" y="2069"/>
                </a:lnTo>
                <a:lnTo>
                  <a:pt x="17788" y="2118"/>
                </a:lnTo>
                <a:lnTo>
                  <a:pt x="17690" y="2215"/>
                </a:lnTo>
                <a:lnTo>
                  <a:pt x="17642" y="2264"/>
                </a:lnTo>
                <a:lnTo>
                  <a:pt x="17642" y="2361"/>
                </a:lnTo>
                <a:lnTo>
                  <a:pt x="17666" y="2410"/>
                </a:lnTo>
                <a:lnTo>
                  <a:pt x="17739" y="2458"/>
                </a:lnTo>
                <a:lnTo>
                  <a:pt x="17836" y="2483"/>
                </a:lnTo>
                <a:lnTo>
                  <a:pt x="17934" y="2458"/>
                </a:lnTo>
                <a:lnTo>
                  <a:pt x="18128" y="2410"/>
                </a:lnTo>
                <a:lnTo>
                  <a:pt x="18153" y="2531"/>
                </a:lnTo>
                <a:lnTo>
                  <a:pt x="18007" y="2555"/>
                </a:lnTo>
                <a:lnTo>
                  <a:pt x="17836" y="2604"/>
                </a:lnTo>
                <a:lnTo>
                  <a:pt x="17763" y="2653"/>
                </a:lnTo>
                <a:lnTo>
                  <a:pt x="17715" y="2726"/>
                </a:lnTo>
                <a:lnTo>
                  <a:pt x="17690" y="2823"/>
                </a:lnTo>
                <a:lnTo>
                  <a:pt x="17690" y="2896"/>
                </a:lnTo>
                <a:lnTo>
                  <a:pt x="17739" y="2945"/>
                </a:lnTo>
                <a:lnTo>
                  <a:pt x="17812" y="2993"/>
                </a:lnTo>
                <a:lnTo>
                  <a:pt x="18153" y="2993"/>
                </a:lnTo>
                <a:lnTo>
                  <a:pt x="18177" y="2969"/>
                </a:lnTo>
                <a:lnTo>
                  <a:pt x="18177" y="3261"/>
                </a:lnTo>
                <a:lnTo>
                  <a:pt x="17739" y="3383"/>
                </a:lnTo>
                <a:lnTo>
                  <a:pt x="17690" y="3407"/>
                </a:lnTo>
                <a:lnTo>
                  <a:pt x="17666" y="3431"/>
                </a:lnTo>
                <a:lnTo>
                  <a:pt x="17617" y="3529"/>
                </a:lnTo>
                <a:lnTo>
                  <a:pt x="17617" y="3577"/>
                </a:lnTo>
                <a:lnTo>
                  <a:pt x="17642" y="3626"/>
                </a:lnTo>
                <a:lnTo>
                  <a:pt x="17666" y="3650"/>
                </a:lnTo>
                <a:lnTo>
                  <a:pt x="17715" y="3699"/>
                </a:lnTo>
                <a:lnTo>
                  <a:pt x="17812" y="3723"/>
                </a:lnTo>
                <a:lnTo>
                  <a:pt x="17934" y="3723"/>
                </a:lnTo>
                <a:lnTo>
                  <a:pt x="18153" y="3699"/>
                </a:lnTo>
                <a:lnTo>
                  <a:pt x="18153" y="3699"/>
                </a:lnTo>
                <a:lnTo>
                  <a:pt x="18104" y="4186"/>
                </a:lnTo>
                <a:lnTo>
                  <a:pt x="17934" y="4088"/>
                </a:lnTo>
                <a:lnTo>
                  <a:pt x="17739" y="4040"/>
                </a:lnTo>
                <a:lnTo>
                  <a:pt x="17642" y="4015"/>
                </a:lnTo>
                <a:lnTo>
                  <a:pt x="17569" y="4040"/>
                </a:lnTo>
                <a:lnTo>
                  <a:pt x="17471" y="4064"/>
                </a:lnTo>
                <a:lnTo>
                  <a:pt x="17423" y="4137"/>
                </a:lnTo>
                <a:lnTo>
                  <a:pt x="17423" y="4186"/>
                </a:lnTo>
                <a:lnTo>
                  <a:pt x="17496" y="4283"/>
                </a:lnTo>
                <a:lnTo>
                  <a:pt x="17617" y="4332"/>
                </a:lnTo>
                <a:lnTo>
                  <a:pt x="17812" y="4429"/>
                </a:lnTo>
                <a:lnTo>
                  <a:pt x="17982" y="4526"/>
                </a:lnTo>
                <a:lnTo>
                  <a:pt x="18055" y="4551"/>
                </a:lnTo>
                <a:lnTo>
                  <a:pt x="17958" y="4940"/>
                </a:lnTo>
                <a:lnTo>
                  <a:pt x="17690" y="4843"/>
                </a:lnTo>
                <a:lnTo>
                  <a:pt x="17471" y="4721"/>
                </a:lnTo>
                <a:lnTo>
                  <a:pt x="17228" y="4648"/>
                </a:lnTo>
                <a:lnTo>
                  <a:pt x="17155" y="4648"/>
                </a:lnTo>
                <a:lnTo>
                  <a:pt x="17155" y="4672"/>
                </a:lnTo>
                <a:lnTo>
                  <a:pt x="17155" y="4721"/>
                </a:lnTo>
                <a:lnTo>
                  <a:pt x="17204" y="4818"/>
                </a:lnTo>
                <a:lnTo>
                  <a:pt x="17252" y="4891"/>
                </a:lnTo>
                <a:lnTo>
                  <a:pt x="17350" y="4989"/>
                </a:lnTo>
                <a:lnTo>
                  <a:pt x="17423" y="5062"/>
                </a:lnTo>
                <a:lnTo>
                  <a:pt x="17642" y="5183"/>
                </a:lnTo>
                <a:lnTo>
                  <a:pt x="17861" y="5256"/>
                </a:lnTo>
                <a:lnTo>
                  <a:pt x="17739" y="5621"/>
                </a:lnTo>
                <a:lnTo>
                  <a:pt x="17617" y="5938"/>
                </a:lnTo>
                <a:lnTo>
                  <a:pt x="17569" y="5889"/>
                </a:lnTo>
                <a:lnTo>
                  <a:pt x="17520" y="5840"/>
                </a:lnTo>
                <a:lnTo>
                  <a:pt x="17398" y="5743"/>
                </a:lnTo>
                <a:lnTo>
                  <a:pt x="17301" y="5670"/>
                </a:lnTo>
                <a:lnTo>
                  <a:pt x="17179" y="5597"/>
                </a:lnTo>
                <a:lnTo>
                  <a:pt x="17082" y="5573"/>
                </a:lnTo>
                <a:lnTo>
                  <a:pt x="16985" y="5548"/>
                </a:lnTo>
                <a:lnTo>
                  <a:pt x="16887" y="5548"/>
                </a:lnTo>
                <a:lnTo>
                  <a:pt x="16766" y="5597"/>
                </a:lnTo>
                <a:lnTo>
                  <a:pt x="16741" y="5621"/>
                </a:lnTo>
                <a:lnTo>
                  <a:pt x="16741" y="5670"/>
                </a:lnTo>
                <a:lnTo>
                  <a:pt x="16741" y="5719"/>
                </a:lnTo>
                <a:lnTo>
                  <a:pt x="16766" y="5743"/>
                </a:lnTo>
                <a:lnTo>
                  <a:pt x="16863" y="5840"/>
                </a:lnTo>
                <a:lnTo>
                  <a:pt x="16936" y="5913"/>
                </a:lnTo>
                <a:lnTo>
                  <a:pt x="17009" y="5962"/>
                </a:lnTo>
                <a:lnTo>
                  <a:pt x="17228" y="6132"/>
                </a:lnTo>
                <a:lnTo>
                  <a:pt x="17325" y="6181"/>
                </a:lnTo>
                <a:lnTo>
                  <a:pt x="17447" y="6205"/>
                </a:lnTo>
                <a:lnTo>
                  <a:pt x="17496" y="6205"/>
                </a:lnTo>
                <a:lnTo>
                  <a:pt x="17325" y="6473"/>
                </a:lnTo>
                <a:lnTo>
                  <a:pt x="17204" y="6473"/>
                </a:lnTo>
                <a:lnTo>
                  <a:pt x="17106" y="6449"/>
                </a:lnTo>
                <a:lnTo>
                  <a:pt x="17009" y="6400"/>
                </a:lnTo>
                <a:lnTo>
                  <a:pt x="16936" y="6351"/>
                </a:lnTo>
                <a:lnTo>
                  <a:pt x="16814" y="6230"/>
                </a:lnTo>
                <a:lnTo>
                  <a:pt x="16668" y="6108"/>
                </a:lnTo>
                <a:lnTo>
                  <a:pt x="16522" y="6035"/>
                </a:lnTo>
                <a:lnTo>
                  <a:pt x="16449" y="6011"/>
                </a:lnTo>
                <a:lnTo>
                  <a:pt x="16352" y="6011"/>
                </a:lnTo>
                <a:lnTo>
                  <a:pt x="16279" y="6035"/>
                </a:lnTo>
                <a:lnTo>
                  <a:pt x="16182" y="6084"/>
                </a:lnTo>
                <a:lnTo>
                  <a:pt x="16133" y="6132"/>
                </a:lnTo>
                <a:lnTo>
                  <a:pt x="16133" y="6181"/>
                </a:lnTo>
                <a:lnTo>
                  <a:pt x="16182" y="6230"/>
                </a:lnTo>
                <a:lnTo>
                  <a:pt x="16230" y="6254"/>
                </a:lnTo>
                <a:lnTo>
                  <a:pt x="16303" y="6254"/>
                </a:lnTo>
                <a:lnTo>
                  <a:pt x="16401" y="6303"/>
                </a:lnTo>
                <a:lnTo>
                  <a:pt x="16547" y="6424"/>
                </a:lnTo>
                <a:lnTo>
                  <a:pt x="16693" y="6570"/>
                </a:lnTo>
                <a:lnTo>
                  <a:pt x="16814" y="6692"/>
                </a:lnTo>
                <a:lnTo>
                  <a:pt x="16936" y="6789"/>
                </a:lnTo>
                <a:lnTo>
                  <a:pt x="17082" y="6838"/>
                </a:lnTo>
                <a:lnTo>
                  <a:pt x="16668" y="7325"/>
                </a:lnTo>
                <a:lnTo>
                  <a:pt x="16157" y="7106"/>
                </a:lnTo>
                <a:lnTo>
                  <a:pt x="16011" y="7033"/>
                </a:lnTo>
                <a:lnTo>
                  <a:pt x="15865" y="7008"/>
                </a:lnTo>
                <a:lnTo>
                  <a:pt x="15744" y="7008"/>
                </a:lnTo>
                <a:lnTo>
                  <a:pt x="15598" y="7057"/>
                </a:lnTo>
                <a:lnTo>
                  <a:pt x="15573" y="7081"/>
                </a:lnTo>
                <a:lnTo>
                  <a:pt x="15549" y="7106"/>
                </a:lnTo>
                <a:lnTo>
                  <a:pt x="15549" y="7154"/>
                </a:lnTo>
                <a:lnTo>
                  <a:pt x="15573" y="7179"/>
                </a:lnTo>
                <a:lnTo>
                  <a:pt x="15646" y="7276"/>
                </a:lnTo>
                <a:lnTo>
                  <a:pt x="15744" y="7349"/>
                </a:lnTo>
                <a:lnTo>
                  <a:pt x="15987" y="7495"/>
                </a:lnTo>
                <a:lnTo>
                  <a:pt x="16328" y="7665"/>
                </a:lnTo>
                <a:lnTo>
                  <a:pt x="16036" y="7957"/>
                </a:lnTo>
                <a:lnTo>
                  <a:pt x="15890" y="7909"/>
                </a:lnTo>
                <a:lnTo>
                  <a:pt x="15744" y="7884"/>
                </a:lnTo>
                <a:lnTo>
                  <a:pt x="15598" y="7860"/>
                </a:lnTo>
                <a:lnTo>
                  <a:pt x="15452" y="7836"/>
                </a:lnTo>
                <a:lnTo>
                  <a:pt x="15160" y="7690"/>
                </a:lnTo>
                <a:lnTo>
                  <a:pt x="15014" y="7641"/>
                </a:lnTo>
                <a:lnTo>
                  <a:pt x="14868" y="7592"/>
                </a:lnTo>
                <a:lnTo>
                  <a:pt x="14819" y="7617"/>
                </a:lnTo>
                <a:lnTo>
                  <a:pt x="14770" y="7665"/>
                </a:lnTo>
                <a:lnTo>
                  <a:pt x="14770" y="7714"/>
                </a:lnTo>
                <a:lnTo>
                  <a:pt x="14770" y="7763"/>
                </a:lnTo>
                <a:lnTo>
                  <a:pt x="14843" y="7860"/>
                </a:lnTo>
                <a:lnTo>
                  <a:pt x="14916" y="7957"/>
                </a:lnTo>
                <a:lnTo>
                  <a:pt x="15135" y="8128"/>
                </a:lnTo>
                <a:lnTo>
                  <a:pt x="15427" y="8249"/>
                </a:lnTo>
                <a:lnTo>
                  <a:pt x="15549" y="8298"/>
                </a:lnTo>
                <a:lnTo>
                  <a:pt x="15695" y="8322"/>
                </a:lnTo>
                <a:lnTo>
                  <a:pt x="15403" y="8639"/>
                </a:lnTo>
                <a:lnTo>
                  <a:pt x="15184" y="8590"/>
                </a:lnTo>
                <a:lnTo>
                  <a:pt x="14965" y="8541"/>
                </a:lnTo>
                <a:lnTo>
                  <a:pt x="14770" y="8468"/>
                </a:lnTo>
                <a:lnTo>
                  <a:pt x="14576" y="8347"/>
                </a:lnTo>
                <a:lnTo>
                  <a:pt x="14551" y="8322"/>
                </a:lnTo>
                <a:lnTo>
                  <a:pt x="14503" y="8322"/>
                </a:lnTo>
                <a:lnTo>
                  <a:pt x="14454" y="8371"/>
                </a:lnTo>
                <a:lnTo>
                  <a:pt x="14430" y="8420"/>
                </a:lnTo>
                <a:lnTo>
                  <a:pt x="14430" y="8493"/>
                </a:lnTo>
                <a:lnTo>
                  <a:pt x="14478" y="8590"/>
                </a:lnTo>
                <a:lnTo>
                  <a:pt x="14551" y="8687"/>
                </a:lnTo>
                <a:lnTo>
                  <a:pt x="14722" y="8809"/>
                </a:lnTo>
                <a:lnTo>
                  <a:pt x="14892" y="8906"/>
                </a:lnTo>
                <a:lnTo>
                  <a:pt x="15111" y="8979"/>
                </a:lnTo>
                <a:lnTo>
                  <a:pt x="14843" y="9271"/>
                </a:lnTo>
                <a:lnTo>
                  <a:pt x="14795" y="9247"/>
                </a:lnTo>
                <a:lnTo>
                  <a:pt x="14503" y="9150"/>
                </a:lnTo>
                <a:lnTo>
                  <a:pt x="14211" y="9052"/>
                </a:lnTo>
                <a:lnTo>
                  <a:pt x="13919" y="8955"/>
                </a:lnTo>
                <a:lnTo>
                  <a:pt x="13627" y="8858"/>
                </a:lnTo>
                <a:lnTo>
                  <a:pt x="13578" y="8858"/>
                </a:lnTo>
                <a:lnTo>
                  <a:pt x="13554" y="8882"/>
                </a:lnTo>
                <a:lnTo>
                  <a:pt x="13529" y="8931"/>
                </a:lnTo>
                <a:lnTo>
                  <a:pt x="13554" y="8955"/>
                </a:lnTo>
                <a:lnTo>
                  <a:pt x="13627" y="9077"/>
                </a:lnTo>
                <a:lnTo>
                  <a:pt x="13748" y="9198"/>
                </a:lnTo>
                <a:lnTo>
                  <a:pt x="13846" y="9296"/>
                </a:lnTo>
                <a:lnTo>
                  <a:pt x="13992" y="9369"/>
                </a:lnTo>
                <a:lnTo>
                  <a:pt x="14284" y="9515"/>
                </a:lnTo>
                <a:lnTo>
                  <a:pt x="14576" y="9612"/>
                </a:lnTo>
                <a:lnTo>
                  <a:pt x="14211" y="10001"/>
                </a:lnTo>
                <a:lnTo>
                  <a:pt x="14186" y="9953"/>
                </a:lnTo>
                <a:lnTo>
                  <a:pt x="14113" y="9904"/>
                </a:lnTo>
                <a:lnTo>
                  <a:pt x="13846" y="9709"/>
                </a:lnTo>
                <a:lnTo>
                  <a:pt x="13529" y="9563"/>
                </a:lnTo>
                <a:lnTo>
                  <a:pt x="13359" y="9490"/>
                </a:lnTo>
                <a:lnTo>
                  <a:pt x="13213" y="9442"/>
                </a:lnTo>
                <a:lnTo>
                  <a:pt x="13043" y="9393"/>
                </a:lnTo>
                <a:lnTo>
                  <a:pt x="12824" y="9393"/>
                </a:lnTo>
                <a:lnTo>
                  <a:pt x="12799" y="9442"/>
                </a:lnTo>
                <a:lnTo>
                  <a:pt x="12799" y="9490"/>
                </a:lnTo>
                <a:lnTo>
                  <a:pt x="12824" y="9515"/>
                </a:lnTo>
                <a:lnTo>
                  <a:pt x="13067" y="9734"/>
                </a:lnTo>
                <a:lnTo>
                  <a:pt x="13335" y="9904"/>
                </a:lnTo>
                <a:lnTo>
                  <a:pt x="13627" y="10074"/>
                </a:lnTo>
                <a:lnTo>
                  <a:pt x="13919" y="10220"/>
                </a:lnTo>
                <a:lnTo>
                  <a:pt x="13967" y="10245"/>
                </a:lnTo>
                <a:lnTo>
                  <a:pt x="13894" y="10318"/>
                </a:lnTo>
                <a:lnTo>
                  <a:pt x="13748" y="10464"/>
                </a:lnTo>
                <a:lnTo>
                  <a:pt x="13700" y="10391"/>
                </a:lnTo>
                <a:lnTo>
                  <a:pt x="13627" y="10318"/>
                </a:lnTo>
                <a:lnTo>
                  <a:pt x="13456" y="10220"/>
                </a:lnTo>
                <a:lnTo>
                  <a:pt x="13091" y="10074"/>
                </a:lnTo>
                <a:lnTo>
                  <a:pt x="12897" y="10026"/>
                </a:lnTo>
                <a:lnTo>
                  <a:pt x="12702" y="9953"/>
                </a:lnTo>
                <a:lnTo>
                  <a:pt x="12507" y="9928"/>
                </a:lnTo>
                <a:lnTo>
                  <a:pt x="12288" y="9904"/>
                </a:lnTo>
                <a:lnTo>
                  <a:pt x="12240" y="9904"/>
                </a:lnTo>
                <a:lnTo>
                  <a:pt x="12215" y="9928"/>
                </a:lnTo>
                <a:lnTo>
                  <a:pt x="12191" y="9977"/>
                </a:lnTo>
                <a:lnTo>
                  <a:pt x="12215" y="10050"/>
                </a:lnTo>
                <a:lnTo>
                  <a:pt x="12264" y="10099"/>
                </a:lnTo>
                <a:lnTo>
                  <a:pt x="12459" y="10196"/>
                </a:lnTo>
                <a:lnTo>
                  <a:pt x="12629" y="10293"/>
                </a:lnTo>
                <a:lnTo>
                  <a:pt x="12994" y="10512"/>
                </a:lnTo>
                <a:lnTo>
                  <a:pt x="13237" y="10634"/>
                </a:lnTo>
                <a:lnTo>
                  <a:pt x="13359" y="10682"/>
                </a:lnTo>
                <a:lnTo>
                  <a:pt x="13505" y="10707"/>
                </a:lnTo>
                <a:lnTo>
                  <a:pt x="12921" y="11291"/>
                </a:lnTo>
                <a:lnTo>
                  <a:pt x="12799" y="11193"/>
                </a:lnTo>
                <a:lnTo>
                  <a:pt x="12653" y="11096"/>
                </a:lnTo>
                <a:lnTo>
                  <a:pt x="12434" y="10974"/>
                </a:lnTo>
                <a:lnTo>
                  <a:pt x="12240" y="10828"/>
                </a:lnTo>
                <a:lnTo>
                  <a:pt x="12021" y="10682"/>
                </a:lnTo>
                <a:lnTo>
                  <a:pt x="11802" y="10585"/>
                </a:lnTo>
                <a:lnTo>
                  <a:pt x="11680" y="10537"/>
                </a:lnTo>
                <a:lnTo>
                  <a:pt x="11534" y="10537"/>
                </a:lnTo>
                <a:lnTo>
                  <a:pt x="11510" y="10561"/>
                </a:lnTo>
                <a:lnTo>
                  <a:pt x="11510" y="10585"/>
                </a:lnTo>
                <a:lnTo>
                  <a:pt x="11534" y="10609"/>
                </a:lnTo>
                <a:lnTo>
                  <a:pt x="11704" y="10804"/>
                </a:lnTo>
                <a:lnTo>
                  <a:pt x="11996" y="11072"/>
                </a:lnTo>
                <a:lnTo>
                  <a:pt x="12337" y="11364"/>
                </a:lnTo>
                <a:lnTo>
                  <a:pt x="12507" y="11461"/>
                </a:lnTo>
                <a:lnTo>
                  <a:pt x="12678" y="11534"/>
                </a:lnTo>
                <a:lnTo>
                  <a:pt x="12337" y="11875"/>
                </a:lnTo>
                <a:lnTo>
                  <a:pt x="12215" y="11826"/>
                </a:lnTo>
                <a:lnTo>
                  <a:pt x="12094" y="11777"/>
                </a:lnTo>
                <a:lnTo>
                  <a:pt x="11899" y="11680"/>
                </a:lnTo>
                <a:lnTo>
                  <a:pt x="11510" y="11437"/>
                </a:lnTo>
                <a:lnTo>
                  <a:pt x="11291" y="11339"/>
                </a:lnTo>
                <a:lnTo>
                  <a:pt x="11193" y="11315"/>
                </a:lnTo>
                <a:lnTo>
                  <a:pt x="11072" y="11291"/>
                </a:lnTo>
                <a:lnTo>
                  <a:pt x="10999" y="11315"/>
                </a:lnTo>
                <a:lnTo>
                  <a:pt x="10974" y="11364"/>
                </a:lnTo>
                <a:lnTo>
                  <a:pt x="10950" y="11437"/>
                </a:lnTo>
                <a:lnTo>
                  <a:pt x="10999" y="11485"/>
                </a:lnTo>
                <a:lnTo>
                  <a:pt x="11266" y="11704"/>
                </a:lnTo>
                <a:lnTo>
                  <a:pt x="11558" y="11923"/>
                </a:lnTo>
                <a:lnTo>
                  <a:pt x="11777" y="12069"/>
                </a:lnTo>
                <a:lnTo>
                  <a:pt x="12045" y="12191"/>
                </a:lnTo>
                <a:lnTo>
                  <a:pt x="11753" y="12483"/>
                </a:lnTo>
                <a:lnTo>
                  <a:pt x="11485" y="12264"/>
                </a:lnTo>
                <a:lnTo>
                  <a:pt x="11218" y="12045"/>
                </a:lnTo>
                <a:lnTo>
                  <a:pt x="11047" y="11899"/>
                </a:lnTo>
                <a:lnTo>
                  <a:pt x="10877" y="11777"/>
                </a:lnTo>
                <a:lnTo>
                  <a:pt x="10682" y="11680"/>
                </a:lnTo>
                <a:lnTo>
                  <a:pt x="10488" y="11631"/>
                </a:lnTo>
                <a:lnTo>
                  <a:pt x="10439" y="11656"/>
                </a:lnTo>
                <a:lnTo>
                  <a:pt x="10439" y="11680"/>
                </a:lnTo>
                <a:lnTo>
                  <a:pt x="10415" y="11704"/>
                </a:lnTo>
                <a:lnTo>
                  <a:pt x="10439" y="11753"/>
                </a:lnTo>
                <a:lnTo>
                  <a:pt x="11072" y="12410"/>
                </a:lnTo>
                <a:lnTo>
                  <a:pt x="11242" y="12605"/>
                </a:lnTo>
                <a:lnTo>
                  <a:pt x="11461" y="12775"/>
                </a:lnTo>
                <a:lnTo>
                  <a:pt x="11315" y="12945"/>
                </a:lnTo>
                <a:lnTo>
                  <a:pt x="11193" y="12848"/>
                </a:lnTo>
                <a:lnTo>
                  <a:pt x="11047" y="12775"/>
                </a:lnTo>
                <a:lnTo>
                  <a:pt x="10780" y="12629"/>
                </a:lnTo>
                <a:lnTo>
                  <a:pt x="10366" y="12361"/>
                </a:lnTo>
                <a:lnTo>
                  <a:pt x="10172" y="12215"/>
                </a:lnTo>
                <a:lnTo>
                  <a:pt x="9977" y="12069"/>
                </a:lnTo>
                <a:lnTo>
                  <a:pt x="9953" y="12045"/>
                </a:lnTo>
                <a:lnTo>
                  <a:pt x="9928" y="12069"/>
                </a:lnTo>
                <a:lnTo>
                  <a:pt x="9904" y="12094"/>
                </a:lnTo>
                <a:lnTo>
                  <a:pt x="9928" y="12118"/>
                </a:lnTo>
                <a:lnTo>
                  <a:pt x="10220" y="12532"/>
                </a:lnTo>
                <a:lnTo>
                  <a:pt x="10391" y="12702"/>
                </a:lnTo>
                <a:lnTo>
                  <a:pt x="10585" y="12897"/>
                </a:lnTo>
                <a:lnTo>
                  <a:pt x="10804" y="13067"/>
                </a:lnTo>
                <a:lnTo>
                  <a:pt x="10926" y="13140"/>
                </a:lnTo>
                <a:lnTo>
                  <a:pt x="11047" y="13213"/>
                </a:lnTo>
                <a:lnTo>
                  <a:pt x="10780" y="13456"/>
                </a:lnTo>
                <a:lnTo>
                  <a:pt x="10439" y="13213"/>
                </a:lnTo>
                <a:lnTo>
                  <a:pt x="10099" y="12970"/>
                </a:lnTo>
                <a:lnTo>
                  <a:pt x="9928" y="12872"/>
                </a:lnTo>
                <a:lnTo>
                  <a:pt x="9734" y="12799"/>
                </a:lnTo>
                <a:lnTo>
                  <a:pt x="9563" y="12726"/>
                </a:lnTo>
                <a:lnTo>
                  <a:pt x="9369" y="12726"/>
                </a:lnTo>
                <a:lnTo>
                  <a:pt x="9320" y="12751"/>
                </a:lnTo>
                <a:lnTo>
                  <a:pt x="9320" y="12775"/>
                </a:lnTo>
                <a:lnTo>
                  <a:pt x="9320" y="12799"/>
                </a:lnTo>
                <a:lnTo>
                  <a:pt x="9442" y="12921"/>
                </a:lnTo>
                <a:lnTo>
                  <a:pt x="9588" y="13043"/>
                </a:lnTo>
                <a:lnTo>
                  <a:pt x="9855" y="13262"/>
                </a:lnTo>
                <a:lnTo>
                  <a:pt x="10464" y="13773"/>
                </a:lnTo>
                <a:lnTo>
                  <a:pt x="10293" y="13943"/>
                </a:lnTo>
                <a:lnTo>
                  <a:pt x="10123" y="13821"/>
                </a:lnTo>
                <a:lnTo>
                  <a:pt x="9953" y="13724"/>
                </a:lnTo>
                <a:lnTo>
                  <a:pt x="9612" y="13554"/>
                </a:lnTo>
                <a:lnTo>
                  <a:pt x="9393" y="13408"/>
                </a:lnTo>
                <a:lnTo>
                  <a:pt x="9223" y="13237"/>
                </a:lnTo>
                <a:lnTo>
                  <a:pt x="9052" y="13067"/>
                </a:lnTo>
                <a:lnTo>
                  <a:pt x="8906" y="12848"/>
                </a:lnTo>
                <a:lnTo>
                  <a:pt x="8833" y="12799"/>
                </a:lnTo>
                <a:lnTo>
                  <a:pt x="8760" y="12799"/>
                </a:lnTo>
                <a:lnTo>
                  <a:pt x="8712" y="12824"/>
                </a:lnTo>
                <a:lnTo>
                  <a:pt x="8663" y="12897"/>
                </a:lnTo>
                <a:lnTo>
                  <a:pt x="8639" y="13018"/>
                </a:lnTo>
                <a:lnTo>
                  <a:pt x="8663" y="13164"/>
                </a:lnTo>
                <a:lnTo>
                  <a:pt x="8687" y="13286"/>
                </a:lnTo>
                <a:lnTo>
                  <a:pt x="8760" y="13408"/>
                </a:lnTo>
                <a:lnTo>
                  <a:pt x="8833" y="13529"/>
                </a:lnTo>
                <a:lnTo>
                  <a:pt x="8931" y="13627"/>
                </a:lnTo>
                <a:lnTo>
                  <a:pt x="9125" y="13821"/>
                </a:lnTo>
                <a:lnTo>
                  <a:pt x="9490" y="14089"/>
                </a:lnTo>
                <a:lnTo>
                  <a:pt x="9685" y="14211"/>
                </a:lnTo>
                <a:lnTo>
                  <a:pt x="9904" y="14308"/>
                </a:lnTo>
                <a:lnTo>
                  <a:pt x="9661" y="14527"/>
                </a:lnTo>
                <a:lnTo>
                  <a:pt x="9369" y="14381"/>
                </a:lnTo>
                <a:lnTo>
                  <a:pt x="9052" y="14235"/>
                </a:lnTo>
                <a:lnTo>
                  <a:pt x="8760" y="14089"/>
                </a:lnTo>
                <a:lnTo>
                  <a:pt x="8614" y="13992"/>
                </a:lnTo>
                <a:lnTo>
                  <a:pt x="8468" y="13919"/>
                </a:lnTo>
                <a:lnTo>
                  <a:pt x="8444" y="13894"/>
                </a:lnTo>
                <a:lnTo>
                  <a:pt x="8420" y="13894"/>
                </a:lnTo>
                <a:lnTo>
                  <a:pt x="8395" y="13919"/>
                </a:lnTo>
                <a:lnTo>
                  <a:pt x="8395" y="13967"/>
                </a:lnTo>
                <a:lnTo>
                  <a:pt x="8468" y="14138"/>
                </a:lnTo>
                <a:lnTo>
                  <a:pt x="8566" y="14308"/>
                </a:lnTo>
                <a:lnTo>
                  <a:pt x="8687" y="14430"/>
                </a:lnTo>
                <a:lnTo>
                  <a:pt x="8833" y="14551"/>
                </a:lnTo>
                <a:lnTo>
                  <a:pt x="9296" y="14868"/>
                </a:lnTo>
                <a:lnTo>
                  <a:pt x="9004" y="15160"/>
                </a:lnTo>
                <a:lnTo>
                  <a:pt x="8614" y="14770"/>
                </a:lnTo>
                <a:lnTo>
                  <a:pt x="8201" y="14405"/>
                </a:lnTo>
                <a:lnTo>
                  <a:pt x="7398" y="13700"/>
                </a:lnTo>
                <a:lnTo>
                  <a:pt x="6984" y="13359"/>
                </a:lnTo>
                <a:lnTo>
                  <a:pt x="6595" y="12994"/>
                </a:lnTo>
                <a:lnTo>
                  <a:pt x="6205" y="12605"/>
                </a:lnTo>
                <a:lnTo>
                  <a:pt x="5840" y="12215"/>
                </a:lnTo>
                <a:lnTo>
                  <a:pt x="5500" y="11777"/>
                </a:lnTo>
                <a:lnTo>
                  <a:pt x="5135" y="11315"/>
                </a:lnTo>
                <a:lnTo>
                  <a:pt x="4794" y="10901"/>
                </a:lnTo>
                <a:lnTo>
                  <a:pt x="4599" y="10682"/>
                </a:lnTo>
                <a:lnTo>
                  <a:pt x="4405" y="10488"/>
                </a:lnTo>
                <a:lnTo>
                  <a:pt x="4137" y="10269"/>
                </a:lnTo>
                <a:lnTo>
                  <a:pt x="3845" y="10074"/>
                </a:lnTo>
                <a:lnTo>
                  <a:pt x="3553" y="9855"/>
                </a:lnTo>
                <a:lnTo>
                  <a:pt x="3285" y="9661"/>
                </a:lnTo>
                <a:lnTo>
                  <a:pt x="3261" y="9588"/>
                </a:lnTo>
                <a:lnTo>
                  <a:pt x="3602" y="9296"/>
                </a:lnTo>
                <a:lnTo>
                  <a:pt x="3967" y="9004"/>
                </a:lnTo>
                <a:lnTo>
                  <a:pt x="4332" y="8712"/>
                </a:lnTo>
                <a:lnTo>
                  <a:pt x="4672" y="8420"/>
                </a:lnTo>
                <a:lnTo>
                  <a:pt x="5646" y="7519"/>
                </a:lnTo>
                <a:lnTo>
                  <a:pt x="6595" y="6595"/>
                </a:lnTo>
                <a:lnTo>
                  <a:pt x="6984" y="6205"/>
                </a:lnTo>
                <a:lnTo>
                  <a:pt x="7349" y="5792"/>
                </a:lnTo>
                <a:lnTo>
                  <a:pt x="8055" y="4940"/>
                </a:lnTo>
                <a:lnTo>
                  <a:pt x="8760" y="4088"/>
                </a:lnTo>
                <a:lnTo>
                  <a:pt x="9466" y="3237"/>
                </a:lnTo>
                <a:lnTo>
                  <a:pt x="9855" y="2799"/>
                </a:lnTo>
                <a:lnTo>
                  <a:pt x="10269" y="2410"/>
                </a:lnTo>
                <a:lnTo>
                  <a:pt x="10707" y="2045"/>
                </a:lnTo>
                <a:lnTo>
                  <a:pt x="11169" y="1704"/>
                </a:lnTo>
                <a:lnTo>
                  <a:pt x="11631" y="1412"/>
                </a:lnTo>
                <a:lnTo>
                  <a:pt x="12142" y="1144"/>
                </a:lnTo>
                <a:lnTo>
                  <a:pt x="12678" y="950"/>
                </a:lnTo>
                <a:lnTo>
                  <a:pt x="13237" y="779"/>
                </a:lnTo>
                <a:lnTo>
                  <a:pt x="13797" y="658"/>
                </a:lnTo>
                <a:lnTo>
                  <a:pt x="14381" y="585"/>
                </a:lnTo>
                <a:lnTo>
                  <a:pt x="14941" y="560"/>
                </a:lnTo>
                <a:close/>
                <a:moveTo>
                  <a:pt x="11777" y="13237"/>
                </a:moveTo>
                <a:lnTo>
                  <a:pt x="11777" y="13602"/>
                </a:lnTo>
                <a:lnTo>
                  <a:pt x="11753" y="13967"/>
                </a:lnTo>
                <a:lnTo>
                  <a:pt x="11704" y="14746"/>
                </a:lnTo>
                <a:lnTo>
                  <a:pt x="11680" y="15549"/>
                </a:lnTo>
                <a:lnTo>
                  <a:pt x="11656" y="16328"/>
                </a:lnTo>
                <a:lnTo>
                  <a:pt x="11485" y="16084"/>
                </a:lnTo>
                <a:lnTo>
                  <a:pt x="11291" y="15865"/>
                </a:lnTo>
                <a:lnTo>
                  <a:pt x="10877" y="15427"/>
                </a:lnTo>
                <a:lnTo>
                  <a:pt x="10755" y="15257"/>
                </a:lnTo>
                <a:lnTo>
                  <a:pt x="10610" y="15062"/>
                </a:lnTo>
                <a:lnTo>
                  <a:pt x="10464" y="14868"/>
                </a:lnTo>
                <a:lnTo>
                  <a:pt x="10366" y="14770"/>
                </a:lnTo>
                <a:lnTo>
                  <a:pt x="10293" y="14722"/>
                </a:lnTo>
                <a:lnTo>
                  <a:pt x="10731" y="14284"/>
                </a:lnTo>
                <a:lnTo>
                  <a:pt x="11266" y="13773"/>
                </a:lnTo>
                <a:lnTo>
                  <a:pt x="11777" y="13237"/>
                </a:lnTo>
                <a:close/>
                <a:moveTo>
                  <a:pt x="3431" y="14381"/>
                </a:moveTo>
                <a:lnTo>
                  <a:pt x="3553" y="14405"/>
                </a:lnTo>
                <a:lnTo>
                  <a:pt x="3699" y="14454"/>
                </a:lnTo>
                <a:lnTo>
                  <a:pt x="3699" y="14527"/>
                </a:lnTo>
                <a:lnTo>
                  <a:pt x="3723" y="14576"/>
                </a:lnTo>
                <a:lnTo>
                  <a:pt x="3602" y="14576"/>
                </a:lnTo>
                <a:lnTo>
                  <a:pt x="3553" y="14600"/>
                </a:lnTo>
                <a:lnTo>
                  <a:pt x="3504" y="14649"/>
                </a:lnTo>
                <a:lnTo>
                  <a:pt x="3334" y="14843"/>
                </a:lnTo>
                <a:lnTo>
                  <a:pt x="3164" y="15038"/>
                </a:lnTo>
                <a:lnTo>
                  <a:pt x="2969" y="15233"/>
                </a:lnTo>
                <a:lnTo>
                  <a:pt x="2896" y="15330"/>
                </a:lnTo>
                <a:lnTo>
                  <a:pt x="2847" y="15452"/>
                </a:lnTo>
                <a:lnTo>
                  <a:pt x="2847" y="15525"/>
                </a:lnTo>
                <a:lnTo>
                  <a:pt x="2872" y="15573"/>
                </a:lnTo>
                <a:lnTo>
                  <a:pt x="2896" y="15622"/>
                </a:lnTo>
                <a:lnTo>
                  <a:pt x="2945" y="15646"/>
                </a:lnTo>
                <a:lnTo>
                  <a:pt x="3115" y="15646"/>
                </a:lnTo>
                <a:lnTo>
                  <a:pt x="3237" y="15598"/>
                </a:lnTo>
                <a:lnTo>
                  <a:pt x="3358" y="15525"/>
                </a:lnTo>
                <a:lnTo>
                  <a:pt x="3480" y="15427"/>
                </a:lnTo>
                <a:lnTo>
                  <a:pt x="3699" y="15208"/>
                </a:lnTo>
                <a:lnTo>
                  <a:pt x="3894" y="14941"/>
                </a:lnTo>
                <a:lnTo>
                  <a:pt x="3918" y="14868"/>
                </a:lnTo>
                <a:lnTo>
                  <a:pt x="3918" y="14795"/>
                </a:lnTo>
                <a:lnTo>
                  <a:pt x="3918" y="14722"/>
                </a:lnTo>
                <a:lnTo>
                  <a:pt x="3869" y="14673"/>
                </a:lnTo>
                <a:lnTo>
                  <a:pt x="3918" y="14697"/>
                </a:lnTo>
                <a:lnTo>
                  <a:pt x="3967" y="14770"/>
                </a:lnTo>
                <a:lnTo>
                  <a:pt x="3967" y="14819"/>
                </a:lnTo>
                <a:lnTo>
                  <a:pt x="3967" y="14892"/>
                </a:lnTo>
                <a:lnTo>
                  <a:pt x="3942" y="15087"/>
                </a:lnTo>
                <a:lnTo>
                  <a:pt x="3894" y="15281"/>
                </a:lnTo>
                <a:lnTo>
                  <a:pt x="3699" y="15671"/>
                </a:lnTo>
                <a:lnTo>
                  <a:pt x="3553" y="15938"/>
                </a:lnTo>
                <a:lnTo>
                  <a:pt x="3480" y="16060"/>
                </a:lnTo>
                <a:lnTo>
                  <a:pt x="3358" y="16157"/>
                </a:lnTo>
                <a:lnTo>
                  <a:pt x="3261" y="16230"/>
                </a:lnTo>
                <a:lnTo>
                  <a:pt x="3115" y="16303"/>
                </a:lnTo>
                <a:lnTo>
                  <a:pt x="2847" y="16376"/>
                </a:lnTo>
                <a:lnTo>
                  <a:pt x="2556" y="16425"/>
                </a:lnTo>
                <a:lnTo>
                  <a:pt x="2361" y="16449"/>
                </a:lnTo>
                <a:lnTo>
                  <a:pt x="2166" y="16449"/>
                </a:lnTo>
                <a:lnTo>
                  <a:pt x="2312" y="16182"/>
                </a:lnTo>
                <a:lnTo>
                  <a:pt x="2434" y="15890"/>
                </a:lnTo>
                <a:lnTo>
                  <a:pt x="2629" y="15403"/>
                </a:lnTo>
                <a:lnTo>
                  <a:pt x="2726" y="15160"/>
                </a:lnTo>
                <a:lnTo>
                  <a:pt x="2847" y="14916"/>
                </a:lnTo>
                <a:lnTo>
                  <a:pt x="2993" y="14697"/>
                </a:lnTo>
                <a:lnTo>
                  <a:pt x="3164" y="14503"/>
                </a:lnTo>
                <a:lnTo>
                  <a:pt x="3237" y="14430"/>
                </a:lnTo>
                <a:lnTo>
                  <a:pt x="3310" y="14405"/>
                </a:lnTo>
                <a:lnTo>
                  <a:pt x="3358" y="14381"/>
                </a:lnTo>
                <a:close/>
                <a:moveTo>
                  <a:pt x="3066" y="10001"/>
                </a:moveTo>
                <a:lnTo>
                  <a:pt x="3188" y="10147"/>
                </a:lnTo>
                <a:lnTo>
                  <a:pt x="3334" y="10293"/>
                </a:lnTo>
                <a:lnTo>
                  <a:pt x="3650" y="10488"/>
                </a:lnTo>
                <a:lnTo>
                  <a:pt x="3894" y="10682"/>
                </a:lnTo>
                <a:lnTo>
                  <a:pt x="4113" y="10877"/>
                </a:lnTo>
                <a:lnTo>
                  <a:pt x="4332" y="11096"/>
                </a:lnTo>
                <a:lnTo>
                  <a:pt x="4526" y="11315"/>
                </a:lnTo>
                <a:lnTo>
                  <a:pt x="4891" y="11777"/>
                </a:lnTo>
                <a:lnTo>
                  <a:pt x="5256" y="12264"/>
                </a:lnTo>
                <a:lnTo>
                  <a:pt x="5621" y="12702"/>
                </a:lnTo>
                <a:lnTo>
                  <a:pt x="6011" y="13140"/>
                </a:lnTo>
                <a:lnTo>
                  <a:pt x="6449" y="13529"/>
                </a:lnTo>
                <a:lnTo>
                  <a:pt x="6862" y="13919"/>
                </a:lnTo>
                <a:lnTo>
                  <a:pt x="7763" y="14697"/>
                </a:lnTo>
                <a:lnTo>
                  <a:pt x="8176" y="15087"/>
                </a:lnTo>
                <a:lnTo>
                  <a:pt x="8614" y="15500"/>
                </a:lnTo>
                <a:lnTo>
                  <a:pt x="8590" y="15525"/>
                </a:lnTo>
                <a:lnTo>
                  <a:pt x="8517" y="15573"/>
                </a:lnTo>
                <a:lnTo>
                  <a:pt x="8468" y="15646"/>
                </a:lnTo>
                <a:lnTo>
                  <a:pt x="8468" y="15719"/>
                </a:lnTo>
                <a:lnTo>
                  <a:pt x="8395" y="15914"/>
                </a:lnTo>
                <a:lnTo>
                  <a:pt x="8322" y="16133"/>
                </a:lnTo>
                <a:lnTo>
                  <a:pt x="8176" y="16547"/>
                </a:lnTo>
                <a:lnTo>
                  <a:pt x="7227" y="15817"/>
                </a:lnTo>
                <a:lnTo>
                  <a:pt x="6303" y="15062"/>
                </a:lnTo>
                <a:lnTo>
                  <a:pt x="5840" y="14649"/>
                </a:lnTo>
                <a:lnTo>
                  <a:pt x="5378" y="14259"/>
                </a:lnTo>
                <a:lnTo>
                  <a:pt x="4964" y="13846"/>
                </a:lnTo>
                <a:lnTo>
                  <a:pt x="4551" y="13408"/>
                </a:lnTo>
                <a:lnTo>
                  <a:pt x="3821" y="12580"/>
                </a:lnTo>
                <a:lnTo>
                  <a:pt x="3456" y="12142"/>
                </a:lnTo>
                <a:lnTo>
                  <a:pt x="3091" y="11729"/>
                </a:lnTo>
                <a:lnTo>
                  <a:pt x="2702" y="11315"/>
                </a:lnTo>
                <a:lnTo>
                  <a:pt x="2288" y="10950"/>
                </a:lnTo>
                <a:lnTo>
                  <a:pt x="1850" y="10609"/>
                </a:lnTo>
                <a:lnTo>
                  <a:pt x="1607" y="10464"/>
                </a:lnTo>
                <a:lnTo>
                  <a:pt x="1388" y="10318"/>
                </a:lnTo>
                <a:lnTo>
                  <a:pt x="1534" y="10318"/>
                </a:lnTo>
                <a:lnTo>
                  <a:pt x="1655" y="10293"/>
                </a:lnTo>
                <a:lnTo>
                  <a:pt x="1947" y="10245"/>
                </a:lnTo>
                <a:lnTo>
                  <a:pt x="2507" y="10147"/>
                </a:lnTo>
                <a:lnTo>
                  <a:pt x="3066" y="10001"/>
                </a:lnTo>
                <a:close/>
                <a:moveTo>
                  <a:pt x="4989" y="16328"/>
                </a:moveTo>
                <a:lnTo>
                  <a:pt x="5110" y="16352"/>
                </a:lnTo>
                <a:lnTo>
                  <a:pt x="5086" y="16401"/>
                </a:lnTo>
                <a:lnTo>
                  <a:pt x="5062" y="16474"/>
                </a:lnTo>
                <a:lnTo>
                  <a:pt x="4989" y="16522"/>
                </a:lnTo>
                <a:lnTo>
                  <a:pt x="4843" y="16620"/>
                </a:lnTo>
                <a:lnTo>
                  <a:pt x="4551" y="16741"/>
                </a:lnTo>
                <a:lnTo>
                  <a:pt x="4551" y="16741"/>
                </a:lnTo>
                <a:lnTo>
                  <a:pt x="4599" y="16620"/>
                </a:lnTo>
                <a:lnTo>
                  <a:pt x="4672" y="16474"/>
                </a:lnTo>
                <a:lnTo>
                  <a:pt x="4770" y="16376"/>
                </a:lnTo>
                <a:lnTo>
                  <a:pt x="4867" y="16328"/>
                </a:lnTo>
                <a:close/>
                <a:moveTo>
                  <a:pt x="3237" y="13846"/>
                </a:moveTo>
                <a:lnTo>
                  <a:pt x="3115" y="13894"/>
                </a:lnTo>
                <a:lnTo>
                  <a:pt x="2993" y="13943"/>
                </a:lnTo>
                <a:lnTo>
                  <a:pt x="2896" y="14016"/>
                </a:lnTo>
                <a:lnTo>
                  <a:pt x="2702" y="14211"/>
                </a:lnTo>
                <a:lnTo>
                  <a:pt x="2531" y="14430"/>
                </a:lnTo>
                <a:lnTo>
                  <a:pt x="2385" y="14673"/>
                </a:lnTo>
                <a:lnTo>
                  <a:pt x="2264" y="14941"/>
                </a:lnTo>
                <a:lnTo>
                  <a:pt x="2045" y="15500"/>
                </a:lnTo>
                <a:lnTo>
                  <a:pt x="1923" y="15768"/>
                </a:lnTo>
                <a:lnTo>
                  <a:pt x="1777" y="16036"/>
                </a:lnTo>
                <a:lnTo>
                  <a:pt x="1607" y="16279"/>
                </a:lnTo>
                <a:lnTo>
                  <a:pt x="1509" y="16376"/>
                </a:lnTo>
                <a:lnTo>
                  <a:pt x="1412" y="16449"/>
                </a:lnTo>
                <a:lnTo>
                  <a:pt x="1363" y="16522"/>
                </a:lnTo>
                <a:lnTo>
                  <a:pt x="1315" y="16595"/>
                </a:lnTo>
                <a:lnTo>
                  <a:pt x="1290" y="16668"/>
                </a:lnTo>
                <a:lnTo>
                  <a:pt x="1315" y="16741"/>
                </a:lnTo>
                <a:lnTo>
                  <a:pt x="1339" y="16814"/>
                </a:lnTo>
                <a:lnTo>
                  <a:pt x="1388" y="16863"/>
                </a:lnTo>
                <a:lnTo>
                  <a:pt x="1436" y="16887"/>
                </a:lnTo>
                <a:lnTo>
                  <a:pt x="1534" y="16912"/>
                </a:lnTo>
                <a:lnTo>
                  <a:pt x="1631" y="16912"/>
                </a:lnTo>
                <a:lnTo>
                  <a:pt x="1728" y="16887"/>
                </a:lnTo>
                <a:lnTo>
                  <a:pt x="2288" y="16887"/>
                </a:lnTo>
                <a:lnTo>
                  <a:pt x="2556" y="16863"/>
                </a:lnTo>
                <a:lnTo>
                  <a:pt x="2799" y="16839"/>
                </a:lnTo>
                <a:lnTo>
                  <a:pt x="3042" y="16790"/>
                </a:lnTo>
                <a:lnTo>
                  <a:pt x="3285" y="16717"/>
                </a:lnTo>
                <a:lnTo>
                  <a:pt x="3431" y="16644"/>
                </a:lnTo>
                <a:lnTo>
                  <a:pt x="3553" y="16571"/>
                </a:lnTo>
                <a:lnTo>
                  <a:pt x="3650" y="16474"/>
                </a:lnTo>
                <a:lnTo>
                  <a:pt x="3772" y="16376"/>
                </a:lnTo>
                <a:lnTo>
                  <a:pt x="3918" y="16157"/>
                </a:lnTo>
                <a:lnTo>
                  <a:pt x="4064" y="15865"/>
                </a:lnTo>
                <a:lnTo>
                  <a:pt x="4210" y="15549"/>
                </a:lnTo>
                <a:lnTo>
                  <a:pt x="4283" y="15306"/>
                </a:lnTo>
                <a:lnTo>
                  <a:pt x="4332" y="15062"/>
                </a:lnTo>
                <a:lnTo>
                  <a:pt x="4380" y="14795"/>
                </a:lnTo>
                <a:lnTo>
                  <a:pt x="4356" y="14576"/>
                </a:lnTo>
                <a:lnTo>
                  <a:pt x="4356" y="14478"/>
                </a:lnTo>
                <a:lnTo>
                  <a:pt x="4307" y="14405"/>
                </a:lnTo>
                <a:lnTo>
                  <a:pt x="4259" y="14332"/>
                </a:lnTo>
                <a:lnTo>
                  <a:pt x="4186" y="14284"/>
                </a:lnTo>
                <a:lnTo>
                  <a:pt x="4113" y="14186"/>
                </a:lnTo>
                <a:lnTo>
                  <a:pt x="4040" y="14089"/>
                </a:lnTo>
                <a:lnTo>
                  <a:pt x="3942" y="14016"/>
                </a:lnTo>
                <a:lnTo>
                  <a:pt x="3845" y="13967"/>
                </a:lnTo>
                <a:lnTo>
                  <a:pt x="3626" y="13870"/>
                </a:lnTo>
                <a:lnTo>
                  <a:pt x="3383" y="13846"/>
                </a:lnTo>
                <a:close/>
                <a:moveTo>
                  <a:pt x="4818" y="15817"/>
                </a:moveTo>
                <a:lnTo>
                  <a:pt x="4697" y="15865"/>
                </a:lnTo>
                <a:lnTo>
                  <a:pt x="4575" y="15914"/>
                </a:lnTo>
                <a:lnTo>
                  <a:pt x="4453" y="15987"/>
                </a:lnTo>
                <a:lnTo>
                  <a:pt x="4356" y="16084"/>
                </a:lnTo>
                <a:lnTo>
                  <a:pt x="4259" y="16206"/>
                </a:lnTo>
                <a:lnTo>
                  <a:pt x="4161" y="16328"/>
                </a:lnTo>
                <a:lnTo>
                  <a:pt x="4088" y="16474"/>
                </a:lnTo>
                <a:lnTo>
                  <a:pt x="4040" y="16620"/>
                </a:lnTo>
                <a:lnTo>
                  <a:pt x="3991" y="16766"/>
                </a:lnTo>
                <a:lnTo>
                  <a:pt x="3967" y="16912"/>
                </a:lnTo>
                <a:lnTo>
                  <a:pt x="3967" y="17058"/>
                </a:lnTo>
                <a:lnTo>
                  <a:pt x="3991" y="17155"/>
                </a:lnTo>
                <a:lnTo>
                  <a:pt x="4064" y="17252"/>
                </a:lnTo>
                <a:lnTo>
                  <a:pt x="4161" y="17301"/>
                </a:lnTo>
                <a:lnTo>
                  <a:pt x="4210" y="17325"/>
                </a:lnTo>
                <a:lnTo>
                  <a:pt x="4259" y="17301"/>
                </a:lnTo>
                <a:lnTo>
                  <a:pt x="4502" y="17228"/>
                </a:lnTo>
                <a:lnTo>
                  <a:pt x="4721" y="17131"/>
                </a:lnTo>
                <a:lnTo>
                  <a:pt x="4989" y="17009"/>
                </a:lnTo>
                <a:lnTo>
                  <a:pt x="5135" y="16936"/>
                </a:lnTo>
                <a:lnTo>
                  <a:pt x="5256" y="16863"/>
                </a:lnTo>
                <a:lnTo>
                  <a:pt x="5354" y="16766"/>
                </a:lnTo>
                <a:lnTo>
                  <a:pt x="5427" y="16668"/>
                </a:lnTo>
                <a:lnTo>
                  <a:pt x="5500" y="16547"/>
                </a:lnTo>
                <a:lnTo>
                  <a:pt x="5524" y="16401"/>
                </a:lnTo>
                <a:lnTo>
                  <a:pt x="5524" y="16328"/>
                </a:lnTo>
                <a:lnTo>
                  <a:pt x="5500" y="16230"/>
                </a:lnTo>
                <a:lnTo>
                  <a:pt x="5451" y="16133"/>
                </a:lnTo>
                <a:lnTo>
                  <a:pt x="5402" y="16060"/>
                </a:lnTo>
                <a:lnTo>
                  <a:pt x="5305" y="15963"/>
                </a:lnTo>
                <a:lnTo>
                  <a:pt x="5208" y="15890"/>
                </a:lnTo>
                <a:lnTo>
                  <a:pt x="5086" y="15841"/>
                </a:lnTo>
                <a:lnTo>
                  <a:pt x="4964" y="15817"/>
                </a:lnTo>
                <a:close/>
                <a:moveTo>
                  <a:pt x="10001" y="14965"/>
                </a:moveTo>
                <a:lnTo>
                  <a:pt x="10099" y="15184"/>
                </a:lnTo>
                <a:lnTo>
                  <a:pt x="10220" y="15379"/>
                </a:lnTo>
                <a:lnTo>
                  <a:pt x="10488" y="15719"/>
                </a:lnTo>
                <a:lnTo>
                  <a:pt x="10731" y="16011"/>
                </a:lnTo>
                <a:lnTo>
                  <a:pt x="10999" y="16303"/>
                </a:lnTo>
                <a:lnTo>
                  <a:pt x="11242" y="16595"/>
                </a:lnTo>
                <a:lnTo>
                  <a:pt x="11339" y="16766"/>
                </a:lnTo>
                <a:lnTo>
                  <a:pt x="11412" y="16936"/>
                </a:lnTo>
                <a:lnTo>
                  <a:pt x="11437" y="17009"/>
                </a:lnTo>
                <a:lnTo>
                  <a:pt x="11485" y="17058"/>
                </a:lnTo>
                <a:lnTo>
                  <a:pt x="11558" y="17082"/>
                </a:lnTo>
                <a:lnTo>
                  <a:pt x="11607" y="17106"/>
                </a:lnTo>
                <a:lnTo>
                  <a:pt x="11607" y="17350"/>
                </a:lnTo>
                <a:lnTo>
                  <a:pt x="11583" y="17593"/>
                </a:lnTo>
                <a:lnTo>
                  <a:pt x="11412" y="17471"/>
                </a:lnTo>
                <a:lnTo>
                  <a:pt x="11266" y="17325"/>
                </a:lnTo>
                <a:lnTo>
                  <a:pt x="10974" y="17009"/>
                </a:lnTo>
                <a:lnTo>
                  <a:pt x="10488" y="16328"/>
                </a:lnTo>
                <a:lnTo>
                  <a:pt x="10099" y="15817"/>
                </a:lnTo>
                <a:lnTo>
                  <a:pt x="9855" y="15549"/>
                </a:lnTo>
                <a:lnTo>
                  <a:pt x="9709" y="15427"/>
                </a:lnTo>
                <a:lnTo>
                  <a:pt x="9588" y="15306"/>
                </a:lnTo>
                <a:lnTo>
                  <a:pt x="9855" y="15111"/>
                </a:lnTo>
                <a:lnTo>
                  <a:pt x="9928" y="15038"/>
                </a:lnTo>
                <a:lnTo>
                  <a:pt x="10001" y="14965"/>
                </a:lnTo>
                <a:close/>
                <a:moveTo>
                  <a:pt x="15135" y="1"/>
                </a:moveTo>
                <a:lnTo>
                  <a:pt x="14551" y="25"/>
                </a:lnTo>
                <a:lnTo>
                  <a:pt x="13967" y="74"/>
                </a:lnTo>
                <a:lnTo>
                  <a:pt x="13408" y="171"/>
                </a:lnTo>
                <a:lnTo>
                  <a:pt x="12824" y="293"/>
                </a:lnTo>
                <a:lnTo>
                  <a:pt x="12264" y="487"/>
                </a:lnTo>
                <a:lnTo>
                  <a:pt x="11753" y="706"/>
                </a:lnTo>
                <a:lnTo>
                  <a:pt x="11242" y="974"/>
                </a:lnTo>
                <a:lnTo>
                  <a:pt x="10755" y="1290"/>
                </a:lnTo>
                <a:lnTo>
                  <a:pt x="10318" y="1631"/>
                </a:lnTo>
                <a:lnTo>
                  <a:pt x="9880" y="2020"/>
                </a:lnTo>
                <a:lnTo>
                  <a:pt x="9466" y="2434"/>
                </a:lnTo>
                <a:lnTo>
                  <a:pt x="9052" y="2847"/>
                </a:lnTo>
                <a:lnTo>
                  <a:pt x="8663" y="3310"/>
                </a:lnTo>
                <a:lnTo>
                  <a:pt x="7933" y="4234"/>
                </a:lnTo>
                <a:lnTo>
                  <a:pt x="7203" y="5135"/>
                </a:lnTo>
                <a:lnTo>
                  <a:pt x="6814" y="5597"/>
                </a:lnTo>
                <a:lnTo>
                  <a:pt x="6400" y="6011"/>
                </a:lnTo>
                <a:lnTo>
                  <a:pt x="6205" y="6205"/>
                </a:lnTo>
                <a:lnTo>
                  <a:pt x="5889" y="6205"/>
                </a:lnTo>
                <a:lnTo>
                  <a:pt x="5548" y="6230"/>
                </a:lnTo>
                <a:lnTo>
                  <a:pt x="4916" y="6303"/>
                </a:lnTo>
                <a:lnTo>
                  <a:pt x="3991" y="6376"/>
                </a:lnTo>
                <a:lnTo>
                  <a:pt x="3066" y="6400"/>
                </a:lnTo>
                <a:lnTo>
                  <a:pt x="901" y="6400"/>
                </a:lnTo>
                <a:lnTo>
                  <a:pt x="171" y="6351"/>
                </a:lnTo>
                <a:lnTo>
                  <a:pt x="122" y="6351"/>
                </a:lnTo>
                <a:lnTo>
                  <a:pt x="74" y="6376"/>
                </a:lnTo>
                <a:lnTo>
                  <a:pt x="25" y="6449"/>
                </a:lnTo>
                <a:lnTo>
                  <a:pt x="1" y="6546"/>
                </a:lnTo>
                <a:lnTo>
                  <a:pt x="25" y="6619"/>
                </a:lnTo>
                <a:lnTo>
                  <a:pt x="1" y="6716"/>
                </a:lnTo>
                <a:lnTo>
                  <a:pt x="49" y="6789"/>
                </a:lnTo>
                <a:lnTo>
                  <a:pt x="195" y="7008"/>
                </a:lnTo>
                <a:lnTo>
                  <a:pt x="366" y="7227"/>
                </a:lnTo>
                <a:lnTo>
                  <a:pt x="731" y="7617"/>
                </a:lnTo>
                <a:lnTo>
                  <a:pt x="1120" y="7982"/>
                </a:lnTo>
                <a:lnTo>
                  <a:pt x="1534" y="8347"/>
                </a:lnTo>
                <a:lnTo>
                  <a:pt x="1923" y="8712"/>
                </a:lnTo>
                <a:lnTo>
                  <a:pt x="2337" y="9101"/>
                </a:lnTo>
                <a:lnTo>
                  <a:pt x="2507" y="9296"/>
                </a:lnTo>
                <a:lnTo>
                  <a:pt x="2702" y="9466"/>
                </a:lnTo>
                <a:lnTo>
                  <a:pt x="1923" y="9661"/>
                </a:lnTo>
                <a:lnTo>
                  <a:pt x="1680" y="9709"/>
                </a:lnTo>
                <a:lnTo>
                  <a:pt x="1412" y="9734"/>
                </a:lnTo>
                <a:lnTo>
                  <a:pt x="1193" y="9807"/>
                </a:lnTo>
                <a:lnTo>
                  <a:pt x="1071" y="9855"/>
                </a:lnTo>
                <a:lnTo>
                  <a:pt x="974" y="9928"/>
                </a:lnTo>
                <a:lnTo>
                  <a:pt x="925" y="9953"/>
                </a:lnTo>
                <a:lnTo>
                  <a:pt x="925" y="10001"/>
                </a:lnTo>
                <a:lnTo>
                  <a:pt x="925" y="10099"/>
                </a:lnTo>
                <a:lnTo>
                  <a:pt x="852" y="10123"/>
                </a:lnTo>
                <a:lnTo>
                  <a:pt x="804" y="10172"/>
                </a:lnTo>
                <a:lnTo>
                  <a:pt x="779" y="10220"/>
                </a:lnTo>
                <a:lnTo>
                  <a:pt x="755" y="10293"/>
                </a:lnTo>
                <a:lnTo>
                  <a:pt x="755" y="10342"/>
                </a:lnTo>
                <a:lnTo>
                  <a:pt x="755" y="10391"/>
                </a:lnTo>
                <a:lnTo>
                  <a:pt x="779" y="10439"/>
                </a:lnTo>
                <a:lnTo>
                  <a:pt x="852" y="10512"/>
                </a:lnTo>
                <a:lnTo>
                  <a:pt x="1363" y="10901"/>
                </a:lnTo>
                <a:lnTo>
                  <a:pt x="1850" y="11291"/>
                </a:lnTo>
                <a:lnTo>
                  <a:pt x="2312" y="11729"/>
                </a:lnTo>
                <a:lnTo>
                  <a:pt x="2774" y="12167"/>
                </a:lnTo>
                <a:lnTo>
                  <a:pt x="3164" y="12629"/>
                </a:lnTo>
                <a:lnTo>
                  <a:pt x="3553" y="13091"/>
                </a:lnTo>
                <a:lnTo>
                  <a:pt x="3967" y="13554"/>
                </a:lnTo>
                <a:lnTo>
                  <a:pt x="4356" y="13992"/>
                </a:lnTo>
                <a:lnTo>
                  <a:pt x="4794" y="14454"/>
                </a:lnTo>
                <a:lnTo>
                  <a:pt x="5256" y="14892"/>
                </a:lnTo>
                <a:lnTo>
                  <a:pt x="5743" y="15330"/>
                </a:lnTo>
                <a:lnTo>
                  <a:pt x="6230" y="15744"/>
                </a:lnTo>
                <a:lnTo>
                  <a:pt x="7227" y="16522"/>
                </a:lnTo>
                <a:lnTo>
                  <a:pt x="8249" y="17301"/>
                </a:lnTo>
                <a:lnTo>
                  <a:pt x="8347" y="17350"/>
                </a:lnTo>
                <a:lnTo>
                  <a:pt x="8444" y="17350"/>
                </a:lnTo>
                <a:lnTo>
                  <a:pt x="8517" y="17325"/>
                </a:lnTo>
                <a:lnTo>
                  <a:pt x="8590" y="17277"/>
                </a:lnTo>
                <a:lnTo>
                  <a:pt x="8639" y="17204"/>
                </a:lnTo>
                <a:lnTo>
                  <a:pt x="8663" y="17106"/>
                </a:lnTo>
                <a:lnTo>
                  <a:pt x="8663" y="17009"/>
                </a:lnTo>
                <a:lnTo>
                  <a:pt x="8614" y="16912"/>
                </a:lnTo>
                <a:lnTo>
                  <a:pt x="8760" y="16620"/>
                </a:lnTo>
                <a:lnTo>
                  <a:pt x="8858" y="16328"/>
                </a:lnTo>
                <a:lnTo>
                  <a:pt x="8955" y="16011"/>
                </a:lnTo>
                <a:lnTo>
                  <a:pt x="9004" y="15695"/>
                </a:lnTo>
                <a:lnTo>
                  <a:pt x="9174" y="15598"/>
                </a:lnTo>
                <a:lnTo>
                  <a:pt x="9466" y="15914"/>
                </a:lnTo>
                <a:lnTo>
                  <a:pt x="9831" y="16376"/>
                </a:lnTo>
                <a:lnTo>
                  <a:pt x="10196" y="16887"/>
                </a:lnTo>
                <a:lnTo>
                  <a:pt x="10464" y="17252"/>
                </a:lnTo>
                <a:lnTo>
                  <a:pt x="10755" y="17617"/>
                </a:lnTo>
                <a:lnTo>
                  <a:pt x="10901" y="17788"/>
                </a:lnTo>
                <a:lnTo>
                  <a:pt x="11072" y="17934"/>
                </a:lnTo>
                <a:lnTo>
                  <a:pt x="11242" y="18080"/>
                </a:lnTo>
                <a:lnTo>
                  <a:pt x="11437" y="18201"/>
                </a:lnTo>
                <a:lnTo>
                  <a:pt x="11510" y="18226"/>
                </a:lnTo>
                <a:lnTo>
                  <a:pt x="11558" y="18250"/>
                </a:lnTo>
                <a:lnTo>
                  <a:pt x="11631" y="18250"/>
                </a:lnTo>
                <a:lnTo>
                  <a:pt x="11704" y="18226"/>
                </a:lnTo>
                <a:lnTo>
                  <a:pt x="11826" y="18226"/>
                </a:lnTo>
                <a:lnTo>
                  <a:pt x="11948" y="18177"/>
                </a:lnTo>
                <a:lnTo>
                  <a:pt x="12045" y="18128"/>
                </a:lnTo>
                <a:lnTo>
                  <a:pt x="12094" y="18007"/>
                </a:lnTo>
                <a:lnTo>
                  <a:pt x="12167" y="17763"/>
                </a:lnTo>
                <a:lnTo>
                  <a:pt x="12191" y="17520"/>
                </a:lnTo>
                <a:lnTo>
                  <a:pt x="12240" y="17033"/>
                </a:lnTo>
                <a:lnTo>
                  <a:pt x="12264" y="16279"/>
                </a:lnTo>
                <a:lnTo>
                  <a:pt x="12264" y="15549"/>
                </a:lnTo>
                <a:lnTo>
                  <a:pt x="12288" y="14746"/>
                </a:lnTo>
                <a:lnTo>
                  <a:pt x="12337" y="13967"/>
                </a:lnTo>
                <a:lnTo>
                  <a:pt x="12361" y="13651"/>
                </a:lnTo>
                <a:lnTo>
                  <a:pt x="12386" y="13335"/>
                </a:lnTo>
                <a:lnTo>
                  <a:pt x="12361" y="13018"/>
                </a:lnTo>
                <a:lnTo>
                  <a:pt x="12337" y="12848"/>
                </a:lnTo>
                <a:lnTo>
                  <a:pt x="12288" y="12726"/>
                </a:lnTo>
                <a:lnTo>
                  <a:pt x="12775" y="12191"/>
                </a:lnTo>
                <a:lnTo>
                  <a:pt x="13335" y="11607"/>
                </a:lnTo>
                <a:lnTo>
                  <a:pt x="13943" y="11047"/>
                </a:lnTo>
                <a:lnTo>
                  <a:pt x="14527" y="10464"/>
                </a:lnTo>
                <a:lnTo>
                  <a:pt x="15087" y="9880"/>
                </a:lnTo>
                <a:lnTo>
                  <a:pt x="15622" y="9247"/>
                </a:lnTo>
                <a:lnTo>
                  <a:pt x="15865" y="8931"/>
                </a:lnTo>
                <a:lnTo>
                  <a:pt x="16157" y="8639"/>
                </a:lnTo>
                <a:lnTo>
                  <a:pt x="16717" y="8055"/>
                </a:lnTo>
                <a:lnTo>
                  <a:pt x="17277" y="7446"/>
                </a:lnTo>
                <a:lnTo>
                  <a:pt x="17471" y="7227"/>
                </a:lnTo>
                <a:lnTo>
                  <a:pt x="17666" y="6960"/>
                </a:lnTo>
                <a:lnTo>
                  <a:pt x="17836" y="6716"/>
                </a:lnTo>
                <a:lnTo>
                  <a:pt x="17982" y="6449"/>
                </a:lnTo>
                <a:lnTo>
                  <a:pt x="18104" y="6157"/>
                </a:lnTo>
                <a:lnTo>
                  <a:pt x="18250" y="5889"/>
                </a:lnTo>
                <a:lnTo>
                  <a:pt x="18347" y="5597"/>
                </a:lnTo>
                <a:lnTo>
                  <a:pt x="18445" y="5305"/>
                </a:lnTo>
                <a:lnTo>
                  <a:pt x="18591" y="4721"/>
                </a:lnTo>
                <a:lnTo>
                  <a:pt x="18688" y="4113"/>
                </a:lnTo>
                <a:lnTo>
                  <a:pt x="18736" y="3480"/>
                </a:lnTo>
                <a:lnTo>
                  <a:pt x="18736" y="2872"/>
                </a:lnTo>
                <a:lnTo>
                  <a:pt x="18712" y="2312"/>
                </a:lnTo>
                <a:lnTo>
                  <a:pt x="18688" y="1899"/>
                </a:lnTo>
                <a:lnTo>
                  <a:pt x="18639" y="1436"/>
                </a:lnTo>
                <a:lnTo>
                  <a:pt x="18542" y="998"/>
                </a:lnTo>
                <a:lnTo>
                  <a:pt x="18493" y="828"/>
                </a:lnTo>
                <a:lnTo>
                  <a:pt x="18420" y="658"/>
                </a:lnTo>
                <a:lnTo>
                  <a:pt x="18323" y="536"/>
                </a:lnTo>
                <a:lnTo>
                  <a:pt x="18226" y="463"/>
                </a:lnTo>
                <a:lnTo>
                  <a:pt x="18104" y="414"/>
                </a:lnTo>
                <a:lnTo>
                  <a:pt x="17982" y="439"/>
                </a:lnTo>
                <a:lnTo>
                  <a:pt x="17447" y="268"/>
                </a:lnTo>
                <a:lnTo>
                  <a:pt x="16863" y="147"/>
                </a:lnTo>
                <a:lnTo>
                  <a:pt x="16303" y="49"/>
                </a:lnTo>
                <a:lnTo>
                  <a:pt x="1571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6D9EEB"/>
              </a:solidFill>
            </a:endParaRPr>
          </a:p>
        </p:txBody>
      </p:sp>
      <p:sp>
        <p:nvSpPr>
          <p:cNvPr id="266" name="Google Shape;266;p19"/>
          <p:cNvSpPr/>
          <p:nvPr/>
        </p:nvSpPr>
        <p:spPr>
          <a:xfrm>
            <a:off x="7881131" y="238371"/>
            <a:ext cx="325095" cy="315909"/>
          </a:xfrm>
          <a:custGeom>
            <a:avLst/>
            <a:gdLst/>
            <a:ahLst/>
            <a:cxnLst/>
            <a:rect l="l" t="t" r="r" b="b"/>
            <a:pathLst>
              <a:path w="15501" h="15063" extrusionOk="0">
                <a:moveTo>
                  <a:pt x="7957" y="925"/>
                </a:moveTo>
                <a:lnTo>
                  <a:pt x="8249" y="1533"/>
                </a:lnTo>
                <a:lnTo>
                  <a:pt x="8103" y="1606"/>
                </a:lnTo>
                <a:lnTo>
                  <a:pt x="7957" y="1704"/>
                </a:lnTo>
                <a:lnTo>
                  <a:pt x="7933" y="1752"/>
                </a:lnTo>
                <a:lnTo>
                  <a:pt x="7933" y="1339"/>
                </a:lnTo>
                <a:lnTo>
                  <a:pt x="7957" y="925"/>
                </a:lnTo>
                <a:close/>
                <a:moveTo>
                  <a:pt x="8371" y="1801"/>
                </a:moveTo>
                <a:lnTo>
                  <a:pt x="8492" y="2020"/>
                </a:lnTo>
                <a:lnTo>
                  <a:pt x="8346" y="2117"/>
                </a:lnTo>
                <a:lnTo>
                  <a:pt x="8200" y="2215"/>
                </a:lnTo>
                <a:lnTo>
                  <a:pt x="8079" y="2288"/>
                </a:lnTo>
                <a:lnTo>
                  <a:pt x="7957" y="2409"/>
                </a:lnTo>
                <a:lnTo>
                  <a:pt x="7933" y="2069"/>
                </a:lnTo>
                <a:lnTo>
                  <a:pt x="8127" y="1971"/>
                </a:lnTo>
                <a:lnTo>
                  <a:pt x="8249" y="1898"/>
                </a:lnTo>
                <a:lnTo>
                  <a:pt x="8371" y="1801"/>
                </a:lnTo>
                <a:close/>
                <a:moveTo>
                  <a:pt x="8663" y="2336"/>
                </a:moveTo>
                <a:lnTo>
                  <a:pt x="8784" y="2628"/>
                </a:lnTo>
                <a:lnTo>
                  <a:pt x="8687" y="2653"/>
                </a:lnTo>
                <a:lnTo>
                  <a:pt x="8590" y="2726"/>
                </a:lnTo>
                <a:lnTo>
                  <a:pt x="8419" y="2847"/>
                </a:lnTo>
                <a:lnTo>
                  <a:pt x="8225" y="2993"/>
                </a:lnTo>
                <a:lnTo>
                  <a:pt x="8054" y="3164"/>
                </a:lnTo>
                <a:lnTo>
                  <a:pt x="8006" y="2750"/>
                </a:lnTo>
                <a:lnTo>
                  <a:pt x="8176" y="2653"/>
                </a:lnTo>
                <a:lnTo>
                  <a:pt x="8322" y="2531"/>
                </a:lnTo>
                <a:lnTo>
                  <a:pt x="8565" y="2385"/>
                </a:lnTo>
                <a:lnTo>
                  <a:pt x="8663" y="2336"/>
                </a:lnTo>
                <a:close/>
                <a:moveTo>
                  <a:pt x="8979" y="2945"/>
                </a:moveTo>
                <a:lnTo>
                  <a:pt x="8979" y="2969"/>
                </a:lnTo>
                <a:lnTo>
                  <a:pt x="9076" y="3164"/>
                </a:lnTo>
                <a:lnTo>
                  <a:pt x="8857" y="3285"/>
                </a:lnTo>
                <a:lnTo>
                  <a:pt x="8663" y="3431"/>
                </a:lnTo>
                <a:lnTo>
                  <a:pt x="8371" y="3626"/>
                </a:lnTo>
                <a:lnTo>
                  <a:pt x="8079" y="3821"/>
                </a:lnTo>
                <a:lnTo>
                  <a:pt x="8054" y="3504"/>
                </a:lnTo>
                <a:lnTo>
                  <a:pt x="8200" y="3456"/>
                </a:lnTo>
                <a:lnTo>
                  <a:pt x="8322" y="3383"/>
                </a:lnTo>
                <a:lnTo>
                  <a:pt x="8541" y="3212"/>
                </a:lnTo>
                <a:lnTo>
                  <a:pt x="8833" y="3018"/>
                </a:lnTo>
                <a:lnTo>
                  <a:pt x="8979" y="2945"/>
                </a:lnTo>
                <a:close/>
                <a:moveTo>
                  <a:pt x="9271" y="3529"/>
                </a:moveTo>
                <a:lnTo>
                  <a:pt x="9393" y="3796"/>
                </a:lnTo>
                <a:lnTo>
                  <a:pt x="8736" y="4186"/>
                </a:lnTo>
                <a:lnTo>
                  <a:pt x="8419" y="4380"/>
                </a:lnTo>
                <a:lnTo>
                  <a:pt x="8249" y="4478"/>
                </a:lnTo>
                <a:lnTo>
                  <a:pt x="8103" y="4599"/>
                </a:lnTo>
                <a:lnTo>
                  <a:pt x="8079" y="4113"/>
                </a:lnTo>
                <a:lnTo>
                  <a:pt x="8225" y="4088"/>
                </a:lnTo>
                <a:lnTo>
                  <a:pt x="8371" y="4040"/>
                </a:lnTo>
                <a:lnTo>
                  <a:pt x="8663" y="3894"/>
                </a:lnTo>
                <a:lnTo>
                  <a:pt x="9052" y="3650"/>
                </a:lnTo>
                <a:lnTo>
                  <a:pt x="9271" y="3529"/>
                </a:lnTo>
                <a:close/>
                <a:moveTo>
                  <a:pt x="9587" y="4186"/>
                </a:moveTo>
                <a:lnTo>
                  <a:pt x="9660" y="4332"/>
                </a:lnTo>
                <a:lnTo>
                  <a:pt x="9490" y="4429"/>
                </a:lnTo>
                <a:lnTo>
                  <a:pt x="9344" y="4551"/>
                </a:lnTo>
                <a:lnTo>
                  <a:pt x="9052" y="4770"/>
                </a:lnTo>
                <a:lnTo>
                  <a:pt x="8809" y="4916"/>
                </a:lnTo>
                <a:lnTo>
                  <a:pt x="8590" y="5110"/>
                </a:lnTo>
                <a:lnTo>
                  <a:pt x="8371" y="5305"/>
                </a:lnTo>
                <a:lnTo>
                  <a:pt x="8176" y="5524"/>
                </a:lnTo>
                <a:lnTo>
                  <a:pt x="8127" y="4794"/>
                </a:lnTo>
                <a:lnTo>
                  <a:pt x="8322" y="4794"/>
                </a:lnTo>
                <a:lnTo>
                  <a:pt x="8492" y="4721"/>
                </a:lnTo>
                <a:lnTo>
                  <a:pt x="8833" y="4575"/>
                </a:lnTo>
                <a:lnTo>
                  <a:pt x="9222" y="4380"/>
                </a:lnTo>
                <a:lnTo>
                  <a:pt x="9587" y="4186"/>
                </a:lnTo>
                <a:close/>
                <a:moveTo>
                  <a:pt x="14965" y="5938"/>
                </a:moveTo>
                <a:lnTo>
                  <a:pt x="14795" y="6059"/>
                </a:lnTo>
                <a:lnTo>
                  <a:pt x="14649" y="6205"/>
                </a:lnTo>
                <a:lnTo>
                  <a:pt x="14576" y="6181"/>
                </a:lnTo>
                <a:lnTo>
                  <a:pt x="14332" y="6157"/>
                </a:lnTo>
                <a:lnTo>
                  <a:pt x="14965" y="5938"/>
                </a:lnTo>
                <a:close/>
                <a:moveTo>
                  <a:pt x="2190" y="5840"/>
                </a:moveTo>
                <a:lnTo>
                  <a:pt x="2093" y="5986"/>
                </a:lnTo>
                <a:lnTo>
                  <a:pt x="2044" y="6132"/>
                </a:lnTo>
                <a:lnTo>
                  <a:pt x="2044" y="6181"/>
                </a:lnTo>
                <a:lnTo>
                  <a:pt x="2044" y="6254"/>
                </a:lnTo>
                <a:lnTo>
                  <a:pt x="1874" y="6181"/>
                </a:lnTo>
                <a:lnTo>
                  <a:pt x="1679" y="6108"/>
                </a:lnTo>
                <a:lnTo>
                  <a:pt x="1266" y="5962"/>
                </a:lnTo>
                <a:lnTo>
                  <a:pt x="2190" y="5840"/>
                </a:lnTo>
                <a:close/>
                <a:moveTo>
                  <a:pt x="3018" y="5743"/>
                </a:moveTo>
                <a:lnTo>
                  <a:pt x="2677" y="6132"/>
                </a:lnTo>
                <a:lnTo>
                  <a:pt x="2555" y="6302"/>
                </a:lnTo>
                <a:lnTo>
                  <a:pt x="2288" y="6278"/>
                </a:lnTo>
                <a:lnTo>
                  <a:pt x="2312" y="6254"/>
                </a:lnTo>
                <a:lnTo>
                  <a:pt x="2409" y="6181"/>
                </a:lnTo>
                <a:lnTo>
                  <a:pt x="2482" y="6059"/>
                </a:lnTo>
                <a:lnTo>
                  <a:pt x="2604" y="5938"/>
                </a:lnTo>
                <a:lnTo>
                  <a:pt x="2750" y="5816"/>
                </a:lnTo>
                <a:lnTo>
                  <a:pt x="2823" y="5767"/>
                </a:lnTo>
                <a:lnTo>
                  <a:pt x="3018" y="5743"/>
                </a:lnTo>
                <a:close/>
                <a:moveTo>
                  <a:pt x="9879" y="4672"/>
                </a:moveTo>
                <a:lnTo>
                  <a:pt x="9977" y="4818"/>
                </a:lnTo>
                <a:lnTo>
                  <a:pt x="9952" y="4818"/>
                </a:lnTo>
                <a:lnTo>
                  <a:pt x="9733" y="5062"/>
                </a:lnTo>
                <a:lnTo>
                  <a:pt x="9490" y="5281"/>
                </a:lnTo>
                <a:lnTo>
                  <a:pt x="8979" y="5719"/>
                </a:lnTo>
                <a:lnTo>
                  <a:pt x="8590" y="6035"/>
                </a:lnTo>
                <a:lnTo>
                  <a:pt x="8395" y="6181"/>
                </a:lnTo>
                <a:lnTo>
                  <a:pt x="8200" y="6351"/>
                </a:lnTo>
                <a:lnTo>
                  <a:pt x="8176" y="5694"/>
                </a:lnTo>
                <a:lnTo>
                  <a:pt x="8468" y="5573"/>
                </a:lnTo>
                <a:lnTo>
                  <a:pt x="8736" y="5402"/>
                </a:lnTo>
                <a:lnTo>
                  <a:pt x="9247" y="5086"/>
                </a:lnTo>
                <a:lnTo>
                  <a:pt x="9539" y="4916"/>
                </a:lnTo>
                <a:lnTo>
                  <a:pt x="9709" y="4794"/>
                </a:lnTo>
                <a:lnTo>
                  <a:pt x="9879" y="4672"/>
                </a:lnTo>
                <a:close/>
                <a:moveTo>
                  <a:pt x="3967" y="5597"/>
                </a:moveTo>
                <a:lnTo>
                  <a:pt x="3869" y="5719"/>
                </a:lnTo>
                <a:lnTo>
                  <a:pt x="3723" y="5986"/>
                </a:lnTo>
                <a:lnTo>
                  <a:pt x="3553" y="6229"/>
                </a:lnTo>
                <a:lnTo>
                  <a:pt x="3504" y="6327"/>
                </a:lnTo>
                <a:lnTo>
                  <a:pt x="3456" y="6424"/>
                </a:lnTo>
                <a:lnTo>
                  <a:pt x="3164" y="6375"/>
                </a:lnTo>
                <a:lnTo>
                  <a:pt x="2920" y="6327"/>
                </a:lnTo>
                <a:lnTo>
                  <a:pt x="3066" y="6181"/>
                </a:lnTo>
                <a:lnTo>
                  <a:pt x="3431" y="5792"/>
                </a:lnTo>
                <a:lnTo>
                  <a:pt x="3602" y="5646"/>
                </a:lnTo>
                <a:lnTo>
                  <a:pt x="3967" y="5597"/>
                </a:lnTo>
                <a:close/>
                <a:moveTo>
                  <a:pt x="5110" y="5354"/>
                </a:moveTo>
                <a:lnTo>
                  <a:pt x="4989" y="5475"/>
                </a:lnTo>
                <a:lnTo>
                  <a:pt x="4867" y="5597"/>
                </a:lnTo>
                <a:lnTo>
                  <a:pt x="4648" y="5865"/>
                </a:lnTo>
                <a:lnTo>
                  <a:pt x="4380" y="6205"/>
                </a:lnTo>
                <a:lnTo>
                  <a:pt x="4234" y="6400"/>
                </a:lnTo>
                <a:lnTo>
                  <a:pt x="4113" y="6594"/>
                </a:lnTo>
                <a:lnTo>
                  <a:pt x="3723" y="6497"/>
                </a:lnTo>
                <a:lnTo>
                  <a:pt x="3821" y="6400"/>
                </a:lnTo>
                <a:lnTo>
                  <a:pt x="3869" y="6278"/>
                </a:lnTo>
                <a:lnTo>
                  <a:pt x="3991" y="6084"/>
                </a:lnTo>
                <a:lnTo>
                  <a:pt x="4137" y="5865"/>
                </a:lnTo>
                <a:lnTo>
                  <a:pt x="4307" y="5694"/>
                </a:lnTo>
                <a:lnTo>
                  <a:pt x="4405" y="5597"/>
                </a:lnTo>
                <a:lnTo>
                  <a:pt x="4526" y="5500"/>
                </a:lnTo>
                <a:lnTo>
                  <a:pt x="5110" y="5354"/>
                </a:lnTo>
                <a:close/>
                <a:moveTo>
                  <a:pt x="14065" y="6254"/>
                </a:moveTo>
                <a:lnTo>
                  <a:pt x="14138" y="6327"/>
                </a:lnTo>
                <a:lnTo>
                  <a:pt x="14235" y="6375"/>
                </a:lnTo>
                <a:lnTo>
                  <a:pt x="14430" y="6448"/>
                </a:lnTo>
                <a:lnTo>
                  <a:pt x="14186" y="6740"/>
                </a:lnTo>
                <a:lnTo>
                  <a:pt x="14016" y="6643"/>
                </a:lnTo>
                <a:lnTo>
                  <a:pt x="13846" y="6546"/>
                </a:lnTo>
                <a:lnTo>
                  <a:pt x="13675" y="6497"/>
                </a:lnTo>
                <a:lnTo>
                  <a:pt x="13481" y="6448"/>
                </a:lnTo>
                <a:lnTo>
                  <a:pt x="14065" y="6254"/>
                </a:lnTo>
                <a:close/>
                <a:moveTo>
                  <a:pt x="5573" y="5451"/>
                </a:moveTo>
                <a:lnTo>
                  <a:pt x="5719" y="5621"/>
                </a:lnTo>
                <a:lnTo>
                  <a:pt x="5840" y="5767"/>
                </a:lnTo>
                <a:lnTo>
                  <a:pt x="5816" y="5767"/>
                </a:lnTo>
                <a:lnTo>
                  <a:pt x="5670" y="5840"/>
                </a:lnTo>
                <a:lnTo>
                  <a:pt x="5548" y="5962"/>
                </a:lnTo>
                <a:lnTo>
                  <a:pt x="5354" y="6205"/>
                </a:lnTo>
                <a:lnTo>
                  <a:pt x="5110" y="6473"/>
                </a:lnTo>
                <a:lnTo>
                  <a:pt x="4989" y="6619"/>
                </a:lnTo>
                <a:lnTo>
                  <a:pt x="4916" y="6765"/>
                </a:lnTo>
                <a:lnTo>
                  <a:pt x="4429" y="6667"/>
                </a:lnTo>
                <a:lnTo>
                  <a:pt x="4551" y="6546"/>
                </a:lnTo>
                <a:lnTo>
                  <a:pt x="4648" y="6424"/>
                </a:lnTo>
                <a:lnTo>
                  <a:pt x="4843" y="6157"/>
                </a:lnTo>
                <a:lnTo>
                  <a:pt x="5159" y="5816"/>
                </a:lnTo>
                <a:lnTo>
                  <a:pt x="5354" y="5646"/>
                </a:lnTo>
                <a:lnTo>
                  <a:pt x="5475" y="5548"/>
                </a:lnTo>
                <a:lnTo>
                  <a:pt x="5548" y="5451"/>
                </a:lnTo>
                <a:close/>
                <a:moveTo>
                  <a:pt x="6035" y="5962"/>
                </a:moveTo>
                <a:lnTo>
                  <a:pt x="6278" y="6254"/>
                </a:lnTo>
                <a:lnTo>
                  <a:pt x="6157" y="6424"/>
                </a:lnTo>
                <a:lnTo>
                  <a:pt x="6011" y="6643"/>
                </a:lnTo>
                <a:lnTo>
                  <a:pt x="5889" y="6862"/>
                </a:lnTo>
                <a:lnTo>
                  <a:pt x="5840" y="6935"/>
                </a:lnTo>
                <a:lnTo>
                  <a:pt x="5840" y="7008"/>
                </a:lnTo>
                <a:lnTo>
                  <a:pt x="5232" y="6838"/>
                </a:lnTo>
                <a:lnTo>
                  <a:pt x="5402" y="6692"/>
                </a:lnTo>
                <a:lnTo>
                  <a:pt x="5548" y="6546"/>
                </a:lnTo>
                <a:lnTo>
                  <a:pt x="5767" y="6278"/>
                </a:lnTo>
                <a:lnTo>
                  <a:pt x="5889" y="6157"/>
                </a:lnTo>
                <a:lnTo>
                  <a:pt x="6011" y="6011"/>
                </a:lnTo>
                <a:lnTo>
                  <a:pt x="6035" y="5962"/>
                </a:lnTo>
                <a:close/>
                <a:moveTo>
                  <a:pt x="7519" y="925"/>
                </a:moveTo>
                <a:lnTo>
                  <a:pt x="7470" y="1120"/>
                </a:lnTo>
                <a:lnTo>
                  <a:pt x="7470" y="1314"/>
                </a:lnTo>
                <a:lnTo>
                  <a:pt x="7470" y="1704"/>
                </a:lnTo>
                <a:lnTo>
                  <a:pt x="7495" y="2093"/>
                </a:lnTo>
                <a:lnTo>
                  <a:pt x="7519" y="2482"/>
                </a:lnTo>
                <a:lnTo>
                  <a:pt x="7592" y="3285"/>
                </a:lnTo>
                <a:lnTo>
                  <a:pt x="7665" y="4234"/>
                </a:lnTo>
                <a:lnTo>
                  <a:pt x="7714" y="5183"/>
                </a:lnTo>
                <a:lnTo>
                  <a:pt x="7714" y="6132"/>
                </a:lnTo>
                <a:lnTo>
                  <a:pt x="7714" y="7081"/>
                </a:lnTo>
                <a:lnTo>
                  <a:pt x="7519" y="6886"/>
                </a:lnTo>
                <a:lnTo>
                  <a:pt x="7324" y="6716"/>
                </a:lnTo>
                <a:lnTo>
                  <a:pt x="7032" y="6473"/>
                </a:lnTo>
                <a:lnTo>
                  <a:pt x="6522" y="5913"/>
                </a:lnTo>
                <a:lnTo>
                  <a:pt x="5986" y="5354"/>
                </a:lnTo>
                <a:lnTo>
                  <a:pt x="5792" y="5159"/>
                </a:lnTo>
                <a:lnTo>
                  <a:pt x="5670" y="5086"/>
                </a:lnTo>
                <a:lnTo>
                  <a:pt x="5573" y="5013"/>
                </a:lnTo>
                <a:lnTo>
                  <a:pt x="5719" y="4721"/>
                </a:lnTo>
                <a:lnTo>
                  <a:pt x="5913" y="4453"/>
                </a:lnTo>
                <a:lnTo>
                  <a:pt x="6278" y="3894"/>
                </a:lnTo>
                <a:lnTo>
                  <a:pt x="6449" y="3626"/>
                </a:lnTo>
                <a:lnTo>
                  <a:pt x="6570" y="3358"/>
                </a:lnTo>
                <a:lnTo>
                  <a:pt x="6692" y="3066"/>
                </a:lnTo>
                <a:lnTo>
                  <a:pt x="6789" y="2774"/>
                </a:lnTo>
                <a:lnTo>
                  <a:pt x="6984" y="2166"/>
                </a:lnTo>
                <a:lnTo>
                  <a:pt x="7203" y="1558"/>
                </a:lnTo>
                <a:lnTo>
                  <a:pt x="7349" y="1217"/>
                </a:lnTo>
                <a:lnTo>
                  <a:pt x="7519" y="925"/>
                </a:lnTo>
                <a:close/>
                <a:moveTo>
                  <a:pt x="6497" y="6497"/>
                </a:moveTo>
                <a:lnTo>
                  <a:pt x="6522" y="6521"/>
                </a:lnTo>
                <a:lnTo>
                  <a:pt x="6716" y="6716"/>
                </a:lnTo>
                <a:lnTo>
                  <a:pt x="6643" y="6765"/>
                </a:lnTo>
                <a:lnTo>
                  <a:pt x="6595" y="6789"/>
                </a:lnTo>
                <a:lnTo>
                  <a:pt x="6497" y="6911"/>
                </a:lnTo>
                <a:lnTo>
                  <a:pt x="6400" y="7008"/>
                </a:lnTo>
                <a:lnTo>
                  <a:pt x="6327" y="7130"/>
                </a:lnTo>
                <a:lnTo>
                  <a:pt x="5986" y="7057"/>
                </a:lnTo>
                <a:lnTo>
                  <a:pt x="6059" y="7008"/>
                </a:lnTo>
                <a:lnTo>
                  <a:pt x="6132" y="6935"/>
                </a:lnTo>
                <a:lnTo>
                  <a:pt x="6254" y="6838"/>
                </a:lnTo>
                <a:lnTo>
                  <a:pt x="6497" y="6497"/>
                </a:lnTo>
                <a:close/>
                <a:moveTo>
                  <a:pt x="13286" y="6521"/>
                </a:moveTo>
                <a:lnTo>
                  <a:pt x="13627" y="6740"/>
                </a:lnTo>
                <a:lnTo>
                  <a:pt x="13967" y="6935"/>
                </a:lnTo>
                <a:lnTo>
                  <a:pt x="13870" y="7032"/>
                </a:lnTo>
                <a:lnTo>
                  <a:pt x="13724" y="7178"/>
                </a:lnTo>
                <a:lnTo>
                  <a:pt x="13578" y="7081"/>
                </a:lnTo>
                <a:lnTo>
                  <a:pt x="13456" y="7032"/>
                </a:lnTo>
                <a:lnTo>
                  <a:pt x="13164" y="6911"/>
                </a:lnTo>
                <a:lnTo>
                  <a:pt x="12897" y="6813"/>
                </a:lnTo>
                <a:lnTo>
                  <a:pt x="12653" y="6716"/>
                </a:lnTo>
                <a:lnTo>
                  <a:pt x="13286" y="6521"/>
                </a:lnTo>
                <a:close/>
                <a:moveTo>
                  <a:pt x="10171" y="5062"/>
                </a:moveTo>
                <a:lnTo>
                  <a:pt x="10220" y="5135"/>
                </a:lnTo>
                <a:lnTo>
                  <a:pt x="10196" y="5159"/>
                </a:lnTo>
                <a:lnTo>
                  <a:pt x="9587" y="5816"/>
                </a:lnTo>
                <a:lnTo>
                  <a:pt x="9003" y="6521"/>
                </a:lnTo>
                <a:lnTo>
                  <a:pt x="8809" y="6716"/>
                </a:lnTo>
                <a:lnTo>
                  <a:pt x="8590" y="6935"/>
                </a:lnTo>
                <a:lnTo>
                  <a:pt x="8371" y="7154"/>
                </a:lnTo>
                <a:lnTo>
                  <a:pt x="8152" y="7373"/>
                </a:lnTo>
                <a:lnTo>
                  <a:pt x="8200" y="6740"/>
                </a:lnTo>
                <a:lnTo>
                  <a:pt x="8444" y="6570"/>
                </a:lnTo>
                <a:lnTo>
                  <a:pt x="8663" y="6400"/>
                </a:lnTo>
                <a:lnTo>
                  <a:pt x="9101" y="6035"/>
                </a:lnTo>
                <a:lnTo>
                  <a:pt x="9660" y="5573"/>
                </a:lnTo>
                <a:lnTo>
                  <a:pt x="9928" y="5329"/>
                </a:lnTo>
                <a:lnTo>
                  <a:pt x="10171" y="5062"/>
                </a:lnTo>
                <a:close/>
                <a:moveTo>
                  <a:pt x="10488" y="5329"/>
                </a:moveTo>
                <a:lnTo>
                  <a:pt x="10731" y="5427"/>
                </a:lnTo>
                <a:lnTo>
                  <a:pt x="10999" y="5500"/>
                </a:lnTo>
                <a:lnTo>
                  <a:pt x="11510" y="5597"/>
                </a:lnTo>
                <a:lnTo>
                  <a:pt x="11850" y="5670"/>
                </a:lnTo>
                <a:lnTo>
                  <a:pt x="12167" y="5694"/>
                </a:lnTo>
                <a:lnTo>
                  <a:pt x="12824" y="5719"/>
                </a:lnTo>
                <a:lnTo>
                  <a:pt x="13529" y="5743"/>
                </a:lnTo>
                <a:lnTo>
                  <a:pt x="14235" y="5792"/>
                </a:lnTo>
                <a:lnTo>
                  <a:pt x="13505" y="6059"/>
                </a:lnTo>
                <a:lnTo>
                  <a:pt x="12799" y="6278"/>
                </a:lnTo>
                <a:lnTo>
                  <a:pt x="11339" y="6692"/>
                </a:lnTo>
                <a:lnTo>
                  <a:pt x="9612" y="7130"/>
                </a:lnTo>
                <a:lnTo>
                  <a:pt x="9149" y="7251"/>
                </a:lnTo>
                <a:lnTo>
                  <a:pt x="8663" y="7373"/>
                </a:lnTo>
                <a:lnTo>
                  <a:pt x="9101" y="6862"/>
                </a:lnTo>
                <a:lnTo>
                  <a:pt x="9758" y="6132"/>
                </a:lnTo>
                <a:lnTo>
                  <a:pt x="10098" y="5767"/>
                </a:lnTo>
                <a:lnTo>
                  <a:pt x="10439" y="5402"/>
                </a:lnTo>
                <a:lnTo>
                  <a:pt x="10488" y="5329"/>
                </a:lnTo>
                <a:close/>
                <a:moveTo>
                  <a:pt x="6862" y="6886"/>
                </a:moveTo>
                <a:lnTo>
                  <a:pt x="7349" y="7422"/>
                </a:lnTo>
                <a:lnTo>
                  <a:pt x="7349" y="7422"/>
                </a:lnTo>
                <a:lnTo>
                  <a:pt x="6570" y="7203"/>
                </a:lnTo>
                <a:lnTo>
                  <a:pt x="6668" y="7105"/>
                </a:lnTo>
                <a:lnTo>
                  <a:pt x="6765" y="7008"/>
                </a:lnTo>
                <a:lnTo>
                  <a:pt x="6862" y="6911"/>
                </a:lnTo>
                <a:lnTo>
                  <a:pt x="6862" y="6886"/>
                </a:lnTo>
                <a:close/>
                <a:moveTo>
                  <a:pt x="12386" y="6789"/>
                </a:moveTo>
                <a:lnTo>
                  <a:pt x="12483" y="6911"/>
                </a:lnTo>
                <a:lnTo>
                  <a:pt x="12629" y="7008"/>
                </a:lnTo>
                <a:lnTo>
                  <a:pt x="12775" y="7105"/>
                </a:lnTo>
                <a:lnTo>
                  <a:pt x="12921" y="7178"/>
                </a:lnTo>
                <a:lnTo>
                  <a:pt x="13432" y="7422"/>
                </a:lnTo>
                <a:lnTo>
                  <a:pt x="13140" y="7641"/>
                </a:lnTo>
                <a:lnTo>
                  <a:pt x="12970" y="7543"/>
                </a:lnTo>
                <a:lnTo>
                  <a:pt x="12799" y="7470"/>
                </a:lnTo>
                <a:lnTo>
                  <a:pt x="12483" y="7349"/>
                </a:lnTo>
                <a:lnTo>
                  <a:pt x="12045" y="7154"/>
                </a:lnTo>
                <a:lnTo>
                  <a:pt x="11826" y="7057"/>
                </a:lnTo>
                <a:lnTo>
                  <a:pt x="11607" y="7008"/>
                </a:lnTo>
                <a:lnTo>
                  <a:pt x="12386" y="6789"/>
                </a:lnTo>
                <a:close/>
                <a:moveTo>
                  <a:pt x="11461" y="7057"/>
                </a:moveTo>
                <a:lnTo>
                  <a:pt x="11534" y="7154"/>
                </a:lnTo>
                <a:lnTo>
                  <a:pt x="11631" y="7251"/>
                </a:lnTo>
                <a:lnTo>
                  <a:pt x="11850" y="7397"/>
                </a:lnTo>
                <a:lnTo>
                  <a:pt x="12069" y="7519"/>
                </a:lnTo>
                <a:lnTo>
                  <a:pt x="12313" y="7641"/>
                </a:lnTo>
                <a:lnTo>
                  <a:pt x="12532" y="7762"/>
                </a:lnTo>
                <a:lnTo>
                  <a:pt x="12799" y="7908"/>
                </a:lnTo>
                <a:lnTo>
                  <a:pt x="12483" y="8152"/>
                </a:lnTo>
                <a:lnTo>
                  <a:pt x="12410" y="8054"/>
                </a:lnTo>
                <a:lnTo>
                  <a:pt x="12337" y="7981"/>
                </a:lnTo>
                <a:lnTo>
                  <a:pt x="12240" y="7908"/>
                </a:lnTo>
                <a:lnTo>
                  <a:pt x="12118" y="7860"/>
                </a:lnTo>
                <a:lnTo>
                  <a:pt x="11875" y="7762"/>
                </a:lnTo>
                <a:lnTo>
                  <a:pt x="11656" y="7689"/>
                </a:lnTo>
                <a:lnTo>
                  <a:pt x="11145" y="7470"/>
                </a:lnTo>
                <a:lnTo>
                  <a:pt x="10901" y="7349"/>
                </a:lnTo>
                <a:lnTo>
                  <a:pt x="10634" y="7251"/>
                </a:lnTo>
                <a:lnTo>
                  <a:pt x="11437" y="7057"/>
                </a:lnTo>
                <a:close/>
                <a:moveTo>
                  <a:pt x="10439" y="7324"/>
                </a:moveTo>
                <a:lnTo>
                  <a:pt x="10512" y="7422"/>
                </a:lnTo>
                <a:lnTo>
                  <a:pt x="10609" y="7495"/>
                </a:lnTo>
                <a:lnTo>
                  <a:pt x="10828" y="7665"/>
                </a:lnTo>
                <a:lnTo>
                  <a:pt x="11047" y="7787"/>
                </a:lnTo>
                <a:lnTo>
                  <a:pt x="11291" y="7884"/>
                </a:lnTo>
                <a:lnTo>
                  <a:pt x="11996" y="8176"/>
                </a:lnTo>
                <a:lnTo>
                  <a:pt x="12167" y="8249"/>
                </a:lnTo>
                <a:lnTo>
                  <a:pt x="12215" y="8273"/>
                </a:lnTo>
                <a:lnTo>
                  <a:pt x="12288" y="8298"/>
                </a:lnTo>
                <a:lnTo>
                  <a:pt x="11996" y="8541"/>
                </a:lnTo>
                <a:lnTo>
                  <a:pt x="11972" y="8541"/>
                </a:lnTo>
                <a:lnTo>
                  <a:pt x="11583" y="8444"/>
                </a:lnTo>
                <a:lnTo>
                  <a:pt x="11218" y="8322"/>
                </a:lnTo>
                <a:lnTo>
                  <a:pt x="10853" y="8152"/>
                </a:lnTo>
                <a:lnTo>
                  <a:pt x="10512" y="7957"/>
                </a:lnTo>
                <a:lnTo>
                  <a:pt x="10098" y="7714"/>
                </a:lnTo>
                <a:lnTo>
                  <a:pt x="9879" y="7592"/>
                </a:lnTo>
                <a:lnTo>
                  <a:pt x="9660" y="7495"/>
                </a:lnTo>
                <a:lnTo>
                  <a:pt x="10439" y="7324"/>
                </a:lnTo>
                <a:close/>
                <a:moveTo>
                  <a:pt x="8225" y="8103"/>
                </a:moveTo>
                <a:lnTo>
                  <a:pt x="8638" y="8249"/>
                </a:lnTo>
                <a:lnTo>
                  <a:pt x="9028" y="8419"/>
                </a:lnTo>
                <a:lnTo>
                  <a:pt x="8930" y="8517"/>
                </a:lnTo>
                <a:lnTo>
                  <a:pt x="8784" y="8638"/>
                </a:lnTo>
                <a:lnTo>
                  <a:pt x="8711" y="8711"/>
                </a:lnTo>
                <a:lnTo>
                  <a:pt x="8687" y="8784"/>
                </a:lnTo>
                <a:lnTo>
                  <a:pt x="8225" y="8103"/>
                </a:lnTo>
                <a:close/>
                <a:moveTo>
                  <a:pt x="7689" y="8663"/>
                </a:moveTo>
                <a:lnTo>
                  <a:pt x="7714" y="9003"/>
                </a:lnTo>
                <a:lnTo>
                  <a:pt x="7689" y="9003"/>
                </a:lnTo>
                <a:lnTo>
                  <a:pt x="7519" y="8930"/>
                </a:lnTo>
                <a:lnTo>
                  <a:pt x="7665" y="8687"/>
                </a:lnTo>
                <a:lnTo>
                  <a:pt x="7689" y="8663"/>
                </a:lnTo>
                <a:close/>
                <a:moveTo>
                  <a:pt x="9344" y="7592"/>
                </a:moveTo>
                <a:lnTo>
                  <a:pt x="9612" y="7787"/>
                </a:lnTo>
                <a:lnTo>
                  <a:pt x="9904" y="7981"/>
                </a:lnTo>
                <a:lnTo>
                  <a:pt x="10463" y="8322"/>
                </a:lnTo>
                <a:lnTo>
                  <a:pt x="10755" y="8492"/>
                </a:lnTo>
                <a:lnTo>
                  <a:pt x="11047" y="8638"/>
                </a:lnTo>
                <a:lnTo>
                  <a:pt x="11364" y="8760"/>
                </a:lnTo>
                <a:lnTo>
                  <a:pt x="11680" y="8833"/>
                </a:lnTo>
                <a:lnTo>
                  <a:pt x="11510" y="9003"/>
                </a:lnTo>
                <a:lnTo>
                  <a:pt x="11485" y="9028"/>
                </a:lnTo>
                <a:lnTo>
                  <a:pt x="10463" y="8565"/>
                </a:lnTo>
                <a:lnTo>
                  <a:pt x="9952" y="8371"/>
                </a:lnTo>
                <a:lnTo>
                  <a:pt x="9417" y="8176"/>
                </a:lnTo>
                <a:lnTo>
                  <a:pt x="8979" y="7981"/>
                </a:lnTo>
                <a:lnTo>
                  <a:pt x="8736" y="7884"/>
                </a:lnTo>
                <a:lnTo>
                  <a:pt x="8468" y="7811"/>
                </a:lnTo>
                <a:lnTo>
                  <a:pt x="8906" y="7714"/>
                </a:lnTo>
                <a:lnTo>
                  <a:pt x="9344" y="7592"/>
                </a:lnTo>
                <a:close/>
                <a:moveTo>
                  <a:pt x="9368" y="8565"/>
                </a:moveTo>
                <a:lnTo>
                  <a:pt x="9733" y="8687"/>
                </a:lnTo>
                <a:lnTo>
                  <a:pt x="9660" y="8760"/>
                </a:lnTo>
                <a:lnTo>
                  <a:pt x="9198" y="9076"/>
                </a:lnTo>
                <a:lnTo>
                  <a:pt x="9101" y="9149"/>
                </a:lnTo>
                <a:lnTo>
                  <a:pt x="9003" y="9247"/>
                </a:lnTo>
                <a:lnTo>
                  <a:pt x="8760" y="8906"/>
                </a:lnTo>
                <a:lnTo>
                  <a:pt x="8784" y="8906"/>
                </a:lnTo>
                <a:lnTo>
                  <a:pt x="8930" y="8809"/>
                </a:lnTo>
                <a:lnTo>
                  <a:pt x="9052" y="8711"/>
                </a:lnTo>
                <a:lnTo>
                  <a:pt x="9174" y="8638"/>
                </a:lnTo>
                <a:lnTo>
                  <a:pt x="9344" y="8590"/>
                </a:lnTo>
                <a:lnTo>
                  <a:pt x="9368" y="8565"/>
                </a:lnTo>
                <a:close/>
                <a:moveTo>
                  <a:pt x="828" y="6181"/>
                </a:moveTo>
                <a:lnTo>
                  <a:pt x="1168" y="6302"/>
                </a:lnTo>
                <a:lnTo>
                  <a:pt x="1533" y="6400"/>
                </a:lnTo>
                <a:lnTo>
                  <a:pt x="2239" y="6546"/>
                </a:lnTo>
                <a:lnTo>
                  <a:pt x="2507" y="6570"/>
                </a:lnTo>
                <a:lnTo>
                  <a:pt x="2750" y="6594"/>
                </a:lnTo>
                <a:lnTo>
                  <a:pt x="3018" y="6619"/>
                </a:lnTo>
                <a:lnTo>
                  <a:pt x="3285" y="6643"/>
                </a:lnTo>
                <a:lnTo>
                  <a:pt x="4356" y="6911"/>
                </a:lnTo>
                <a:lnTo>
                  <a:pt x="5159" y="7081"/>
                </a:lnTo>
                <a:lnTo>
                  <a:pt x="5938" y="7300"/>
                </a:lnTo>
                <a:lnTo>
                  <a:pt x="7519" y="7762"/>
                </a:lnTo>
                <a:lnTo>
                  <a:pt x="6546" y="8273"/>
                </a:lnTo>
                <a:lnTo>
                  <a:pt x="5548" y="8736"/>
                </a:lnTo>
                <a:lnTo>
                  <a:pt x="4697" y="9076"/>
                </a:lnTo>
                <a:lnTo>
                  <a:pt x="4453" y="9198"/>
                </a:lnTo>
                <a:lnTo>
                  <a:pt x="4332" y="9271"/>
                </a:lnTo>
                <a:lnTo>
                  <a:pt x="4234" y="9368"/>
                </a:lnTo>
                <a:lnTo>
                  <a:pt x="4210" y="9320"/>
                </a:lnTo>
                <a:lnTo>
                  <a:pt x="3991" y="9003"/>
                </a:lnTo>
                <a:lnTo>
                  <a:pt x="3748" y="8687"/>
                </a:lnTo>
                <a:lnTo>
                  <a:pt x="3456" y="8395"/>
                </a:lnTo>
                <a:lnTo>
                  <a:pt x="3164" y="8127"/>
                </a:lnTo>
                <a:lnTo>
                  <a:pt x="2531" y="7616"/>
                </a:lnTo>
                <a:lnTo>
                  <a:pt x="2239" y="7373"/>
                </a:lnTo>
                <a:lnTo>
                  <a:pt x="1947" y="7105"/>
                </a:lnTo>
                <a:lnTo>
                  <a:pt x="1728" y="6911"/>
                </a:lnTo>
                <a:lnTo>
                  <a:pt x="1485" y="6716"/>
                </a:lnTo>
                <a:lnTo>
                  <a:pt x="1047" y="6375"/>
                </a:lnTo>
                <a:lnTo>
                  <a:pt x="828" y="6181"/>
                </a:lnTo>
                <a:close/>
                <a:moveTo>
                  <a:pt x="10098" y="8833"/>
                </a:moveTo>
                <a:lnTo>
                  <a:pt x="10658" y="9076"/>
                </a:lnTo>
                <a:lnTo>
                  <a:pt x="10366" y="9247"/>
                </a:lnTo>
                <a:lnTo>
                  <a:pt x="10098" y="9393"/>
                </a:lnTo>
                <a:lnTo>
                  <a:pt x="9758" y="9612"/>
                </a:lnTo>
                <a:lnTo>
                  <a:pt x="9612" y="9758"/>
                </a:lnTo>
                <a:lnTo>
                  <a:pt x="9466" y="9904"/>
                </a:lnTo>
                <a:lnTo>
                  <a:pt x="9125" y="9417"/>
                </a:lnTo>
                <a:lnTo>
                  <a:pt x="9198" y="9393"/>
                </a:lnTo>
                <a:lnTo>
                  <a:pt x="9271" y="9368"/>
                </a:lnTo>
                <a:lnTo>
                  <a:pt x="9417" y="9271"/>
                </a:lnTo>
                <a:lnTo>
                  <a:pt x="9660" y="9101"/>
                </a:lnTo>
                <a:lnTo>
                  <a:pt x="10098" y="8857"/>
                </a:lnTo>
                <a:lnTo>
                  <a:pt x="10098" y="8833"/>
                </a:lnTo>
                <a:close/>
                <a:moveTo>
                  <a:pt x="7324" y="9174"/>
                </a:moveTo>
                <a:lnTo>
                  <a:pt x="7446" y="9222"/>
                </a:lnTo>
                <a:lnTo>
                  <a:pt x="7519" y="9295"/>
                </a:lnTo>
                <a:lnTo>
                  <a:pt x="7738" y="9393"/>
                </a:lnTo>
                <a:lnTo>
                  <a:pt x="7738" y="9855"/>
                </a:lnTo>
                <a:lnTo>
                  <a:pt x="7738" y="10001"/>
                </a:lnTo>
                <a:lnTo>
                  <a:pt x="7495" y="9855"/>
                </a:lnTo>
                <a:lnTo>
                  <a:pt x="7251" y="9733"/>
                </a:lnTo>
                <a:lnTo>
                  <a:pt x="7105" y="9685"/>
                </a:lnTo>
                <a:lnTo>
                  <a:pt x="6984" y="9660"/>
                </a:lnTo>
                <a:lnTo>
                  <a:pt x="7324" y="9174"/>
                </a:lnTo>
                <a:close/>
                <a:moveTo>
                  <a:pt x="6911" y="9758"/>
                </a:moveTo>
                <a:lnTo>
                  <a:pt x="7008" y="9879"/>
                </a:lnTo>
                <a:lnTo>
                  <a:pt x="7130" y="10001"/>
                </a:lnTo>
                <a:lnTo>
                  <a:pt x="7373" y="10196"/>
                </a:lnTo>
                <a:lnTo>
                  <a:pt x="7543" y="10317"/>
                </a:lnTo>
                <a:lnTo>
                  <a:pt x="7762" y="10415"/>
                </a:lnTo>
                <a:lnTo>
                  <a:pt x="7762" y="10926"/>
                </a:lnTo>
                <a:lnTo>
                  <a:pt x="7470" y="10707"/>
                </a:lnTo>
                <a:lnTo>
                  <a:pt x="7203" y="10488"/>
                </a:lnTo>
                <a:lnTo>
                  <a:pt x="7057" y="10415"/>
                </a:lnTo>
                <a:lnTo>
                  <a:pt x="6911" y="10317"/>
                </a:lnTo>
                <a:lnTo>
                  <a:pt x="6741" y="10269"/>
                </a:lnTo>
                <a:lnTo>
                  <a:pt x="6570" y="10244"/>
                </a:lnTo>
                <a:lnTo>
                  <a:pt x="6911" y="9758"/>
                </a:lnTo>
                <a:close/>
                <a:moveTo>
                  <a:pt x="11072" y="9271"/>
                </a:moveTo>
                <a:lnTo>
                  <a:pt x="11291" y="9368"/>
                </a:lnTo>
                <a:lnTo>
                  <a:pt x="11266" y="9490"/>
                </a:lnTo>
                <a:lnTo>
                  <a:pt x="11266" y="9612"/>
                </a:lnTo>
                <a:lnTo>
                  <a:pt x="11096" y="9685"/>
                </a:lnTo>
                <a:lnTo>
                  <a:pt x="10950" y="9782"/>
                </a:lnTo>
                <a:lnTo>
                  <a:pt x="10658" y="9977"/>
                </a:lnTo>
                <a:lnTo>
                  <a:pt x="10293" y="10220"/>
                </a:lnTo>
                <a:lnTo>
                  <a:pt x="10123" y="10366"/>
                </a:lnTo>
                <a:lnTo>
                  <a:pt x="10050" y="10439"/>
                </a:lnTo>
                <a:lnTo>
                  <a:pt x="10001" y="10536"/>
                </a:lnTo>
                <a:lnTo>
                  <a:pt x="10001" y="10585"/>
                </a:lnTo>
                <a:lnTo>
                  <a:pt x="10025" y="10609"/>
                </a:lnTo>
                <a:lnTo>
                  <a:pt x="10123" y="10609"/>
                </a:lnTo>
                <a:lnTo>
                  <a:pt x="10220" y="10585"/>
                </a:lnTo>
                <a:lnTo>
                  <a:pt x="10390" y="10512"/>
                </a:lnTo>
                <a:lnTo>
                  <a:pt x="10561" y="10390"/>
                </a:lnTo>
                <a:lnTo>
                  <a:pt x="10731" y="10269"/>
                </a:lnTo>
                <a:lnTo>
                  <a:pt x="10999" y="10074"/>
                </a:lnTo>
                <a:lnTo>
                  <a:pt x="11291" y="9904"/>
                </a:lnTo>
                <a:lnTo>
                  <a:pt x="11339" y="10171"/>
                </a:lnTo>
                <a:lnTo>
                  <a:pt x="11412" y="10390"/>
                </a:lnTo>
                <a:lnTo>
                  <a:pt x="11145" y="10488"/>
                </a:lnTo>
                <a:lnTo>
                  <a:pt x="10877" y="10634"/>
                </a:lnTo>
                <a:lnTo>
                  <a:pt x="10731" y="10682"/>
                </a:lnTo>
                <a:lnTo>
                  <a:pt x="10561" y="10804"/>
                </a:lnTo>
                <a:lnTo>
                  <a:pt x="10415" y="10926"/>
                </a:lnTo>
                <a:lnTo>
                  <a:pt x="10342" y="10999"/>
                </a:lnTo>
                <a:lnTo>
                  <a:pt x="10317" y="11072"/>
                </a:lnTo>
                <a:lnTo>
                  <a:pt x="9879" y="10463"/>
                </a:lnTo>
                <a:lnTo>
                  <a:pt x="9587" y="10050"/>
                </a:lnTo>
                <a:lnTo>
                  <a:pt x="9733" y="10001"/>
                </a:lnTo>
                <a:lnTo>
                  <a:pt x="9904" y="9928"/>
                </a:lnTo>
                <a:lnTo>
                  <a:pt x="10196" y="9758"/>
                </a:lnTo>
                <a:lnTo>
                  <a:pt x="10634" y="9514"/>
                </a:lnTo>
                <a:lnTo>
                  <a:pt x="11047" y="9295"/>
                </a:lnTo>
                <a:lnTo>
                  <a:pt x="11072" y="9271"/>
                </a:lnTo>
                <a:close/>
                <a:moveTo>
                  <a:pt x="11534" y="10780"/>
                </a:moveTo>
                <a:lnTo>
                  <a:pt x="11656" y="11193"/>
                </a:lnTo>
                <a:lnTo>
                  <a:pt x="11631" y="11193"/>
                </a:lnTo>
                <a:lnTo>
                  <a:pt x="11437" y="11364"/>
                </a:lnTo>
                <a:lnTo>
                  <a:pt x="11218" y="11510"/>
                </a:lnTo>
                <a:lnTo>
                  <a:pt x="11023" y="11631"/>
                </a:lnTo>
                <a:lnTo>
                  <a:pt x="10828" y="11753"/>
                </a:lnTo>
                <a:lnTo>
                  <a:pt x="10804" y="11777"/>
                </a:lnTo>
                <a:lnTo>
                  <a:pt x="10439" y="11242"/>
                </a:lnTo>
                <a:lnTo>
                  <a:pt x="10512" y="11242"/>
                </a:lnTo>
                <a:lnTo>
                  <a:pt x="10585" y="11218"/>
                </a:lnTo>
                <a:lnTo>
                  <a:pt x="10731" y="11145"/>
                </a:lnTo>
                <a:lnTo>
                  <a:pt x="10999" y="10974"/>
                </a:lnTo>
                <a:lnTo>
                  <a:pt x="11534" y="10780"/>
                </a:lnTo>
                <a:close/>
                <a:moveTo>
                  <a:pt x="6522" y="10342"/>
                </a:moveTo>
                <a:lnTo>
                  <a:pt x="6668" y="10439"/>
                </a:lnTo>
                <a:lnTo>
                  <a:pt x="6838" y="10561"/>
                </a:lnTo>
                <a:lnTo>
                  <a:pt x="7105" y="10853"/>
                </a:lnTo>
                <a:lnTo>
                  <a:pt x="7251" y="10999"/>
                </a:lnTo>
                <a:lnTo>
                  <a:pt x="7397" y="11120"/>
                </a:lnTo>
                <a:lnTo>
                  <a:pt x="7568" y="11218"/>
                </a:lnTo>
                <a:lnTo>
                  <a:pt x="7738" y="11291"/>
                </a:lnTo>
                <a:lnTo>
                  <a:pt x="7762" y="11291"/>
                </a:lnTo>
                <a:lnTo>
                  <a:pt x="7762" y="12021"/>
                </a:lnTo>
                <a:lnTo>
                  <a:pt x="7665" y="11948"/>
                </a:lnTo>
                <a:lnTo>
                  <a:pt x="7568" y="11875"/>
                </a:lnTo>
                <a:lnTo>
                  <a:pt x="7397" y="11704"/>
                </a:lnTo>
                <a:lnTo>
                  <a:pt x="7057" y="11364"/>
                </a:lnTo>
                <a:lnTo>
                  <a:pt x="6862" y="11193"/>
                </a:lnTo>
                <a:lnTo>
                  <a:pt x="6619" y="11072"/>
                </a:lnTo>
                <a:lnTo>
                  <a:pt x="6376" y="10999"/>
                </a:lnTo>
                <a:lnTo>
                  <a:pt x="6132" y="10926"/>
                </a:lnTo>
                <a:lnTo>
                  <a:pt x="6522" y="10342"/>
                </a:lnTo>
                <a:close/>
                <a:moveTo>
                  <a:pt x="11753" y="11510"/>
                </a:moveTo>
                <a:lnTo>
                  <a:pt x="11826" y="11802"/>
                </a:lnTo>
                <a:lnTo>
                  <a:pt x="11704" y="11826"/>
                </a:lnTo>
                <a:lnTo>
                  <a:pt x="11607" y="11899"/>
                </a:lnTo>
                <a:lnTo>
                  <a:pt x="11412" y="12021"/>
                </a:lnTo>
                <a:lnTo>
                  <a:pt x="11291" y="12167"/>
                </a:lnTo>
                <a:lnTo>
                  <a:pt x="11218" y="12240"/>
                </a:lnTo>
                <a:lnTo>
                  <a:pt x="11193" y="12313"/>
                </a:lnTo>
                <a:lnTo>
                  <a:pt x="10901" y="11899"/>
                </a:lnTo>
                <a:lnTo>
                  <a:pt x="11120" y="11850"/>
                </a:lnTo>
                <a:lnTo>
                  <a:pt x="11339" y="11777"/>
                </a:lnTo>
                <a:lnTo>
                  <a:pt x="11558" y="11656"/>
                </a:lnTo>
                <a:lnTo>
                  <a:pt x="11753" y="11510"/>
                </a:lnTo>
                <a:close/>
                <a:moveTo>
                  <a:pt x="6059" y="11047"/>
                </a:moveTo>
                <a:lnTo>
                  <a:pt x="6303" y="11218"/>
                </a:lnTo>
                <a:lnTo>
                  <a:pt x="6546" y="11388"/>
                </a:lnTo>
                <a:lnTo>
                  <a:pt x="6789" y="11583"/>
                </a:lnTo>
                <a:lnTo>
                  <a:pt x="6984" y="11802"/>
                </a:lnTo>
                <a:lnTo>
                  <a:pt x="7251" y="12069"/>
                </a:lnTo>
                <a:lnTo>
                  <a:pt x="7397" y="12215"/>
                </a:lnTo>
                <a:lnTo>
                  <a:pt x="7543" y="12313"/>
                </a:lnTo>
                <a:lnTo>
                  <a:pt x="7276" y="12459"/>
                </a:lnTo>
                <a:lnTo>
                  <a:pt x="7154" y="12386"/>
                </a:lnTo>
                <a:lnTo>
                  <a:pt x="7008" y="12337"/>
                </a:lnTo>
                <a:lnTo>
                  <a:pt x="6765" y="12215"/>
                </a:lnTo>
                <a:lnTo>
                  <a:pt x="6522" y="12069"/>
                </a:lnTo>
                <a:lnTo>
                  <a:pt x="6327" y="11948"/>
                </a:lnTo>
                <a:lnTo>
                  <a:pt x="6157" y="11802"/>
                </a:lnTo>
                <a:lnTo>
                  <a:pt x="5962" y="11656"/>
                </a:lnTo>
                <a:lnTo>
                  <a:pt x="5767" y="11534"/>
                </a:lnTo>
                <a:lnTo>
                  <a:pt x="6059" y="11047"/>
                </a:lnTo>
                <a:close/>
                <a:moveTo>
                  <a:pt x="5670" y="11680"/>
                </a:moveTo>
                <a:lnTo>
                  <a:pt x="5719" y="11777"/>
                </a:lnTo>
                <a:lnTo>
                  <a:pt x="5792" y="11850"/>
                </a:lnTo>
                <a:lnTo>
                  <a:pt x="5938" y="12021"/>
                </a:lnTo>
                <a:lnTo>
                  <a:pt x="6108" y="12167"/>
                </a:lnTo>
                <a:lnTo>
                  <a:pt x="6278" y="12288"/>
                </a:lnTo>
                <a:lnTo>
                  <a:pt x="6546" y="12483"/>
                </a:lnTo>
                <a:lnTo>
                  <a:pt x="6716" y="12580"/>
                </a:lnTo>
                <a:lnTo>
                  <a:pt x="6887" y="12678"/>
                </a:lnTo>
                <a:lnTo>
                  <a:pt x="6522" y="12848"/>
                </a:lnTo>
                <a:lnTo>
                  <a:pt x="6230" y="12653"/>
                </a:lnTo>
                <a:lnTo>
                  <a:pt x="5938" y="12434"/>
                </a:lnTo>
                <a:lnTo>
                  <a:pt x="5694" y="12215"/>
                </a:lnTo>
                <a:lnTo>
                  <a:pt x="5475" y="12021"/>
                </a:lnTo>
                <a:lnTo>
                  <a:pt x="5621" y="11777"/>
                </a:lnTo>
                <a:lnTo>
                  <a:pt x="5670" y="11680"/>
                </a:lnTo>
                <a:close/>
                <a:moveTo>
                  <a:pt x="11899" y="12094"/>
                </a:moveTo>
                <a:lnTo>
                  <a:pt x="12021" y="12605"/>
                </a:lnTo>
                <a:lnTo>
                  <a:pt x="11899" y="12726"/>
                </a:lnTo>
                <a:lnTo>
                  <a:pt x="11777" y="12848"/>
                </a:lnTo>
                <a:lnTo>
                  <a:pt x="11729" y="12921"/>
                </a:lnTo>
                <a:lnTo>
                  <a:pt x="11680" y="12994"/>
                </a:lnTo>
                <a:lnTo>
                  <a:pt x="11680" y="13018"/>
                </a:lnTo>
                <a:lnTo>
                  <a:pt x="11266" y="12434"/>
                </a:lnTo>
                <a:lnTo>
                  <a:pt x="11412" y="12386"/>
                </a:lnTo>
                <a:lnTo>
                  <a:pt x="11558" y="12313"/>
                </a:lnTo>
                <a:lnTo>
                  <a:pt x="11729" y="12215"/>
                </a:lnTo>
                <a:lnTo>
                  <a:pt x="11899" y="12094"/>
                </a:lnTo>
                <a:close/>
                <a:moveTo>
                  <a:pt x="5329" y="12240"/>
                </a:moveTo>
                <a:lnTo>
                  <a:pt x="5402" y="12361"/>
                </a:lnTo>
                <a:lnTo>
                  <a:pt x="5500" y="12483"/>
                </a:lnTo>
                <a:lnTo>
                  <a:pt x="5670" y="12678"/>
                </a:lnTo>
                <a:lnTo>
                  <a:pt x="5913" y="12897"/>
                </a:lnTo>
                <a:lnTo>
                  <a:pt x="6157" y="13067"/>
                </a:lnTo>
                <a:lnTo>
                  <a:pt x="5743" y="13335"/>
                </a:lnTo>
                <a:lnTo>
                  <a:pt x="5646" y="13310"/>
                </a:lnTo>
                <a:lnTo>
                  <a:pt x="5475" y="13237"/>
                </a:lnTo>
                <a:lnTo>
                  <a:pt x="5305" y="13164"/>
                </a:lnTo>
                <a:lnTo>
                  <a:pt x="5135" y="13043"/>
                </a:lnTo>
                <a:lnTo>
                  <a:pt x="4940" y="12970"/>
                </a:lnTo>
                <a:lnTo>
                  <a:pt x="4891" y="12945"/>
                </a:lnTo>
                <a:lnTo>
                  <a:pt x="5110" y="12605"/>
                </a:lnTo>
                <a:lnTo>
                  <a:pt x="5329" y="12240"/>
                </a:lnTo>
                <a:close/>
                <a:moveTo>
                  <a:pt x="12094" y="13043"/>
                </a:moveTo>
                <a:lnTo>
                  <a:pt x="12215" y="13748"/>
                </a:lnTo>
                <a:lnTo>
                  <a:pt x="11802" y="13189"/>
                </a:lnTo>
                <a:lnTo>
                  <a:pt x="11850" y="13189"/>
                </a:lnTo>
                <a:lnTo>
                  <a:pt x="11923" y="13164"/>
                </a:lnTo>
                <a:lnTo>
                  <a:pt x="11972" y="13140"/>
                </a:lnTo>
                <a:lnTo>
                  <a:pt x="12094" y="13043"/>
                </a:lnTo>
                <a:close/>
                <a:moveTo>
                  <a:pt x="4745" y="13140"/>
                </a:moveTo>
                <a:lnTo>
                  <a:pt x="4891" y="13310"/>
                </a:lnTo>
                <a:lnTo>
                  <a:pt x="5062" y="13456"/>
                </a:lnTo>
                <a:lnTo>
                  <a:pt x="5305" y="13602"/>
                </a:lnTo>
                <a:lnTo>
                  <a:pt x="4964" y="13846"/>
                </a:lnTo>
                <a:lnTo>
                  <a:pt x="4891" y="13773"/>
                </a:lnTo>
                <a:lnTo>
                  <a:pt x="4818" y="13700"/>
                </a:lnTo>
                <a:lnTo>
                  <a:pt x="4648" y="13627"/>
                </a:lnTo>
                <a:lnTo>
                  <a:pt x="4551" y="13554"/>
                </a:lnTo>
                <a:lnTo>
                  <a:pt x="4405" y="13529"/>
                </a:lnTo>
                <a:lnTo>
                  <a:pt x="4575" y="13335"/>
                </a:lnTo>
                <a:lnTo>
                  <a:pt x="4745" y="13140"/>
                </a:lnTo>
                <a:close/>
                <a:moveTo>
                  <a:pt x="8200" y="8833"/>
                </a:moveTo>
                <a:lnTo>
                  <a:pt x="8371" y="9076"/>
                </a:lnTo>
                <a:lnTo>
                  <a:pt x="8663" y="9514"/>
                </a:lnTo>
                <a:lnTo>
                  <a:pt x="8979" y="9928"/>
                </a:lnTo>
                <a:lnTo>
                  <a:pt x="9587" y="10780"/>
                </a:lnTo>
                <a:lnTo>
                  <a:pt x="10171" y="11583"/>
                </a:lnTo>
                <a:lnTo>
                  <a:pt x="10731" y="12410"/>
                </a:lnTo>
                <a:lnTo>
                  <a:pt x="11291" y="13213"/>
                </a:lnTo>
                <a:lnTo>
                  <a:pt x="11850" y="13992"/>
                </a:lnTo>
                <a:lnTo>
                  <a:pt x="11729" y="13943"/>
                </a:lnTo>
                <a:lnTo>
                  <a:pt x="11072" y="13554"/>
                </a:lnTo>
                <a:lnTo>
                  <a:pt x="10415" y="13189"/>
                </a:lnTo>
                <a:lnTo>
                  <a:pt x="9831" y="12921"/>
                </a:lnTo>
                <a:lnTo>
                  <a:pt x="9539" y="12799"/>
                </a:lnTo>
                <a:lnTo>
                  <a:pt x="9222" y="12678"/>
                </a:lnTo>
                <a:lnTo>
                  <a:pt x="8760" y="12507"/>
                </a:lnTo>
                <a:lnTo>
                  <a:pt x="8517" y="12410"/>
                </a:lnTo>
                <a:lnTo>
                  <a:pt x="8273" y="12337"/>
                </a:lnTo>
                <a:lnTo>
                  <a:pt x="8273" y="12288"/>
                </a:lnTo>
                <a:lnTo>
                  <a:pt x="8322" y="11996"/>
                </a:lnTo>
                <a:lnTo>
                  <a:pt x="8346" y="11680"/>
                </a:lnTo>
                <a:lnTo>
                  <a:pt x="8346" y="11388"/>
                </a:lnTo>
                <a:lnTo>
                  <a:pt x="8322" y="11072"/>
                </a:lnTo>
                <a:lnTo>
                  <a:pt x="8273" y="10463"/>
                </a:lnTo>
                <a:lnTo>
                  <a:pt x="8225" y="9855"/>
                </a:lnTo>
                <a:lnTo>
                  <a:pt x="8200" y="8833"/>
                </a:lnTo>
                <a:close/>
                <a:moveTo>
                  <a:pt x="7324" y="8346"/>
                </a:moveTo>
                <a:lnTo>
                  <a:pt x="6935" y="8906"/>
                </a:lnTo>
                <a:lnTo>
                  <a:pt x="6570" y="9441"/>
                </a:lnTo>
                <a:lnTo>
                  <a:pt x="5962" y="10439"/>
                </a:lnTo>
                <a:lnTo>
                  <a:pt x="5354" y="11437"/>
                </a:lnTo>
                <a:lnTo>
                  <a:pt x="4818" y="12386"/>
                </a:lnTo>
                <a:lnTo>
                  <a:pt x="4502" y="12848"/>
                </a:lnTo>
                <a:lnTo>
                  <a:pt x="4356" y="13067"/>
                </a:lnTo>
                <a:lnTo>
                  <a:pt x="4161" y="13286"/>
                </a:lnTo>
                <a:lnTo>
                  <a:pt x="3967" y="13529"/>
                </a:lnTo>
                <a:lnTo>
                  <a:pt x="3796" y="13773"/>
                </a:lnTo>
                <a:lnTo>
                  <a:pt x="3650" y="14040"/>
                </a:lnTo>
                <a:lnTo>
                  <a:pt x="3504" y="14308"/>
                </a:lnTo>
                <a:lnTo>
                  <a:pt x="3577" y="13578"/>
                </a:lnTo>
                <a:lnTo>
                  <a:pt x="3699" y="12897"/>
                </a:lnTo>
                <a:lnTo>
                  <a:pt x="3821" y="12215"/>
                </a:lnTo>
                <a:lnTo>
                  <a:pt x="3967" y="11558"/>
                </a:lnTo>
                <a:lnTo>
                  <a:pt x="4113" y="10926"/>
                </a:lnTo>
                <a:lnTo>
                  <a:pt x="4234" y="10269"/>
                </a:lnTo>
                <a:lnTo>
                  <a:pt x="4332" y="9612"/>
                </a:lnTo>
                <a:lnTo>
                  <a:pt x="4307" y="9539"/>
                </a:lnTo>
                <a:lnTo>
                  <a:pt x="4453" y="9587"/>
                </a:lnTo>
                <a:lnTo>
                  <a:pt x="4624" y="9563"/>
                </a:lnTo>
                <a:lnTo>
                  <a:pt x="4818" y="9514"/>
                </a:lnTo>
                <a:lnTo>
                  <a:pt x="5013" y="9441"/>
                </a:lnTo>
                <a:lnTo>
                  <a:pt x="5354" y="9271"/>
                </a:lnTo>
                <a:lnTo>
                  <a:pt x="5646" y="9149"/>
                </a:lnTo>
                <a:lnTo>
                  <a:pt x="6497" y="8760"/>
                </a:lnTo>
                <a:lnTo>
                  <a:pt x="7324" y="8346"/>
                </a:lnTo>
                <a:close/>
                <a:moveTo>
                  <a:pt x="4234" y="13700"/>
                </a:moveTo>
                <a:lnTo>
                  <a:pt x="4307" y="13773"/>
                </a:lnTo>
                <a:lnTo>
                  <a:pt x="4380" y="13821"/>
                </a:lnTo>
                <a:lnTo>
                  <a:pt x="4551" y="13943"/>
                </a:lnTo>
                <a:lnTo>
                  <a:pt x="4697" y="14016"/>
                </a:lnTo>
                <a:lnTo>
                  <a:pt x="4307" y="14259"/>
                </a:lnTo>
                <a:lnTo>
                  <a:pt x="4161" y="14332"/>
                </a:lnTo>
                <a:lnTo>
                  <a:pt x="3991" y="14405"/>
                </a:lnTo>
                <a:lnTo>
                  <a:pt x="3650" y="14502"/>
                </a:lnTo>
                <a:lnTo>
                  <a:pt x="3748" y="14429"/>
                </a:lnTo>
                <a:lnTo>
                  <a:pt x="3821" y="14332"/>
                </a:lnTo>
                <a:lnTo>
                  <a:pt x="3967" y="14113"/>
                </a:lnTo>
                <a:lnTo>
                  <a:pt x="4113" y="13894"/>
                </a:lnTo>
                <a:lnTo>
                  <a:pt x="4234" y="13700"/>
                </a:lnTo>
                <a:close/>
                <a:moveTo>
                  <a:pt x="7835" y="0"/>
                </a:moveTo>
                <a:lnTo>
                  <a:pt x="7762" y="25"/>
                </a:lnTo>
                <a:lnTo>
                  <a:pt x="7689" y="73"/>
                </a:lnTo>
                <a:lnTo>
                  <a:pt x="7641" y="73"/>
                </a:lnTo>
                <a:lnTo>
                  <a:pt x="7495" y="146"/>
                </a:lnTo>
                <a:lnTo>
                  <a:pt x="7373" y="244"/>
                </a:lnTo>
                <a:lnTo>
                  <a:pt x="7276" y="341"/>
                </a:lnTo>
                <a:lnTo>
                  <a:pt x="7178" y="463"/>
                </a:lnTo>
                <a:lnTo>
                  <a:pt x="6984" y="730"/>
                </a:lnTo>
                <a:lnTo>
                  <a:pt x="6838" y="1047"/>
                </a:lnTo>
                <a:lnTo>
                  <a:pt x="6716" y="1387"/>
                </a:lnTo>
                <a:lnTo>
                  <a:pt x="6619" y="1704"/>
                </a:lnTo>
                <a:lnTo>
                  <a:pt x="6449" y="2288"/>
                </a:lnTo>
                <a:lnTo>
                  <a:pt x="6230" y="2920"/>
                </a:lnTo>
                <a:lnTo>
                  <a:pt x="6108" y="3237"/>
                </a:lnTo>
                <a:lnTo>
                  <a:pt x="5962" y="3529"/>
                </a:lnTo>
                <a:lnTo>
                  <a:pt x="5767" y="3845"/>
                </a:lnTo>
                <a:lnTo>
                  <a:pt x="5548" y="4161"/>
                </a:lnTo>
                <a:lnTo>
                  <a:pt x="5378" y="4478"/>
                </a:lnTo>
                <a:lnTo>
                  <a:pt x="5281" y="4648"/>
                </a:lnTo>
                <a:lnTo>
                  <a:pt x="5208" y="4818"/>
                </a:lnTo>
                <a:lnTo>
                  <a:pt x="4891" y="4916"/>
                </a:lnTo>
                <a:lnTo>
                  <a:pt x="4575" y="4989"/>
                </a:lnTo>
                <a:lnTo>
                  <a:pt x="3918" y="5110"/>
                </a:lnTo>
                <a:lnTo>
                  <a:pt x="2580" y="5305"/>
                </a:lnTo>
                <a:lnTo>
                  <a:pt x="1801" y="5402"/>
                </a:lnTo>
                <a:lnTo>
                  <a:pt x="998" y="5500"/>
                </a:lnTo>
                <a:lnTo>
                  <a:pt x="755" y="5524"/>
                </a:lnTo>
                <a:lnTo>
                  <a:pt x="511" y="5524"/>
                </a:lnTo>
                <a:lnTo>
                  <a:pt x="244" y="5548"/>
                </a:lnTo>
                <a:lnTo>
                  <a:pt x="146" y="5597"/>
                </a:lnTo>
                <a:lnTo>
                  <a:pt x="49" y="5646"/>
                </a:lnTo>
                <a:lnTo>
                  <a:pt x="0" y="5719"/>
                </a:lnTo>
                <a:lnTo>
                  <a:pt x="0" y="5792"/>
                </a:lnTo>
                <a:lnTo>
                  <a:pt x="0" y="5865"/>
                </a:lnTo>
                <a:lnTo>
                  <a:pt x="0" y="5962"/>
                </a:lnTo>
                <a:lnTo>
                  <a:pt x="49" y="6035"/>
                </a:lnTo>
                <a:lnTo>
                  <a:pt x="146" y="6229"/>
                </a:lnTo>
                <a:lnTo>
                  <a:pt x="292" y="6375"/>
                </a:lnTo>
                <a:lnTo>
                  <a:pt x="438" y="6497"/>
                </a:lnTo>
                <a:lnTo>
                  <a:pt x="682" y="6716"/>
                </a:lnTo>
                <a:lnTo>
                  <a:pt x="925" y="6935"/>
                </a:lnTo>
                <a:lnTo>
                  <a:pt x="1460" y="7349"/>
                </a:lnTo>
                <a:lnTo>
                  <a:pt x="1971" y="7811"/>
                </a:lnTo>
                <a:lnTo>
                  <a:pt x="2507" y="8273"/>
                </a:lnTo>
                <a:lnTo>
                  <a:pt x="2847" y="8565"/>
                </a:lnTo>
                <a:lnTo>
                  <a:pt x="3188" y="8882"/>
                </a:lnTo>
                <a:lnTo>
                  <a:pt x="3504" y="9222"/>
                </a:lnTo>
                <a:lnTo>
                  <a:pt x="3650" y="9417"/>
                </a:lnTo>
                <a:lnTo>
                  <a:pt x="3772" y="9612"/>
                </a:lnTo>
                <a:lnTo>
                  <a:pt x="3821" y="9685"/>
                </a:lnTo>
                <a:lnTo>
                  <a:pt x="3918" y="9709"/>
                </a:lnTo>
                <a:lnTo>
                  <a:pt x="3748" y="10342"/>
                </a:lnTo>
                <a:lnTo>
                  <a:pt x="3602" y="10974"/>
                </a:lnTo>
                <a:lnTo>
                  <a:pt x="3334" y="12264"/>
                </a:lnTo>
                <a:lnTo>
                  <a:pt x="3212" y="12872"/>
                </a:lnTo>
                <a:lnTo>
                  <a:pt x="3091" y="13529"/>
                </a:lnTo>
                <a:lnTo>
                  <a:pt x="3042" y="13870"/>
                </a:lnTo>
                <a:lnTo>
                  <a:pt x="2993" y="14186"/>
                </a:lnTo>
                <a:lnTo>
                  <a:pt x="2993" y="14502"/>
                </a:lnTo>
                <a:lnTo>
                  <a:pt x="3018" y="14819"/>
                </a:lnTo>
                <a:lnTo>
                  <a:pt x="3042" y="14916"/>
                </a:lnTo>
                <a:lnTo>
                  <a:pt x="3091" y="14965"/>
                </a:lnTo>
                <a:lnTo>
                  <a:pt x="3188" y="15013"/>
                </a:lnTo>
                <a:lnTo>
                  <a:pt x="3261" y="15013"/>
                </a:lnTo>
                <a:lnTo>
                  <a:pt x="3383" y="15038"/>
                </a:lnTo>
                <a:lnTo>
                  <a:pt x="3529" y="15062"/>
                </a:lnTo>
                <a:lnTo>
                  <a:pt x="3675" y="15038"/>
                </a:lnTo>
                <a:lnTo>
                  <a:pt x="3796" y="15013"/>
                </a:lnTo>
                <a:lnTo>
                  <a:pt x="4088" y="14940"/>
                </a:lnTo>
                <a:lnTo>
                  <a:pt x="4405" y="14794"/>
                </a:lnTo>
                <a:lnTo>
                  <a:pt x="4672" y="14624"/>
                </a:lnTo>
                <a:lnTo>
                  <a:pt x="4964" y="14454"/>
                </a:lnTo>
                <a:lnTo>
                  <a:pt x="5402" y="14138"/>
                </a:lnTo>
                <a:lnTo>
                  <a:pt x="5719" y="13943"/>
                </a:lnTo>
                <a:lnTo>
                  <a:pt x="6035" y="13748"/>
                </a:lnTo>
                <a:lnTo>
                  <a:pt x="6716" y="13383"/>
                </a:lnTo>
                <a:lnTo>
                  <a:pt x="7373" y="13018"/>
                </a:lnTo>
                <a:lnTo>
                  <a:pt x="7689" y="12824"/>
                </a:lnTo>
                <a:lnTo>
                  <a:pt x="8006" y="12629"/>
                </a:lnTo>
                <a:lnTo>
                  <a:pt x="8127" y="12726"/>
                </a:lnTo>
                <a:lnTo>
                  <a:pt x="8273" y="12799"/>
                </a:lnTo>
                <a:lnTo>
                  <a:pt x="8590" y="12945"/>
                </a:lnTo>
                <a:lnTo>
                  <a:pt x="9320" y="13213"/>
                </a:lnTo>
                <a:lnTo>
                  <a:pt x="9685" y="13383"/>
                </a:lnTo>
                <a:lnTo>
                  <a:pt x="10050" y="13554"/>
                </a:lnTo>
                <a:lnTo>
                  <a:pt x="10707" y="13894"/>
                </a:lnTo>
                <a:lnTo>
                  <a:pt x="11364" y="14283"/>
                </a:lnTo>
                <a:lnTo>
                  <a:pt x="11607" y="14454"/>
                </a:lnTo>
                <a:lnTo>
                  <a:pt x="11875" y="14624"/>
                </a:lnTo>
                <a:lnTo>
                  <a:pt x="12021" y="14697"/>
                </a:lnTo>
                <a:lnTo>
                  <a:pt x="12167" y="14770"/>
                </a:lnTo>
                <a:lnTo>
                  <a:pt x="12313" y="14794"/>
                </a:lnTo>
                <a:lnTo>
                  <a:pt x="12459" y="14770"/>
                </a:lnTo>
                <a:lnTo>
                  <a:pt x="12507" y="14770"/>
                </a:lnTo>
                <a:lnTo>
                  <a:pt x="12532" y="14721"/>
                </a:lnTo>
                <a:lnTo>
                  <a:pt x="12629" y="14697"/>
                </a:lnTo>
                <a:lnTo>
                  <a:pt x="12702" y="14648"/>
                </a:lnTo>
                <a:lnTo>
                  <a:pt x="12751" y="14575"/>
                </a:lnTo>
                <a:lnTo>
                  <a:pt x="12775" y="14478"/>
                </a:lnTo>
                <a:lnTo>
                  <a:pt x="12751" y="14065"/>
                </a:lnTo>
                <a:lnTo>
                  <a:pt x="12702" y="13651"/>
                </a:lnTo>
                <a:lnTo>
                  <a:pt x="12629" y="13262"/>
                </a:lnTo>
                <a:lnTo>
                  <a:pt x="12556" y="12848"/>
                </a:lnTo>
                <a:lnTo>
                  <a:pt x="12337" y="12045"/>
                </a:lnTo>
                <a:lnTo>
                  <a:pt x="12118" y="11242"/>
                </a:lnTo>
                <a:lnTo>
                  <a:pt x="11899" y="10463"/>
                </a:lnTo>
                <a:lnTo>
                  <a:pt x="11875" y="10390"/>
                </a:lnTo>
                <a:lnTo>
                  <a:pt x="11680" y="9685"/>
                </a:lnTo>
                <a:lnTo>
                  <a:pt x="11680" y="9636"/>
                </a:lnTo>
                <a:lnTo>
                  <a:pt x="11656" y="9563"/>
                </a:lnTo>
                <a:lnTo>
                  <a:pt x="11631" y="9514"/>
                </a:lnTo>
                <a:lnTo>
                  <a:pt x="11680" y="9490"/>
                </a:lnTo>
                <a:lnTo>
                  <a:pt x="11729" y="9466"/>
                </a:lnTo>
                <a:lnTo>
                  <a:pt x="11802" y="9393"/>
                </a:lnTo>
                <a:lnTo>
                  <a:pt x="11850" y="9344"/>
                </a:lnTo>
                <a:lnTo>
                  <a:pt x="12094" y="9101"/>
                </a:lnTo>
                <a:lnTo>
                  <a:pt x="12361" y="8882"/>
                </a:lnTo>
                <a:lnTo>
                  <a:pt x="12897" y="8419"/>
                </a:lnTo>
                <a:lnTo>
                  <a:pt x="13432" y="8006"/>
                </a:lnTo>
                <a:lnTo>
                  <a:pt x="13967" y="7568"/>
                </a:lnTo>
                <a:lnTo>
                  <a:pt x="14211" y="7324"/>
                </a:lnTo>
                <a:lnTo>
                  <a:pt x="14454" y="7105"/>
                </a:lnTo>
                <a:lnTo>
                  <a:pt x="14697" y="6838"/>
                </a:lnTo>
                <a:lnTo>
                  <a:pt x="14892" y="6570"/>
                </a:lnTo>
                <a:lnTo>
                  <a:pt x="15232" y="6205"/>
                </a:lnTo>
                <a:lnTo>
                  <a:pt x="15403" y="5986"/>
                </a:lnTo>
                <a:lnTo>
                  <a:pt x="15451" y="5889"/>
                </a:lnTo>
                <a:lnTo>
                  <a:pt x="15500" y="5767"/>
                </a:lnTo>
                <a:lnTo>
                  <a:pt x="15500" y="5743"/>
                </a:lnTo>
                <a:lnTo>
                  <a:pt x="15476" y="5646"/>
                </a:lnTo>
                <a:lnTo>
                  <a:pt x="15427" y="5573"/>
                </a:lnTo>
                <a:lnTo>
                  <a:pt x="15354" y="5475"/>
                </a:lnTo>
                <a:lnTo>
                  <a:pt x="15257" y="5427"/>
                </a:lnTo>
                <a:lnTo>
                  <a:pt x="15135" y="5378"/>
                </a:lnTo>
                <a:lnTo>
                  <a:pt x="15013" y="5354"/>
                </a:lnTo>
                <a:lnTo>
                  <a:pt x="14770" y="5329"/>
                </a:lnTo>
                <a:lnTo>
                  <a:pt x="14527" y="5305"/>
                </a:lnTo>
                <a:lnTo>
                  <a:pt x="13797" y="5256"/>
                </a:lnTo>
                <a:lnTo>
                  <a:pt x="13091" y="5208"/>
                </a:lnTo>
                <a:lnTo>
                  <a:pt x="12410" y="5208"/>
                </a:lnTo>
                <a:lnTo>
                  <a:pt x="11753" y="5159"/>
                </a:lnTo>
                <a:lnTo>
                  <a:pt x="11485" y="5135"/>
                </a:lnTo>
                <a:lnTo>
                  <a:pt x="11218" y="5086"/>
                </a:lnTo>
                <a:lnTo>
                  <a:pt x="10950" y="5013"/>
                </a:lnTo>
                <a:lnTo>
                  <a:pt x="10682" y="4989"/>
                </a:lnTo>
                <a:lnTo>
                  <a:pt x="10658" y="4940"/>
                </a:lnTo>
                <a:lnTo>
                  <a:pt x="10634" y="4867"/>
                </a:lnTo>
                <a:lnTo>
                  <a:pt x="10415" y="4599"/>
                </a:lnTo>
                <a:lnTo>
                  <a:pt x="10220" y="4332"/>
                </a:lnTo>
                <a:lnTo>
                  <a:pt x="10025" y="4040"/>
                </a:lnTo>
                <a:lnTo>
                  <a:pt x="9855" y="3748"/>
                </a:lnTo>
                <a:lnTo>
                  <a:pt x="9514" y="3164"/>
                </a:lnTo>
                <a:lnTo>
                  <a:pt x="9222" y="2531"/>
                </a:lnTo>
                <a:lnTo>
                  <a:pt x="8638" y="1290"/>
                </a:lnTo>
                <a:lnTo>
                  <a:pt x="8322" y="682"/>
                </a:lnTo>
                <a:lnTo>
                  <a:pt x="7981" y="73"/>
                </a:lnTo>
                <a:lnTo>
                  <a:pt x="7908" y="25"/>
                </a:lnTo>
                <a:lnTo>
                  <a:pt x="783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6D9EEB"/>
              </a:solidFill>
            </a:endParaRPr>
          </a:p>
        </p:txBody>
      </p:sp>
      <p:sp>
        <p:nvSpPr>
          <p:cNvPr id="267" name="Google Shape;267;p19"/>
          <p:cNvSpPr/>
          <p:nvPr/>
        </p:nvSpPr>
        <p:spPr>
          <a:xfrm rot="2486868">
            <a:off x="8728733" y="1227942"/>
            <a:ext cx="231308" cy="224772"/>
          </a:xfrm>
          <a:custGeom>
            <a:avLst/>
            <a:gdLst/>
            <a:ahLst/>
            <a:cxnLst/>
            <a:rect l="l" t="t" r="r" b="b"/>
            <a:pathLst>
              <a:path w="15501" h="15063" extrusionOk="0">
                <a:moveTo>
                  <a:pt x="7957" y="925"/>
                </a:moveTo>
                <a:lnTo>
                  <a:pt x="8249" y="1533"/>
                </a:lnTo>
                <a:lnTo>
                  <a:pt x="8103" y="1606"/>
                </a:lnTo>
                <a:lnTo>
                  <a:pt x="7957" y="1704"/>
                </a:lnTo>
                <a:lnTo>
                  <a:pt x="7933" y="1752"/>
                </a:lnTo>
                <a:lnTo>
                  <a:pt x="7933" y="1339"/>
                </a:lnTo>
                <a:lnTo>
                  <a:pt x="7957" y="925"/>
                </a:lnTo>
                <a:close/>
                <a:moveTo>
                  <a:pt x="8371" y="1801"/>
                </a:moveTo>
                <a:lnTo>
                  <a:pt x="8492" y="2020"/>
                </a:lnTo>
                <a:lnTo>
                  <a:pt x="8346" y="2117"/>
                </a:lnTo>
                <a:lnTo>
                  <a:pt x="8200" y="2215"/>
                </a:lnTo>
                <a:lnTo>
                  <a:pt x="8079" y="2288"/>
                </a:lnTo>
                <a:lnTo>
                  <a:pt x="7957" y="2409"/>
                </a:lnTo>
                <a:lnTo>
                  <a:pt x="7933" y="2069"/>
                </a:lnTo>
                <a:lnTo>
                  <a:pt x="8127" y="1971"/>
                </a:lnTo>
                <a:lnTo>
                  <a:pt x="8249" y="1898"/>
                </a:lnTo>
                <a:lnTo>
                  <a:pt x="8371" y="1801"/>
                </a:lnTo>
                <a:close/>
                <a:moveTo>
                  <a:pt x="8663" y="2336"/>
                </a:moveTo>
                <a:lnTo>
                  <a:pt x="8784" y="2628"/>
                </a:lnTo>
                <a:lnTo>
                  <a:pt x="8687" y="2653"/>
                </a:lnTo>
                <a:lnTo>
                  <a:pt x="8590" y="2726"/>
                </a:lnTo>
                <a:lnTo>
                  <a:pt x="8419" y="2847"/>
                </a:lnTo>
                <a:lnTo>
                  <a:pt x="8225" y="2993"/>
                </a:lnTo>
                <a:lnTo>
                  <a:pt x="8054" y="3164"/>
                </a:lnTo>
                <a:lnTo>
                  <a:pt x="8006" y="2750"/>
                </a:lnTo>
                <a:lnTo>
                  <a:pt x="8176" y="2653"/>
                </a:lnTo>
                <a:lnTo>
                  <a:pt x="8322" y="2531"/>
                </a:lnTo>
                <a:lnTo>
                  <a:pt x="8565" y="2385"/>
                </a:lnTo>
                <a:lnTo>
                  <a:pt x="8663" y="2336"/>
                </a:lnTo>
                <a:close/>
                <a:moveTo>
                  <a:pt x="8979" y="2945"/>
                </a:moveTo>
                <a:lnTo>
                  <a:pt x="8979" y="2969"/>
                </a:lnTo>
                <a:lnTo>
                  <a:pt x="9076" y="3164"/>
                </a:lnTo>
                <a:lnTo>
                  <a:pt x="8857" y="3285"/>
                </a:lnTo>
                <a:lnTo>
                  <a:pt x="8663" y="3431"/>
                </a:lnTo>
                <a:lnTo>
                  <a:pt x="8371" y="3626"/>
                </a:lnTo>
                <a:lnTo>
                  <a:pt x="8079" y="3821"/>
                </a:lnTo>
                <a:lnTo>
                  <a:pt x="8054" y="3504"/>
                </a:lnTo>
                <a:lnTo>
                  <a:pt x="8200" y="3456"/>
                </a:lnTo>
                <a:lnTo>
                  <a:pt x="8322" y="3383"/>
                </a:lnTo>
                <a:lnTo>
                  <a:pt x="8541" y="3212"/>
                </a:lnTo>
                <a:lnTo>
                  <a:pt x="8833" y="3018"/>
                </a:lnTo>
                <a:lnTo>
                  <a:pt x="8979" y="2945"/>
                </a:lnTo>
                <a:close/>
                <a:moveTo>
                  <a:pt x="9271" y="3529"/>
                </a:moveTo>
                <a:lnTo>
                  <a:pt x="9393" y="3796"/>
                </a:lnTo>
                <a:lnTo>
                  <a:pt x="8736" y="4186"/>
                </a:lnTo>
                <a:lnTo>
                  <a:pt x="8419" y="4380"/>
                </a:lnTo>
                <a:lnTo>
                  <a:pt x="8249" y="4478"/>
                </a:lnTo>
                <a:lnTo>
                  <a:pt x="8103" y="4599"/>
                </a:lnTo>
                <a:lnTo>
                  <a:pt x="8079" y="4113"/>
                </a:lnTo>
                <a:lnTo>
                  <a:pt x="8225" y="4088"/>
                </a:lnTo>
                <a:lnTo>
                  <a:pt x="8371" y="4040"/>
                </a:lnTo>
                <a:lnTo>
                  <a:pt x="8663" y="3894"/>
                </a:lnTo>
                <a:lnTo>
                  <a:pt x="9052" y="3650"/>
                </a:lnTo>
                <a:lnTo>
                  <a:pt x="9271" y="3529"/>
                </a:lnTo>
                <a:close/>
                <a:moveTo>
                  <a:pt x="9587" y="4186"/>
                </a:moveTo>
                <a:lnTo>
                  <a:pt x="9660" y="4332"/>
                </a:lnTo>
                <a:lnTo>
                  <a:pt x="9490" y="4429"/>
                </a:lnTo>
                <a:lnTo>
                  <a:pt x="9344" y="4551"/>
                </a:lnTo>
                <a:lnTo>
                  <a:pt x="9052" y="4770"/>
                </a:lnTo>
                <a:lnTo>
                  <a:pt x="8809" y="4916"/>
                </a:lnTo>
                <a:lnTo>
                  <a:pt x="8590" y="5110"/>
                </a:lnTo>
                <a:lnTo>
                  <a:pt x="8371" y="5305"/>
                </a:lnTo>
                <a:lnTo>
                  <a:pt x="8176" y="5524"/>
                </a:lnTo>
                <a:lnTo>
                  <a:pt x="8127" y="4794"/>
                </a:lnTo>
                <a:lnTo>
                  <a:pt x="8322" y="4794"/>
                </a:lnTo>
                <a:lnTo>
                  <a:pt x="8492" y="4721"/>
                </a:lnTo>
                <a:lnTo>
                  <a:pt x="8833" y="4575"/>
                </a:lnTo>
                <a:lnTo>
                  <a:pt x="9222" y="4380"/>
                </a:lnTo>
                <a:lnTo>
                  <a:pt x="9587" y="4186"/>
                </a:lnTo>
                <a:close/>
                <a:moveTo>
                  <a:pt x="14965" y="5938"/>
                </a:moveTo>
                <a:lnTo>
                  <a:pt x="14795" y="6059"/>
                </a:lnTo>
                <a:lnTo>
                  <a:pt x="14649" y="6205"/>
                </a:lnTo>
                <a:lnTo>
                  <a:pt x="14576" y="6181"/>
                </a:lnTo>
                <a:lnTo>
                  <a:pt x="14332" y="6157"/>
                </a:lnTo>
                <a:lnTo>
                  <a:pt x="14965" y="5938"/>
                </a:lnTo>
                <a:close/>
                <a:moveTo>
                  <a:pt x="2190" y="5840"/>
                </a:moveTo>
                <a:lnTo>
                  <a:pt x="2093" y="5986"/>
                </a:lnTo>
                <a:lnTo>
                  <a:pt x="2044" y="6132"/>
                </a:lnTo>
                <a:lnTo>
                  <a:pt x="2044" y="6181"/>
                </a:lnTo>
                <a:lnTo>
                  <a:pt x="2044" y="6254"/>
                </a:lnTo>
                <a:lnTo>
                  <a:pt x="1874" y="6181"/>
                </a:lnTo>
                <a:lnTo>
                  <a:pt x="1679" y="6108"/>
                </a:lnTo>
                <a:lnTo>
                  <a:pt x="1266" y="5962"/>
                </a:lnTo>
                <a:lnTo>
                  <a:pt x="2190" y="5840"/>
                </a:lnTo>
                <a:close/>
                <a:moveTo>
                  <a:pt x="3018" y="5743"/>
                </a:moveTo>
                <a:lnTo>
                  <a:pt x="2677" y="6132"/>
                </a:lnTo>
                <a:lnTo>
                  <a:pt x="2555" y="6302"/>
                </a:lnTo>
                <a:lnTo>
                  <a:pt x="2288" y="6278"/>
                </a:lnTo>
                <a:lnTo>
                  <a:pt x="2312" y="6254"/>
                </a:lnTo>
                <a:lnTo>
                  <a:pt x="2409" y="6181"/>
                </a:lnTo>
                <a:lnTo>
                  <a:pt x="2482" y="6059"/>
                </a:lnTo>
                <a:lnTo>
                  <a:pt x="2604" y="5938"/>
                </a:lnTo>
                <a:lnTo>
                  <a:pt x="2750" y="5816"/>
                </a:lnTo>
                <a:lnTo>
                  <a:pt x="2823" y="5767"/>
                </a:lnTo>
                <a:lnTo>
                  <a:pt x="3018" y="5743"/>
                </a:lnTo>
                <a:close/>
                <a:moveTo>
                  <a:pt x="9879" y="4672"/>
                </a:moveTo>
                <a:lnTo>
                  <a:pt x="9977" y="4818"/>
                </a:lnTo>
                <a:lnTo>
                  <a:pt x="9952" y="4818"/>
                </a:lnTo>
                <a:lnTo>
                  <a:pt x="9733" y="5062"/>
                </a:lnTo>
                <a:lnTo>
                  <a:pt x="9490" y="5281"/>
                </a:lnTo>
                <a:lnTo>
                  <a:pt x="8979" y="5719"/>
                </a:lnTo>
                <a:lnTo>
                  <a:pt x="8590" y="6035"/>
                </a:lnTo>
                <a:lnTo>
                  <a:pt x="8395" y="6181"/>
                </a:lnTo>
                <a:lnTo>
                  <a:pt x="8200" y="6351"/>
                </a:lnTo>
                <a:lnTo>
                  <a:pt x="8176" y="5694"/>
                </a:lnTo>
                <a:lnTo>
                  <a:pt x="8468" y="5573"/>
                </a:lnTo>
                <a:lnTo>
                  <a:pt x="8736" y="5402"/>
                </a:lnTo>
                <a:lnTo>
                  <a:pt x="9247" y="5086"/>
                </a:lnTo>
                <a:lnTo>
                  <a:pt x="9539" y="4916"/>
                </a:lnTo>
                <a:lnTo>
                  <a:pt x="9709" y="4794"/>
                </a:lnTo>
                <a:lnTo>
                  <a:pt x="9879" y="4672"/>
                </a:lnTo>
                <a:close/>
                <a:moveTo>
                  <a:pt x="3967" y="5597"/>
                </a:moveTo>
                <a:lnTo>
                  <a:pt x="3869" y="5719"/>
                </a:lnTo>
                <a:lnTo>
                  <a:pt x="3723" y="5986"/>
                </a:lnTo>
                <a:lnTo>
                  <a:pt x="3553" y="6229"/>
                </a:lnTo>
                <a:lnTo>
                  <a:pt x="3504" y="6327"/>
                </a:lnTo>
                <a:lnTo>
                  <a:pt x="3456" y="6424"/>
                </a:lnTo>
                <a:lnTo>
                  <a:pt x="3164" y="6375"/>
                </a:lnTo>
                <a:lnTo>
                  <a:pt x="2920" y="6327"/>
                </a:lnTo>
                <a:lnTo>
                  <a:pt x="3066" y="6181"/>
                </a:lnTo>
                <a:lnTo>
                  <a:pt x="3431" y="5792"/>
                </a:lnTo>
                <a:lnTo>
                  <a:pt x="3602" y="5646"/>
                </a:lnTo>
                <a:lnTo>
                  <a:pt x="3967" y="5597"/>
                </a:lnTo>
                <a:close/>
                <a:moveTo>
                  <a:pt x="5110" y="5354"/>
                </a:moveTo>
                <a:lnTo>
                  <a:pt x="4989" y="5475"/>
                </a:lnTo>
                <a:lnTo>
                  <a:pt x="4867" y="5597"/>
                </a:lnTo>
                <a:lnTo>
                  <a:pt x="4648" y="5865"/>
                </a:lnTo>
                <a:lnTo>
                  <a:pt x="4380" y="6205"/>
                </a:lnTo>
                <a:lnTo>
                  <a:pt x="4234" y="6400"/>
                </a:lnTo>
                <a:lnTo>
                  <a:pt x="4113" y="6594"/>
                </a:lnTo>
                <a:lnTo>
                  <a:pt x="3723" y="6497"/>
                </a:lnTo>
                <a:lnTo>
                  <a:pt x="3821" y="6400"/>
                </a:lnTo>
                <a:lnTo>
                  <a:pt x="3869" y="6278"/>
                </a:lnTo>
                <a:lnTo>
                  <a:pt x="3991" y="6084"/>
                </a:lnTo>
                <a:lnTo>
                  <a:pt x="4137" y="5865"/>
                </a:lnTo>
                <a:lnTo>
                  <a:pt x="4307" y="5694"/>
                </a:lnTo>
                <a:lnTo>
                  <a:pt x="4405" y="5597"/>
                </a:lnTo>
                <a:lnTo>
                  <a:pt x="4526" y="5500"/>
                </a:lnTo>
                <a:lnTo>
                  <a:pt x="5110" y="5354"/>
                </a:lnTo>
                <a:close/>
                <a:moveTo>
                  <a:pt x="14065" y="6254"/>
                </a:moveTo>
                <a:lnTo>
                  <a:pt x="14138" y="6327"/>
                </a:lnTo>
                <a:lnTo>
                  <a:pt x="14235" y="6375"/>
                </a:lnTo>
                <a:lnTo>
                  <a:pt x="14430" y="6448"/>
                </a:lnTo>
                <a:lnTo>
                  <a:pt x="14186" y="6740"/>
                </a:lnTo>
                <a:lnTo>
                  <a:pt x="14016" y="6643"/>
                </a:lnTo>
                <a:lnTo>
                  <a:pt x="13846" y="6546"/>
                </a:lnTo>
                <a:lnTo>
                  <a:pt x="13675" y="6497"/>
                </a:lnTo>
                <a:lnTo>
                  <a:pt x="13481" y="6448"/>
                </a:lnTo>
                <a:lnTo>
                  <a:pt x="14065" y="6254"/>
                </a:lnTo>
                <a:close/>
                <a:moveTo>
                  <a:pt x="5573" y="5451"/>
                </a:moveTo>
                <a:lnTo>
                  <a:pt x="5719" y="5621"/>
                </a:lnTo>
                <a:lnTo>
                  <a:pt x="5840" y="5767"/>
                </a:lnTo>
                <a:lnTo>
                  <a:pt x="5816" y="5767"/>
                </a:lnTo>
                <a:lnTo>
                  <a:pt x="5670" y="5840"/>
                </a:lnTo>
                <a:lnTo>
                  <a:pt x="5548" y="5962"/>
                </a:lnTo>
                <a:lnTo>
                  <a:pt x="5354" y="6205"/>
                </a:lnTo>
                <a:lnTo>
                  <a:pt x="5110" y="6473"/>
                </a:lnTo>
                <a:lnTo>
                  <a:pt x="4989" y="6619"/>
                </a:lnTo>
                <a:lnTo>
                  <a:pt x="4916" y="6765"/>
                </a:lnTo>
                <a:lnTo>
                  <a:pt x="4429" y="6667"/>
                </a:lnTo>
                <a:lnTo>
                  <a:pt x="4551" y="6546"/>
                </a:lnTo>
                <a:lnTo>
                  <a:pt x="4648" y="6424"/>
                </a:lnTo>
                <a:lnTo>
                  <a:pt x="4843" y="6157"/>
                </a:lnTo>
                <a:lnTo>
                  <a:pt x="5159" y="5816"/>
                </a:lnTo>
                <a:lnTo>
                  <a:pt x="5354" y="5646"/>
                </a:lnTo>
                <a:lnTo>
                  <a:pt x="5475" y="5548"/>
                </a:lnTo>
                <a:lnTo>
                  <a:pt x="5548" y="5451"/>
                </a:lnTo>
                <a:close/>
                <a:moveTo>
                  <a:pt x="6035" y="5962"/>
                </a:moveTo>
                <a:lnTo>
                  <a:pt x="6278" y="6254"/>
                </a:lnTo>
                <a:lnTo>
                  <a:pt x="6157" y="6424"/>
                </a:lnTo>
                <a:lnTo>
                  <a:pt x="6011" y="6643"/>
                </a:lnTo>
                <a:lnTo>
                  <a:pt x="5889" y="6862"/>
                </a:lnTo>
                <a:lnTo>
                  <a:pt x="5840" y="6935"/>
                </a:lnTo>
                <a:lnTo>
                  <a:pt x="5840" y="7008"/>
                </a:lnTo>
                <a:lnTo>
                  <a:pt x="5232" y="6838"/>
                </a:lnTo>
                <a:lnTo>
                  <a:pt x="5402" y="6692"/>
                </a:lnTo>
                <a:lnTo>
                  <a:pt x="5548" y="6546"/>
                </a:lnTo>
                <a:lnTo>
                  <a:pt x="5767" y="6278"/>
                </a:lnTo>
                <a:lnTo>
                  <a:pt x="5889" y="6157"/>
                </a:lnTo>
                <a:lnTo>
                  <a:pt x="6011" y="6011"/>
                </a:lnTo>
                <a:lnTo>
                  <a:pt x="6035" y="5962"/>
                </a:lnTo>
                <a:close/>
                <a:moveTo>
                  <a:pt x="7519" y="925"/>
                </a:moveTo>
                <a:lnTo>
                  <a:pt x="7470" y="1120"/>
                </a:lnTo>
                <a:lnTo>
                  <a:pt x="7470" y="1314"/>
                </a:lnTo>
                <a:lnTo>
                  <a:pt x="7470" y="1704"/>
                </a:lnTo>
                <a:lnTo>
                  <a:pt x="7495" y="2093"/>
                </a:lnTo>
                <a:lnTo>
                  <a:pt x="7519" y="2482"/>
                </a:lnTo>
                <a:lnTo>
                  <a:pt x="7592" y="3285"/>
                </a:lnTo>
                <a:lnTo>
                  <a:pt x="7665" y="4234"/>
                </a:lnTo>
                <a:lnTo>
                  <a:pt x="7714" y="5183"/>
                </a:lnTo>
                <a:lnTo>
                  <a:pt x="7714" y="6132"/>
                </a:lnTo>
                <a:lnTo>
                  <a:pt x="7714" y="7081"/>
                </a:lnTo>
                <a:lnTo>
                  <a:pt x="7519" y="6886"/>
                </a:lnTo>
                <a:lnTo>
                  <a:pt x="7324" y="6716"/>
                </a:lnTo>
                <a:lnTo>
                  <a:pt x="7032" y="6473"/>
                </a:lnTo>
                <a:lnTo>
                  <a:pt x="6522" y="5913"/>
                </a:lnTo>
                <a:lnTo>
                  <a:pt x="5986" y="5354"/>
                </a:lnTo>
                <a:lnTo>
                  <a:pt x="5792" y="5159"/>
                </a:lnTo>
                <a:lnTo>
                  <a:pt x="5670" y="5086"/>
                </a:lnTo>
                <a:lnTo>
                  <a:pt x="5573" y="5013"/>
                </a:lnTo>
                <a:lnTo>
                  <a:pt x="5719" y="4721"/>
                </a:lnTo>
                <a:lnTo>
                  <a:pt x="5913" y="4453"/>
                </a:lnTo>
                <a:lnTo>
                  <a:pt x="6278" y="3894"/>
                </a:lnTo>
                <a:lnTo>
                  <a:pt x="6449" y="3626"/>
                </a:lnTo>
                <a:lnTo>
                  <a:pt x="6570" y="3358"/>
                </a:lnTo>
                <a:lnTo>
                  <a:pt x="6692" y="3066"/>
                </a:lnTo>
                <a:lnTo>
                  <a:pt x="6789" y="2774"/>
                </a:lnTo>
                <a:lnTo>
                  <a:pt x="6984" y="2166"/>
                </a:lnTo>
                <a:lnTo>
                  <a:pt x="7203" y="1558"/>
                </a:lnTo>
                <a:lnTo>
                  <a:pt x="7349" y="1217"/>
                </a:lnTo>
                <a:lnTo>
                  <a:pt x="7519" y="925"/>
                </a:lnTo>
                <a:close/>
                <a:moveTo>
                  <a:pt x="6497" y="6497"/>
                </a:moveTo>
                <a:lnTo>
                  <a:pt x="6522" y="6521"/>
                </a:lnTo>
                <a:lnTo>
                  <a:pt x="6716" y="6716"/>
                </a:lnTo>
                <a:lnTo>
                  <a:pt x="6643" y="6765"/>
                </a:lnTo>
                <a:lnTo>
                  <a:pt x="6595" y="6789"/>
                </a:lnTo>
                <a:lnTo>
                  <a:pt x="6497" y="6911"/>
                </a:lnTo>
                <a:lnTo>
                  <a:pt x="6400" y="7008"/>
                </a:lnTo>
                <a:lnTo>
                  <a:pt x="6327" y="7130"/>
                </a:lnTo>
                <a:lnTo>
                  <a:pt x="5986" y="7057"/>
                </a:lnTo>
                <a:lnTo>
                  <a:pt x="6059" y="7008"/>
                </a:lnTo>
                <a:lnTo>
                  <a:pt x="6132" y="6935"/>
                </a:lnTo>
                <a:lnTo>
                  <a:pt x="6254" y="6838"/>
                </a:lnTo>
                <a:lnTo>
                  <a:pt x="6497" y="6497"/>
                </a:lnTo>
                <a:close/>
                <a:moveTo>
                  <a:pt x="13286" y="6521"/>
                </a:moveTo>
                <a:lnTo>
                  <a:pt x="13627" y="6740"/>
                </a:lnTo>
                <a:lnTo>
                  <a:pt x="13967" y="6935"/>
                </a:lnTo>
                <a:lnTo>
                  <a:pt x="13870" y="7032"/>
                </a:lnTo>
                <a:lnTo>
                  <a:pt x="13724" y="7178"/>
                </a:lnTo>
                <a:lnTo>
                  <a:pt x="13578" y="7081"/>
                </a:lnTo>
                <a:lnTo>
                  <a:pt x="13456" y="7032"/>
                </a:lnTo>
                <a:lnTo>
                  <a:pt x="13164" y="6911"/>
                </a:lnTo>
                <a:lnTo>
                  <a:pt x="12897" y="6813"/>
                </a:lnTo>
                <a:lnTo>
                  <a:pt x="12653" y="6716"/>
                </a:lnTo>
                <a:lnTo>
                  <a:pt x="13286" y="6521"/>
                </a:lnTo>
                <a:close/>
                <a:moveTo>
                  <a:pt x="10171" y="5062"/>
                </a:moveTo>
                <a:lnTo>
                  <a:pt x="10220" y="5135"/>
                </a:lnTo>
                <a:lnTo>
                  <a:pt x="10196" y="5159"/>
                </a:lnTo>
                <a:lnTo>
                  <a:pt x="9587" y="5816"/>
                </a:lnTo>
                <a:lnTo>
                  <a:pt x="9003" y="6521"/>
                </a:lnTo>
                <a:lnTo>
                  <a:pt x="8809" y="6716"/>
                </a:lnTo>
                <a:lnTo>
                  <a:pt x="8590" y="6935"/>
                </a:lnTo>
                <a:lnTo>
                  <a:pt x="8371" y="7154"/>
                </a:lnTo>
                <a:lnTo>
                  <a:pt x="8152" y="7373"/>
                </a:lnTo>
                <a:lnTo>
                  <a:pt x="8200" y="6740"/>
                </a:lnTo>
                <a:lnTo>
                  <a:pt x="8444" y="6570"/>
                </a:lnTo>
                <a:lnTo>
                  <a:pt x="8663" y="6400"/>
                </a:lnTo>
                <a:lnTo>
                  <a:pt x="9101" y="6035"/>
                </a:lnTo>
                <a:lnTo>
                  <a:pt x="9660" y="5573"/>
                </a:lnTo>
                <a:lnTo>
                  <a:pt x="9928" y="5329"/>
                </a:lnTo>
                <a:lnTo>
                  <a:pt x="10171" y="5062"/>
                </a:lnTo>
                <a:close/>
                <a:moveTo>
                  <a:pt x="10488" y="5329"/>
                </a:moveTo>
                <a:lnTo>
                  <a:pt x="10731" y="5427"/>
                </a:lnTo>
                <a:lnTo>
                  <a:pt x="10999" y="5500"/>
                </a:lnTo>
                <a:lnTo>
                  <a:pt x="11510" y="5597"/>
                </a:lnTo>
                <a:lnTo>
                  <a:pt x="11850" y="5670"/>
                </a:lnTo>
                <a:lnTo>
                  <a:pt x="12167" y="5694"/>
                </a:lnTo>
                <a:lnTo>
                  <a:pt x="12824" y="5719"/>
                </a:lnTo>
                <a:lnTo>
                  <a:pt x="13529" y="5743"/>
                </a:lnTo>
                <a:lnTo>
                  <a:pt x="14235" y="5792"/>
                </a:lnTo>
                <a:lnTo>
                  <a:pt x="13505" y="6059"/>
                </a:lnTo>
                <a:lnTo>
                  <a:pt x="12799" y="6278"/>
                </a:lnTo>
                <a:lnTo>
                  <a:pt x="11339" y="6692"/>
                </a:lnTo>
                <a:lnTo>
                  <a:pt x="9612" y="7130"/>
                </a:lnTo>
                <a:lnTo>
                  <a:pt x="9149" y="7251"/>
                </a:lnTo>
                <a:lnTo>
                  <a:pt x="8663" y="7373"/>
                </a:lnTo>
                <a:lnTo>
                  <a:pt x="9101" y="6862"/>
                </a:lnTo>
                <a:lnTo>
                  <a:pt x="9758" y="6132"/>
                </a:lnTo>
                <a:lnTo>
                  <a:pt x="10098" y="5767"/>
                </a:lnTo>
                <a:lnTo>
                  <a:pt x="10439" y="5402"/>
                </a:lnTo>
                <a:lnTo>
                  <a:pt x="10488" y="5329"/>
                </a:lnTo>
                <a:close/>
                <a:moveTo>
                  <a:pt x="6862" y="6886"/>
                </a:moveTo>
                <a:lnTo>
                  <a:pt x="7349" y="7422"/>
                </a:lnTo>
                <a:lnTo>
                  <a:pt x="7349" y="7422"/>
                </a:lnTo>
                <a:lnTo>
                  <a:pt x="6570" y="7203"/>
                </a:lnTo>
                <a:lnTo>
                  <a:pt x="6668" y="7105"/>
                </a:lnTo>
                <a:lnTo>
                  <a:pt x="6765" y="7008"/>
                </a:lnTo>
                <a:lnTo>
                  <a:pt x="6862" y="6911"/>
                </a:lnTo>
                <a:lnTo>
                  <a:pt x="6862" y="6886"/>
                </a:lnTo>
                <a:close/>
                <a:moveTo>
                  <a:pt x="12386" y="6789"/>
                </a:moveTo>
                <a:lnTo>
                  <a:pt x="12483" y="6911"/>
                </a:lnTo>
                <a:lnTo>
                  <a:pt x="12629" y="7008"/>
                </a:lnTo>
                <a:lnTo>
                  <a:pt x="12775" y="7105"/>
                </a:lnTo>
                <a:lnTo>
                  <a:pt x="12921" y="7178"/>
                </a:lnTo>
                <a:lnTo>
                  <a:pt x="13432" y="7422"/>
                </a:lnTo>
                <a:lnTo>
                  <a:pt x="13140" y="7641"/>
                </a:lnTo>
                <a:lnTo>
                  <a:pt x="12970" y="7543"/>
                </a:lnTo>
                <a:lnTo>
                  <a:pt x="12799" y="7470"/>
                </a:lnTo>
                <a:lnTo>
                  <a:pt x="12483" y="7349"/>
                </a:lnTo>
                <a:lnTo>
                  <a:pt x="12045" y="7154"/>
                </a:lnTo>
                <a:lnTo>
                  <a:pt x="11826" y="7057"/>
                </a:lnTo>
                <a:lnTo>
                  <a:pt x="11607" y="7008"/>
                </a:lnTo>
                <a:lnTo>
                  <a:pt x="12386" y="6789"/>
                </a:lnTo>
                <a:close/>
                <a:moveTo>
                  <a:pt x="11461" y="7057"/>
                </a:moveTo>
                <a:lnTo>
                  <a:pt x="11534" y="7154"/>
                </a:lnTo>
                <a:lnTo>
                  <a:pt x="11631" y="7251"/>
                </a:lnTo>
                <a:lnTo>
                  <a:pt x="11850" y="7397"/>
                </a:lnTo>
                <a:lnTo>
                  <a:pt x="12069" y="7519"/>
                </a:lnTo>
                <a:lnTo>
                  <a:pt x="12313" y="7641"/>
                </a:lnTo>
                <a:lnTo>
                  <a:pt x="12532" y="7762"/>
                </a:lnTo>
                <a:lnTo>
                  <a:pt x="12799" y="7908"/>
                </a:lnTo>
                <a:lnTo>
                  <a:pt x="12483" y="8152"/>
                </a:lnTo>
                <a:lnTo>
                  <a:pt x="12410" y="8054"/>
                </a:lnTo>
                <a:lnTo>
                  <a:pt x="12337" y="7981"/>
                </a:lnTo>
                <a:lnTo>
                  <a:pt x="12240" y="7908"/>
                </a:lnTo>
                <a:lnTo>
                  <a:pt x="12118" y="7860"/>
                </a:lnTo>
                <a:lnTo>
                  <a:pt x="11875" y="7762"/>
                </a:lnTo>
                <a:lnTo>
                  <a:pt x="11656" y="7689"/>
                </a:lnTo>
                <a:lnTo>
                  <a:pt x="11145" y="7470"/>
                </a:lnTo>
                <a:lnTo>
                  <a:pt x="10901" y="7349"/>
                </a:lnTo>
                <a:lnTo>
                  <a:pt x="10634" y="7251"/>
                </a:lnTo>
                <a:lnTo>
                  <a:pt x="11437" y="7057"/>
                </a:lnTo>
                <a:close/>
                <a:moveTo>
                  <a:pt x="10439" y="7324"/>
                </a:moveTo>
                <a:lnTo>
                  <a:pt x="10512" y="7422"/>
                </a:lnTo>
                <a:lnTo>
                  <a:pt x="10609" y="7495"/>
                </a:lnTo>
                <a:lnTo>
                  <a:pt x="10828" y="7665"/>
                </a:lnTo>
                <a:lnTo>
                  <a:pt x="11047" y="7787"/>
                </a:lnTo>
                <a:lnTo>
                  <a:pt x="11291" y="7884"/>
                </a:lnTo>
                <a:lnTo>
                  <a:pt x="11996" y="8176"/>
                </a:lnTo>
                <a:lnTo>
                  <a:pt x="12167" y="8249"/>
                </a:lnTo>
                <a:lnTo>
                  <a:pt x="12215" y="8273"/>
                </a:lnTo>
                <a:lnTo>
                  <a:pt x="12288" y="8298"/>
                </a:lnTo>
                <a:lnTo>
                  <a:pt x="11996" y="8541"/>
                </a:lnTo>
                <a:lnTo>
                  <a:pt x="11972" y="8541"/>
                </a:lnTo>
                <a:lnTo>
                  <a:pt x="11583" y="8444"/>
                </a:lnTo>
                <a:lnTo>
                  <a:pt x="11218" y="8322"/>
                </a:lnTo>
                <a:lnTo>
                  <a:pt x="10853" y="8152"/>
                </a:lnTo>
                <a:lnTo>
                  <a:pt x="10512" y="7957"/>
                </a:lnTo>
                <a:lnTo>
                  <a:pt x="10098" y="7714"/>
                </a:lnTo>
                <a:lnTo>
                  <a:pt x="9879" y="7592"/>
                </a:lnTo>
                <a:lnTo>
                  <a:pt x="9660" y="7495"/>
                </a:lnTo>
                <a:lnTo>
                  <a:pt x="10439" y="7324"/>
                </a:lnTo>
                <a:close/>
                <a:moveTo>
                  <a:pt x="8225" y="8103"/>
                </a:moveTo>
                <a:lnTo>
                  <a:pt x="8638" y="8249"/>
                </a:lnTo>
                <a:lnTo>
                  <a:pt x="9028" y="8419"/>
                </a:lnTo>
                <a:lnTo>
                  <a:pt x="8930" y="8517"/>
                </a:lnTo>
                <a:lnTo>
                  <a:pt x="8784" y="8638"/>
                </a:lnTo>
                <a:lnTo>
                  <a:pt x="8711" y="8711"/>
                </a:lnTo>
                <a:lnTo>
                  <a:pt x="8687" y="8784"/>
                </a:lnTo>
                <a:lnTo>
                  <a:pt x="8225" y="8103"/>
                </a:lnTo>
                <a:close/>
                <a:moveTo>
                  <a:pt x="7689" y="8663"/>
                </a:moveTo>
                <a:lnTo>
                  <a:pt x="7714" y="9003"/>
                </a:lnTo>
                <a:lnTo>
                  <a:pt x="7689" y="9003"/>
                </a:lnTo>
                <a:lnTo>
                  <a:pt x="7519" y="8930"/>
                </a:lnTo>
                <a:lnTo>
                  <a:pt x="7665" y="8687"/>
                </a:lnTo>
                <a:lnTo>
                  <a:pt x="7689" y="8663"/>
                </a:lnTo>
                <a:close/>
                <a:moveTo>
                  <a:pt x="9344" y="7592"/>
                </a:moveTo>
                <a:lnTo>
                  <a:pt x="9612" y="7787"/>
                </a:lnTo>
                <a:lnTo>
                  <a:pt x="9904" y="7981"/>
                </a:lnTo>
                <a:lnTo>
                  <a:pt x="10463" y="8322"/>
                </a:lnTo>
                <a:lnTo>
                  <a:pt x="10755" y="8492"/>
                </a:lnTo>
                <a:lnTo>
                  <a:pt x="11047" y="8638"/>
                </a:lnTo>
                <a:lnTo>
                  <a:pt x="11364" y="8760"/>
                </a:lnTo>
                <a:lnTo>
                  <a:pt x="11680" y="8833"/>
                </a:lnTo>
                <a:lnTo>
                  <a:pt x="11510" y="9003"/>
                </a:lnTo>
                <a:lnTo>
                  <a:pt x="11485" y="9028"/>
                </a:lnTo>
                <a:lnTo>
                  <a:pt x="10463" y="8565"/>
                </a:lnTo>
                <a:lnTo>
                  <a:pt x="9952" y="8371"/>
                </a:lnTo>
                <a:lnTo>
                  <a:pt x="9417" y="8176"/>
                </a:lnTo>
                <a:lnTo>
                  <a:pt x="8979" y="7981"/>
                </a:lnTo>
                <a:lnTo>
                  <a:pt x="8736" y="7884"/>
                </a:lnTo>
                <a:lnTo>
                  <a:pt x="8468" y="7811"/>
                </a:lnTo>
                <a:lnTo>
                  <a:pt x="8906" y="7714"/>
                </a:lnTo>
                <a:lnTo>
                  <a:pt x="9344" y="7592"/>
                </a:lnTo>
                <a:close/>
                <a:moveTo>
                  <a:pt x="9368" y="8565"/>
                </a:moveTo>
                <a:lnTo>
                  <a:pt x="9733" y="8687"/>
                </a:lnTo>
                <a:lnTo>
                  <a:pt x="9660" y="8760"/>
                </a:lnTo>
                <a:lnTo>
                  <a:pt x="9198" y="9076"/>
                </a:lnTo>
                <a:lnTo>
                  <a:pt x="9101" y="9149"/>
                </a:lnTo>
                <a:lnTo>
                  <a:pt x="9003" y="9247"/>
                </a:lnTo>
                <a:lnTo>
                  <a:pt x="8760" y="8906"/>
                </a:lnTo>
                <a:lnTo>
                  <a:pt x="8784" y="8906"/>
                </a:lnTo>
                <a:lnTo>
                  <a:pt x="8930" y="8809"/>
                </a:lnTo>
                <a:lnTo>
                  <a:pt x="9052" y="8711"/>
                </a:lnTo>
                <a:lnTo>
                  <a:pt x="9174" y="8638"/>
                </a:lnTo>
                <a:lnTo>
                  <a:pt x="9344" y="8590"/>
                </a:lnTo>
                <a:lnTo>
                  <a:pt x="9368" y="8565"/>
                </a:lnTo>
                <a:close/>
                <a:moveTo>
                  <a:pt x="828" y="6181"/>
                </a:moveTo>
                <a:lnTo>
                  <a:pt x="1168" y="6302"/>
                </a:lnTo>
                <a:lnTo>
                  <a:pt x="1533" y="6400"/>
                </a:lnTo>
                <a:lnTo>
                  <a:pt x="2239" y="6546"/>
                </a:lnTo>
                <a:lnTo>
                  <a:pt x="2507" y="6570"/>
                </a:lnTo>
                <a:lnTo>
                  <a:pt x="2750" y="6594"/>
                </a:lnTo>
                <a:lnTo>
                  <a:pt x="3018" y="6619"/>
                </a:lnTo>
                <a:lnTo>
                  <a:pt x="3285" y="6643"/>
                </a:lnTo>
                <a:lnTo>
                  <a:pt x="4356" y="6911"/>
                </a:lnTo>
                <a:lnTo>
                  <a:pt x="5159" y="7081"/>
                </a:lnTo>
                <a:lnTo>
                  <a:pt x="5938" y="7300"/>
                </a:lnTo>
                <a:lnTo>
                  <a:pt x="7519" y="7762"/>
                </a:lnTo>
                <a:lnTo>
                  <a:pt x="6546" y="8273"/>
                </a:lnTo>
                <a:lnTo>
                  <a:pt x="5548" y="8736"/>
                </a:lnTo>
                <a:lnTo>
                  <a:pt x="4697" y="9076"/>
                </a:lnTo>
                <a:lnTo>
                  <a:pt x="4453" y="9198"/>
                </a:lnTo>
                <a:lnTo>
                  <a:pt x="4332" y="9271"/>
                </a:lnTo>
                <a:lnTo>
                  <a:pt x="4234" y="9368"/>
                </a:lnTo>
                <a:lnTo>
                  <a:pt x="4210" y="9320"/>
                </a:lnTo>
                <a:lnTo>
                  <a:pt x="3991" y="9003"/>
                </a:lnTo>
                <a:lnTo>
                  <a:pt x="3748" y="8687"/>
                </a:lnTo>
                <a:lnTo>
                  <a:pt x="3456" y="8395"/>
                </a:lnTo>
                <a:lnTo>
                  <a:pt x="3164" y="8127"/>
                </a:lnTo>
                <a:lnTo>
                  <a:pt x="2531" y="7616"/>
                </a:lnTo>
                <a:lnTo>
                  <a:pt x="2239" y="7373"/>
                </a:lnTo>
                <a:lnTo>
                  <a:pt x="1947" y="7105"/>
                </a:lnTo>
                <a:lnTo>
                  <a:pt x="1728" y="6911"/>
                </a:lnTo>
                <a:lnTo>
                  <a:pt x="1485" y="6716"/>
                </a:lnTo>
                <a:lnTo>
                  <a:pt x="1047" y="6375"/>
                </a:lnTo>
                <a:lnTo>
                  <a:pt x="828" y="6181"/>
                </a:lnTo>
                <a:close/>
                <a:moveTo>
                  <a:pt x="10098" y="8833"/>
                </a:moveTo>
                <a:lnTo>
                  <a:pt x="10658" y="9076"/>
                </a:lnTo>
                <a:lnTo>
                  <a:pt x="10366" y="9247"/>
                </a:lnTo>
                <a:lnTo>
                  <a:pt x="10098" y="9393"/>
                </a:lnTo>
                <a:lnTo>
                  <a:pt x="9758" y="9612"/>
                </a:lnTo>
                <a:lnTo>
                  <a:pt x="9612" y="9758"/>
                </a:lnTo>
                <a:lnTo>
                  <a:pt x="9466" y="9904"/>
                </a:lnTo>
                <a:lnTo>
                  <a:pt x="9125" y="9417"/>
                </a:lnTo>
                <a:lnTo>
                  <a:pt x="9198" y="9393"/>
                </a:lnTo>
                <a:lnTo>
                  <a:pt x="9271" y="9368"/>
                </a:lnTo>
                <a:lnTo>
                  <a:pt x="9417" y="9271"/>
                </a:lnTo>
                <a:lnTo>
                  <a:pt x="9660" y="9101"/>
                </a:lnTo>
                <a:lnTo>
                  <a:pt x="10098" y="8857"/>
                </a:lnTo>
                <a:lnTo>
                  <a:pt x="10098" y="8833"/>
                </a:lnTo>
                <a:close/>
                <a:moveTo>
                  <a:pt x="7324" y="9174"/>
                </a:moveTo>
                <a:lnTo>
                  <a:pt x="7446" y="9222"/>
                </a:lnTo>
                <a:lnTo>
                  <a:pt x="7519" y="9295"/>
                </a:lnTo>
                <a:lnTo>
                  <a:pt x="7738" y="9393"/>
                </a:lnTo>
                <a:lnTo>
                  <a:pt x="7738" y="9855"/>
                </a:lnTo>
                <a:lnTo>
                  <a:pt x="7738" y="10001"/>
                </a:lnTo>
                <a:lnTo>
                  <a:pt x="7495" y="9855"/>
                </a:lnTo>
                <a:lnTo>
                  <a:pt x="7251" y="9733"/>
                </a:lnTo>
                <a:lnTo>
                  <a:pt x="7105" y="9685"/>
                </a:lnTo>
                <a:lnTo>
                  <a:pt x="6984" y="9660"/>
                </a:lnTo>
                <a:lnTo>
                  <a:pt x="7324" y="9174"/>
                </a:lnTo>
                <a:close/>
                <a:moveTo>
                  <a:pt x="6911" y="9758"/>
                </a:moveTo>
                <a:lnTo>
                  <a:pt x="7008" y="9879"/>
                </a:lnTo>
                <a:lnTo>
                  <a:pt x="7130" y="10001"/>
                </a:lnTo>
                <a:lnTo>
                  <a:pt x="7373" y="10196"/>
                </a:lnTo>
                <a:lnTo>
                  <a:pt x="7543" y="10317"/>
                </a:lnTo>
                <a:lnTo>
                  <a:pt x="7762" y="10415"/>
                </a:lnTo>
                <a:lnTo>
                  <a:pt x="7762" y="10926"/>
                </a:lnTo>
                <a:lnTo>
                  <a:pt x="7470" y="10707"/>
                </a:lnTo>
                <a:lnTo>
                  <a:pt x="7203" y="10488"/>
                </a:lnTo>
                <a:lnTo>
                  <a:pt x="7057" y="10415"/>
                </a:lnTo>
                <a:lnTo>
                  <a:pt x="6911" y="10317"/>
                </a:lnTo>
                <a:lnTo>
                  <a:pt x="6741" y="10269"/>
                </a:lnTo>
                <a:lnTo>
                  <a:pt x="6570" y="10244"/>
                </a:lnTo>
                <a:lnTo>
                  <a:pt x="6911" y="9758"/>
                </a:lnTo>
                <a:close/>
                <a:moveTo>
                  <a:pt x="11072" y="9271"/>
                </a:moveTo>
                <a:lnTo>
                  <a:pt x="11291" y="9368"/>
                </a:lnTo>
                <a:lnTo>
                  <a:pt x="11266" y="9490"/>
                </a:lnTo>
                <a:lnTo>
                  <a:pt x="11266" y="9612"/>
                </a:lnTo>
                <a:lnTo>
                  <a:pt x="11096" y="9685"/>
                </a:lnTo>
                <a:lnTo>
                  <a:pt x="10950" y="9782"/>
                </a:lnTo>
                <a:lnTo>
                  <a:pt x="10658" y="9977"/>
                </a:lnTo>
                <a:lnTo>
                  <a:pt x="10293" y="10220"/>
                </a:lnTo>
                <a:lnTo>
                  <a:pt x="10123" y="10366"/>
                </a:lnTo>
                <a:lnTo>
                  <a:pt x="10050" y="10439"/>
                </a:lnTo>
                <a:lnTo>
                  <a:pt x="10001" y="10536"/>
                </a:lnTo>
                <a:lnTo>
                  <a:pt x="10001" y="10585"/>
                </a:lnTo>
                <a:lnTo>
                  <a:pt x="10025" y="10609"/>
                </a:lnTo>
                <a:lnTo>
                  <a:pt x="10123" y="10609"/>
                </a:lnTo>
                <a:lnTo>
                  <a:pt x="10220" y="10585"/>
                </a:lnTo>
                <a:lnTo>
                  <a:pt x="10390" y="10512"/>
                </a:lnTo>
                <a:lnTo>
                  <a:pt x="10561" y="10390"/>
                </a:lnTo>
                <a:lnTo>
                  <a:pt x="10731" y="10269"/>
                </a:lnTo>
                <a:lnTo>
                  <a:pt x="10999" y="10074"/>
                </a:lnTo>
                <a:lnTo>
                  <a:pt x="11291" y="9904"/>
                </a:lnTo>
                <a:lnTo>
                  <a:pt x="11339" y="10171"/>
                </a:lnTo>
                <a:lnTo>
                  <a:pt x="11412" y="10390"/>
                </a:lnTo>
                <a:lnTo>
                  <a:pt x="11145" y="10488"/>
                </a:lnTo>
                <a:lnTo>
                  <a:pt x="10877" y="10634"/>
                </a:lnTo>
                <a:lnTo>
                  <a:pt x="10731" y="10682"/>
                </a:lnTo>
                <a:lnTo>
                  <a:pt x="10561" y="10804"/>
                </a:lnTo>
                <a:lnTo>
                  <a:pt x="10415" y="10926"/>
                </a:lnTo>
                <a:lnTo>
                  <a:pt x="10342" y="10999"/>
                </a:lnTo>
                <a:lnTo>
                  <a:pt x="10317" y="11072"/>
                </a:lnTo>
                <a:lnTo>
                  <a:pt x="9879" y="10463"/>
                </a:lnTo>
                <a:lnTo>
                  <a:pt x="9587" y="10050"/>
                </a:lnTo>
                <a:lnTo>
                  <a:pt x="9733" y="10001"/>
                </a:lnTo>
                <a:lnTo>
                  <a:pt x="9904" y="9928"/>
                </a:lnTo>
                <a:lnTo>
                  <a:pt x="10196" y="9758"/>
                </a:lnTo>
                <a:lnTo>
                  <a:pt x="10634" y="9514"/>
                </a:lnTo>
                <a:lnTo>
                  <a:pt x="11047" y="9295"/>
                </a:lnTo>
                <a:lnTo>
                  <a:pt x="11072" y="9271"/>
                </a:lnTo>
                <a:close/>
                <a:moveTo>
                  <a:pt x="11534" y="10780"/>
                </a:moveTo>
                <a:lnTo>
                  <a:pt x="11656" y="11193"/>
                </a:lnTo>
                <a:lnTo>
                  <a:pt x="11631" y="11193"/>
                </a:lnTo>
                <a:lnTo>
                  <a:pt x="11437" y="11364"/>
                </a:lnTo>
                <a:lnTo>
                  <a:pt x="11218" y="11510"/>
                </a:lnTo>
                <a:lnTo>
                  <a:pt x="11023" y="11631"/>
                </a:lnTo>
                <a:lnTo>
                  <a:pt x="10828" y="11753"/>
                </a:lnTo>
                <a:lnTo>
                  <a:pt x="10804" y="11777"/>
                </a:lnTo>
                <a:lnTo>
                  <a:pt x="10439" y="11242"/>
                </a:lnTo>
                <a:lnTo>
                  <a:pt x="10512" y="11242"/>
                </a:lnTo>
                <a:lnTo>
                  <a:pt x="10585" y="11218"/>
                </a:lnTo>
                <a:lnTo>
                  <a:pt x="10731" y="11145"/>
                </a:lnTo>
                <a:lnTo>
                  <a:pt x="10999" y="10974"/>
                </a:lnTo>
                <a:lnTo>
                  <a:pt x="11534" y="10780"/>
                </a:lnTo>
                <a:close/>
                <a:moveTo>
                  <a:pt x="6522" y="10342"/>
                </a:moveTo>
                <a:lnTo>
                  <a:pt x="6668" y="10439"/>
                </a:lnTo>
                <a:lnTo>
                  <a:pt x="6838" y="10561"/>
                </a:lnTo>
                <a:lnTo>
                  <a:pt x="7105" y="10853"/>
                </a:lnTo>
                <a:lnTo>
                  <a:pt x="7251" y="10999"/>
                </a:lnTo>
                <a:lnTo>
                  <a:pt x="7397" y="11120"/>
                </a:lnTo>
                <a:lnTo>
                  <a:pt x="7568" y="11218"/>
                </a:lnTo>
                <a:lnTo>
                  <a:pt x="7738" y="11291"/>
                </a:lnTo>
                <a:lnTo>
                  <a:pt x="7762" y="11291"/>
                </a:lnTo>
                <a:lnTo>
                  <a:pt x="7762" y="12021"/>
                </a:lnTo>
                <a:lnTo>
                  <a:pt x="7665" y="11948"/>
                </a:lnTo>
                <a:lnTo>
                  <a:pt x="7568" y="11875"/>
                </a:lnTo>
                <a:lnTo>
                  <a:pt x="7397" y="11704"/>
                </a:lnTo>
                <a:lnTo>
                  <a:pt x="7057" y="11364"/>
                </a:lnTo>
                <a:lnTo>
                  <a:pt x="6862" y="11193"/>
                </a:lnTo>
                <a:lnTo>
                  <a:pt x="6619" y="11072"/>
                </a:lnTo>
                <a:lnTo>
                  <a:pt x="6376" y="10999"/>
                </a:lnTo>
                <a:lnTo>
                  <a:pt x="6132" y="10926"/>
                </a:lnTo>
                <a:lnTo>
                  <a:pt x="6522" y="10342"/>
                </a:lnTo>
                <a:close/>
                <a:moveTo>
                  <a:pt x="11753" y="11510"/>
                </a:moveTo>
                <a:lnTo>
                  <a:pt x="11826" y="11802"/>
                </a:lnTo>
                <a:lnTo>
                  <a:pt x="11704" y="11826"/>
                </a:lnTo>
                <a:lnTo>
                  <a:pt x="11607" y="11899"/>
                </a:lnTo>
                <a:lnTo>
                  <a:pt x="11412" y="12021"/>
                </a:lnTo>
                <a:lnTo>
                  <a:pt x="11291" y="12167"/>
                </a:lnTo>
                <a:lnTo>
                  <a:pt x="11218" y="12240"/>
                </a:lnTo>
                <a:lnTo>
                  <a:pt x="11193" y="12313"/>
                </a:lnTo>
                <a:lnTo>
                  <a:pt x="10901" y="11899"/>
                </a:lnTo>
                <a:lnTo>
                  <a:pt x="11120" y="11850"/>
                </a:lnTo>
                <a:lnTo>
                  <a:pt x="11339" y="11777"/>
                </a:lnTo>
                <a:lnTo>
                  <a:pt x="11558" y="11656"/>
                </a:lnTo>
                <a:lnTo>
                  <a:pt x="11753" y="11510"/>
                </a:lnTo>
                <a:close/>
                <a:moveTo>
                  <a:pt x="6059" y="11047"/>
                </a:moveTo>
                <a:lnTo>
                  <a:pt x="6303" y="11218"/>
                </a:lnTo>
                <a:lnTo>
                  <a:pt x="6546" y="11388"/>
                </a:lnTo>
                <a:lnTo>
                  <a:pt x="6789" y="11583"/>
                </a:lnTo>
                <a:lnTo>
                  <a:pt x="6984" y="11802"/>
                </a:lnTo>
                <a:lnTo>
                  <a:pt x="7251" y="12069"/>
                </a:lnTo>
                <a:lnTo>
                  <a:pt x="7397" y="12215"/>
                </a:lnTo>
                <a:lnTo>
                  <a:pt x="7543" y="12313"/>
                </a:lnTo>
                <a:lnTo>
                  <a:pt x="7276" y="12459"/>
                </a:lnTo>
                <a:lnTo>
                  <a:pt x="7154" y="12386"/>
                </a:lnTo>
                <a:lnTo>
                  <a:pt x="7008" y="12337"/>
                </a:lnTo>
                <a:lnTo>
                  <a:pt x="6765" y="12215"/>
                </a:lnTo>
                <a:lnTo>
                  <a:pt x="6522" y="12069"/>
                </a:lnTo>
                <a:lnTo>
                  <a:pt x="6327" y="11948"/>
                </a:lnTo>
                <a:lnTo>
                  <a:pt x="6157" y="11802"/>
                </a:lnTo>
                <a:lnTo>
                  <a:pt x="5962" y="11656"/>
                </a:lnTo>
                <a:lnTo>
                  <a:pt x="5767" y="11534"/>
                </a:lnTo>
                <a:lnTo>
                  <a:pt x="6059" y="11047"/>
                </a:lnTo>
                <a:close/>
                <a:moveTo>
                  <a:pt x="5670" y="11680"/>
                </a:moveTo>
                <a:lnTo>
                  <a:pt x="5719" y="11777"/>
                </a:lnTo>
                <a:lnTo>
                  <a:pt x="5792" y="11850"/>
                </a:lnTo>
                <a:lnTo>
                  <a:pt x="5938" y="12021"/>
                </a:lnTo>
                <a:lnTo>
                  <a:pt x="6108" y="12167"/>
                </a:lnTo>
                <a:lnTo>
                  <a:pt x="6278" y="12288"/>
                </a:lnTo>
                <a:lnTo>
                  <a:pt x="6546" y="12483"/>
                </a:lnTo>
                <a:lnTo>
                  <a:pt x="6716" y="12580"/>
                </a:lnTo>
                <a:lnTo>
                  <a:pt x="6887" y="12678"/>
                </a:lnTo>
                <a:lnTo>
                  <a:pt x="6522" y="12848"/>
                </a:lnTo>
                <a:lnTo>
                  <a:pt x="6230" y="12653"/>
                </a:lnTo>
                <a:lnTo>
                  <a:pt x="5938" y="12434"/>
                </a:lnTo>
                <a:lnTo>
                  <a:pt x="5694" y="12215"/>
                </a:lnTo>
                <a:lnTo>
                  <a:pt x="5475" y="12021"/>
                </a:lnTo>
                <a:lnTo>
                  <a:pt x="5621" y="11777"/>
                </a:lnTo>
                <a:lnTo>
                  <a:pt x="5670" y="11680"/>
                </a:lnTo>
                <a:close/>
                <a:moveTo>
                  <a:pt x="11899" y="12094"/>
                </a:moveTo>
                <a:lnTo>
                  <a:pt x="12021" y="12605"/>
                </a:lnTo>
                <a:lnTo>
                  <a:pt x="11899" y="12726"/>
                </a:lnTo>
                <a:lnTo>
                  <a:pt x="11777" y="12848"/>
                </a:lnTo>
                <a:lnTo>
                  <a:pt x="11729" y="12921"/>
                </a:lnTo>
                <a:lnTo>
                  <a:pt x="11680" y="12994"/>
                </a:lnTo>
                <a:lnTo>
                  <a:pt x="11680" y="13018"/>
                </a:lnTo>
                <a:lnTo>
                  <a:pt x="11266" y="12434"/>
                </a:lnTo>
                <a:lnTo>
                  <a:pt x="11412" y="12386"/>
                </a:lnTo>
                <a:lnTo>
                  <a:pt x="11558" y="12313"/>
                </a:lnTo>
                <a:lnTo>
                  <a:pt x="11729" y="12215"/>
                </a:lnTo>
                <a:lnTo>
                  <a:pt x="11899" y="12094"/>
                </a:lnTo>
                <a:close/>
                <a:moveTo>
                  <a:pt x="5329" y="12240"/>
                </a:moveTo>
                <a:lnTo>
                  <a:pt x="5402" y="12361"/>
                </a:lnTo>
                <a:lnTo>
                  <a:pt x="5500" y="12483"/>
                </a:lnTo>
                <a:lnTo>
                  <a:pt x="5670" y="12678"/>
                </a:lnTo>
                <a:lnTo>
                  <a:pt x="5913" y="12897"/>
                </a:lnTo>
                <a:lnTo>
                  <a:pt x="6157" y="13067"/>
                </a:lnTo>
                <a:lnTo>
                  <a:pt x="5743" y="13335"/>
                </a:lnTo>
                <a:lnTo>
                  <a:pt x="5646" y="13310"/>
                </a:lnTo>
                <a:lnTo>
                  <a:pt x="5475" y="13237"/>
                </a:lnTo>
                <a:lnTo>
                  <a:pt x="5305" y="13164"/>
                </a:lnTo>
                <a:lnTo>
                  <a:pt x="5135" y="13043"/>
                </a:lnTo>
                <a:lnTo>
                  <a:pt x="4940" y="12970"/>
                </a:lnTo>
                <a:lnTo>
                  <a:pt x="4891" y="12945"/>
                </a:lnTo>
                <a:lnTo>
                  <a:pt x="5110" y="12605"/>
                </a:lnTo>
                <a:lnTo>
                  <a:pt x="5329" y="12240"/>
                </a:lnTo>
                <a:close/>
                <a:moveTo>
                  <a:pt x="12094" y="13043"/>
                </a:moveTo>
                <a:lnTo>
                  <a:pt x="12215" y="13748"/>
                </a:lnTo>
                <a:lnTo>
                  <a:pt x="11802" y="13189"/>
                </a:lnTo>
                <a:lnTo>
                  <a:pt x="11850" y="13189"/>
                </a:lnTo>
                <a:lnTo>
                  <a:pt x="11923" y="13164"/>
                </a:lnTo>
                <a:lnTo>
                  <a:pt x="11972" y="13140"/>
                </a:lnTo>
                <a:lnTo>
                  <a:pt x="12094" y="13043"/>
                </a:lnTo>
                <a:close/>
                <a:moveTo>
                  <a:pt x="4745" y="13140"/>
                </a:moveTo>
                <a:lnTo>
                  <a:pt x="4891" y="13310"/>
                </a:lnTo>
                <a:lnTo>
                  <a:pt x="5062" y="13456"/>
                </a:lnTo>
                <a:lnTo>
                  <a:pt x="5305" y="13602"/>
                </a:lnTo>
                <a:lnTo>
                  <a:pt x="4964" y="13846"/>
                </a:lnTo>
                <a:lnTo>
                  <a:pt x="4891" y="13773"/>
                </a:lnTo>
                <a:lnTo>
                  <a:pt x="4818" y="13700"/>
                </a:lnTo>
                <a:lnTo>
                  <a:pt x="4648" y="13627"/>
                </a:lnTo>
                <a:lnTo>
                  <a:pt x="4551" y="13554"/>
                </a:lnTo>
                <a:lnTo>
                  <a:pt x="4405" y="13529"/>
                </a:lnTo>
                <a:lnTo>
                  <a:pt x="4575" y="13335"/>
                </a:lnTo>
                <a:lnTo>
                  <a:pt x="4745" y="13140"/>
                </a:lnTo>
                <a:close/>
                <a:moveTo>
                  <a:pt x="8200" y="8833"/>
                </a:moveTo>
                <a:lnTo>
                  <a:pt x="8371" y="9076"/>
                </a:lnTo>
                <a:lnTo>
                  <a:pt x="8663" y="9514"/>
                </a:lnTo>
                <a:lnTo>
                  <a:pt x="8979" y="9928"/>
                </a:lnTo>
                <a:lnTo>
                  <a:pt x="9587" y="10780"/>
                </a:lnTo>
                <a:lnTo>
                  <a:pt x="10171" y="11583"/>
                </a:lnTo>
                <a:lnTo>
                  <a:pt x="10731" y="12410"/>
                </a:lnTo>
                <a:lnTo>
                  <a:pt x="11291" y="13213"/>
                </a:lnTo>
                <a:lnTo>
                  <a:pt x="11850" y="13992"/>
                </a:lnTo>
                <a:lnTo>
                  <a:pt x="11729" y="13943"/>
                </a:lnTo>
                <a:lnTo>
                  <a:pt x="11072" y="13554"/>
                </a:lnTo>
                <a:lnTo>
                  <a:pt x="10415" y="13189"/>
                </a:lnTo>
                <a:lnTo>
                  <a:pt x="9831" y="12921"/>
                </a:lnTo>
                <a:lnTo>
                  <a:pt x="9539" y="12799"/>
                </a:lnTo>
                <a:lnTo>
                  <a:pt x="9222" y="12678"/>
                </a:lnTo>
                <a:lnTo>
                  <a:pt x="8760" y="12507"/>
                </a:lnTo>
                <a:lnTo>
                  <a:pt x="8517" y="12410"/>
                </a:lnTo>
                <a:lnTo>
                  <a:pt x="8273" y="12337"/>
                </a:lnTo>
                <a:lnTo>
                  <a:pt x="8273" y="12288"/>
                </a:lnTo>
                <a:lnTo>
                  <a:pt x="8322" y="11996"/>
                </a:lnTo>
                <a:lnTo>
                  <a:pt x="8346" y="11680"/>
                </a:lnTo>
                <a:lnTo>
                  <a:pt x="8346" y="11388"/>
                </a:lnTo>
                <a:lnTo>
                  <a:pt x="8322" y="11072"/>
                </a:lnTo>
                <a:lnTo>
                  <a:pt x="8273" y="10463"/>
                </a:lnTo>
                <a:lnTo>
                  <a:pt x="8225" y="9855"/>
                </a:lnTo>
                <a:lnTo>
                  <a:pt x="8200" y="8833"/>
                </a:lnTo>
                <a:close/>
                <a:moveTo>
                  <a:pt x="7324" y="8346"/>
                </a:moveTo>
                <a:lnTo>
                  <a:pt x="6935" y="8906"/>
                </a:lnTo>
                <a:lnTo>
                  <a:pt x="6570" y="9441"/>
                </a:lnTo>
                <a:lnTo>
                  <a:pt x="5962" y="10439"/>
                </a:lnTo>
                <a:lnTo>
                  <a:pt x="5354" y="11437"/>
                </a:lnTo>
                <a:lnTo>
                  <a:pt x="4818" y="12386"/>
                </a:lnTo>
                <a:lnTo>
                  <a:pt x="4502" y="12848"/>
                </a:lnTo>
                <a:lnTo>
                  <a:pt x="4356" y="13067"/>
                </a:lnTo>
                <a:lnTo>
                  <a:pt x="4161" y="13286"/>
                </a:lnTo>
                <a:lnTo>
                  <a:pt x="3967" y="13529"/>
                </a:lnTo>
                <a:lnTo>
                  <a:pt x="3796" y="13773"/>
                </a:lnTo>
                <a:lnTo>
                  <a:pt x="3650" y="14040"/>
                </a:lnTo>
                <a:lnTo>
                  <a:pt x="3504" y="14308"/>
                </a:lnTo>
                <a:lnTo>
                  <a:pt x="3577" y="13578"/>
                </a:lnTo>
                <a:lnTo>
                  <a:pt x="3699" y="12897"/>
                </a:lnTo>
                <a:lnTo>
                  <a:pt x="3821" y="12215"/>
                </a:lnTo>
                <a:lnTo>
                  <a:pt x="3967" y="11558"/>
                </a:lnTo>
                <a:lnTo>
                  <a:pt x="4113" y="10926"/>
                </a:lnTo>
                <a:lnTo>
                  <a:pt x="4234" y="10269"/>
                </a:lnTo>
                <a:lnTo>
                  <a:pt x="4332" y="9612"/>
                </a:lnTo>
                <a:lnTo>
                  <a:pt x="4307" y="9539"/>
                </a:lnTo>
                <a:lnTo>
                  <a:pt x="4453" y="9587"/>
                </a:lnTo>
                <a:lnTo>
                  <a:pt x="4624" y="9563"/>
                </a:lnTo>
                <a:lnTo>
                  <a:pt x="4818" y="9514"/>
                </a:lnTo>
                <a:lnTo>
                  <a:pt x="5013" y="9441"/>
                </a:lnTo>
                <a:lnTo>
                  <a:pt x="5354" y="9271"/>
                </a:lnTo>
                <a:lnTo>
                  <a:pt x="5646" y="9149"/>
                </a:lnTo>
                <a:lnTo>
                  <a:pt x="6497" y="8760"/>
                </a:lnTo>
                <a:lnTo>
                  <a:pt x="7324" y="8346"/>
                </a:lnTo>
                <a:close/>
                <a:moveTo>
                  <a:pt x="4234" y="13700"/>
                </a:moveTo>
                <a:lnTo>
                  <a:pt x="4307" y="13773"/>
                </a:lnTo>
                <a:lnTo>
                  <a:pt x="4380" y="13821"/>
                </a:lnTo>
                <a:lnTo>
                  <a:pt x="4551" y="13943"/>
                </a:lnTo>
                <a:lnTo>
                  <a:pt x="4697" y="14016"/>
                </a:lnTo>
                <a:lnTo>
                  <a:pt x="4307" y="14259"/>
                </a:lnTo>
                <a:lnTo>
                  <a:pt x="4161" y="14332"/>
                </a:lnTo>
                <a:lnTo>
                  <a:pt x="3991" y="14405"/>
                </a:lnTo>
                <a:lnTo>
                  <a:pt x="3650" y="14502"/>
                </a:lnTo>
                <a:lnTo>
                  <a:pt x="3748" y="14429"/>
                </a:lnTo>
                <a:lnTo>
                  <a:pt x="3821" y="14332"/>
                </a:lnTo>
                <a:lnTo>
                  <a:pt x="3967" y="14113"/>
                </a:lnTo>
                <a:lnTo>
                  <a:pt x="4113" y="13894"/>
                </a:lnTo>
                <a:lnTo>
                  <a:pt x="4234" y="13700"/>
                </a:lnTo>
                <a:close/>
                <a:moveTo>
                  <a:pt x="7835" y="0"/>
                </a:moveTo>
                <a:lnTo>
                  <a:pt x="7762" y="25"/>
                </a:lnTo>
                <a:lnTo>
                  <a:pt x="7689" y="73"/>
                </a:lnTo>
                <a:lnTo>
                  <a:pt x="7641" y="73"/>
                </a:lnTo>
                <a:lnTo>
                  <a:pt x="7495" y="146"/>
                </a:lnTo>
                <a:lnTo>
                  <a:pt x="7373" y="244"/>
                </a:lnTo>
                <a:lnTo>
                  <a:pt x="7276" y="341"/>
                </a:lnTo>
                <a:lnTo>
                  <a:pt x="7178" y="463"/>
                </a:lnTo>
                <a:lnTo>
                  <a:pt x="6984" y="730"/>
                </a:lnTo>
                <a:lnTo>
                  <a:pt x="6838" y="1047"/>
                </a:lnTo>
                <a:lnTo>
                  <a:pt x="6716" y="1387"/>
                </a:lnTo>
                <a:lnTo>
                  <a:pt x="6619" y="1704"/>
                </a:lnTo>
                <a:lnTo>
                  <a:pt x="6449" y="2288"/>
                </a:lnTo>
                <a:lnTo>
                  <a:pt x="6230" y="2920"/>
                </a:lnTo>
                <a:lnTo>
                  <a:pt x="6108" y="3237"/>
                </a:lnTo>
                <a:lnTo>
                  <a:pt x="5962" y="3529"/>
                </a:lnTo>
                <a:lnTo>
                  <a:pt x="5767" y="3845"/>
                </a:lnTo>
                <a:lnTo>
                  <a:pt x="5548" y="4161"/>
                </a:lnTo>
                <a:lnTo>
                  <a:pt x="5378" y="4478"/>
                </a:lnTo>
                <a:lnTo>
                  <a:pt x="5281" y="4648"/>
                </a:lnTo>
                <a:lnTo>
                  <a:pt x="5208" y="4818"/>
                </a:lnTo>
                <a:lnTo>
                  <a:pt x="4891" y="4916"/>
                </a:lnTo>
                <a:lnTo>
                  <a:pt x="4575" y="4989"/>
                </a:lnTo>
                <a:lnTo>
                  <a:pt x="3918" y="5110"/>
                </a:lnTo>
                <a:lnTo>
                  <a:pt x="2580" y="5305"/>
                </a:lnTo>
                <a:lnTo>
                  <a:pt x="1801" y="5402"/>
                </a:lnTo>
                <a:lnTo>
                  <a:pt x="998" y="5500"/>
                </a:lnTo>
                <a:lnTo>
                  <a:pt x="755" y="5524"/>
                </a:lnTo>
                <a:lnTo>
                  <a:pt x="511" y="5524"/>
                </a:lnTo>
                <a:lnTo>
                  <a:pt x="244" y="5548"/>
                </a:lnTo>
                <a:lnTo>
                  <a:pt x="146" y="5597"/>
                </a:lnTo>
                <a:lnTo>
                  <a:pt x="49" y="5646"/>
                </a:lnTo>
                <a:lnTo>
                  <a:pt x="0" y="5719"/>
                </a:lnTo>
                <a:lnTo>
                  <a:pt x="0" y="5792"/>
                </a:lnTo>
                <a:lnTo>
                  <a:pt x="0" y="5865"/>
                </a:lnTo>
                <a:lnTo>
                  <a:pt x="0" y="5962"/>
                </a:lnTo>
                <a:lnTo>
                  <a:pt x="49" y="6035"/>
                </a:lnTo>
                <a:lnTo>
                  <a:pt x="146" y="6229"/>
                </a:lnTo>
                <a:lnTo>
                  <a:pt x="292" y="6375"/>
                </a:lnTo>
                <a:lnTo>
                  <a:pt x="438" y="6497"/>
                </a:lnTo>
                <a:lnTo>
                  <a:pt x="682" y="6716"/>
                </a:lnTo>
                <a:lnTo>
                  <a:pt x="925" y="6935"/>
                </a:lnTo>
                <a:lnTo>
                  <a:pt x="1460" y="7349"/>
                </a:lnTo>
                <a:lnTo>
                  <a:pt x="1971" y="7811"/>
                </a:lnTo>
                <a:lnTo>
                  <a:pt x="2507" y="8273"/>
                </a:lnTo>
                <a:lnTo>
                  <a:pt x="2847" y="8565"/>
                </a:lnTo>
                <a:lnTo>
                  <a:pt x="3188" y="8882"/>
                </a:lnTo>
                <a:lnTo>
                  <a:pt x="3504" y="9222"/>
                </a:lnTo>
                <a:lnTo>
                  <a:pt x="3650" y="9417"/>
                </a:lnTo>
                <a:lnTo>
                  <a:pt x="3772" y="9612"/>
                </a:lnTo>
                <a:lnTo>
                  <a:pt x="3821" y="9685"/>
                </a:lnTo>
                <a:lnTo>
                  <a:pt x="3918" y="9709"/>
                </a:lnTo>
                <a:lnTo>
                  <a:pt x="3748" y="10342"/>
                </a:lnTo>
                <a:lnTo>
                  <a:pt x="3602" y="10974"/>
                </a:lnTo>
                <a:lnTo>
                  <a:pt x="3334" y="12264"/>
                </a:lnTo>
                <a:lnTo>
                  <a:pt x="3212" y="12872"/>
                </a:lnTo>
                <a:lnTo>
                  <a:pt x="3091" y="13529"/>
                </a:lnTo>
                <a:lnTo>
                  <a:pt x="3042" y="13870"/>
                </a:lnTo>
                <a:lnTo>
                  <a:pt x="2993" y="14186"/>
                </a:lnTo>
                <a:lnTo>
                  <a:pt x="2993" y="14502"/>
                </a:lnTo>
                <a:lnTo>
                  <a:pt x="3018" y="14819"/>
                </a:lnTo>
                <a:lnTo>
                  <a:pt x="3042" y="14916"/>
                </a:lnTo>
                <a:lnTo>
                  <a:pt x="3091" y="14965"/>
                </a:lnTo>
                <a:lnTo>
                  <a:pt x="3188" y="15013"/>
                </a:lnTo>
                <a:lnTo>
                  <a:pt x="3261" y="15013"/>
                </a:lnTo>
                <a:lnTo>
                  <a:pt x="3383" y="15038"/>
                </a:lnTo>
                <a:lnTo>
                  <a:pt x="3529" y="15062"/>
                </a:lnTo>
                <a:lnTo>
                  <a:pt x="3675" y="15038"/>
                </a:lnTo>
                <a:lnTo>
                  <a:pt x="3796" y="15013"/>
                </a:lnTo>
                <a:lnTo>
                  <a:pt x="4088" y="14940"/>
                </a:lnTo>
                <a:lnTo>
                  <a:pt x="4405" y="14794"/>
                </a:lnTo>
                <a:lnTo>
                  <a:pt x="4672" y="14624"/>
                </a:lnTo>
                <a:lnTo>
                  <a:pt x="4964" y="14454"/>
                </a:lnTo>
                <a:lnTo>
                  <a:pt x="5402" y="14138"/>
                </a:lnTo>
                <a:lnTo>
                  <a:pt x="5719" y="13943"/>
                </a:lnTo>
                <a:lnTo>
                  <a:pt x="6035" y="13748"/>
                </a:lnTo>
                <a:lnTo>
                  <a:pt x="6716" y="13383"/>
                </a:lnTo>
                <a:lnTo>
                  <a:pt x="7373" y="13018"/>
                </a:lnTo>
                <a:lnTo>
                  <a:pt x="7689" y="12824"/>
                </a:lnTo>
                <a:lnTo>
                  <a:pt x="8006" y="12629"/>
                </a:lnTo>
                <a:lnTo>
                  <a:pt x="8127" y="12726"/>
                </a:lnTo>
                <a:lnTo>
                  <a:pt x="8273" y="12799"/>
                </a:lnTo>
                <a:lnTo>
                  <a:pt x="8590" y="12945"/>
                </a:lnTo>
                <a:lnTo>
                  <a:pt x="9320" y="13213"/>
                </a:lnTo>
                <a:lnTo>
                  <a:pt x="9685" y="13383"/>
                </a:lnTo>
                <a:lnTo>
                  <a:pt x="10050" y="13554"/>
                </a:lnTo>
                <a:lnTo>
                  <a:pt x="10707" y="13894"/>
                </a:lnTo>
                <a:lnTo>
                  <a:pt x="11364" y="14283"/>
                </a:lnTo>
                <a:lnTo>
                  <a:pt x="11607" y="14454"/>
                </a:lnTo>
                <a:lnTo>
                  <a:pt x="11875" y="14624"/>
                </a:lnTo>
                <a:lnTo>
                  <a:pt x="12021" y="14697"/>
                </a:lnTo>
                <a:lnTo>
                  <a:pt x="12167" y="14770"/>
                </a:lnTo>
                <a:lnTo>
                  <a:pt x="12313" y="14794"/>
                </a:lnTo>
                <a:lnTo>
                  <a:pt x="12459" y="14770"/>
                </a:lnTo>
                <a:lnTo>
                  <a:pt x="12507" y="14770"/>
                </a:lnTo>
                <a:lnTo>
                  <a:pt x="12532" y="14721"/>
                </a:lnTo>
                <a:lnTo>
                  <a:pt x="12629" y="14697"/>
                </a:lnTo>
                <a:lnTo>
                  <a:pt x="12702" y="14648"/>
                </a:lnTo>
                <a:lnTo>
                  <a:pt x="12751" y="14575"/>
                </a:lnTo>
                <a:lnTo>
                  <a:pt x="12775" y="14478"/>
                </a:lnTo>
                <a:lnTo>
                  <a:pt x="12751" y="14065"/>
                </a:lnTo>
                <a:lnTo>
                  <a:pt x="12702" y="13651"/>
                </a:lnTo>
                <a:lnTo>
                  <a:pt x="12629" y="13262"/>
                </a:lnTo>
                <a:lnTo>
                  <a:pt x="12556" y="12848"/>
                </a:lnTo>
                <a:lnTo>
                  <a:pt x="12337" y="12045"/>
                </a:lnTo>
                <a:lnTo>
                  <a:pt x="12118" y="11242"/>
                </a:lnTo>
                <a:lnTo>
                  <a:pt x="11899" y="10463"/>
                </a:lnTo>
                <a:lnTo>
                  <a:pt x="11875" y="10390"/>
                </a:lnTo>
                <a:lnTo>
                  <a:pt x="11680" y="9685"/>
                </a:lnTo>
                <a:lnTo>
                  <a:pt x="11680" y="9636"/>
                </a:lnTo>
                <a:lnTo>
                  <a:pt x="11656" y="9563"/>
                </a:lnTo>
                <a:lnTo>
                  <a:pt x="11631" y="9514"/>
                </a:lnTo>
                <a:lnTo>
                  <a:pt x="11680" y="9490"/>
                </a:lnTo>
                <a:lnTo>
                  <a:pt x="11729" y="9466"/>
                </a:lnTo>
                <a:lnTo>
                  <a:pt x="11802" y="9393"/>
                </a:lnTo>
                <a:lnTo>
                  <a:pt x="11850" y="9344"/>
                </a:lnTo>
                <a:lnTo>
                  <a:pt x="12094" y="9101"/>
                </a:lnTo>
                <a:lnTo>
                  <a:pt x="12361" y="8882"/>
                </a:lnTo>
                <a:lnTo>
                  <a:pt x="12897" y="8419"/>
                </a:lnTo>
                <a:lnTo>
                  <a:pt x="13432" y="8006"/>
                </a:lnTo>
                <a:lnTo>
                  <a:pt x="13967" y="7568"/>
                </a:lnTo>
                <a:lnTo>
                  <a:pt x="14211" y="7324"/>
                </a:lnTo>
                <a:lnTo>
                  <a:pt x="14454" y="7105"/>
                </a:lnTo>
                <a:lnTo>
                  <a:pt x="14697" y="6838"/>
                </a:lnTo>
                <a:lnTo>
                  <a:pt x="14892" y="6570"/>
                </a:lnTo>
                <a:lnTo>
                  <a:pt x="15232" y="6205"/>
                </a:lnTo>
                <a:lnTo>
                  <a:pt x="15403" y="5986"/>
                </a:lnTo>
                <a:lnTo>
                  <a:pt x="15451" y="5889"/>
                </a:lnTo>
                <a:lnTo>
                  <a:pt x="15500" y="5767"/>
                </a:lnTo>
                <a:lnTo>
                  <a:pt x="15500" y="5743"/>
                </a:lnTo>
                <a:lnTo>
                  <a:pt x="15476" y="5646"/>
                </a:lnTo>
                <a:lnTo>
                  <a:pt x="15427" y="5573"/>
                </a:lnTo>
                <a:lnTo>
                  <a:pt x="15354" y="5475"/>
                </a:lnTo>
                <a:lnTo>
                  <a:pt x="15257" y="5427"/>
                </a:lnTo>
                <a:lnTo>
                  <a:pt x="15135" y="5378"/>
                </a:lnTo>
                <a:lnTo>
                  <a:pt x="15013" y="5354"/>
                </a:lnTo>
                <a:lnTo>
                  <a:pt x="14770" y="5329"/>
                </a:lnTo>
                <a:lnTo>
                  <a:pt x="14527" y="5305"/>
                </a:lnTo>
                <a:lnTo>
                  <a:pt x="13797" y="5256"/>
                </a:lnTo>
                <a:lnTo>
                  <a:pt x="13091" y="5208"/>
                </a:lnTo>
                <a:lnTo>
                  <a:pt x="12410" y="5208"/>
                </a:lnTo>
                <a:lnTo>
                  <a:pt x="11753" y="5159"/>
                </a:lnTo>
                <a:lnTo>
                  <a:pt x="11485" y="5135"/>
                </a:lnTo>
                <a:lnTo>
                  <a:pt x="11218" y="5086"/>
                </a:lnTo>
                <a:lnTo>
                  <a:pt x="10950" y="5013"/>
                </a:lnTo>
                <a:lnTo>
                  <a:pt x="10682" y="4989"/>
                </a:lnTo>
                <a:lnTo>
                  <a:pt x="10658" y="4940"/>
                </a:lnTo>
                <a:lnTo>
                  <a:pt x="10634" y="4867"/>
                </a:lnTo>
                <a:lnTo>
                  <a:pt x="10415" y="4599"/>
                </a:lnTo>
                <a:lnTo>
                  <a:pt x="10220" y="4332"/>
                </a:lnTo>
                <a:lnTo>
                  <a:pt x="10025" y="4040"/>
                </a:lnTo>
                <a:lnTo>
                  <a:pt x="9855" y="3748"/>
                </a:lnTo>
                <a:lnTo>
                  <a:pt x="9514" y="3164"/>
                </a:lnTo>
                <a:lnTo>
                  <a:pt x="9222" y="2531"/>
                </a:lnTo>
                <a:lnTo>
                  <a:pt x="8638" y="1290"/>
                </a:lnTo>
                <a:lnTo>
                  <a:pt x="8322" y="682"/>
                </a:lnTo>
                <a:lnTo>
                  <a:pt x="7981" y="73"/>
                </a:lnTo>
                <a:lnTo>
                  <a:pt x="7908" y="25"/>
                </a:lnTo>
                <a:lnTo>
                  <a:pt x="783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6D9EEB"/>
              </a:solidFill>
            </a:endParaRPr>
          </a:p>
        </p:txBody>
      </p:sp>
      <p:sp>
        <p:nvSpPr>
          <p:cNvPr id="268" name="Google Shape;268;p19"/>
          <p:cNvSpPr txBox="1">
            <a:spLocks noGrp="1"/>
          </p:cNvSpPr>
          <p:nvPr>
            <p:ph type="sldNum" idx="12"/>
          </p:nvPr>
        </p:nvSpPr>
        <p:spPr>
          <a:xfrm>
            <a:off x="8404384" y="199526"/>
            <a:ext cx="548700" cy="393600"/>
          </a:xfrm>
          <a:prstGeom prst="rect">
            <a:avLst/>
          </a:prstGeom>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
              <a:t>12</a:t>
            </a:fld>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18"/>
          <p:cNvSpPr txBox="1">
            <a:spLocks noGrp="1"/>
          </p:cNvSpPr>
          <p:nvPr>
            <p:ph type="body" idx="1"/>
          </p:nvPr>
        </p:nvSpPr>
        <p:spPr>
          <a:xfrm>
            <a:off x="2050444" y="1679944"/>
            <a:ext cx="3230394" cy="2659285"/>
          </a:xfrm>
          <a:prstGeom prst="rect">
            <a:avLst/>
          </a:prstGeom>
          <a:noFill/>
        </p:spPr>
        <p:txBody>
          <a:bodyPr spcFirstLastPara="1" wrap="square" lIns="0" tIns="0" rIns="0" bIns="0" anchor="ctr" anchorCtr="0">
            <a:noAutofit/>
          </a:bodyPr>
          <a:lstStyle/>
          <a:p>
            <a:pPr marL="0" lvl="0" indent="0" algn="just">
              <a:lnSpc>
                <a:spcPct val="100000"/>
              </a:lnSpc>
              <a:buNone/>
            </a:pPr>
            <a:r>
              <a:rPr lang="el-GR" sz="1800" i="0" dirty="0" smtClean="0"/>
              <a:t>Όσο αυξάνει σε μέγεθος ένας οργανισμός δυσκολεύει η λήψη &amp; η μετάδοση πληροφοριών &amp; η λήψη αποφάσεων </a:t>
            </a:r>
          </a:p>
          <a:p>
            <a:pPr marL="0" lvl="0" indent="0" algn="just">
              <a:lnSpc>
                <a:spcPct val="100000"/>
              </a:lnSpc>
              <a:buNone/>
            </a:pPr>
            <a:r>
              <a:rPr lang="el-GR" sz="1800" i="0" dirty="0" smtClean="0"/>
              <a:t>Όσο μεγαλύτερη δυσκαμψία και τυπικότητα στην κουλτούρα </a:t>
            </a:r>
          </a:p>
          <a:p>
            <a:pPr marL="0" lvl="0" indent="0" algn="just">
              <a:lnSpc>
                <a:spcPct val="100000"/>
              </a:lnSpc>
              <a:buNone/>
            </a:pPr>
            <a:r>
              <a:rPr lang="el-GR" sz="1800" i="0" dirty="0" smtClean="0"/>
              <a:t>Όσο μεγαλύτερος είναι ο φόβος για την αξιολόγηση των ενεργειών &amp; συμπεριφοράς </a:t>
            </a:r>
          </a:p>
          <a:p>
            <a:pPr marL="0" lvl="0" indent="0" algn="just">
              <a:lnSpc>
                <a:spcPct val="100000"/>
              </a:lnSpc>
              <a:buNone/>
            </a:pPr>
            <a:r>
              <a:rPr lang="el-GR" sz="1800" i="0" dirty="0" smtClean="0">
                <a:solidFill>
                  <a:schemeClr val="accent2"/>
                </a:solidFill>
              </a:rPr>
              <a:t>Τόσο αυξάνεται και η οργανωτική  αδράνεια </a:t>
            </a:r>
          </a:p>
          <a:p>
            <a:pPr marL="0" lvl="0" indent="0" algn="just">
              <a:spcAft>
                <a:spcPts val="800"/>
              </a:spcAft>
              <a:buNone/>
            </a:pPr>
            <a:endParaRPr lang="el-GR" sz="1800" i="0" dirty="0" smtClean="0"/>
          </a:p>
          <a:p>
            <a:pPr marL="0" lvl="0" indent="0" algn="just">
              <a:spcAft>
                <a:spcPts val="800"/>
              </a:spcAft>
              <a:buNone/>
            </a:pPr>
            <a:endParaRPr sz="1800" i="0" dirty="0"/>
          </a:p>
        </p:txBody>
      </p:sp>
      <p:sp>
        <p:nvSpPr>
          <p:cNvPr id="257" name="Google Shape;257;p18"/>
          <p:cNvSpPr txBox="1">
            <a:spLocks noGrp="1"/>
          </p:cNvSpPr>
          <p:nvPr>
            <p:ph type="sldNum" idx="12"/>
          </p:nvPr>
        </p:nvSpPr>
        <p:spPr>
          <a:xfrm>
            <a:off x="8404384" y="199526"/>
            <a:ext cx="548700" cy="393600"/>
          </a:xfrm>
          <a:prstGeom prst="rect">
            <a:avLst/>
          </a:prstGeom>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
              <a:t>13</a:t>
            </a:fld>
            <a:endParaRPr/>
          </a:p>
        </p:txBody>
      </p:sp>
      <p:sp>
        <p:nvSpPr>
          <p:cNvPr id="2" name="TextBox 1"/>
          <p:cNvSpPr txBox="1"/>
          <p:nvPr/>
        </p:nvSpPr>
        <p:spPr>
          <a:xfrm>
            <a:off x="6245942" y="431180"/>
            <a:ext cx="2340498" cy="1015663"/>
          </a:xfrm>
          <a:prstGeom prst="rect">
            <a:avLst/>
          </a:prstGeom>
          <a:noFill/>
        </p:spPr>
        <p:txBody>
          <a:bodyPr wrap="square" rtlCol="0">
            <a:spAutoFit/>
          </a:bodyPr>
          <a:lstStyle/>
          <a:p>
            <a:pPr lvl="0" algn="r">
              <a:spcAft>
                <a:spcPts val="800"/>
              </a:spcAft>
            </a:pPr>
            <a:r>
              <a:rPr lang="el-GR" sz="2000" dirty="0" smtClean="0">
                <a:solidFill>
                  <a:schemeClr val="accent5"/>
                </a:solidFill>
              </a:rPr>
              <a:t>Η αδράνεια των εξοπλισμών &amp; των οργανισμών </a:t>
            </a:r>
            <a:endParaRPr lang="el-GR" sz="2000" dirty="0"/>
          </a:p>
        </p:txBody>
      </p:sp>
    </p:spTree>
    <p:extLst>
      <p:ext uri="{BB962C8B-B14F-4D97-AF65-F5344CB8AC3E}">
        <p14:creationId xmlns:p14="http://schemas.microsoft.com/office/powerpoint/2010/main" val="198795538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30"/>
        <p:cNvGrpSpPr/>
        <p:nvPr/>
      </p:nvGrpSpPr>
      <p:grpSpPr>
        <a:xfrm>
          <a:off x="0" y="0"/>
          <a:ext cx="0" cy="0"/>
          <a:chOff x="0" y="0"/>
          <a:chExt cx="0" cy="0"/>
        </a:xfrm>
      </p:grpSpPr>
      <p:sp>
        <p:nvSpPr>
          <p:cNvPr id="631" name="Google Shape;631;p45"/>
          <p:cNvSpPr txBox="1">
            <a:spLocks noGrp="1"/>
          </p:cNvSpPr>
          <p:nvPr>
            <p:ph type="title" idx="4294967295"/>
          </p:nvPr>
        </p:nvSpPr>
        <p:spPr>
          <a:xfrm>
            <a:off x="467100" y="0"/>
            <a:ext cx="8209800" cy="4671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l-GR" sz="2800" dirty="0" smtClean="0"/>
              <a:t>Στρατηγική διαχείριση κρίσης</a:t>
            </a:r>
            <a:endParaRPr sz="2800" dirty="0"/>
          </a:p>
        </p:txBody>
      </p:sp>
      <p:sp>
        <p:nvSpPr>
          <p:cNvPr id="632" name="Google Shape;632;p45"/>
          <p:cNvSpPr/>
          <p:nvPr/>
        </p:nvSpPr>
        <p:spPr>
          <a:xfrm>
            <a:off x="467100" y="467100"/>
            <a:ext cx="8209800" cy="42090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45"/>
          <p:cNvSpPr txBox="1">
            <a:spLocks noGrp="1"/>
          </p:cNvSpPr>
          <p:nvPr>
            <p:ph type="sldNum" idx="12"/>
          </p:nvPr>
        </p:nvSpPr>
        <p:spPr>
          <a:xfrm>
            <a:off x="8404384" y="199526"/>
            <a:ext cx="548700" cy="393600"/>
          </a:xfrm>
          <a:prstGeom prst="rect">
            <a:avLst/>
          </a:prstGeom>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
              <a:t>14</a:t>
            </a:fld>
            <a:endParaRPr/>
          </a:p>
        </p:txBody>
      </p:sp>
      <p:grpSp>
        <p:nvGrpSpPr>
          <p:cNvPr id="681" name="Google Shape;681;p45"/>
          <p:cNvGrpSpPr/>
          <p:nvPr/>
        </p:nvGrpSpPr>
        <p:grpSpPr>
          <a:xfrm>
            <a:off x="467107" y="642473"/>
            <a:ext cx="8209755" cy="3858239"/>
            <a:chOff x="467088" y="642474"/>
            <a:chExt cx="4194000" cy="3858239"/>
          </a:xfrm>
        </p:grpSpPr>
        <p:cxnSp>
          <p:nvCxnSpPr>
            <p:cNvPr id="682" name="Google Shape;682;p45"/>
            <p:cNvCxnSpPr/>
            <p:nvPr/>
          </p:nvCxnSpPr>
          <p:spPr>
            <a:xfrm>
              <a:off x="2564088" y="-1454526"/>
              <a:ext cx="0" cy="4194000"/>
            </a:xfrm>
            <a:prstGeom prst="straightConnector1">
              <a:avLst/>
            </a:prstGeom>
            <a:noFill/>
            <a:ln w="9525" cap="flat" cmpd="sng">
              <a:solidFill>
                <a:schemeClr val="lt2"/>
              </a:solidFill>
              <a:prstDash val="solid"/>
              <a:round/>
              <a:headEnd type="none" w="med" len="med"/>
              <a:tailEnd type="none" w="med" len="med"/>
            </a:ln>
          </p:spPr>
        </p:cxnSp>
        <p:cxnSp>
          <p:nvCxnSpPr>
            <p:cNvPr id="683" name="Google Shape;683;p45"/>
            <p:cNvCxnSpPr/>
            <p:nvPr/>
          </p:nvCxnSpPr>
          <p:spPr>
            <a:xfrm>
              <a:off x="2564088" y="-1279151"/>
              <a:ext cx="0" cy="4194000"/>
            </a:xfrm>
            <a:prstGeom prst="straightConnector1">
              <a:avLst/>
            </a:prstGeom>
            <a:noFill/>
            <a:ln w="9525" cap="flat" cmpd="sng">
              <a:solidFill>
                <a:schemeClr val="lt2"/>
              </a:solidFill>
              <a:prstDash val="solid"/>
              <a:round/>
              <a:headEnd type="none" w="med" len="med"/>
              <a:tailEnd type="none" w="med" len="med"/>
            </a:ln>
          </p:spPr>
        </p:cxnSp>
        <p:cxnSp>
          <p:nvCxnSpPr>
            <p:cNvPr id="684" name="Google Shape;684;p45"/>
            <p:cNvCxnSpPr/>
            <p:nvPr/>
          </p:nvCxnSpPr>
          <p:spPr>
            <a:xfrm>
              <a:off x="2564088" y="-1103777"/>
              <a:ext cx="0" cy="4194000"/>
            </a:xfrm>
            <a:prstGeom prst="straightConnector1">
              <a:avLst/>
            </a:prstGeom>
            <a:noFill/>
            <a:ln w="9525" cap="flat" cmpd="sng">
              <a:solidFill>
                <a:schemeClr val="lt2"/>
              </a:solidFill>
              <a:prstDash val="solid"/>
              <a:round/>
              <a:headEnd type="none" w="med" len="med"/>
              <a:tailEnd type="none" w="med" len="med"/>
            </a:ln>
          </p:spPr>
        </p:cxnSp>
        <p:cxnSp>
          <p:nvCxnSpPr>
            <p:cNvPr id="685" name="Google Shape;685;p45"/>
            <p:cNvCxnSpPr/>
            <p:nvPr/>
          </p:nvCxnSpPr>
          <p:spPr>
            <a:xfrm>
              <a:off x="2564088" y="-928402"/>
              <a:ext cx="0" cy="4194000"/>
            </a:xfrm>
            <a:prstGeom prst="straightConnector1">
              <a:avLst/>
            </a:prstGeom>
            <a:noFill/>
            <a:ln w="9525" cap="flat" cmpd="sng">
              <a:solidFill>
                <a:schemeClr val="lt2"/>
              </a:solidFill>
              <a:prstDash val="solid"/>
              <a:round/>
              <a:headEnd type="none" w="med" len="med"/>
              <a:tailEnd type="none" w="med" len="med"/>
            </a:ln>
          </p:spPr>
        </p:cxnSp>
        <p:cxnSp>
          <p:nvCxnSpPr>
            <p:cNvPr id="686" name="Google Shape;686;p45"/>
            <p:cNvCxnSpPr/>
            <p:nvPr/>
          </p:nvCxnSpPr>
          <p:spPr>
            <a:xfrm>
              <a:off x="2564088" y="-753028"/>
              <a:ext cx="0" cy="4194000"/>
            </a:xfrm>
            <a:prstGeom prst="straightConnector1">
              <a:avLst/>
            </a:prstGeom>
            <a:noFill/>
            <a:ln w="9525" cap="flat" cmpd="sng">
              <a:solidFill>
                <a:schemeClr val="lt2"/>
              </a:solidFill>
              <a:prstDash val="solid"/>
              <a:round/>
              <a:headEnd type="none" w="med" len="med"/>
              <a:tailEnd type="none" w="med" len="med"/>
            </a:ln>
          </p:spPr>
        </p:cxnSp>
        <p:cxnSp>
          <p:nvCxnSpPr>
            <p:cNvPr id="687" name="Google Shape;687;p45"/>
            <p:cNvCxnSpPr/>
            <p:nvPr/>
          </p:nvCxnSpPr>
          <p:spPr>
            <a:xfrm>
              <a:off x="2564088" y="-577653"/>
              <a:ext cx="0" cy="4194000"/>
            </a:xfrm>
            <a:prstGeom prst="straightConnector1">
              <a:avLst/>
            </a:prstGeom>
            <a:noFill/>
            <a:ln w="9525" cap="flat" cmpd="sng">
              <a:solidFill>
                <a:schemeClr val="lt2"/>
              </a:solidFill>
              <a:prstDash val="solid"/>
              <a:round/>
              <a:headEnd type="none" w="med" len="med"/>
              <a:tailEnd type="none" w="med" len="med"/>
            </a:ln>
          </p:spPr>
        </p:cxnSp>
        <p:cxnSp>
          <p:nvCxnSpPr>
            <p:cNvPr id="688" name="Google Shape;688;p45"/>
            <p:cNvCxnSpPr/>
            <p:nvPr/>
          </p:nvCxnSpPr>
          <p:spPr>
            <a:xfrm>
              <a:off x="2564088" y="-402279"/>
              <a:ext cx="0" cy="4194000"/>
            </a:xfrm>
            <a:prstGeom prst="straightConnector1">
              <a:avLst/>
            </a:prstGeom>
            <a:noFill/>
            <a:ln w="9525" cap="flat" cmpd="sng">
              <a:solidFill>
                <a:schemeClr val="lt2"/>
              </a:solidFill>
              <a:prstDash val="solid"/>
              <a:round/>
              <a:headEnd type="none" w="med" len="med"/>
              <a:tailEnd type="none" w="med" len="med"/>
            </a:ln>
          </p:spPr>
        </p:cxnSp>
        <p:cxnSp>
          <p:nvCxnSpPr>
            <p:cNvPr id="689" name="Google Shape;689;p45"/>
            <p:cNvCxnSpPr/>
            <p:nvPr/>
          </p:nvCxnSpPr>
          <p:spPr>
            <a:xfrm>
              <a:off x="2564088" y="-226904"/>
              <a:ext cx="0" cy="4194000"/>
            </a:xfrm>
            <a:prstGeom prst="straightConnector1">
              <a:avLst/>
            </a:prstGeom>
            <a:noFill/>
            <a:ln w="9525" cap="flat" cmpd="sng">
              <a:solidFill>
                <a:schemeClr val="lt2"/>
              </a:solidFill>
              <a:prstDash val="solid"/>
              <a:round/>
              <a:headEnd type="none" w="med" len="med"/>
              <a:tailEnd type="none" w="med" len="med"/>
            </a:ln>
          </p:spPr>
        </p:cxnSp>
        <p:cxnSp>
          <p:nvCxnSpPr>
            <p:cNvPr id="690" name="Google Shape;690;p45"/>
            <p:cNvCxnSpPr/>
            <p:nvPr/>
          </p:nvCxnSpPr>
          <p:spPr>
            <a:xfrm>
              <a:off x="2564088" y="-51530"/>
              <a:ext cx="0" cy="4194000"/>
            </a:xfrm>
            <a:prstGeom prst="straightConnector1">
              <a:avLst/>
            </a:prstGeom>
            <a:noFill/>
            <a:ln w="9525" cap="flat" cmpd="sng">
              <a:solidFill>
                <a:schemeClr val="lt2"/>
              </a:solidFill>
              <a:prstDash val="solid"/>
              <a:round/>
              <a:headEnd type="none" w="med" len="med"/>
              <a:tailEnd type="none" w="med" len="med"/>
            </a:ln>
          </p:spPr>
        </p:cxnSp>
        <p:cxnSp>
          <p:nvCxnSpPr>
            <p:cNvPr id="691" name="Google Shape;691;p45"/>
            <p:cNvCxnSpPr/>
            <p:nvPr/>
          </p:nvCxnSpPr>
          <p:spPr>
            <a:xfrm>
              <a:off x="2564088" y="123845"/>
              <a:ext cx="0" cy="4194000"/>
            </a:xfrm>
            <a:prstGeom prst="straightConnector1">
              <a:avLst/>
            </a:prstGeom>
            <a:noFill/>
            <a:ln w="9525" cap="flat" cmpd="sng">
              <a:solidFill>
                <a:schemeClr val="lt2"/>
              </a:solidFill>
              <a:prstDash val="solid"/>
              <a:round/>
              <a:headEnd type="none" w="med" len="med"/>
              <a:tailEnd type="none" w="med" len="med"/>
            </a:ln>
          </p:spPr>
        </p:cxnSp>
        <p:cxnSp>
          <p:nvCxnSpPr>
            <p:cNvPr id="692" name="Google Shape;692;p45"/>
            <p:cNvCxnSpPr/>
            <p:nvPr/>
          </p:nvCxnSpPr>
          <p:spPr>
            <a:xfrm>
              <a:off x="2564088" y="299219"/>
              <a:ext cx="0" cy="4194000"/>
            </a:xfrm>
            <a:prstGeom prst="straightConnector1">
              <a:avLst/>
            </a:prstGeom>
            <a:noFill/>
            <a:ln w="9525" cap="flat" cmpd="sng">
              <a:solidFill>
                <a:schemeClr val="lt2"/>
              </a:solidFill>
              <a:prstDash val="solid"/>
              <a:round/>
              <a:headEnd type="none" w="med" len="med"/>
              <a:tailEnd type="none" w="med" len="med"/>
            </a:ln>
          </p:spPr>
        </p:cxnSp>
        <p:cxnSp>
          <p:nvCxnSpPr>
            <p:cNvPr id="693" name="Google Shape;693;p45"/>
            <p:cNvCxnSpPr/>
            <p:nvPr/>
          </p:nvCxnSpPr>
          <p:spPr>
            <a:xfrm>
              <a:off x="2564088" y="649968"/>
              <a:ext cx="0" cy="4194000"/>
            </a:xfrm>
            <a:prstGeom prst="straightConnector1">
              <a:avLst/>
            </a:prstGeom>
            <a:noFill/>
            <a:ln w="9525" cap="flat" cmpd="sng">
              <a:solidFill>
                <a:schemeClr val="lt2"/>
              </a:solidFill>
              <a:prstDash val="solid"/>
              <a:round/>
              <a:headEnd type="none" w="med" len="med"/>
              <a:tailEnd type="none" w="med" len="med"/>
            </a:ln>
          </p:spPr>
        </p:cxnSp>
        <p:cxnSp>
          <p:nvCxnSpPr>
            <p:cNvPr id="694" name="Google Shape;694;p45"/>
            <p:cNvCxnSpPr/>
            <p:nvPr/>
          </p:nvCxnSpPr>
          <p:spPr>
            <a:xfrm>
              <a:off x="2564088" y="825343"/>
              <a:ext cx="0" cy="4194000"/>
            </a:xfrm>
            <a:prstGeom prst="straightConnector1">
              <a:avLst/>
            </a:prstGeom>
            <a:noFill/>
            <a:ln w="9525" cap="flat" cmpd="sng">
              <a:solidFill>
                <a:schemeClr val="lt2"/>
              </a:solidFill>
              <a:prstDash val="solid"/>
              <a:round/>
              <a:headEnd type="none" w="med" len="med"/>
              <a:tailEnd type="none" w="med" len="med"/>
            </a:ln>
          </p:spPr>
        </p:cxnSp>
        <p:cxnSp>
          <p:nvCxnSpPr>
            <p:cNvPr id="695" name="Google Shape;695;p45"/>
            <p:cNvCxnSpPr/>
            <p:nvPr/>
          </p:nvCxnSpPr>
          <p:spPr>
            <a:xfrm>
              <a:off x="2564088" y="1000717"/>
              <a:ext cx="0" cy="4194000"/>
            </a:xfrm>
            <a:prstGeom prst="straightConnector1">
              <a:avLst/>
            </a:prstGeom>
            <a:noFill/>
            <a:ln w="9525" cap="flat" cmpd="sng">
              <a:solidFill>
                <a:schemeClr val="lt2"/>
              </a:solidFill>
              <a:prstDash val="solid"/>
              <a:round/>
              <a:headEnd type="none" w="med" len="med"/>
              <a:tailEnd type="none" w="med" len="med"/>
            </a:ln>
          </p:spPr>
        </p:cxnSp>
        <p:cxnSp>
          <p:nvCxnSpPr>
            <p:cNvPr id="696" name="Google Shape;696;p45"/>
            <p:cNvCxnSpPr/>
            <p:nvPr/>
          </p:nvCxnSpPr>
          <p:spPr>
            <a:xfrm>
              <a:off x="2564088" y="1176092"/>
              <a:ext cx="0" cy="4194000"/>
            </a:xfrm>
            <a:prstGeom prst="straightConnector1">
              <a:avLst/>
            </a:prstGeom>
            <a:noFill/>
            <a:ln w="9525" cap="flat" cmpd="sng">
              <a:solidFill>
                <a:schemeClr val="lt2"/>
              </a:solidFill>
              <a:prstDash val="solid"/>
              <a:round/>
              <a:headEnd type="none" w="med" len="med"/>
              <a:tailEnd type="none" w="med" len="med"/>
            </a:ln>
          </p:spPr>
        </p:cxnSp>
        <p:cxnSp>
          <p:nvCxnSpPr>
            <p:cNvPr id="697" name="Google Shape;697;p45"/>
            <p:cNvCxnSpPr/>
            <p:nvPr/>
          </p:nvCxnSpPr>
          <p:spPr>
            <a:xfrm>
              <a:off x="2564088" y="1351466"/>
              <a:ext cx="0" cy="4194000"/>
            </a:xfrm>
            <a:prstGeom prst="straightConnector1">
              <a:avLst/>
            </a:prstGeom>
            <a:noFill/>
            <a:ln w="9525" cap="flat" cmpd="sng">
              <a:solidFill>
                <a:schemeClr val="lt2"/>
              </a:solidFill>
              <a:prstDash val="solid"/>
              <a:round/>
              <a:headEnd type="none" w="med" len="med"/>
              <a:tailEnd type="none" w="med" len="med"/>
            </a:ln>
          </p:spPr>
        </p:cxnSp>
        <p:cxnSp>
          <p:nvCxnSpPr>
            <p:cNvPr id="698" name="Google Shape;698;p45"/>
            <p:cNvCxnSpPr/>
            <p:nvPr/>
          </p:nvCxnSpPr>
          <p:spPr>
            <a:xfrm>
              <a:off x="2564088" y="1526841"/>
              <a:ext cx="0" cy="4194000"/>
            </a:xfrm>
            <a:prstGeom prst="straightConnector1">
              <a:avLst/>
            </a:prstGeom>
            <a:noFill/>
            <a:ln w="9525" cap="flat" cmpd="sng">
              <a:solidFill>
                <a:schemeClr val="lt2"/>
              </a:solidFill>
              <a:prstDash val="solid"/>
              <a:round/>
              <a:headEnd type="none" w="med" len="med"/>
              <a:tailEnd type="none" w="med" len="med"/>
            </a:ln>
          </p:spPr>
        </p:cxnSp>
        <p:cxnSp>
          <p:nvCxnSpPr>
            <p:cNvPr id="699" name="Google Shape;699;p45"/>
            <p:cNvCxnSpPr/>
            <p:nvPr/>
          </p:nvCxnSpPr>
          <p:spPr>
            <a:xfrm>
              <a:off x="2564088" y="1702215"/>
              <a:ext cx="0" cy="4194000"/>
            </a:xfrm>
            <a:prstGeom prst="straightConnector1">
              <a:avLst/>
            </a:prstGeom>
            <a:noFill/>
            <a:ln w="9525" cap="flat" cmpd="sng">
              <a:solidFill>
                <a:schemeClr val="lt2"/>
              </a:solidFill>
              <a:prstDash val="solid"/>
              <a:round/>
              <a:headEnd type="none" w="med" len="med"/>
              <a:tailEnd type="none" w="med" len="med"/>
            </a:ln>
          </p:spPr>
        </p:cxnSp>
        <p:cxnSp>
          <p:nvCxnSpPr>
            <p:cNvPr id="700" name="Google Shape;700;p45"/>
            <p:cNvCxnSpPr/>
            <p:nvPr/>
          </p:nvCxnSpPr>
          <p:spPr>
            <a:xfrm>
              <a:off x="2564088" y="1877590"/>
              <a:ext cx="0" cy="4194000"/>
            </a:xfrm>
            <a:prstGeom prst="straightConnector1">
              <a:avLst/>
            </a:prstGeom>
            <a:noFill/>
            <a:ln w="9525" cap="flat" cmpd="sng">
              <a:solidFill>
                <a:schemeClr val="lt2"/>
              </a:solidFill>
              <a:prstDash val="solid"/>
              <a:round/>
              <a:headEnd type="none" w="med" len="med"/>
              <a:tailEnd type="none" w="med" len="med"/>
            </a:ln>
          </p:spPr>
        </p:cxnSp>
        <p:cxnSp>
          <p:nvCxnSpPr>
            <p:cNvPr id="701" name="Google Shape;701;p45"/>
            <p:cNvCxnSpPr/>
            <p:nvPr/>
          </p:nvCxnSpPr>
          <p:spPr>
            <a:xfrm>
              <a:off x="2564088" y="2052964"/>
              <a:ext cx="0" cy="4194000"/>
            </a:xfrm>
            <a:prstGeom prst="straightConnector1">
              <a:avLst/>
            </a:prstGeom>
            <a:noFill/>
            <a:ln w="9525" cap="flat" cmpd="sng">
              <a:solidFill>
                <a:schemeClr val="lt2"/>
              </a:solidFill>
              <a:prstDash val="solid"/>
              <a:round/>
              <a:headEnd type="none" w="med" len="med"/>
              <a:tailEnd type="none" w="med" len="med"/>
            </a:ln>
          </p:spPr>
        </p:cxnSp>
        <p:cxnSp>
          <p:nvCxnSpPr>
            <p:cNvPr id="702" name="Google Shape;702;p45"/>
            <p:cNvCxnSpPr/>
            <p:nvPr/>
          </p:nvCxnSpPr>
          <p:spPr>
            <a:xfrm>
              <a:off x="2564088" y="2228339"/>
              <a:ext cx="0" cy="4194000"/>
            </a:xfrm>
            <a:prstGeom prst="straightConnector1">
              <a:avLst/>
            </a:prstGeom>
            <a:noFill/>
            <a:ln w="9525" cap="flat" cmpd="sng">
              <a:solidFill>
                <a:schemeClr val="lt2"/>
              </a:solidFill>
              <a:prstDash val="solid"/>
              <a:round/>
              <a:headEnd type="none" w="med" len="med"/>
              <a:tailEnd type="none" w="med" len="med"/>
            </a:ln>
          </p:spPr>
        </p:cxnSp>
        <p:cxnSp>
          <p:nvCxnSpPr>
            <p:cNvPr id="703" name="Google Shape;703;p45"/>
            <p:cNvCxnSpPr/>
            <p:nvPr/>
          </p:nvCxnSpPr>
          <p:spPr>
            <a:xfrm>
              <a:off x="2564088" y="2403713"/>
              <a:ext cx="0" cy="4194000"/>
            </a:xfrm>
            <a:prstGeom prst="straightConnector1">
              <a:avLst/>
            </a:prstGeom>
            <a:noFill/>
            <a:ln w="9525" cap="flat" cmpd="sng">
              <a:solidFill>
                <a:schemeClr val="lt2"/>
              </a:solidFill>
              <a:prstDash val="solid"/>
              <a:round/>
              <a:headEnd type="none" w="med" len="med"/>
              <a:tailEnd type="none" w="med" len="med"/>
            </a:ln>
          </p:spPr>
        </p:cxnSp>
      </p:grpSp>
      <p:cxnSp>
        <p:nvCxnSpPr>
          <p:cNvPr id="704" name="Google Shape;704;p45"/>
          <p:cNvCxnSpPr/>
          <p:nvPr/>
        </p:nvCxnSpPr>
        <p:spPr>
          <a:xfrm>
            <a:off x="4572000" y="467100"/>
            <a:ext cx="0" cy="4209000"/>
          </a:xfrm>
          <a:prstGeom prst="straightConnector1">
            <a:avLst/>
          </a:prstGeom>
          <a:noFill/>
          <a:ln w="19050" cap="flat" cmpd="sng">
            <a:solidFill>
              <a:schemeClr val="dk2"/>
            </a:solidFill>
            <a:prstDash val="solid"/>
            <a:round/>
            <a:headEnd type="triangle" w="sm" len="sm"/>
            <a:tailEnd type="triangle" w="sm" len="sm"/>
          </a:ln>
        </p:spPr>
      </p:cxnSp>
      <p:cxnSp>
        <p:nvCxnSpPr>
          <p:cNvPr id="705" name="Google Shape;705;p45"/>
          <p:cNvCxnSpPr/>
          <p:nvPr/>
        </p:nvCxnSpPr>
        <p:spPr>
          <a:xfrm>
            <a:off x="467100" y="2571600"/>
            <a:ext cx="8209800" cy="0"/>
          </a:xfrm>
          <a:prstGeom prst="straightConnector1">
            <a:avLst/>
          </a:prstGeom>
          <a:noFill/>
          <a:ln w="19050" cap="flat" cmpd="sng">
            <a:solidFill>
              <a:schemeClr val="dk2"/>
            </a:solidFill>
            <a:prstDash val="solid"/>
            <a:round/>
            <a:headEnd type="triangle" w="sm" len="sm"/>
            <a:tailEnd type="triangle" w="sm" len="sm"/>
          </a:ln>
        </p:spPr>
      </p:cxnSp>
      <p:sp>
        <p:nvSpPr>
          <p:cNvPr id="706" name="Google Shape;706;p45"/>
          <p:cNvSpPr txBox="1"/>
          <p:nvPr/>
        </p:nvSpPr>
        <p:spPr>
          <a:xfrm rot="-5400000">
            <a:off x="-258750" y="2488938"/>
            <a:ext cx="1286400" cy="165300"/>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 sz="800">
                <a:solidFill>
                  <a:schemeClr val="dk2"/>
                </a:solidFill>
                <a:latin typeface="Nunito"/>
                <a:ea typeface="Nunito"/>
                <a:cs typeface="Nunito"/>
                <a:sym typeface="Nunito"/>
              </a:rPr>
              <a:t>LOW VALUE 1</a:t>
            </a:r>
            <a:endParaRPr sz="800">
              <a:solidFill>
                <a:schemeClr val="dk2"/>
              </a:solidFill>
              <a:latin typeface="Nunito"/>
              <a:ea typeface="Nunito"/>
              <a:cs typeface="Nunito"/>
              <a:sym typeface="Nunito"/>
            </a:endParaRPr>
          </a:p>
        </p:txBody>
      </p:sp>
      <p:sp>
        <p:nvSpPr>
          <p:cNvPr id="707" name="Google Shape;707;p45"/>
          <p:cNvSpPr txBox="1"/>
          <p:nvPr/>
        </p:nvSpPr>
        <p:spPr>
          <a:xfrm rot="5400000">
            <a:off x="8116400" y="2488925"/>
            <a:ext cx="1286400" cy="165300"/>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 sz="800">
                <a:solidFill>
                  <a:schemeClr val="dk2"/>
                </a:solidFill>
                <a:latin typeface="Nunito"/>
                <a:ea typeface="Nunito"/>
                <a:cs typeface="Nunito"/>
                <a:sym typeface="Nunito"/>
              </a:rPr>
              <a:t>HIGH VALUE 1</a:t>
            </a:r>
            <a:endParaRPr sz="800">
              <a:solidFill>
                <a:schemeClr val="dk2"/>
              </a:solidFill>
              <a:latin typeface="Nunito"/>
              <a:ea typeface="Nunito"/>
              <a:cs typeface="Nunito"/>
              <a:sym typeface="Nunito"/>
            </a:endParaRPr>
          </a:p>
        </p:txBody>
      </p:sp>
      <p:sp>
        <p:nvSpPr>
          <p:cNvPr id="708" name="Google Shape;708;p45"/>
          <p:cNvSpPr txBox="1"/>
          <p:nvPr/>
        </p:nvSpPr>
        <p:spPr>
          <a:xfrm>
            <a:off x="3928825" y="4676063"/>
            <a:ext cx="1286400" cy="165300"/>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 sz="800">
                <a:solidFill>
                  <a:schemeClr val="dk2"/>
                </a:solidFill>
                <a:latin typeface="Nunito"/>
                <a:ea typeface="Nunito"/>
                <a:cs typeface="Nunito"/>
                <a:sym typeface="Nunito"/>
              </a:rPr>
              <a:t>LOW VALUE 2</a:t>
            </a:r>
            <a:endParaRPr sz="800">
              <a:solidFill>
                <a:schemeClr val="dk2"/>
              </a:solidFill>
              <a:latin typeface="Nunito"/>
              <a:ea typeface="Nunito"/>
              <a:cs typeface="Nunito"/>
              <a:sym typeface="Nunito"/>
            </a:endParaRPr>
          </a:p>
        </p:txBody>
      </p:sp>
      <p:sp>
        <p:nvSpPr>
          <p:cNvPr id="709" name="Google Shape;709;p45"/>
          <p:cNvSpPr txBox="1"/>
          <p:nvPr/>
        </p:nvSpPr>
        <p:spPr>
          <a:xfrm>
            <a:off x="3928775" y="301788"/>
            <a:ext cx="1286400" cy="165300"/>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 sz="800">
                <a:solidFill>
                  <a:schemeClr val="dk2"/>
                </a:solidFill>
                <a:latin typeface="Nunito"/>
                <a:ea typeface="Nunito"/>
                <a:cs typeface="Nunito"/>
                <a:sym typeface="Nunito"/>
              </a:rPr>
              <a:t>HIGH VALUE 2</a:t>
            </a:r>
            <a:endParaRPr sz="800">
              <a:solidFill>
                <a:schemeClr val="dk2"/>
              </a:solidFill>
              <a:latin typeface="Nunito"/>
              <a:ea typeface="Nunito"/>
              <a:cs typeface="Nunito"/>
              <a:sym typeface="Nunito"/>
            </a:endParaRPr>
          </a:p>
        </p:txBody>
      </p:sp>
      <p:sp>
        <p:nvSpPr>
          <p:cNvPr id="710" name="Google Shape;710;p45"/>
          <p:cNvSpPr/>
          <p:nvPr/>
        </p:nvSpPr>
        <p:spPr>
          <a:xfrm>
            <a:off x="5203529" y="1168597"/>
            <a:ext cx="3200855" cy="3317128"/>
          </a:xfrm>
          <a:prstGeom prst="ellipse">
            <a:avLst/>
          </a:prstGeom>
          <a:solidFill>
            <a:schemeClr val="accent1"/>
          </a:solidFill>
          <a:ln>
            <a:noFill/>
          </a:ln>
        </p:spPr>
        <p:txBody>
          <a:bodyPr spcFirstLastPara="1" wrap="square" lIns="0" tIns="0" rIns="0" bIns="0" anchor="ctr" anchorCtr="0">
            <a:noAutofit/>
          </a:bodyPr>
          <a:lstStyle/>
          <a:p>
            <a:pPr algn="ctr"/>
            <a:r>
              <a:rPr lang="el-GR" sz="1600" dirty="0" smtClean="0">
                <a:solidFill>
                  <a:schemeClr val="lt1"/>
                </a:solidFill>
                <a:latin typeface="Nunito"/>
                <a:ea typeface="Nunito"/>
                <a:cs typeface="Nunito"/>
                <a:sym typeface="Nunito"/>
              </a:rPr>
              <a:t>Την ανάπτυξη της ικανότητας να ανταποκριθεί σε πιθανές κρίσιμες καταστάσεις όταν αυτές προκύψουν </a:t>
            </a:r>
            <a:endParaRPr sz="1600" dirty="0">
              <a:solidFill>
                <a:schemeClr val="lt1"/>
              </a:solidFill>
              <a:latin typeface="Nunito"/>
              <a:ea typeface="Nunito"/>
              <a:cs typeface="Nunito"/>
              <a:sym typeface="Nunito"/>
            </a:endParaRPr>
          </a:p>
        </p:txBody>
      </p:sp>
      <p:sp>
        <p:nvSpPr>
          <p:cNvPr id="711" name="Google Shape;711;p45"/>
          <p:cNvSpPr/>
          <p:nvPr/>
        </p:nvSpPr>
        <p:spPr>
          <a:xfrm>
            <a:off x="577632" y="451790"/>
            <a:ext cx="3832369" cy="3228419"/>
          </a:xfrm>
          <a:prstGeom prst="ellipse">
            <a:avLst/>
          </a:prstGeom>
          <a:solidFill>
            <a:schemeClr val="accent3"/>
          </a:solidFill>
          <a:ln>
            <a:noFill/>
          </a:ln>
        </p:spPr>
        <p:txBody>
          <a:bodyPr spcFirstLastPara="1" wrap="square" lIns="0" tIns="0" rIns="0" bIns="0" anchor="ctr" anchorCtr="0">
            <a:noAutofit/>
          </a:bodyPr>
          <a:lstStyle/>
          <a:p>
            <a:pPr lvl="0" algn="ctr"/>
            <a:r>
              <a:rPr lang="el-GR" sz="1600" dirty="0" smtClean="0">
                <a:solidFill>
                  <a:schemeClr val="lt1"/>
                </a:solidFill>
                <a:latin typeface="Nunito"/>
                <a:ea typeface="Nunito"/>
                <a:cs typeface="Nunito"/>
                <a:sym typeface="Nunito"/>
              </a:rPr>
              <a:t>Τη δημιουργία μιας αποδεκτής διάθεσης για τη διαχείριση της κρίσης μέσα στη μεγάλη εικόνα του οργανισμού &amp; του φυσικού, κοινωνικού &amp; πολιτικού περιβάλλοντος</a:t>
            </a:r>
            <a:endParaRPr sz="1600" dirty="0">
              <a:solidFill>
                <a:schemeClr val="lt1"/>
              </a:solidFill>
              <a:latin typeface="Nunito"/>
              <a:ea typeface="Nunito"/>
              <a:cs typeface="Nunito"/>
              <a:sym typeface="Nunito"/>
            </a:endParaRPr>
          </a:p>
        </p:txBody>
      </p:sp>
      <p:sp>
        <p:nvSpPr>
          <p:cNvPr id="712" name="Google Shape;712;p45"/>
          <p:cNvSpPr/>
          <p:nvPr/>
        </p:nvSpPr>
        <p:spPr>
          <a:xfrm>
            <a:off x="1382874" y="3471600"/>
            <a:ext cx="1110943" cy="730500"/>
          </a:xfrm>
          <a:prstGeom prst="ellipse">
            <a:avLst/>
          </a:prstGeom>
          <a:solidFill>
            <a:schemeClr val="accent2"/>
          </a:solidFill>
          <a:ln>
            <a:noFill/>
          </a:ln>
        </p:spPr>
        <p:txBody>
          <a:bodyPr spcFirstLastPara="1" wrap="square" lIns="0" tIns="0" rIns="0" bIns="0" anchor="ctr" anchorCtr="0">
            <a:noAutofit/>
          </a:bodyPr>
          <a:lstStyle/>
          <a:p>
            <a:pPr marL="0" lvl="0" indent="0" algn="ctr" rtl="0">
              <a:spcBef>
                <a:spcPts val="0"/>
              </a:spcBef>
              <a:spcAft>
                <a:spcPts val="0"/>
              </a:spcAft>
              <a:buNone/>
            </a:pPr>
            <a:r>
              <a:rPr lang="el-GR" sz="2400" dirty="0" smtClean="0">
                <a:solidFill>
                  <a:schemeClr val="lt1"/>
                </a:solidFill>
                <a:latin typeface="Nunito"/>
                <a:ea typeface="Nunito"/>
                <a:cs typeface="Nunito"/>
                <a:sym typeface="Nunito"/>
              </a:rPr>
              <a:t>1</a:t>
            </a:r>
            <a:r>
              <a:rPr lang="el-GR" sz="2400" baseline="30000" dirty="0" smtClean="0">
                <a:solidFill>
                  <a:schemeClr val="lt1"/>
                </a:solidFill>
                <a:latin typeface="Nunito"/>
                <a:ea typeface="Nunito"/>
                <a:cs typeface="Nunito"/>
                <a:sym typeface="Nunito"/>
              </a:rPr>
              <a:t>η</a:t>
            </a:r>
            <a:r>
              <a:rPr lang="el-GR" sz="2400" dirty="0" smtClean="0">
                <a:solidFill>
                  <a:schemeClr val="lt1"/>
                </a:solidFill>
                <a:latin typeface="Nunito"/>
                <a:ea typeface="Nunito"/>
                <a:cs typeface="Nunito"/>
                <a:sym typeface="Nunito"/>
              </a:rPr>
              <a:t> </a:t>
            </a:r>
            <a:endParaRPr sz="2400" dirty="0">
              <a:solidFill>
                <a:schemeClr val="lt1"/>
              </a:solidFill>
              <a:latin typeface="Nunito"/>
              <a:ea typeface="Nunito"/>
              <a:cs typeface="Nunito"/>
              <a:sym typeface="Nunito"/>
            </a:endParaRPr>
          </a:p>
        </p:txBody>
      </p:sp>
      <p:sp>
        <p:nvSpPr>
          <p:cNvPr id="88" name="Google Shape;712;p45"/>
          <p:cNvSpPr/>
          <p:nvPr/>
        </p:nvSpPr>
        <p:spPr>
          <a:xfrm>
            <a:off x="5053161" y="985725"/>
            <a:ext cx="2058838" cy="522440"/>
          </a:xfrm>
          <a:prstGeom prst="ellipse">
            <a:avLst/>
          </a:prstGeom>
          <a:solidFill>
            <a:schemeClr val="accent2"/>
          </a:solidFill>
          <a:ln>
            <a:noFill/>
          </a:ln>
        </p:spPr>
        <p:txBody>
          <a:bodyPr spcFirstLastPara="1" wrap="square" lIns="0" tIns="0" rIns="0" bIns="0" anchor="ctr" anchorCtr="0">
            <a:noAutofit/>
          </a:bodyPr>
          <a:lstStyle/>
          <a:p>
            <a:pPr marL="0" lvl="0" indent="0" algn="ctr" rtl="0">
              <a:spcBef>
                <a:spcPts val="0"/>
              </a:spcBef>
              <a:spcAft>
                <a:spcPts val="0"/>
              </a:spcAft>
              <a:buNone/>
            </a:pPr>
            <a:r>
              <a:rPr lang="el-GR" sz="2000" dirty="0" smtClean="0">
                <a:solidFill>
                  <a:schemeClr val="lt1"/>
                </a:solidFill>
                <a:latin typeface="Nunito"/>
                <a:ea typeface="Nunito"/>
                <a:cs typeface="Nunito"/>
                <a:sym typeface="Nunito"/>
              </a:rPr>
              <a:t>2</a:t>
            </a:r>
            <a:r>
              <a:rPr lang="el-GR" sz="2000" baseline="30000" dirty="0" smtClean="0">
                <a:solidFill>
                  <a:schemeClr val="lt1"/>
                </a:solidFill>
                <a:latin typeface="Nunito"/>
                <a:ea typeface="Nunito"/>
                <a:cs typeface="Nunito"/>
                <a:sym typeface="Nunito"/>
              </a:rPr>
              <a:t>η</a:t>
            </a:r>
            <a:r>
              <a:rPr lang="el-GR" sz="2000" dirty="0" smtClean="0">
                <a:solidFill>
                  <a:schemeClr val="lt1"/>
                </a:solidFill>
                <a:latin typeface="Nunito"/>
                <a:ea typeface="Nunito"/>
                <a:cs typeface="Nunito"/>
                <a:sym typeface="Nunito"/>
              </a:rPr>
              <a:t> </a:t>
            </a:r>
            <a:endParaRPr sz="2000" dirty="0">
              <a:solidFill>
                <a:schemeClr val="lt1"/>
              </a:solidFill>
              <a:latin typeface="Nunito"/>
              <a:ea typeface="Nunito"/>
              <a:cs typeface="Nunito"/>
              <a:sym typeface="Nunito"/>
            </a:endParaRPr>
          </a:p>
        </p:txBody>
      </p:sp>
      <p:sp>
        <p:nvSpPr>
          <p:cNvPr id="2" name="TextBox 1"/>
          <p:cNvSpPr txBox="1"/>
          <p:nvPr/>
        </p:nvSpPr>
        <p:spPr>
          <a:xfrm>
            <a:off x="2927498" y="4408967"/>
            <a:ext cx="1482503" cy="307777"/>
          </a:xfrm>
          <a:prstGeom prst="rect">
            <a:avLst/>
          </a:prstGeom>
          <a:noFill/>
        </p:spPr>
        <p:txBody>
          <a:bodyPr wrap="square" rtlCol="0">
            <a:spAutoFit/>
          </a:bodyPr>
          <a:lstStyle/>
          <a:p>
            <a:r>
              <a:rPr lang="en-US" dirty="0" smtClean="0">
                <a:solidFill>
                  <a:schemeClr val="tx1"/>
                </a:solidFill>
              </a:rPr>
              <a:t>Faulkner (2001)</a:t>
            </a:r>
            <a:endParaRPr lang="el-GR" dirty="0">
              <a:solidFill>
                <a:schemeClr val="tx1"/>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20"/>
          <p:cNvSpPr txBox="1">
            <a:spLocks noGrp="1"/>
          </p:cNvSpPr>
          <p:nvPr>
            <p:ph type="body" idx="1"/>
          </p:nvPr>
        </p:nvSpPr>
        <p:spPr>
          <a:xfrm>
            <a:off x="1693075" y="1618400"/>
            <a:ext cx="2673362" cy="2889300"/>
          </a:xfrm>
          <a:prstGeom prst="rect">
            <a:avLst/>
          </a:prstGeom>
        </p:spPr>
        <p:txBody>
          <a:bodyPr spcFirstLastPara="1" wrap="square" lIns="0" tIns="0" rIns="0" bIns="0" anchor="t" anchorCtr="0">
            <a:noAutofit/>
          </a:bodyPr>
          <a:lstStyle/>
          <a:p>
            <a:pPr lvl="0" indent="-457200">
              <a:spcBef>
                <a:spcPts val="800"/>
              </a:spcBef>
              <a:spcAft>
                <a:spcPts val="800"/>
              </a:spcAft>
              <a:buAutoNum type="arabicPeriod"/>
            </a:pPr>
            <a:r>
              <a:rPr lang="el-GR" sz="1800" dirty="0" smtClean="0"/>
              <a:t>Καθορισμός κινδύνου &amp; των αναγκών που εμπλέκονται</a:t>
            </a:r>
          </a:p>
          <a:p>
            <a:pPr lvl="0" indent="-457200">
              <a:spcBef>
                <a:spcPts val="800"/>
              </a:spcBef>
              <a:spcAft>
                <a:spcPts val="800"/>
              </a:spcAft>
              <a:buAutoNum type="arabicPeriod"/>
            </a:pPr>
            <a:r>
              <a:rPr lang="el-GR" sz="1800" dirty="0" smtClean="0"/>
              <a:t>Καθορισμός των πολιτικών αποτελεσματικού τρόπου αντιμετώπισης </a:t>
            </a:r>
          </a:p>
          <a:p>
            <a:pPr marL="0" lvl="0" indent="0">
              <a:spcBef>
                <a:spcPts val="800"/>
              </a:spcBef>
              <a:spcAft>
                <a:spcPts val="800"/>
              </a:spcAft>
              <a:buNone/>
            </a:pPr>
            <a:endParaRPr dirty="0"/>
          </a:p>
        </p:txBody>
      </p:sp>
      <p:sp>
        <p:nvSpPr>
          <p:cNvPr id="274" name="Google Shape;274;p20"/>
          <p:cNvSpPr txBox="1">
            <a:spLocks noGrp="1"/>
          </p:cNvSpPr>
          <p:nvPr>
            <p:ph type="title"/>
          </p:nvPr>
        </p:nvSpPr>
        <p:spPr>
          <a:xfrm>
            <a:off x="1488450" y="243075"/>
            <a:ext cx="6167100" cy="3963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l-GR" dirty="0" smtClean="0"/>
              <a:t>Η προετοιμασία </a:t>
            </a:r>
            <a:endParaRPr dirty="0"/>
          </a:p>
        </p:txBody>
      </p:sp>
      <p:sp>
        <p:nvSpPr>
          <p:cNvPr id="275" name="Google Shape;275;p20"/>
          <p:cNvSpPr txBox="1">
            <a:spLocks noGrp="1"/>
          </p:cNvSpPr>
          <p:nvPr>
            <p:ph type="body" idx="2"/>
          </p:nvPr>
        </p:nvSpPr>
        <p:spPr>
          <a:xfrm>
            <a:off x="4807744" y="1313600"/>
            <a:ext cx="2641980" cy="2889300"/>
          </a:xfrm>
          <a:prstGeom prst="rect">
            <a:avLst/>
          </a:prstGeom>
        </p:spPr>
        <p:txBody>
          <a:bodyPr spcFirstLastPara="1" wrap="square" lIns="0" tIns="0" rIns="0" bIns="0" anchor="t" anchorCtr="0">
            <a:noAutofit/>
          </a:bodyPr>
          <a:lstStyle/>
          <a:p>
            <a:pPr marL="0" lvl="0" indent="0">
              <a:buNone/>
            </a:pPr>
            <a:r>
              <a:rPr lang="el-GR" b="1" dirty="0" smtClean="0">
                <a:solidFill>
                  <a:schemeClr val="accent3"/>
                </a:solidFill>
              </a:rPr>
              <a:t>3. </a:t>
            </a:r>
            <a:r>
              <a:rPr lang="el-GR" sz="1800" dirty="0"/>
              <a:t>Επινόηση &amp; οικοδόμηση της βάσης διαχείρισης κρίσης </a:t>
            </a:r>
            <a:endParaRPr lang="el-GR" sz="1800" dirty="0" smtClean="0"/>
          </a:p>
          <a:p>
            <a:pPr marL="0" lvl="0" indent="0">
              <a:buNone/>
            </a:pPr>
            <a:endParaRPr lang="el-GR" sz="1800" dirty="0" smtClean="0"/>
          </a:p>
          <a:p>
            <a:pPr marL="0" lvl="0" indent="0">
              <a:buNone/>
            </a:pPr>
            <a:r>
              <a:rPr lang="el-GR" b="1" dirty="0">
                <a:solidFill>
                  <a:schemeClr val="accent3"/>
                </a:solidFill>
              </a:rPr>
              <a:t>4</a:t>
            </a:r>
            <a:r>
              <a:rPr lang="el-GR" sz="1800" dirty="0" smtClean="0"/>
              <a:t>. Κατάλληλη διάθεση πόρων </a:t>
            </a:r>
            <a:endParaRPr sz="1800" dirty="0"/>
          </a:p>
        </p:txBody>
      </p:sp>
      <p:sp>
        <p:nvSpPr>
          <p:cNvPr id="276" name="Google Shape;276;p20"/>
          <p:cNvSpPr txBox="1">
            <a:spLocks noGrp="1"/>
          </p:cNvSpPr>
          <p:nvPr>
            <p:ph type="sldNum" idx="12"/>
          </p:nvPr>
        </p:nvSpPr>
        <p:spPr>
          <a:xfrm>
            <a:off x="8404384" y="199526"/>
            <a:ext cx="548700" cy="393600"/>
          </a:xfrm>
          <a:prstGeom prst="rect">
            <a:avLst/>
          </a:prstGeom>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
              <a:t>15</a:t>
            </a:fld>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20"/>
          <p:cNvSpPr txBox="1">
            <a:spLocks noGrp="1"/>
          </p:cNvSpPr>
          <p:nvPr>
            <p:ph type="body" idx="1"/>
          </p:nvPr>
        </p:nvSpPr>
        <p:spPr>
          <a:xfrm>
            <a:off x="1693075" y="1618400"/>
            <a:ext cx="2509800" cy="2889300"/>
          </a:xfrm>
          <a:prstGeom prst="rect">
            <a:avLst/>
          </a:prstGeom>
        </p:spPr>
        <p:txBody>
          <a:bodyPr spcFirstLastPara="1" wrap="square" lIns="0" tIns="0" rIns="0" bIns="0" anchor="t" anchorCtr="0">
            <a:noAutofit/>
          </a:bodyPr>
          <a:lstStyle/>
          <a:p>
            <a:pPr marL="0" lvl="0" indent="0">
              <a:spcBef>
                <a:spcPts val="800"/>
              </a:spcBef>
              <a:spcAft>
                <a:spcPts val="800"/>
              </a:spcAft>
              <a:buNone/>
            </a:pPr>
            <a:r>
              <a:rPr lang="el-GR" sz="1800" dirty="0" smtClean="0"/>
              <a:t>Μεταξύ της διαθέσιμης ικανότητας αντιμετώπισης μιας κρίσης, του καθημερινού οργανωτικού  περιβάλλοντος μέσα στο οποίο υπάρχουν: </a:t>
            </a:r>
            <a:endParaRPr sz="1800" dirty="0"/>
          </a:p>
        </p:txBody>
      </p:sp>
      <p:sp>
        <p:nvSpPr>
          <p:cNvPr id="274" name="Google Shape;274;p20"/>
          <p:cNvSpPr txBox="1">
            <a:spLocks noGrp="1"/>
          </p:cNvSpPr>
          <p:nvPr>
            <p:ph type="title"/>
          </p:nvPr>
        </p:nvSpPr>
        <p:spPr>
          <a:xfrm>
            <a:off x="1488450" y="243075"/>
            <a:ext cx="6167100" cy="3963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l-GR" dirty="0" smtClean="0"/>
              <a:t>Άριστο συνταίριασμα </a:t>
            </a:r>
            <a:endParaRPr dirty="0"/>
          </a:p>
        </p:txBody>
      </p:sp>
      <p:sp>
        <p:nvSpPr>
          <p:cNvPr id="275" name="Google Shape;275;p20"/>
          <p:cNvSpPr txBox="1">
            <a:spLocks noGrp="1"/>
          </p:cNvSpPr>
          <p:nvPr>
            <p:ph type="body" idx="2"/>
          </p:nvPr>
        </p:nvSpPr>
        <p:spPr>
          <a:xfrm>
            <a:off x="4750594" y="1885487"/>
            <a:ext cx="2904956" cy="1821731"/>
          </a:xfrm>
          <a:prstGeom prst="rect">
            <a:avLst/>
          </a:prstGeom>
        </p:spPr>
        <p:txBody>
          <a:bodyPr spcFirstLastPara="1" wrap="square" lIns="0" tIns="0" rIns="0" bIns="0" anchor="t" anchorCtr="0">
            <a:noAutofit/>
          </a:bodyPr>
          <a:lstStyle/>
          <a:p>
            <a:pPr marL="285750" indent="-285750"/>
            <a:r>
              <a:rPr lang="el-GR" sz="1600" dirty="0"/>
              <a:t>βασικά στοιχεία αντιμετώπισης της </a:t>
            </a:r>
            <a:r>
              <a:rPr lang="el-GR" sz="1600" dirty="0" smtClean="0"/>
              <a:t>κρίσης</a:t>
            </a:r>
          </a:p>
          <a:p>
            <a:pPr marL="285750" indent="-285750"/>
            <a:r>
              <a:rPr lang="el-GR" sz="1600" dirty="0" smtClean="0"/>
              <a:t>Βασικές ανάγκες προσπάθειας αντιμετώπισης</a:t>
            </a:r>
          </a:p>
          <a:p>
            <a:pPr marL="285750" indent="-285750"/>
            <a:r>
              <a:rPr lang="el-GR" sz="1600" dirty="0" smtClean="0"/>
              <a:t>Υψηλές απαιτήσεις πόρων</a:t>
            </a:r>
          </a:p>
          <a:p>
            <a:pPr marL="0" indent="0">
              <a:buNone/>
            </a:pPr>
            <a:r>
              <a:rPr lang="el-GR" sz="1600" dirty="0" smtClean="0"/>
              <a:t> </a:t>
            </a:r>
            <a:endParaRPr lang="el-GR" sz="1600" dirty="0"/>
          </a:p>
          <a:p>
            <a:pPr marL="0" lvl="0" indent="0">
              <a:buNone/>
            </a:pPr>
            <a:endParaRPr sz="1600" dirty="0"/>
          </a:p>
        </p:txBody>
      </p:sp>
      <p:sp>
        <p:nvSpPr>
          <p:cNvPr id="276" name="Google Shape;276;p20"/>
          <p:cNvSpPr txBox="1">
            <a:spLocks noGrp="1"/>
          </p:cNvSpPr>
          <p:nvPr>
            <p:ph type="sldNum" idx="12"/>
          </p:nvPr>
        </p:nvSpPr>
        <p:spPr>
          <a:xfrm>
            <a:off x="8404384" y="199526"/>
            <a:ext cx="548700" cy="393600"/>
          </a:xfrm>
          <a:prstGeom prst="rect">
            <a:avLst/>
          </a:prstGeom>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
              <a:t>16</a:t>
            </a:fld>
            <a:endParaRPr/>
          </a:p>
        </p:txBody>
      </p:sp>
    </p:spTree>
    <p:extLst>
      <p:ext uri="{BB962C8B-B14F-4D97-AF65-F5344CB8AC3E}">
        <p14:creationId xmlns:p14="http://schemas.microsoft.com/office/powerpoint/2010/main" val="161310631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20"/>
          <p:cNvSpPr txBox="1">
            <a:spLocks noGrp="1"/>
          </p:cNvSpPr>
          <p:nvPr>
            <p:ph type="body" idx="1"/>
          </p:nvPr>
        </p:nvSpPr>
        <p:spPr>
          <a:xfrm>
            <a:off x="1608014" y="879715"/>
            <a:ext cx="2757481" cy="2889300"/>
          </a:xfrm>
          <a:prstGeom prst="rect">
            <a:avLst/>
          </a:prstGeom>
        </p:spPr>
        <p:txBody>
          <a:bodyPr spcFirstLastPara="1" wrap="square" lIns="0" tIns="0" rIns="0" bIns="0" anchor="t" anchorCtr="0">
            <a:noAutofit/>
          </a:bodyPr>
          <a:lstStyle/>
          <a:p>
            <a:pPr marL="0" lvl="0" indent="0">
              <a:lnSpc>
                <a:spcPct val="100000"/>
              </a:lnSpc>
              <a:spcBef>
                <a:spcPts val="800"/>
              </a:spcBef>
              <a:spcAft>
                <a:spcPts val="800"/>
              </a:spcAft>
              <a:buNone/>
            </a:pPr>
            <a:r>
              <a:rPr lang="el-GR" b="1" dirty="0" smtClean="0">
                <a:solidFill>
                  <a:schemeClr val="accent1"/>
                </a:solidFill>
              </a:rPr>
              <a:t>Αρχές</a:t>
            </a:r>
          </a:p>
          <a:p>
            <a:pPr marL="0" lvl="0" indent="0">
              <a:lnSpc>
                <a:spcPct val="100000"/>
              </a:lnSpc>
              <a:spcBef>
                <a:spcPts val="800"/>
              </a:spcBef>
              <a:spcAft>
                <a:spcPts val="800"/>
              </a:spcAft>
              <a:buNone/>
            </a:pPr>
            <a:r>
              <a:rPr lang="el-GR" sz="1600" dirty="0" smtClean="0"/>
              <a:t>πολύ απλό &amp; ευπροσάρμοστο</a:t>
            </a:r>
            <a:endParaRPr lang="el-GR" sz="1200" dirty="0">
              <a:solidFill>
                <a:schemeClr val="tx1"/>
              </a:solidFill>
            </a:endParaRPr>
          </a:p>
          <a:p>
            <a:pPr marL="0" lvl="0" indent="0">
              <a:lnSpc>
                <a:spcPct val="100000"/>
              </a:lnSpc>
              <a:spcBef>
                <a:spcPts val="800"/>
              </a:spcBef>
              <a:spcAft>
                <a:spcPts val="800"/>
              </a:spcAft>
              <a:buNone/>
            </a:pPr>
            <a:r>
              <a:rPr lang="el-GR" sz="1600" dirty="0"/>
              <a:t>Οργανωτική δομή με προϋποθέσεις αντιμετώπισης οποιασδήποτε πιθανής </a:t>
            </a:r>
            <a:r>
              <a:rPr lang="el-GR" sz="1600" dirty="0" smtClean="0"/>
              <a:t>κρίσης &amp; που προσαρμόζεται εύκολα στη νέα τεχνολογία  </a:t>
            </a:r>
          </a:p>
          <a:p>
            <a:pPr marL="0" lvl="0" indent="0">
              <a:lnSpc>
                <a:spcPct val="100000"/>
              </a:lnSpc>
              <a:spcBef>
                <a:spcPts val="800"/>
              </a:spcBef>
              <a:spcAft>
                <a:spcPts val="800"/>
              </a:spcAft>
              <a:buNone/>
            </a:pPr>
            <a:r>
              <a:rPr lang="el-GR" sz="1600" dirty="0" smtClean="0"/>
              <a:t>Γρήγορη επέκταση του με λογικό τρόπο (κοινή ορολογία, διοίκηση, ενσωματωμένα σχέδια δράσης, λειτουργικό έλεγχο, πόρους, ενσωματωμένες επικοινωνίες)  </a:t>
            </a:r>
            <a:endParaRPr lang="el-GR" sz="1600" dirty="0"/>
          </a:p>
        </p:txBody>
      </p:sp>
      <p:sp>
        <p:nvSpPr>
          <p:cNvPr id="274" name="Google Shape;274;p20"/>
          <p:cNvSpPr txBox="1">
            <a:spLocks noGrp="1"/>
          </p:cNvSpPr>
          <p:nvPr>
            <p:ph type="title"/>
          </p:nvPr>
        </p:nvSpPr>
        <p:spPr>
          <a:xfrm>
            <a:off x="1176670" y="243075"/>
            <a:ext cx="6478880" cy="3963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l-GR" sz="2800" dirty="0" smtClean="0"/>
              <a:t>Το σύστημα διοίκησης του περιστατικού </a:t>
            </a:r>
            <a:endParaRPr sz="2800" dirty="0"/>
          </a:p>
        </p:txBody>
      </p:sp>
      <p:sp>
        <p:nvSpPr>
          <p:cNvPr id="275" name="Google Shape;275;p20"/>
          <p:cNvSpPr txBox="1">
            <a:spLocks noGrp="1"/>
          </p:cNvSpPr>
          <p:nvPr>
            <p:ph type="body" idx="2"/>
          </p:nvPr>
        </p:nvSpPr>
        <p:spPr>
          <a:xfrm>
            <a:off x="4750593" y="1020705"/>
            <a:ext cx="2904957" cy="3294113"/>
          </a:xfrm>
          <a:prstGeom prst="rect">
            <a:avLst/>
          </a:prstGeom>
        </p:spPr>
        <p:txBody>
          <a:bodyPr spcFirstLastPara="1" wrap="square" lIns="0" tIns="0" rIns="0" bIns="0" anchor="t" anchorCtr="0">
            <a:noAutofit/>
          </a:bodyPr>
          <a:lstStyle/>
          <a:p>
            <a:pPr marL="0" lvl="0" indent="0">
              <a:lnSpc>
                <a:spcPct val="100000"/>
              </a:lnSpc>
              <a:buNone/>
            </a:pPr>
            <a:r>
              <a:rPr lang="el-GR" sz="1600" dirty="0"/>
              <a:t>Εύκολη μορφοποίηση του ανάλογα με το μέγεθος και το είδος του περιστατικού </a:t>
            </a:r>
            <a:r>
              <a:rPr lang="el-GR" sz="1600" dirty="0" smtClean="0"/>
              <a:t>&amp; να μπορεί να εκτείνεται και προς τα κάτω και προς τα πάνω από το διοικητή του περιστατικού</a:t>
            </a:r>
          </a:p>
          <a:p>
            <a:pPr marL="0" lvl="0" indent="0">
              <a:lnSpc>
                <a:spcPct val="100000"/>
              </a:lnSpc>
              <a:buNone/>
            </a:pPr>
            <a:endParaRPr lang="el-GR" sz="1600" dirty="0"/>
          </a:p>
          <a:p>
            <a:pPr marL="0" lvl="0" indent="0">
              <a:lnSpc>
                <a:spcPct val="100000"/>
              </a:lnSpc>
              <a:buNone/>
            </a:pPr>
            <a:r>
              <a:rPr lang="el-GR" sz="1600" dirty="0" smtClean="0"/>
              <a:t>Τα τμήματα σχεδιασμού, επιχειρήσεων, διοίκησης, μέριμνας και οικονομικών να μπορούν να επεκταθούν σε ξεχωριστούς κλάδους εφόσον αυτό χρειαστεί</a:t>
            </a:r>
          </a:p>
          <a:p>
            <a:pPr marL="0" lvl="0" indent="0">
              <a:lnSpc>
                <a:spcPct val="100000"/>
              </a:lnSpc>
              <a:buNone/>
            </a:pPr>
            <a:r>
              <a:rPr lang="el-GR" sz="1600" dirty="0" smtClean="0"/>
              <a:t> </a:t>
            </a:r>
            <a:endParaRPr sz="1600" dirty="0"/>
          </a:p>
        </p:txBody>
      </p:sp>
      <p:sp>
        <p:nvSpPr>
          <p:cNvPr id="276" name="Google Shape;276;p20"/>
          <p:cNvSpPr txBox="1">
            <a:spLocks noGrp="1"/>
          </p:cNvSpPr>
          <p:nvPr>
            <p:ph type="sldNum" idx="12"/>
          </p:nvPr>
        </p:nvSpPr>
        <p:spPr>
          <a:xfrm>
            <a:off x="8404384" y="199526"/>
            <a:ext cx="548700" cy="393600"/>
          </a:xfrm>
          <a:prstGeom prst="rect">
            <a:avLst/>
          </a:prstGeom>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
              <a:t>17</a:t>
            </a:fld>
            <a:endParaRPr/>
          </a:p>
        </p:txBody>
      </p:sp>
    </p:spTree>
    <p:extLst>
      <p:ext uri="{BB962C8B-B14F-4D97-AF65-F5344CB8AC3E}">
        <p14:creationId xmlns:p14="http://schemas.microsoft.com/office/powerpoint/2010/main" val="414270324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2" name="Google Shape;282;p21"/>
          <p:cNvSpPr txBox="1">
            <a:spLocks noGrp="1"/>
          </p:cNvSpPr>
          <p:nvPr>
            <p:ph type="body" idx="1"/>
          </p:nvPr>
        </p:nvSpPr>
        <p:spPr>
          <a:xfrm>
            <a:off x="498119" y="542937"/>
            <a:ext cx="2966600" cy="4186226"/>
          </a:xfrm>
          <a:prstGeom prst="rect">
            <a:avLst/>
          </a:prstGeom>
        </p:spPr>
        <p:txBody>
          <a:bodyPr spcFirstLastPara="1" wrap="square" lIns="0" tIns="0" rIns="0" bIns="0" anchor="t" anchorCtr="0">
            <a:noAutofit/>
          </a:bodyPr>
          <a:lstStyle/>
          <a:p>
            <a:pPr marL="0" lvl="0" indent="0">
              <a:buNone/>
            </a:pPr>
            <a:r>
              <a:rPr lang="el-GR" dirty="0"/>
              <a:t>Η ομάδα ανθρώπων με κοινό πλαίσιο ιδεών, πολιτικής </a:t>
            </a:r>
            <a:r>
              <a:rPr lang="el-GR" dirty="0" smtClean="0"/>
              <a:t>&amp; διαδικασιών</a:t>
            </a:r>
            <a:r>
              <a:rPr lang="el-GR" dirty="0"/>
              <a:t>, οι οποίοι όταν χρησιμοποιούνται σωστά επιφέρουν τον έλεγχο σε μια κατάσταση κινδύνου οιασδήποτε μορφής, αποτελούν ένα σύστημα διαχείρισης έκτακτων αναγκών. </a:t>
            </a:r>
            <a:endParaRPr lang="el-GR" dirty="0" smtClean="0"/>
          </a:p>
          <a:p>
            <a:pPr marL="0" lvl="0" indent="0">
              <a:buNone/>
            </a:pPr>
            <a:endParaRPr lang="el-GR" dirty="0"/>
          </a:p>
        </p:txBody>
      </p:sp>
      <p:sp>
        <p:nvSpPr>
          <p:cNvPr id="283" name="Google Shape;283;p21"/>
          <p:cNvSpPr txBox="1">
            <a:spLocks noGrp="1"/>
          </p:cNvSpPr>
          <p:nvPr>
            <p:ph type="body" idx="2"/>
          </p:nvPr>
        </p:nvSpPr>
        <p:spPr>
          <a:xfrm>
            <a:off x="4014100" y="1085875"/>
            <a:ext cx="2793994" cy="3307500"/>
          </a:xfrm>
          <a:prstGeom prst="rect">
            <a:avLst/>
          </a:prstGeom>
        </p:spPr>
        <p:txBody>
          <a:bodyPr spcFirstLastPara="1" wrap="square" lIns="0" tIns="0" rIns="0" bIns="0" anchor="t" anchorCtr="0">
            <a:noAutofit/>
          </a:bodyPr>
          <a:lstStyle/>
          <a:p>
            <a:pPr marL="0" lvl="0" indent="0">
              <a:buNone/>
            </a:pPr>
            <a:r>
              <a:rPr lang="el-GR" sz="1600" dirty="0"/>
              <a:t>Η δημιουργία του πρώτου IMS προέκυψε την δεκαετία του ΄60 όταν στην Καλιφόρνια μεγάλες φωτιές κατέκαψαν μεγάλες εκτάσεις στα νότια της πολιτείας. Η καταστροφή αυτή ανέδειξε πολλές αστοχίες του τότε συστήματος, ειδικότερα όμως στην φάση της εξέλιξη των επιχειρήσεων, το βασικό ερώτημα ήταν το </a:t>
            </a:r>
            <a:r>
              <a:rPr lang="el-GR" sz="1600" dirty="0" err="1"/>
              <a:t>ποιός</a:t>
            </a:r>
            <a:r>
              <a:rPr lang="el-GR" sz="1600" dirty="0"/>
              <a:t> ήταν επικεφαλής αυτών.</a:t>
            </a:r>
          </a:p>
          <a:p>
            <a:pPr marL="0" lvl="0" indent="0">
              <a:buNone/>
            </a:pPr>
            <a:endParaRPr sz="1200" i="1" dirty="0">
              <a:solidFill>
                <a:schemeClr val="tx1"/>
              </a:solidFill>
            </a:endParaRPr>
          </a:p>
        </p:txBody>
      </p:sp>
      <p:sp>
        <p:nvSpPr>
          <p:cNvPr id="285" name="Google Shape;285;p21"/>
          <p:cNvSpPr txBox="1">
            <a:spLocks noGrp="1"/>
          </p:cNvSpPr>
          <p:nvPr>
            <p:ph type="sldNum" idx="12"/>
          </p:nvPr>
        </p:nvSpPr>
        <p:spPr>
          <a:xfrm>
            <a:off x="8404384" y="199526"/>
            <a:ext cx="548700" cy="393600"/>
          </a:xfrm>
          <a:prstGeom prst="rect">
            <a:avLst/>
          </a:prstGeom>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
              <a:t>18</a:t>
            </a:fld>
            <a:endParaRPr/>
          </a:p>
        </p:txBody>
      </p:sp>
      <p:sp>
        <p:nvSpPr>
          <p:cNvPr id="2" name="Ορθογώνιο 1"/>
          <p:cNvSpPr/>
          <p:nvPr/>
        </p:nvSpPr>
        <p:spPr>
          <a:xfrm>
            <a:off x="3635299" y="331516"/>
            <a:ext cx="3551596" cy="523220"/>
          </a:xfrm>
          <a:prstGeom prst="rect">
            <a:avLst/>
          </a:prstGeom>
        </p:spPr>
        <p:txBody>
          <a:bodyPr wrap="square">
            <a:spAutoFit/>
          </a:bodyPr>
          <a:lstStyle/>
          <a:p>
            <a:pPr marL="0" lvl="0" indent="0">
              <a:buNone/>
            </a:pPr>
            <a:r>
              <a:rPr lang="el-GR" i="1" dirty="0">
                <a:solidFill>
                  <a:schemeClr val="accent2"/>
                </a:solidFill>
              </a:rPr>
              <a:t>Σύστημα Διαχείρισης Έκτακτων Αναγκών (</a:t>
            </a:r>
            <a:r>
              <a:rPr lang="el-GR" i="1" dirty="0" err="1">
                <a:solidFill>
                  <a:schemeClr val="accent2"/>
                </a:solidFill>
              </a:rPr>
              <a:t>Incident</a:t>
            </a:r>
            <a:r>
              <a:rPr lang="el-GR" i="1" dirty="0">
                <a:solidFill>
                  <a:schemeClr val="accent2"/>
                </a:solidFill>
              </a:rPr>
              <a:t> </a:t>
            </a:r>
            <a:r>
              <a:rPr lang="el-GR" i="1" dirty="0" err="1">
                <a:solidFill>
                  <a:schemeClr val="accent2"/>
                </a:solidFill>
              </a:rPr>
              <a:t>Management</a:t>
            </a:r>
            <a:r>
              <a:rPr lang="el-GR" i="1" dirty="0">
                <a:solidFill>
                  <a:schemeClr val="accent2"/>
                </a:solidFill>
              </a:rPr>
              <a:t> </a:t>
            </a:r>
            <a:r>
              <a:rPr lang="el-GR" i="1" dirty="0" err="1">
                <a:solidFill>
                  <a:schemeClr val="accent2"/>
                </a:solidFill>
              </a:rPr>
              <a:t>System</a:t>
            </a:r>
            <a:r>
              <a:rPr lang="el-GR" i="1" dirty="0">
                <a:solidFill>
                  <a:schemeClr val="accent2"/>
                </a:solidFill>
              </a:rPr>
              <a:t>, IMS)</a:t>
            </a:r>
          </a:p>
        </p:txBody>
      </p:sp>
    </p:spTree>
    <p:extLst>
      <p:ext uri="{BB962C8B-B14F-4D97-AF65-F5344CB8AC3E}">
        <p14:creationId xmlns:p14="http://schemas.microsoft.com/office/powerpoint/2010/main" val="358879467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2" name="Google Shape;282;p21"/>
          <p:cNvSpPr txBox="1">
            <a:spLocks noGrp="1"/>
          </p:cNvSpPr>
          <p:nvPr>
            <p:ph type="body" idx="1"/>
          </p:nvPr>
        </p:nvSpPr>
        <p:spPr>
          <a:xfrm>
            <a:off x="498119" y="542937"/>
            <a:ext cx="2966600" cy="4186226"/>
          </a:xfrm>
          <a:prstGeom prst="rect">
            <a:avLst/>
          </a:prstGeom>
        </p:spPr>
        <p:txBody>
          <a:bodyPr spcFirstLastPara="1" wrap="square" lIns="0" tIns="0" rIns="0" bIns="0" anchor="t" anchorCtr="0">
            <a:noAutofit/>
          </a:bodyPr>
          <a:lstStyle/>
          <a:p>
            <a:pPr marL="0" lvl="0" indent="0">
              <a:buNone/>
            </a:pPr>
            <a:endParaRPr lang="el-GR" dirty="0"/>
          </a:p>
          <a:p>
            <a:pPr marL="0" lvl="0" indent="0">
              <a:buNone/>
            </a:pPr>
            <a:r>
              <a:rPr lang="el-GR" dirty="0"/>
              <a:t>Η απορρέουσα ανάγκη για οργάνωση των δυνάμεων (ανθρώπινο δυναμικό) καλύφθηκε με την δημιουργία του πρώτου Συστήματος Διοίκησης Περιστατικού, ICS (</a:t>
            </a:r>
            <a:r>
              <a:rPr lang="el-GR" dirty="0" err="1"/>
              <a:t>Incident</a:t>
            </a:r>
            <a:r>
              <a:rPr lang="el-GR" dirty="0"/>
              <a:t> </a:t>
            </a:r>
            <a:r>
              <a:rPr lang="el-GR" dirty="0" err="1"/>
              <a:t>Command</a:t>
            </a:r>
            <a:r>
              <a:rPr lang="el-GR" dirty="0"/>
              <a:t> </a:t>
            </a:r>
            <a:r>
              <a:rPr lang="el-GR" dirty="0" err="1"/>
              <a:t>System</a:t>
            </a:r>
            <a:r>
              <a:rPr lang="el-GR" dirty="0"/>
              <a:t>).</a:t>
            </a:r>
            <a:endParaRPr dirty="0"/>
          </a:p>
        </p:txBody>
      </p:sp>
      <p:sp>
        <p:nvSpPr>
          <p:cNvPr id="283" name="Google Shape;283;p21"/>
          <p:cNvSpPr txBox="1">
            <a:spLocks noGrp="1"/>
          </p:cNvSpPr>
          <p:nvPr>
            <p:ph type="body" idx="2"/>
          </p:nvPr>
        </p:nvSpPr>
        <p:spPr>
          <a:xfrm>
            <a:off x="4014100" y="1085875"/>
            <a:ext cx="2828660" cy="3307500"/>
          </a:xfrm>
          <a:prstGeom prst="rect">
            <a:avLst/>
          </a:prstGeom>
        </p:spPr>
        <p:txBody>
          <a:bodyPr spcFirstLastPara="1" wrap="square" lIns="0" tIns="0" rIns="0" bIns="0" anchor="t" anchorCtr="0">
            <a:noAutofit/>
          </a:bodyPr>
          <a:lstStyle/>
          <a:p>
            <a:pPr marL="0" lvl="0" indent="0">
              <a:buNone/>
            </a:pPr>
            <a:endParaRPr sz="1200" i="1" dirty="0">
              <a:solidFill>
                <a:schemeClr val="tx1"/>
              </a:solidFill>
            </a:endParaRPr>
          </a:p>
        </p:txBody>
      </p:sp>
      <p:sp>
        <p:nvSpPr>
          <p:cNvPr id="285" name="Google Shape;285;p21"/>
          <p:cNvSpPr txBox="1">
            <a:spLocks noGrp="1"/>
          </p:cNvSpPr>
          <p:nvPr>
            <p:ph type="sldNum" idx="12"/>
          </p:nvPr>
        </p:nvSpPr>
        <p:spPr>
          <a:xfrm>
            <a:off x="8404384" y="199526"/>
            <a:ext cx="548700" cy="393600"/>
          </a:xfrm>
          <a:prstGeom prst="rect">
            <a:avLst/>
          </a:prstGeom>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
              <a:t>19</a:t>
            </a:fld>
            <a:endParaRPr/>
          </a:p>
        </p:txBody>
      </p:sp>
      <p:sp>
        <p:nvSpPr>
          <p:cNvPr id="2" name="Ορθογώνιο 1"/>
          <p:cNvSpPr/>
          <p:nvPr/>
        </p:nvSpPr>
        <p:spPr>
          <a:xfrm>
            <a:off x="4235080" y="1785518"/>
            <a:ext cx="2386700" cy="954107"/>
          </a:xfrm>
          <a:prstGeom prst="rect">
            <a:avLst/>
          </a:prstGeom>
        </p:spPr>
        <p:txBody>
          <a:bodyPr wrap="square">
            <a:spAutoFit/>
          </a:bodyPr>
          <a:lstStyle/>
          <a:p>
            <a:pPr marL="0" lvl="0" indent="0">
              <a:buNone/>
            </a:pPr>
            <a:r>
              <a:rPr lang="el-GR" i="1" dirty="0">
                <a:solidFill>
                  <a:schemeClr val="accent2"/>
                </a:solidFill>
              </a:rPr>
              <a:t>Σύστημα Διαχείρισης Έκτακτων Αναγκών (</a:t>
            </a:r>
            <a:r>
              <a:rPr lang="el-GR" i="1" dirty="0" err="1">
                <a:solidFill>
                  <a:schemeClr val="accent2"/>
                </a:solidFill>
              </a:rPr>
              <a:t>Incident</a:t>
            </a:r>
            <a:r>
              <a:rPr lang="el-GR" i="1" dirty="0">
                <a:solidFill>
                  <a:schemeClr val="accent2"/>
                </a:solidFill>
              </a:rPr>
              <a:t> </a:t>
            </a:r>
            <a:r>
              <a:rPr lang="el-GR" i="1" dirty="0" err="1">
                <a:solidFill>
                  <a:schemeClr val="accent2"/>
                </a:solidFill>
              </a:rPr>
              <a:t>Management</a:t>
            </a:r>
            <a:r>
              <a:rPr lang="el-GR" i="1" dirty="0">
                <a:solidFill>
                  <a:schemeClr val="accent2"/>
                </a:solidFill>
              </a:rPr>
              <a:t> </a:t>
            </a:r>
            <a:r>
              <a:rPr lang="el-GR" i="1" dirty="0" err="1">
                <a:solidFill>
                  <a:schemeClr val="accent2"/>
                </a:solidFill>
              </a:rPr>
              <a:t>System</a:t>
            </a:r>
            <a:r>
              <a:rPr lang="el-GR" i="1" dirty="0">
                <a:solidFill>
                  <a:schemeClr val="accent2"/>
                </a:solidFill>
              </a:rPr>
              <a:t>, IMS)</a:t>
            </a:r>
          </a:p>
        </p:txBody>
      </p:sp>
    </p:spTree>
    <p:extLst>
      <p:ext uri="{BB962C8B-B14F-4D97-AF65-F5344CB8AC3E}">
        <p14:creationId xmlns:p14="http://schemas.microsoft.com/office/powerpoint/2010/main" val="9324688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14"/>
          <p:cNvSpPr txBox="1">
            <a:spLocks noGrp="1"/>
          </p:cNvSpPr>
          <p:nvPr>
            <p:ph type="title"/>
          </p:nvPr>
        </p:nvSpPr>
        <p:spPr>
          <a:xfrm>
            <a:off x="1488450" y="243075"/>
            <a:ext cx="6167100" cy="3963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l-GR" dirty="0" smtClean="0"/>
              <a:t>Περιεχόμενα Μαθήματος </a:t>
            </a:r>
            <a:endParaRPr dirty="0"/>
          </a:p>
        </p:txBody>
      </p:sp>
      <p:sp>
        <p:nvSpPr>
          <p:cNvPr id="228" name="Google Shape;228;p14"/>
          <p:cNvSpPr txBox="1">
            <a:spLocks noGrp="1"/>
          </p:cNvSpPr>
          <p:nvPr>
            <p:ph type="body" idx="2"/>
          </p:nvPr>
        </p:nvSpPr>
        <p:spPr>
          <a:xfrm>
            <a:off x="4939924" y="1313600"/>
            <a:ext cx="2509800" cy="2889300"/>
          </a:xfrm>
          <a:prstGeom prst="rect">
            <a:avLst/>
          </a:prstGeom>
        </p:spPr>
        <p:txBody>
          <a:bodyPr spcFirstLastPara="1" wrap="square" lIns="0" tIns="0" rIns="0" bIns="0" anchor="t" anchorCtr="0">
            <a:noAutofit/>
          </a:bodyPr>
          <a:lstStyle/>
          <a:p>
            <a:pPr marL="285750" indent="-285750"/>
            <a:r>
              <a:rPr lang="el-GR" sz="1800" b="1" dirty="0" smtClean="0"/>
              <a:t>Προτάσεις για κάθε επιμέρους παράγοντα</a:t>
            </a:r>
          </a:p>
          <a:p>
            <a:pPr marL="285750" indent="-285750"/>
            <a:r>
              <a:rPr lang="el-GR" sz="1800" b="1" dirty="0" smtClean="0"/>
              <a:t>Σχέδια αντιμετώπισης &amp; ανάκαμψης</a:t>
            </a:r>
            <a:endParaRPr sz="1800" dirty="0"/>
          </a:p>
          <a:p>
            <a:pPr marL="0" lvl="0" indent="0" algn="l" rtl="0">
              <a:spcBef>
                <a:spcPts val="800"/>
              </a:spcBef>
              <a:spcAft>
                <a:spcPts val="800"/>
              </a:spcAft>
              <a:buClr>
                <a:schemeClr val="dk1"/>
              </a:buClr>
              <a:buSzPts val="1100"/>
              <a:buFont typeface="Arial"/>
              <a:buNone/>
            </a:pPr>
            <a:endParaRPr sz="1200" b="1" dirty="0"/>
          </a:p>
        </p:txBody>
      </p:sp>
      <p:sp>
        <p:nvSpPr>
          <p:cNvPr id="229" name="Google Shape;229;p14"/>
          <p:cNvSpPr txBox="1">
            <a:spLocks noGrp="1"/>
          </p:cNvSpPr>
          <p:nvPr>
            <p:ph type="body" idx="1"/>
          </p:nvPr>
        </p:nvSpPr>
        <p:spPr>
          <a:xfrm>
            <a:off x="1659900" y="1561250"/>
            <a:ext cx="2714425" cy="2889300"/>
          </a:xfrm>
          <a:prstGeom prst="rect">
            <a:avLst/>
          </a:prstGeom>
        </p:spPr>
        <p:txBody>
          <a:bodyPr spcFirstLastPara="1" wrap="square" lIns="0" tIns="0" rIns="0" bIns="0" anchor="t" anchorCtr="0">
            <a:noAutofit/>
          </a:bodyPr>
          <a:lstStyle/>
          <a:p>
            <a:pPr marL="0" lvl="0" indent="0" algn="l" rtl="0">
              <a:spcBef>
                <a:spcPts val="0"/>
              </a:spcBef>
              <a:spcAft>
                <a:spcPts val="0"/>
              </a:spcAft>
              <a:buClr>
                <a:schemeClr val="dk1"/>
              </a:buClr>
              <a:buSzPts val="1100"/>
              <a:buFont typeface="Arial"/>
              <a:buNone/>
            </a:pPr>
            <a:r>
              <a:rPr lang="el-GR" dirty="0" smtClean="0"/>
              <a:t>Βασικοί παράγοντες διαχείρισης κρίσεων:</a:t>
            </a:r>
          </a:p>
          <a:p>
            <a:pPr marL="0" lvl="0" indent="0" algn="l" rtl="0">
              <a:spcBef>
                <a:spcPts val="0"/>
              </a:spcBef>
              <a:spcAft>
                <a:spcPts val="0"/>
              </a:spcAft>
              <a:buClr>
                <a:schemeClr val="dk1"/>
              </a:buClr>
              <a:buSzPts val="1100"/>
              <a:buFont typeface="Arial"/>
              <a:buNone/>
            </a:pPr>
            <a:r>
              <a:rPr lang="el-GR" dirty="0" smtClean="0"/>
              <a:t>-δομή &amp; κουλτούρα</a:t>
            </a:r>
          </a:p>
          <a:p>
            <a:pPr marL="0" lvl="0" indent="0" algn="l" rtl="0">
              <a:spcBef>
                <a:spcPts val="0"/>
              </a:spcBef>
              <a:spcAft>
                <a:spcPts val="0"/>
              </a:spcAft>
              <a:buClr>
                <a:schemeClr val="dk1"/>
              </a:buClr>
              <a:buSzPts val="1100"/>
              <a:buFont typeface="Arial"/>
              <a:buNone/>
            </a:pPr>
            <a:r>
              <a:rPr lang="el-GR" dirty="0" smtClean="0"/>
              <a:t>-στρατηγικές &amp; τακτικές διαχείρισης</a:t>
            </a:r>
          </a:p>
          <a:p>
            <a:pPr marL="0" lvl="0" indent="0" algn="l" rtl="0">
              <a:spcBef>
                <a:spcPts val="0"/>
              </a:spcBef>
              <a:spcAft>
                <a:spcPts val="0"/>
              </a:spcAft>
              <a:buClr>
                <a:schemeClr val="dk1"/>
              </a:buClr>
              <a:buSzPts val="1100"/>
              <a:buFont typeface="Arial"/>
              <a:buNone/>
            </a:pPr>
            <a:r>
              <a:rPr lang="el-GR" dirty="0" smtClean="0"/>
              <a:t>-στρατηγική της διαχείρισης κρίσης</a:t>
            </a:r>
          </a:p>
          <a:p>
            <a:pPr marL="0" lvl="0" indent="0" algn="l" rtl="0">
              <a:spcBef>
                <a:spcPts val="0"/>
              </a:spcBef>
              <a:spcAft>
                <a:spcPts val="0"/>
              </a:spcAft>
              <a:buClr>
                <a:schemeClr val="dk1"/>
              </a:buClr>
              <a:buSzPts val="1100"/>
              <a:buFont typeface="Arial"/>
              <a:buNone/>
            </a:pPr>
            <a:r>
              <a:rPr lang="el-GR" dirty="0" smtClean="0"/>
              <a:t>-λήψη αποφάσεων</a:t>
            </a:r>
          </a:p>
          <a:p>
            <a:pPr marL="0" lvl="0" indent="0" algn="l" rtl="0">
              <a:spcBef>
                <a:spcPts val="0"/>
              </a:spcBef>
              <a:spcAft>
                <a:spcPts val="0"/>
              </a:spcAft>
              <a:buClr>
                <a:schemeClr val="dk1"/>
              </a:buClr>
              <a:buSzPts val="1100"/>
              <a:buFont typeface="Arial"/>
              <a:buNone/>
            </a:pPr>
            <a:r>
              <a:rPr lang="el-GR" dirty="0"/>
              <a:t>-</a:t>
            </a:r>
            <a:endParaRPr dirty="0"/>
          </a:p>
        </p:txBody>
      </p:sp>
      <p:sp>
        <p:nvSpPr>
          <p:cNvPr id="230" name="Google Shape;230;p14"/>
          <p:cNvSpPr txBox="1">
            <a:spLocks noGrp="1"/>
          </p:cNvSpPr>
          <p:nvPr>
            <p:ph type="sldNum" idx="12"/>
          </p:nvPr>
        </p:nvSpPr>
        <p:spPr>
          <a:xfrm>
            <a:off x="8404384" y="199526"/>
            <a:ext cx="548700" cy="393600"/>
          </a:xfrm>
          <a:prstGeom prst="rect">
            <a:avLst/>
          </a:prstGeom>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
              <a:t>2</a:t>
            </a:fld>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αριθμού διαφάνειας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20</a:t>
            </a:fld>
            <a:endParaRPr lang="en"/>
          </a:p>
        </p:txBody>
      </p:sp>
      <p:sp>
        <p:nvSpPr>
          <p:cNvPr id="3" name="Ορθογώνιο 2"/>
          <p:cNvSpPr/>
          <p:nvPr/>
        </p:nvSpPr>
        <p:spPr>
          <a:xfrm>
            <a:off x="1772093" y="396326"/>
            <a:ext cx="6030787" cy="646331"/>
          </a:xfrm>
          <a:prstGeom prst="rect">
            <a:avLst/>
          </a:prstGeom>
        </p:spPr>
        <p:txBody>
          <a:bodyPr wrap="square">
            <a:spAutoFit/>
          </a:bodyPr>
          <a:lstStyle/>
          <a:p>
            <a:pPr algn="ctr"/>
            <a:r>
              <a:rPr lang="el-GR" sz="1800" dirty="0" err="1">
                <a:solidFill>
                  <a:schemeClr val="accent2"/>
                </a:solidFill>
                <a:latin typeface="Nunito"/>
                <a:ea typeface="Nunito"/>
                <a:cs typeface="Nunito"/>
              </a:rPr>
              <a:t>Incident</a:t>
            </a:r>
            <a:r>
              <a:rPr lang="el-GR" sz="1800" dirty="0">
                <a:solidFill>
                  <a:schemeClr val="accent2"/>
                </a:solidFill>
                <a:latin typeface="Nunito"/>
                <a:ea typeface="Nunito"/>
                <a:cs typeface="Nunito"/>
              </a:rPr>
              <a:t> </a:t>
            </a:r>
            <a:r>
              <a:rPr lang="el-GR" sz="1800" dirty="0" err="1">
                <a:solidFill>
                  <a:schemeClr val="accent2"/>
                </a:solidFill>
                <a:latin typeface="Nunito"/>
                <a:ea typeface="Nunito"/>
                <a:cs typeface="Nunito"/>
              </a:rPr>
              <a:t>Command</a:t>
            </a:r>
            <a:r>
              <a:rPr lang="el-GR" sz="1800" dirty="0">
                <a:solidFill>
                  <a:schemeClr val="accent2"/>
                </a:solidFill>
                <a:latin typeface="Nunito"/>
                <a:ea typeface="Nunito"/>
                <a:cs typeface="Nunito"/>
              </a:rPr>
              <a:t> </a:t>
            </a:r>
            <a:r>
              <a:rPr lang="el-GR" sz="1800" dirty="0" err="1">
                <a:solidFill>
                  <a:schemeClr val="accent2"/>
                </a:solidFill>
                <a:latin typeface="Nunito"/>
                <a:ea typeface="Nunito"/>
                <a:cs typeface="Nunito"/>
              </a:rPr>
              <a:t>System</a:t>
            </a:r>
            <a:r>
              <a:rPr lang="el-GR" sz="1800" dirty="0">
                <a:solidFill>
                  <a:schemeClr val="accent2"/>
                </a:solidFill>
                <a:latin typeface="Nunito"/>
                <a:ea typeface="Nunito"/>
                <a:cs typeface="Nunito"/>
              </a:rPr>
              <a:t> (ICS) (Σύστημα Διοίκησης </a:t>
            </a:r>
            <a:r>
              <a:rPr lang="el-GR" sz="1800" dirty="0">
                <a:solidFill>
                  <a:schemeClr val="accent2"/>
                </a:solidFill>
                <a:latin typeface="Nunito"/>
                <a:ea typeface="Nunito"/>
                <a:cs typeface="Nunito"/>
                <a:sym typeface="Nunito"/>
              </a:rPr>
              <a:t>Περιστατικού)</a:t>
            </a:r>
          </a:p>
        </p:txBody>
      </p:sp>
      <p:sp>
        <p:nvSpPr>
          <p:cNvPr id="5" name="TextBox 4"/>
          <p:cNvSpPr txBox="1"/>
          <p:nvPr/>
        </p:nvSpPr>
        <p:spPr>
          <a:xfrm>
            <a:off x="902350" y="949842"/>
            <a:ext cx="7502033" cy="3108543"/>
          </a:xfrm>
          <a:prstGeom prst="rect">
            <a:avLst/>
          </a:prstGeom>
          <a:noFill/>
        </p:spPr>
        <p:txBody>
          <a:bodyPr wrap="square" rtlCol="0">
            <a:spAutoFit/>
          </a:bodyPr>
          <a:lstStyle/>
          <a:p>
            <a:r>
              <a:rPr lang="el-GR">
                <a:solidFill>
                  <a:schemeClr val="tx1"/>
                </a:solidFill>
              </a:rPr>
              <a:t>Το ICS αποτελείται από διαδικασίες για την οργάνωση του προσωπικού, τις εγκαταστάσεις, τον εξοπλισμό και τις επικοινωνίες στην περιοχή κινδύνου.</a:t>
            </a:r>
          </a:p>
          <a:p>
            <a:endParaRPr lang="el-GR">
              <a:solidFill>
                <a:schemeClr val="tx1"/>
              </a:solidFill>
            </a:endParaRPr>
          </a:p>
          <a:p>
            <a:r>
              <a:rPr lang="el-GR">
                <a:solidFill>
                  <a:schemeClr val="tx1"/>
                </a:solidFill>
              </a:rPr>
              <a:t>Σκοπός του είναι να συνδυάσει διάφορους οργανισμούς για την δημιουργία ενός αποτελεσματικού συστήματος απόκρισης σε οποιοδήποτε τύπο και μέγεθος επείγουσας κατάστασης.</a:t>
            </a:r>
          </a:p>
          <a:p>
            <a:endParaRPr lang="el-GR">
              <a:solidFill>
                <a:schemeClr val="tx1"/>
              </a:solidFill>
            </a:endParaRPr>
          </a:p>
          <a:p>
            <a:r>
              <a:rPr lang="el-GR">
                <a:solidFill>
                  <a:schemeClr val="tx1"/>
                </a:solidFill>
              </a:rPr>
              <a:t>Είναι ευέλικτο στη διαχείριση καταστάσεων, οι οποίες εμπεριέχουν πολλαπλές δικαιοδοσίες και πολλές υπηρεσίες, όπως μεγάλες καταστροφές ή περιστατικά που περιλαμβάνουν επικίνδυνα υλικά.</a:t>
            </a:r>
          </a:p>
          <a:p>
            <a:endParaRPr lang="el-GR">
              <a:solidFill>
                <a:schemeClr val="tx1"/>
              </a:solidFill>
            </a:endParaRPr>
          </a:p>
          <a:p>
            <a:r>
              <a:rPr lang="el-GR">
                <a:solidFill>
                  <a:schemeClr val="tx1"/>
                </a:solidFill>
              </a:rPr>
              <a:t> Προβλέπει, τυποποίηση διαφορετικών συστημάτων μεταξύ υπηρεσιών και οργανισμών, διαχείριση σε απλές και σύνθετες επείγουσες καταστάσεις, ενσωμάτωση διάφορων εναέριων μέσων στο συνολικό σύστημα αεροδιακομιδών και καθαρές γραμμές εξουσίας και διοίκησης</a:t>
            </a:r>
            <a:endParaRPr lang="el-GR" dirty="0">
              <a:solidFill>
                <a:schemeClr val="tx1"/>
              </a:solidFill>
            </a:endParaRPr>
          </a:p>
        </p:txBody>
      </p:sp>
    </p:spTree>
    <p:extLst>
      <p:ext uri="{BB962C8B-B14F-4D97-AF65-F5344CB8AC3E}">
        <p14:creationId xmlns:p14="http://schemas.microsoft.com/office/powerpoint/2010/main" val="5901938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αριθμού διαφάνειας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21</a:t>
            </a:fld>
            <a:endParaRPr lang="en"/>
          </a:p>
        </p:txBody>
      </p:sp>
      <p:sp>
        <p:nvSpPr>
          <p:cNvPr id="3" name="Ορθογώνιο 2"/>
          <p:cNvSpPr/>
          <p:nvPr/>
        </p:nvSpPr>
        <p:spPr>
          <a:xfrm>
            <a:off x="1844040" y="593126"/>
            <a:ext cx="4572000" cy="523220"/>
          </a:xfrm>
          <a:prstGeom prst="rect">
            <a:avLst/>
          </a:prstGeom>
        </p:spPr>
        <p:txBody>
          <a:bodyPr>
            <a:spAutoFit/>
          </a:bodyPr>
          <a:lstStyle/>
          <a:p>
            <a:r>
              <a:rPr lang="el-GR" b="1" dirty="0">
                <a:solidFill>
                  <a:srgbClr val="999999"/>
                </a:solidFill>
                <a:latin typeface="trebuchet ms" panose="020B0603020202020204" pitchFamily="34" charset="0"/>
              </a:rPr>
              <a:t>Μια τυπική διάρθρωση του ICS στο ανώτερο επίπεδο περιλαμβάνει τέσσερις βασικές λειτουργίες.</a:t>
            </a:r>
            <a:endParaRPr lang="el-GR" dirty="0"/>
          </a:p>
        </p:txBody>
      </p:sp>
      <p:sp>
        <p:nvSpPr>
          <p:cNvPr id="4" name="Ορθογώνιο 3"/>
          <p:cNvSpPr/>
          <p:nvPr/>
        </p:nvSpPr>
        <p:spPr>
          <a:xfrm>
            <a:off x="1234440" y="1448366"/>
            <a:ext cx="5623560" cy="1815882"/>
          </a:xfrm>
          <a:prstGeom prst="rect">
            <a:avLst/>
          </a:prstGeom>
        </p:spPr>
        <p:txBody>
          <a:bodyPr wrap="square">
            <a:spAutoFit/>
          </a:bodyPr>
          <a:lstStyle/>
          <a:p>
            <a:r>
              <a:rPr lang="el-GR" dirty="0">
                <a:solidFill>
                  <a:srgbClr val="999999"/>
                </a:solidFill>
                <a:latin typeface="trebuchet ms" panose="020B0603020202020204" pitchFamily="34" charset="0"/>
              </a:rPr>
              <a:t>Αυτή των επιχειρήσεων, στην οποία ο διοικητής ασκεί τακτικό έλεγχο των μονάδων και εφαρμόζει, βάσει των πληροφοριών, την σχεδίαση που γίνεται στη δεύτερη βασική λειτουργία. Στη λειτουργία των </a:t>
            </a:r>
            <a:r>
              <a:rPr lang="el-GR" dirty="0" err="1">
                <a:solidFill>
                  <a:srgbClr val="999999"/>
                </a:solidFill>
                <a:latin typeface="trebuchet ms" panose="020B0603020202020204" pitchFamily="34" charset="0"/>
              </a:rPr>
              <a:t>logistics</a:t>
            </a:r>
            <a:r>
              <a:rPr lang="el-GR" dirty="0">
                <a:solidFill>
                  <a:srgbClr val="999999"/>
                </a:solidFill>
                <a:latin typeface="trebuchet ms" panose="020B0603020202020204" pitchFamily="34" charset="0"/>
              </a:rPr>
              <a:t> γίνεται η υποστήριξη του συστήματος με υλικά για την επιχείρηση και το προσωπικό και στο </a:t>
            </a:r>
            <a:r>
              <a:rPr lang="el-GR" dirty="0" err="1">
                <a:solidFill>
                  <a:srgbClr val="999999"/>
                </a:solidFill>
                <a:latin typeface="trebuchet ms" panose="020B0603020202020204" pitchFamily="34" charset="0"/>
              </a:rPr>
              <a:t>finance</a:t>
            </a:r>
            <a:r>
              <a:rPr lang="el-GR" dirty="0">
                <a:solidFill>
                  <a:srgbClr val="999999"/>
                </a:solidFill>
                <a:latin typeface="trebuchet ms" panose="020B0603020202020204" pitchFamily="34" charset="0"/>
              </a:rPr>
              <a:t> γίνεται η οικονομική διαχείριση και υποστήριξη της επιχείρησης. Για τον τρόπο διοίκησης ενός ICS υπάρχουν πολλά μοντέλα, τα κυριότερα από αυτά πηγάζουν από τον στρατό.</a:t>
            </a:r>
            <a:endParaRPr lang="el-GR" dirty="0"/>
          </a:p>
        </p:txBody>
      </p:sp>
    </p:spTree>
    <p:extLst>
      <p:ext uri="{BB962C8B-B14F-4D97-AF65-F5344CB8AC3E}">
        <p14:creationId xmlns:p14="http://schemas.microsoft.com/office/powerpoint/2010/main" val="21113817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αριθμού διαφάνειας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22</a:t>
            </a:fld>
            <a:endParaRPr lang="en"/>
          </a:p>
        </p:txBody>
      </p:sp>
      <p:sp>
        <p:nvSpPr>
          <p:cNvPr id="4" name="Ορθογώνιο 3"/>
          <p:cNvSpPr/>
          <p:nvPr/>
        </p:nvSpPr>
        <p:spPr>
          <a:xfrm>
            <a:off x="2293777" y="439237"/>
            <a:ext cx="4038285" cy="307777"/>
          </a:xfrm>
          <a:prstGeom prst="rect">
            <a:avLst/>
          </a:prstGeom>
        </p:spPr>
        <p:txBody>
          <a:bodyPr wrap="none">
            <a:spAutoFit/>
          </a:bodyPr>
          <a:lstStyle/>
          <a:p>
            <a:r>
              <a:rPr lang="el-GR" b="1" dirty="0" err="1">
                <a:solidFill>
                  <a:srgbClr val="999999"/>
                </a:solidFill>
                <a:latin typeface="trebuchet ms" panose="020B0603020202020204" pitchFamily="34" charset="0"/>
              </a:rPr>
              <a:t>Command</a:t>
            </a:r>
            <a:r>
              <a:rPr lang="el-GR" b="1" dirty="0">
                <a:solidFill>
                  <a:srgbClr val="999999"/>
                </a:solidFill>
                <a:latin typeface="trebuchet ms" panose="020B0603020202020204" pitchFamily="34" charset="0"/>
              </a:rPr>
              <a:t> and </a:t>
            </a:r>
            <a:r>
              <a:rPr lang="el-GR" b="1" dirty="0" err="1">
                <a:solidFill>
                  <a:srgbClr val="999999"/>
                </a:solidFill>
                <a:latin typeface="trebuchet ms" panose="020B0603020202020204" pitchFamily="34" charset="0"/>
              </a:rPr>
              <a:t>Control</a:t>
            </a:r>
            <a:r>
              <a:rPr lang="el-GR" b="1" dirty="0">
                <a:solidFill>
                  <a:srgbClr val="999999"/>
                </a:solidFill>
                <a:latin typeface="trebuchet ms" panose="020B0603020202020204" pitchFamily="34" charset="0"/>
              </a:rPr>
              <a:t> (Διοίκηση και Έλεγχος)</a:t>
            </a:r>
            <a:endParaRPr lang="el-GR" dirty="0"/>
          </a:p>
        </p:txBody>
      </p:sp>
      <p:sp>
        <p:nvSpPr>
          <p:cNvPr id="6" name="TextBox 5"/>
          <p:cNvSpPr txBox="1"/>
          <p:nvPr/>
        </p:nvSpPr>
        <p:spPr>
          <a:xfrm>
            <a:off x="1371600" y="1082040"/>
            <a:ext cx="6568440" cy="3108543"/>
          </a:xfrm>
          <a:prstGeom prst="rect">
            <a:avLst/>
          </a:prstGeom>
          <a:noFill/>
        </p:spPr>
        <p:txBody>
          <a:bodyPr wrap="square" rtlCol="0">
            <a:spAutoFit/>
          </a:bodyPr>
          <a:lstStyle/>
          <a:p>
            <a:r>
              <a:rPr lang="el-GR" dirty="0">
                <a:solidFill>
                  <a:srgbClr val="999999"/>
                </a:solidFill>
                <a:latin typeface="trebuchet ms" panose="020B0603020202020204" pitchFamily="34" charset="0"/>
              </a:rPr>
              <a:t>Στην τέχνη του πολέμου υπάρχουν τέσσερα στοιχεία τα οποία είναι βασικά στον τρόπο διοίκησης για την διαχείριση έκτακτων καταστάσεων-καταστροφών, γνωστά σαν C4. </a:t>
            </a:r>
            <a:r>
              <a:rPr lang="el-GR" dirty="0" err="1">
                <a:solidFill>
                  <a:srgbClr val="999999"/>
                </a:solidFill>
                <a:latin typeface="trebuchet ms" panose="020B0603020202020204" pitchFamily="34" charset="0"/>
              </a:rPr>
              <a:t>Command</a:t>
            </a:r>
            <a:r>
              <a:rPr lang="el-GR" dirty="0">
                <a:solidFill>
                  <a:srgbClr val="999999"/>
                </a:solidFill>
                <a:latin typeface="trebuchet ms" panose="020B0603020202020204" pitchFamily="34" charset="0"/>
              </a:rPr>
              <a:t>, </a:t>
            </a:r>
            <a:r>
              <a:rPr lang="el-GR" dirty="0" err="1">
                <a:solidFill>
                  <a:srgbClr val="999999"/>
                </a:solidFill>
                <a:latin typeface="trebuchet ms" panose="020B0603020202020204" pitchFamily="34" charset="0"/>
              </a:rPr>
              <a:t>Control</a:t>
            </a:r>
            <a:r>
              <a:rPr lang="el-GR" dirty="0">
                <a:solidFill>
                  <a:srgbClr val="999999"/>
                </a:solidFill>
                <a:latin typeface="trebuchet ms" panose="020B0603020202020204" pitchFamily="34" charset="0"/>
              </a:rPr>
              <a:t>, </a:t>
            </a:r>
            <a:r>
              <a:rPr lang="el-GR" dirty="0" err="1">
                <a:solidFill>
                  <a:srgbClr val="999999"/>
                </a:solidFill>
                <a:latin typeface="trebuchet ms" panose="020B0603020202020204" pitchFamily="34" charset="0"/>
              </a:rPr>
              <a:t>Coordination</a:t>
            </a:r>
            <a:r>
              <a:rPr lang="el-GR" dirty="0">
                <a:solidFill>
                  <a:srgbClr val="999999"/>
                </a:solidFill>
                <a:latin typeface="trebuchet ms" panose="020B0603020202020204" pitchFamily="34" charset="0"/>
              </a:rPr>
              <a:t>, Communication. Πρόσφατα προστέθηκε και το στοιχείο των πληροφοριών C4I (</a:t>
            </a:r>
            <a:r>
              <a:rPr lang="el-GR" dirty="0" err="1">
                <a:solidFill>
                  <a:srgbClr val="999999"/>
                </a:solidFill>
                <a:latin typeface="trebuchet ms" panose="020B0603020202020204" pitchFamily="34" charset="0"/>
              </a:rPr>
              <a:t>Intelligence</a:t>
            </a:r>
            <a:r>
              <a:rPr lang="el-GR" dirty="0">
                <a:solidFill>
                  <a:srgbClr val="999999"/>
                </a:solidFill>
                <a:latin typeface="trebuchet ms" panose="020B0603020202020204" pitchFamily="34" charset="0"/>
              </a:rPr>
              <a:t>), το οποίο αναδύθηκε σαν αναγκαιότητα πολύ έντονα την 9/11 στο τρομοκρατικό χτύπημα των δίδυμων πύργων</a:t>
            </a:r>
            <a:r>
              <a:rPr lang="el-GR" dirty="0" smtClean="0">
                <a:solidFill>
                  <a:srgbClr val="999999"/>
                </a:solidFill>
                <a:latin typeface="trebuchet ms" panose="020B0603020202020204" pitchFamily="34" charset="0"/>
              </a:rPr>
              <a:t>.</a:t>
            </a:r>
          </a:p>
          <a:p>
            <a:r>
              <a:rPr lang="el-GR" dirty="0">
                <a:solidFill>
                  <a:srgbClr val="999999"/>
                </a:solidFill>
                <a:latin typeface="trebuchet ms" panose="020B0603020202020204" pitchFamily="34" charset="0"/>
              </a:rPr>
              <a:t>Τα δύο πρώτα στοιχεία </a:t>
            </a:r>
            <a:r>
              <a:rPr lang="el-GR" dirty="0" err="1">
                <a:solidFill>
                  <a:srgbClr val="999999"/>
                </a:solidFill>
                <a:latin typeface="trebuchet ms" panose="020B0603020202020204" pitchFamily="34" charset="0"/>
              </a:rPr>
              <a:t>Command</a:t>
            </a:r>
            <a:r>
              <a:rPr lang="el-GR" dirty="0">
                <a:solidFill>
                  <a:srgbClr val="999999"/>
                </a:solidFill>
                <a:latin typeface="trebuchet ms" panose="020B0603020202020204" pitchFamily="34" charset="0"/>
              </a:rPr>
              <a:t> &amp; </a:t>
            </a:r>
            <a:r>
              <a:rPr lang="el-GR" dirty="0" err="1">
                <a:solidFill>
                  <a:srgbClr val="999999"/>
                </a:solidFill>
                <a:latin typeface="trebuchet ms" panose="020B0603020202020204" pitchFamily="34" charset="0"/>
              </a:rPr>
              <a:t>Control</a:t>
            </a:r>
            <a:r>
              <a:rPr lang="el-GR" dirty="0">
                <a:solidFill>
                  <a:srgbClr val="999999"/>
                </a:solidFill>
                <a:latin typeface="trebuchet ms" panose="020B0603020202020204" pitchFamily="34" charset="0"/>
              </a:rPr>
              <a:t> (C2) παραμένουν τα σημαντικότερα με τα υπόλοιπα να λειτουργούν επικουρικά και να  ενσωματώνονται στο </a:t>
            </a:r>
            <a:r>
              <a:rPr lang="el-GR" dirty="0" err="1">
                <a:solidFill>
                  <a:srgbClr val="999999"/>
                </a:solidFill>
                <a:latin typeface="trebuchet ms" panose="020B0603020202020204" pitchFamily="34" charset="0"/>
              </a:rPr>
              <a:t>Control</a:t>
            </a:r>
            <a:r>
              <a:rPr lang="el-GR" dirty="0">
                <a:solidFill>
                  <a:srgbClr val="999999"/>
                </a:solidFill>
                <a:latin typeface="trebuchet ms" panose="020B0603020202020204" pitchFamily="34" charset="0"/>
              </a:rPr>
              <a:t>. 32</a:t>
            </a:r>
          </a:p>
          <a:p>
            <a:endParaRPr lang="el-GR" dirty="0">
              <a:solidFill>
                <a:srgbClr val="999999"/>
              </a:solidFill>
              <a:latin typeface="trebuchet ms" panose="020B0603020202020204" pitchFamily="34" charset="0"/>
            </a:endParaRPr>
          </a:p>
          <a:p>
            <a:r>
              <a:rPr lang="el-GR" dirty="0">
                <a:solidFill>
                  <a:srgbClr val="999999"/>
                </a:solidFill>
                <a:latin typeface="trebuchet ms" panose="020B0603020202020204" pitchFamily="34" charset="0"/>
              </a:rPr>
              <a:t>Το 1988 το NATO δίνει ορισμό στο C2: Η άσκηση εξουσίας και εντολών από έναν κατάλληλα ορισμένο, πάνω σε συγκεκριμένες δυνάμεις για την επίτευξη του στόχου. </a:t>
            </a:r>
          </a:p>
          <a:p>
            <a:endParaRPr lang="el-GR" dirty="0"/>
          </a:p>
        </p:txBody>
      </p:sp>
    </p:spTree>
    <p:extLst>
      <p:ext uri="{BB962C8B-B14F-4D97-AF65-F5344CB8AC3E}">
        <p14:creationId xmlns:p14="http://schemas.microsoft.com/office/powerpoint/2010/main" val="1678595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αριθμού διαφάνειας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23</a:t>
            </a:fld>
            <a:endParaRPr lang="en"/>
          </a:p>
        </p:txBody>
      </p:sp>
      <p:sp>
        <p:nvSpPr>
          <p:cNvPr id="4" name="Ορθογώνιο 3"/>
          <p:cNvSpPr/>
          <p:nvPr/>
        </p:nvSpPr>
        <p:spPr>
          <a:xfrm>
            <a:off x="2293777" y="439237"/>
            <a:ext cx="4038285" cy="307777"/>
          </a:xfrm>
          <a:prstGeom prst="rect">
            <a:avLst/>
          </a:prstGeom>
        </p:spPr>
        <p:txBody>
          <a:bodyPr wrap="none">
            <a:spAutoFit/>
          </a:bodyPr>
          <a:lstStyle/>
          <a:p>
            <a:r>
              <a:rPr lang="el-GR" b="1" dirty="0" err="1">
                <a:solidFill>
                  <a:srgbClr val="999999"/>
                </a:solidFill>
                <a:latin typeface="trebuchet ms" panose="020B0603020202020204" pitchFamily="34" charset="0"/>
              </a:rPr>
              <a:t>Command</a:t>
            </a:r>
            <a:r>
              <a:rPr lang="el-GR" b="1" dirty="0">
                <a:solidFill>
                  <a:srgbClr val="999999"/>
                </a:solidFill>
                <a:latin typeface="trebuchet ms" panose="020B0603020202020204" pitchFamily="34" charset="0"/>
              </a:rPr>
              <a:t> and </a:t>
            </a:r>
            <a:r>
              <a:rPr lang="el-GR" b="1" dirty="0" err="1">
                <a:solidFill>
                  <a:srgbClr val="999999"/>
                </a:solidFill>
                <a:latin typeface="trebuchet ms" panose="020B0603020202020204" pitchFamily="34" charset="0"/>
              </a:rPr>
              <a:t>Control</a:t>
            </a:r>
            <a:r>
              <a:rPr lang="el-GR" b="1" dirty="0">
                <a:solidFill>
                  <a:srgbClr val="999999"/>
                </a:solidFill>
                <a:latin typeface="trebuchet ms" panose="020B0603020202020204" pitchFamily="34" charset="0"/>
              </a:rPr>
              <a:t> (Διοίκηση και Έλεγχος)</a:t>
            </a:r>
            <a:endParaRPr lang="el-GR" dirty="0"/>
          </a:p>
        </p:txBody>
      </p:sp>
      <p:sp>
        <p:nvSpPr>
          <p:cNvPr id="6" name="TextBox 5"/>
          <p:cNvSpPr txBox="1"/>
          <p:nvPr/>
        </p:nvSpPr>
        <p:spPr>
          <a:xfrm>
            <a:off x="1371600" y="1082040"/>
            <a:ext cx="6568440" cy="2677656"/>
          </a:xfrm>
          <a:prstGeom prst="rect">
            <a:avLst/>
          </a:prstGeom>
          <a:noFill/>
        </p:spPr>
        <p:txBody>
          <a:bodyPr wrap="square" rtlCol="0">
            <a:spAutoFit/>
          </a:bodyPr>
          <a:lstStyle/>
          <a:p>
            <a:r>
              <a:rPr lang="el-GR" dirty="0">
                <a:solidFill>
                  <a:srgbClr val="999999"/>
                </a:solidFill>
                <a:latin typeface="trebuchet ms" panose="020B0603020202020204" pitchFamily="34" charset="0"/>
              </a:rPr>
              <a:t>H Διοίκηση (</a:t>
            </a:r>
            <a:r>
              <a:rPr lang="el-GR" dirty="0" err="1">
                <a:solidFill>
                  <a:srgbClr val="999999"/>
                </a:solidFill>
                <a:latin typeface="trebuchet ms" panose="020B0603020202020204" pitchFamily="34" charset="0"/>
              </a:rPr>
              <a:t>Command</a:t>
            </a:r>
            <a:r>
              <a:rPr lang="el-GR" dirty="0">
                <a:solidFill>
                  <a:srgbClr val="999999"/>
                </a:solidFill>
                <a:latin typeface="trebuchet ms" panose="020B0603020202020204" pitchFamily="34" charset="0"/>
              </a:rPr>
              <a:t>) σχετίζεται με εξουσία, υπευθυνότητα, πρωτοβουλία, κουράγιο, εμπιστοσύνη και ικανότητα ηγεσίας και ως εκ τούτου αποτελεί καθαρά ανθρώπινη ενέργεια. Ο έλεγχος (</a:t>
            </a:r>
            <a:r>
              <a:rPr lang="el-GR" dirty="0" err="1">
                <a:solidFill>
                  <a:srgbClr val="999999"/>
                </a:solidFill>
                <a:latin typeface="trebuchet ms" panose="020B0603020202020204" pitchFamily="34" charset="0"/>
              </a:rPr>
              <a:t>Control</a:t>
            </a:r>
            <a:r>
              <a:rPr lang="el-GR" dirty="0">
                <a:solidFill>
                  <a:srgbClr val="999999"/>
                </a:solidFill>
                <a:latin typeface="trebuchet ms" panose="020B0603020202020204" pitchFamily="34" charset="0"/>
              </a:rPr>
              <a:t>) από την άλλη σχετίζεται με διαδικασίες, σχέδια, κανόνες εμπλοκής, πρωτόκολλα επικοινωνίας, λειτουργικά πληροφοριακών συστημάτων (</a:t>
            </a:r>
            <a:r>
              <a:rPr lang="el-GR" dirty="0" err="1">
                <a:solidFill>
                  <a:srgbClr val="999999"/>
                </a:solidFill>
                <a:latin typeface="trebuchet ms" panose="020B0603020202020204" pitchFamily="34" charset="0"/>
              </a:rPr>
              <a:t>software</a:t>
            </a:r>
            <a:r>
              <a:rPr lang="el-GR" dirty="0">
                <a:solidFill>
                  <a:srgbClr val="999999"/>
                </a:solidFill>
                <a:latin typeface="trebuchet ms" panose="020B0603020202020204" pitchFamily="34" charset="0"/>
              </a:rPr>
              <a:t>) και εξοπλισμό. Η Διοίκηση και ο Έλεγχος αλληλοσυμπληρώνονται, ωστόσο υπάρχουν δύο βασικές λειτουργίες της Διοίκησης που δίνουν υπεροχή έναντι του Ελέγχου</a:t>
            </a:r>
            <a:r>
              <a:rPr lang="el-GR" dirty="0" smtClean="0">
                <a:solidFill>
                  <a:srgbClr val="999999"/>
                </a:solidFill>
                <a:latin typeface="trebuchet ms" panose="020B0603020202020204" pitchFamily="34" charset="0"/>
              </a:rPr>
              <a:t>.</a:t>
            </a:r>
          </a:p>
          <a:p>
            <a:endParaRPr lang="el-GR" dirty="0">
              <a:solidFill>
                <a:srgbClr val="999999"/>
              </a:solidFill>
              <a:latin typeface="trebuchet ms" panose="020B0603020202020204" pitchFamily="34" charset="0"/>
            </a:endParaRPr>
          </a:p>
          <a:p>
            <a:r>
              <a:rPr lang="el-GR" dirty="0">
                <a:solidFill>
                  <a:srgbClr val="999999"/>
                </a:solidFill>
                <a:latin typeface="trebuchet ms" panose="020B0603020202020204" pitchFamily="34" charset="0"/>
              </a:rPr>
              <a:t>Πρώτον πρέπει να έχει οριστεί ένας στόχος και να έχει παρθεί μια απόφαση από αυτόν που ασκεί διοίκηση, στοιχεία τα οποία ενεργοποιούν τον Έλεγχο. Δεύτερον η Διοίκηση μπορεί να αλλάξει την μορφή ελέγχου προσαρμόζοντας την στις απαιτήσεις.</a:t>
            </a:r>
          </a:p>
        </p:txBody>
      </p:sp>
    </p:spTree>
    <p:extLst>
      <p:ext uri="{BB962C8B-B14F-4D97-AF65-F5344CB8AC3E}">
        <p14:creationId xmlns:p14="http://schemas.microsoft.com/office/powerpoint/2010/main" val="5465571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αριθμού διαφάνειας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24</a:t>
            </a:fld>
            <a:endParaRPr lang="en"/>
          </a:p>
        </p:txBody>
      </p:sp>
      <p:sp>
        <p:nvSpPr>
          <p:cNvPr id="4" name="Ορθογώνιο 3"/>
          <p:cNvSpPr/>
          <p:nvPr/>
        </p:nvSpPr>
        <p:spPr>
          <a:xfrm>
            <a:off x="2293777" y="439237"/>
            <a:ext cx="1694695" cy="307777"/>
          </a:xfrm>
          <a:prstGeom prst="rect">
            <a:avLst/>
          </a:prstGeom>
        </p:spPr>
        <p:txBody>
          <a:bodyPr wrap="none">
            <a:spAutoFit/>
          </a:bodyPr>
          <a:lstStyle/>
          <a:p>
            <a:r>
              <a:rPr lang="en-US" b="1">
                <a:solidFill>
                  <a:srgbClr val="999999"/>
                </a:solidFill>
                <a:latin typeface="trebuchet ms" panose="020B0603020202020204" pitchFamily="34" charset="0"/>
              </a:rPr>
              <a:t>Control (</a:t>
            </a:r>
            <a:r>
              <a:rPr lang="el-GR" b="1">
                <a:solidFill>
                  <a:srgbClr val="999999"/>
                </a:solidFill>
                <a:latin typeface="trebuchet ms" panose="020B0603020202020204" pitchFamily="34" charset="0"/>
              </a:rPr>
              <a:t>Έλεγχος)</a:t>
            </a:r>
            <a:endParaRPr lang="el-GR" dirty="0"/>
          </a:p>
        </p:txBody>
      </p:sp>
      <p:sp>
        <p:nvSpPr>
          <p:cNvPr id="6" name="TextBox 5"/>
          <p:cNvSpPr txBox="1"/>
          <p:nvPr/>
        </p:nvSpPr>
        <p:spPr>
          <a:xfrm>
            <a:off x="1371600" y="1082040"/>
            <a:ext cx="6568440" cy="2031325"/>
          </a:xfrm>
          <a:prstGeom prst="rect">
            <a:avLst/>
          </a:prstGeom>
          <a:noFill/>
        </p:spPr>
        <p:txBody>
          <a:bodyPr wrap="square" rtlCol="0">
            <a:spAutoFit/>
          </a:bodyPr>
          <a:lstStyle/>
          <a:p>
            <a:r>
              <a:rPr lang="el-GR" dirty="0">
                <a:solidFill>
                  <a:srgbClr val="999999"/>
                </a:solidFill>
                <a:latin typeface="trebuchet ms" panose="020B0603020202020204" pitchFamily="34" charset="0"/>
              </a:rPr>
              <a:t>Έλεγχος είναι η προσπάθεια να μειωθεί και να διαχειριστεί η αβεβαιότητα που αιωρείται πάνω από ένα πρόβλημα, εμποδίζει τον εντοπισμό πιθανών λύσεων και θέτει σε κίνδυνο την ολοκλήρωση της αποστολής.</a:t>
            </a:r>
          </a:p>
          <a:p>
            <a:endParaRPr lang="el-GR" dirty="0">
              <a:solidFill>
                <a:srgbClr val="999999"/>
              </a:solidFill>
              <a:latin typeface="trebuchet ms" panose="020B0603020202020204" pitchFamily="34" charset="0"/>
            </a:endParaRPr>
          </a:p>
          <a:p>
            <a:r>
              <a:rPr lang="el-GR" dirty="0">
                <a:solidFill>
                  <a:srgbClr val="999999"/>
                </a:solidFill>
                <a:latin typeface="trebuchet ms" panose="020B0603020202020204" pitchFamily="34" charset="0"/>
              </a:rPr>
              <a:t>Δύο είναι οι κύριες πηγές αβεβαιότητας, το φυσικό περιβάλλον και οι ανθρώπινες δραστηριότητες. Παρόλο που αυτές οι δύο πηγές δεν μπορούν να εξαλειφθούν πλήρως, η χρήση ενός συστήματος ελέγχου, το οποίο συστηματικά συλλέγει και οργανώνει πληροφορίες για το περιβάλλον και το ανθρώπινο δυναμικό μπορεί σημαντικά να τις περιορίσει.</a:t>
            </a:r>
          </a:p>
        </p:txBody>
      </p:sp>
    </p:spTree>
    <p:extLst>
      <p:ext uri="{BB962C8B-B14F-4D97-AF65-F5344CB8AC3E}">
        <p14:creationId xmlns:p14="http://schemas.microsoft.com/office/powerpoint/2010/main" val="37272444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αριθμού διαφάνειας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25</a:t>
            </a:fld>
            <a:endParaRPr lang="en"/>
          </a:p>
        </p:txBody>
      </p:sp>
      <p:sp>
        <p:nvSpPr>
          <p:cNvPr id="4" name="Ορθογώνιο 3"/>
          <p:cNvSpPr/>
          <p:nvPr/>
        </p:nvSpPr>
        <p:spPr>
          <a:xfrm>
            <a:off x="2293777" y="439237"/>
            <a:ext cx="1694695" cy="307777"/>
          </a:xfrm>
          <a:prstGeom prst="rect">
            <a:avLst/>
          </a:prstGeom>
        </p:spPr>
        <p:txBody>
          <a:bodyPr wrap="none">
            <a:spAutoFit/>
          </a:bodyPr>
          <a:lstStyle/>
          <a:p>
            <a:r>
              <a:rPr lang="en-US" b="1">
                <a:solidFill>
                  <a:srgbClr val="999999"/>
                </a:solidFill>
                <a:latin typeface="trebuchet ms" panose="020B0603020202020204" pitchFamily="34" charset="0"/>
              </a:rPr>
              <a:t>Control (</a:t>
            </a:r>
            <a:r>
              <a:rPr lang="el-GR" b="1">
                <a:solidFill>
                  <a:srgbClr val="999999"/>
                </a:solidFill>
                <a:latin typeface="trebuchet ms" panose="020B0603020202020204" pitchFamily="34" charset="0"/>
              </a:rPr>
              <a:t>Έλεγχος)</a:t>
            </a:r>
            <a:endParaRPr lang="el-GR" dirty="0"/>
          </a:p>
        </p:txBody>
      </p:sp>
      <p:sp>
        <p:nvSpPr>
          <p:cNvPr id="6" name="TextBox 5"/>
          <p:cNvSpPr txBox="1"/>
          <p:nvPr/>
        </p:nvSpPr>
        <p:spPr>
          <a:xfrm>
            <a:off x="1371600" y="1082040"/>
            <a:ext cx="6568440" cy="2893100"/>
          </a:xfrm>
          <a:prstGeom prst="rect">
            <a:avLst/>
          </a:prstGeom>
          <a:noFill/>
        </p:spPr>
        <p:txBody>
          <a:bodyPr wrap="square" rtlCol="0">
            <a:spAutoFit/>
          </a:bodyPr>
          <a:lstStyle/>
          <a:p>
            <a:r>
              <a:rPr lang="el-GR" dirty="0">
                <a:solidFill>
                  <a:srgbClr val="999999"/>
                </a:solidFill>
                <a:latin typeface="trebuchet ms" panose="020B0603020202020204" pitchFamily="34" charset="0"/>
              </a:rPr>
              <a:t>Ο Έλεγχος μειώνει την αβεβαιότητα και την κάνει πιο </a:t>
            </a:r>
            <a:r>
              <a:rPr lang="el-GR" dirty="0" err="1">
                <a:solidFill>
                  <a:srgbClr val="999999"/>
                </a:solidFill>
                <a:latin typeface="trebuchet ms" panose="020B0603020202020204" pitchFamily="34" charset="0"/>
              </a:rPr>
              <a:t>διαχειρίσιμη</a:t>
            </a:r>
            <a:r>
              <a:rPr lang="el-GR" dirty="0">
                <a:solidFill>
                  <a:srgbClr val="999999"/>
                </a:solidFill>
                <a:latin typeface="trebuchet ms" panose="020B0603020202020204" pitchFamily="34" charset="0"/>
              </a:rPr>
              <a:t> με οργανωτικές δομές και την εφαρμογή διαδικασιών και την κάνει πιο </a:t>
            </a:r>
            <a:r>
              <a:rPr lang="el-GR" dirty="0" err="1">
                <a:solidFill>
                  <a:srgbClr val="999999"/>
                </a:solidFill>
                <a:latin typeface="trebuchet ms" panose="020B0603020202020204" pitchFamily="34" charset="0"/>
              </a:rPr>
              <a:t>διαχειρίσιμη</a:t>
            </a:r>
            <a:r>
              <a:rPr lang="el-GR" dirty="0">
                <a:solidFill>
                  <a:srgbClr val="999999"/>
                </a:solidFill>
                <a:latin typeface="trebuchet ms" panose="020B0603020202020204" pitchFamily="34" charset="0"/>
              </a:rPr>
              <a:t>. Οι δομές και οι διαδικασίες διαφέρουν σε βαθμό τυποποίησης και ακαμψίας. ξεκινώντας από την ακαμψία που παρουσιάζουν ο εξοπλισμός και τα υπολογιστικά προγράμματα μέχρι την ελαστικότητα των σχεδίων, των κανόνων εμπλοκής και του δόγματος.</a:t>
            </a:r>
          </a:p>
          <a:p>
            <a:endParaRPr lang="el-GR" dirty="0">
              <a:solidFill>
                <a:srgbClr val="999999"/>
              </a:solidFill>
              <a:latin typeface="trebuchet ms" panose="020B0603020202020204" pitchFamily="34" charset="0"/>
            </a:endParaRPr>
          </a:p>
          <a:p>
            <a:r>
              <a:rPr lang="el-GR" dirty="0">
                <a:solidFill>
                  <a:srgbClr val="999999"/>
                </a:solidFill>
                <a:latin typeface="trebuchet ms" panose="020B0603020202020204" pitchFamily="34" charset="0"/>
              </a:rPr>
              <a:t>Η συνεισφορά στην όλη επιχείρηση, είναι η μείωση των προβλημάτων που προκύπτουν από την αβεβαιότητα με σκοπό την ελαχιστοποίηση της </a:t>
            </a:r>
            <a:r>
              <a:rPr lang="el-GR" dirty="0" err="1">
                <a:solidFill>
                  <a:srgbClr val="999999"/>
                </a:solidFill>
                <a:latin typeface="trebuchet ms" panose="020B0603020202020204" pitchFamily="34" charset="0"/>
              </a:rPr>
              <a:t>διακυνδύνευσης</a:t>
            </a:r>
            <a:r>
              <a:rPr lang="el-GR" dirty="0">
                <a:solidFill>
                  <a:srgbClr val="999999"/>
                </a:solidFill>
                <a:latin typeface="trebuchet ms" panose="020B0603020202020204" pitchFamily="34" charset="0"/>
              </a:rPr>
              <a:t> της μη επίτευξης του στόχου. Βασικοί σκοποί του Ελέγχου είναι η διαχείριση του ρίσκου όπως προκύπτει από την επικρατούσα αβεβαιότητα, η ανάπτυξη εναλλακτικών τρόπων δράσης και η ελαχιστοποίηση του χρόνου αντίδρασης μέσα από τις δομές και τις διαδικασίες</a:t>
            </a:r>
          </a:p>
        </p:txBody>
      </p:sp>
    </p:spTree>
    <p:extLst>
      <p:ext uri="{BB962C8B-B14F-4D97-AF65-F5344CB8AC3E}">
        <p14:creationId xmlns:p14="http://schemas.microsoft.com/office/powerpoint/2010/main" val="15019281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αριθμού διαφάνειας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26</a:t>
            </a:fld>
            <a:endParaRPr lang="en"/>
          </a:p>
        </p:txBody>
      </p:sp>
      <p:sp>
        <p:nvSpPr>
          <p:cNvPr id="4" name="Ορθογώνιο 3"/>
          <p:cNvSpPr/>
          <p:nvPr/>
        </p:nvSpPr>
        <p:spPr>
          <a:xfrm>
            <a:off x="2293777" y="439237"/>
            <a:ext cx="1928733" cy="307777"/>
          </a:xfrm>
          <a:prstGeom prst="rect">
            <a:avLst/>
          </a:prstGeom>
        </p:spPr>
        <p:txBody>
          <a:bodyPr wrap="none">
            <a:spAutoFit/>
          </a:bodyPr>
          <a:lstStyle/>
          <a:p>
            <a:r>
              <a:rPr lang="en-US" b="1" dirty="0">
                <a:solidFill>
                  <a:srgbClr val="999999"/>
                </a:solidFill>
                <a:latin typeface="trebuchet ms" panose="020B0603020202020204" pitchFamily="34" charset="0"/>
              </a:rPr>
              <a:t>Command (</a:t>
            </a:r>
            <a:r>
              <a:rPr lang="el-GR" b="1" dirty="0">
                <a:solidFill>
                  <a:srgbClr val="999999"/>
                </a:solidFill>
                <a:latin typeface="trebuchet ms" panose="020B0603020202020204" pitchFamily="34" charset="0"/>
              </a:rPr>
              <a:t>Διοίκηση)</a:t>
            </a:r>
            <a:endParaRPr lang="el-GR" dirty="0"/>
          </a:p>
        </p:txBody>
      </p:sp>
      <p:sp>
        <p:nvSpPr>
          <p:cNvPr id="6" name="TextBox 5"/>
          <p:cNvSpPr txBox="1"/>
          <p:nvPr/>
        </p:nvSpPr>
        <p:spPr>
          <a:xfrm>
            <a:off x="1371600" y="1082040"/>
            <a:ext cx="6568440" cy="2677656"/>
          </a:xfrm>
          <a:prstGeom prst="rect">
            <a:avLst/>
          </a:prstGeom>
          <a:noFill/>
        </p:spPr>
        <p:txBody>
          <a:bodyPr wrap="square" rtlCol="0">
            <a:spAutoFit/>
          </a:bodyPr>
          <a:lstStyle/>
          <a:p>
            <a:r>
              <a:rPr lang="el-GR" dirty="0">
                <a:solidFill>
                  <a:srgbClr val="999999"/>
                </a:solidFill>
                <a:latin typeface="trebuchet ms" panose="020B0603020202020204" pitchFamily="34" charset="0"/>
              </a:rPr>
              <a:t>Οι δομές και οι διαδικασίες που χρησιμοποιούνται στον Έλεγχο για την επίτευξη του σκοπού πηγάζουν από την Διοίκηση</a:t>
            </a:r>
            <a:r>
              <a:rPr lang="el-GR" dirty="0" smtClean="0">
                <a:solidFill>
                  <a:srgbClr val="999999"/>
                </a:solidFill>
                <a:latin typeface="trebuchet ms" panose="020B0603020202020204" pitchFamily="34" charset="0"/>
              </a:rPr>
              <a:t>.</a:t>
            </a:r>
          </a:p>
          <a:p>
            <a:endParaRPr lang="el-GR" dirty="0">
              <a:solidFill>
                <a:srgbClr val="999999"/>
              </a:solidFill>
              <a:latin typeface="trebuchet ms" panose="020B0603020202020204" pitchFamily="34" charset="0"/>
            </a:endParaRPr>
          </a:p>
          <a:p>
            <a:endParaRPr lang="el-GR" dirty="0" smtClean="0">
              <a:solidFill>
                <a:srgbClr val="999999"/>
              </a:solidFill>
              <a:latin typeface="trebuchet ms" panose="020B0603020202020204" pitchFamily="34" charset="0"/>
            </a:endParaRPr>
          </a:p>
          <a:p>
            <a:r>
              <a:rPr lang="el-GR" dirty="0">
                <a:solidFill>
                  <a:srgbClr val="999999"/>
                </a:solidFill>
                <a:latin typeface="trebuchet ms" panose="020B0603020202020204" pitchFamily="34" charset="0"/>
              </a:rPr>
              <a:t>Διοίκηση συνοπτικά είναι η δημιουργική έκφραση της ανθρώπινης θέλησης για την επίτευξη του σκοπού. Από τον ορισμό αυτό, μία λέξη αποκτά ιδιαίτερο ενδιαφέρον. Η θέληση, η ικανότητα δηλαδή να φτάνει σε δικές του αποφάσεις και να δρα με βάση αυτές παρόλες τις αντιξοότητες. Έχουν δοθεί διάφοροι συσχετισμοί με την </a:t>
            </a:r>
            <a:r>
              <a:rPr lang="el-GR" dirty="0" smtClean="0">
                <a:solidFill>
                  <a:srgbClr val="999999"/>
                </a:solidFill>
                <a:latin typeface="trebuchet ms" panose="020B0603020202020204" pitchFamily="34" charset="0"/>
              </a:rPr>
              <a:t>Διοίκηση</a:t>
            </a:r>
          </a:p>
          <a:p>
            <a:endParaRPr lang="el-GR" dirty="0">
              <a:solidFill>
                <a:srgbClr val="999999"/>
              </a:solidFill>
              <a:latin typeface="trebuchet ms" panose="020B0603020202020204" pitchFamily="34" charset="0"/>
            </a:endParaRPr>
          </a:p>
          <a:p>
            <a:r>
              <a:rPr lang="el-GR" dirty="0">
                <a:solidFill>
                  <a:srgbClr val="999999"/>
                </a:solidFill>
                <a:latin typeface="trebuchet ms" panose="020B0603020202020204" pitchFamily="34" charset="0"/>
              </a:rPr>
              <a:t>Ο στρατηγός </a:t>
            </a:r>
            <a:r>
              <a:rPr lang="el-GR" dirty="0" err="1">
                <a:solidFill>
                  <a:srgbClr val="999999"/>
                </a:solidFill>
                <a:latin typeface="trebuchet ms" panose="020B0603020202020204" pitchFamily="34" charset="0"/>
              </a:rPr>
              <a:t>Montgomery</a:t>
            </a:r>
            <a:r>
              <a:rPr lang="el-GR" dirty="0">
                <a:solidFill>
                  <a:srgbClr val="999999"/>
                </a:solidFill>
                <a:latin typeface="trebuchet ms" panose="020B0603020202020204" pitchFamily="34" charset="0"/>
              </a:rPr>
              <a:t> βλέπει την Διοίκηση ως την ικανότητα και την θέληση για συνάθροιση ανθρώπων για έναν κοινό σκοπό</a:t>
            </a:r>
          </a:p>
        </p:txBody>
      </p:sp>
    </p:spTree>
    <p:extLst>
      <p:ext uri="{BB962C8B-B14F-4D97-AF65-F5344CB8AC3E}">
        <p14:creationId xmlns:p14="http://schemas.microsoft.com/office/powerpoint/2010/main" val="10287290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αριθμού διαφάνειας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27</a:t>
            </a:fld>
            <a:endParaRPr lang="en"/>
          </a:p>
        </p:txBody>
      </p:sp>
      <p:sp>
        <p:nvSpPr>
          <p:cNvPr id="4" name="Ορθογώνιο 3"/>
          <p:cNvSpPr/>
          <p:nvPr/>
        </p:nvSpPr>
        <p:spPr>
          <a:xfrm>
            <a:off x="2293777" y="439237"/>
            <a:ext cx="3703258" cy="307777"/>
          </a:xfrm>
          <a:prstGeom prst="rect">
            <a:avLst/>
          </a:prstGeom>
        </p:spPr>
        <p:txBody>
          <a:bodyPr wrap="none">
            <a:spAutoFit/>
          </a:bodyPr>
          <a:lstStyle/>
          <a:p>
            <a:r>
              <a:rPr lang="en-US" b="1" dirty="0">
                <a:solidFill>
                  <a:srgbClr val="999999"/>
                </a:solidFill>
                <a:latin typeface="trebuchet ms" panose="020B0603020202020204" pitchFamily="34" charset="0"/>
              </a:rPr>
              <a:t>Unified Command (</a:t>
            </a:r>
            <a:r>
              <a:rPr lang="el-GR" b="1" dirty="0">
                <a:solidFill>
                  <a:srgbClr val="999999"/>
                </a:solidFill>
                <a:latin typeface="trebuchet ms" panose="020B0603020202020204" pitchFamily="34" charset="0"/>
              </a:rPr>
              <a:t>Ενοποιημένη Διοίκηση)</a:t>
            </a:r>
            <a:endParaRPr lang="el-GR" dirty="0"/>
          </a:p>
        </p:txBody>
      </p:sp>
      <p:sp>
        <p:nvSpPr>
          <p:cNvPr id="6" name="TextBox 5"/>
          <p:cNvSpPr txBox="1"/>
          <p:nvPr/>
        </p:nvSpPr>
        <p:spPr>
          <a:xfrm>
            <a:off x="1371600" y="1082040"/>
            <a:ext cx="6568440" cy="1815882"/>
          </a:xfrm>
          <a:prstGeom prst="rect">
            <a:avLst/>
          </a:prstGeom>
          <a:noFill/>
        </p:spPr>
        <p:txBody>
          <a:bodyPr wrap="square" rtlCol="0">
            <a:spAutoFit/>
          </a:bodyPr>
          <a:lstStyle/>
          <a:p>
            <a:r>
              <a:rPr lang="el-GR" dirty="0">
                <a:solidFill>
                  <a:srgbClr val="999999"/>
                </a:solidFill>
                <a:latin typeface="trebuchet ms" panose="020B0603020202020204" pitchFamily="34" charset="0"/>
              </a:rPr>
              <a:t>Αποτελεί μια διαδικασία διαχείρισης, η οποία επιτρέπει σε όλους όσους έχουν ευθύνες δικαιοδοσίας και λειτουργικότητας για το περιστατικό από κοινού να αναπτύξουν στρατηγική και στόχους. Επιτυγχάνεται χωρίς κάθε υπηρεσία να παραδίδει την δικαιοδοσία και τις ευθύνες που της αναλογούν. Παρόλο που μιλάμε για ενοποιημένη διοίκηση, ένα είναι το κέντρο διοίκησης, ένας εκτελεί χρέη διοικητή και είναι υπεύθυνος για την υλοποίηση του σχεδίου. Κάθε υπηρεσία που εμπλέκεται στην επιχείρηση είναι υπεύθυνη για την διαχείριση του κομματιού που της αναλογεί</a:t>
            </a:r>
          </a:p>
        </p:txBody>
      </p:sp>
    </p:spTree>
    <p:extLst>
      <p:ext uri="{BB962C8B-B14F-4D97-AF65-F5344CB8AC3E}">
        <p14:creationId xmlns:p14="http://schemas.microsoft.com/office/powerpoint/2010/main" val="2685452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αριθμού διαφάνειας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28</a:t>
            </a:fld>
            <a:endParaRPr lang="en"/>
          </a:p>
        </p:txBody>
      </p:sp>
      <p:sp>
        <p:nvSpPr>
          <p:cNvPr id="4" name="Ορθογώνιο 3"/>
          <p:cNvSpPr/>
          <p:nvPr/>
        </p:nvSpPr>
        <p:spPr>
          <a:xfrm>
            <a:off x="2293777" y="439237"/>
            <a:ext cx="3703258" cy="307777"/>
          </a:xfrm>
          <a:prstGeom prst="rect">
            <a:avLst/>
          </a:prstGeom>
        </p:spPr>
        <p:txBody>
          <a:bodyPr wrap="none">
            <a:spAutoFit/>
          </a:bodyPr>
          <a:lstStyle/>
          <a:p>
            <a:r>
              <a:rPr lang="en-US" b="1" dirty="0">
                <a:solidFill>
                  <a:srgbClr val="999999"/>
                </a:solidFill>
                <a:latin typeface="trebuchet ms" panose="020B0603020202020204" pitchFamily="34" charset="0"/>
              </a:rPr>
              <a:t>Unified Command (</a:t>
            </a:r>
            <a:r>
              <a:rPr lang="el-GR" b="1" dirty="0">
                <a:solidFill>
                  <a:srgbClr val="999999"/>
                </a:solidFill>
                <a:latin typeface="trebuchet ms" panose="020B0603020202020204" pitchFamily="34" charset="0"/>
              </a:rPr>
              <a:t>Ενοποιημένη Διοίκηση)</a:t>
            </a:r>
            <a:endParaRPr lang="el-GR" dirty="0"/>
          </a:p>
        </p:txBody>
      </p:sp>
      <p:sp>
        <p:nvSpPr>
          <p:cNvPr id="6" name="TextBox 5"/>
          <p:cNvSpPr txBox="1"/>
          <p:nvPr/>
        </p:nvSpPr>
        <p:spPr>
          <a:xfrm>
            <a:off x="1371600" y="1082040"/>
            <a:ext cx="6568440" cy="3108543"/>
          </a:xfrm>
          <a:prstGeom prst="rect">
            <a:avLst/>
          </a:prstGeom>
          <a:noFill/>
        </p:spPr>
        <p:txBody>
          <a:bodyPr wrap="square" rtlCol="0">
            <a:spAutoFit/>
          </a:bodyPr>
          <a:lstStyle/>
          <a:p>
            <a:r>
              <a:rPr lang="el-GR" dirty="0">
                <a:solidFill>
                  <a:srgbClr val="999999"/>
                </a:solidFill>
                <a:latin typeface="trebuchet ms" panose="020B0603020202020204" pitchFamily="34" charset="0"/>
              </a:rPr>
              <a:t>Χρησιμοποιείται σε περίπλοκα περιστατικά, όπου και γίνονται συνδυαστικές επιχειρήσεις, όταν εμπλέκονται πολλές κυβερνητικές υπηρεσίες με ξεχωριστές αρμοδιότητες και όταν το συμβάν έχει μεγάλη ένταση και έκταση στον χώρο και τον χρόνο.</a:t>
            </a:r>
          </a:p>
          <a:p>
            <a:endParaRPr lang="el-GR" dirty="0">
              <a:solidFill>
                <a:srgbClr val="999999"/>
              </a:solidFill>
              <a:latin typeface="trebuchet ms" panose="020B0603020202020204" pitchFamily="34" charset="0"/>
            </a:endParaRPr>
          </a:p>
          <a:p>
            <a:r>
              <a:rPr lang="el-GR" dirty="0">
                <a:solidFill>
                  <a:srgbClr val="999999"/>
                </a:solidFill>
                <a:latin typeface="trebuchet ms" panose="020B0603020202020204" pitchFamily="34" charset="0"/>
              </a:rPr>
              <a:t>Σημαντικό στην σωστή εξέλιξη των επιχειρήσεων είναι η συνεχής ροή πληροφοριών από τον εκάστοτε διοικητή στον κεντρικό, αυτόν που κάνει γενική διαχείριση, αλλά και αντίστροφα.</a:t>
            </a:r>
          </a:p>
          <a:p>
            <a:endParaRPr lang="el-GR" dirty="0">
              <a:solidFill>
                <a:srgbClr val="999999"/>
              </a:solidFill>
              <a:latin typeface="trebuchet ms" panose="020B0603020202020204" pitchFamily="34" charset="0"/>
            </a:endParaRPr>
          </a:p>
          <a:p>
            <a:r>
              <a:rPr lang="el-GR" dirty="0">
                <a:solidFill>
                  <a:srgbClr val="999999"/>
                </a:solidFill>
                <a:latin typeface="trebuchet ms" panose="020B0603020202020204" pitchFamily="34" charset="0"/>
              </a:rPr>
              <a:t>Σημαντικό για την εκπόνηση σχεδίου δράσης είναι όλοι οι διοικητές να έχουν κατανοήσει και συμφωνήσει σε ένα κοινό σκοπό, κάθε ένας ξεχωριστά να έχει γνώση των δυνατοτήτων του μηχανισμού του και να μπορεί αυτές τις δυνατότητες να τις προσαρμόζει στο κοινό σχέδιο δράσης και να μπορεί να τις συνδυάζει με αυτές των υπολοίπων.</a:t>
            </a:r>
          </a:p>
        </p:txBody>
      </p:sp>
    </p:spTree>
    <p:extLst>
      <p:ext uri="{BB962C8B-B14F-4D97-AF65-F5344CB8AC3E}">
        <p14:creationId xmlns:p14="http://schemas.microsoft.com/office/powerpoint/2010/main" val="7028937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gradFill>
          <a:gsLst>
            <a:gs pos="0">
              <a:srgbClr val="FFD966"/>
            </a:gs>
            <a:gs pos="100000">
              <a:srgbClr val="FF9900"/>
            </a:gs>
          </a:gsLst>
          <a:path path="circle">
            <a:fillToRect l="50000" t="50000" r="50000" b="50000"/>
          </a:path>
          <a:tileRect/>
        </a:gradFill>
        <a:effectLst/>
      </p:bgPr>
    </p:bg>
    <p:spTree>
      <p:nvGrpSpPr>
        <p:cNvPr id="1" name="Shape 1347"/>
        <p:cNvGrpSpPr/>
        <p:nvPr/>
      </p:nvGrpSpPr>
      <p:grpSpPr>
        <a:xfrm>
          <a:off x="0" y="0"/>
          <a:ext cx="0" cy="0"/>
          <a:chOff x="0" y="0"/>
          <a:chExt cx="0" cy="0"/>
        </a:xfrm>
      </p:grpSpPr>
      <p:sp>
        <p:nvSpPr>
          <p:cNvPr id="1349" name="Google Shape;1349;p51"/>
          <p:cNvSpPr txBox="1"/>
          <p:nvPr/>
        </p:nvSpPr>
        <p:spPr>
          <a:xfrm>
            <a:off x="267854" y="366411"/>
            <a:ext cx="8164945" cy="3734101"/>
          </a:xfrm>
          <a:prstGeom prst="rect">
            <a:avLst/>
          </a:prstGeom>
          <a:noFill/>
          <a:ln>
            <a:noFill/>
          </a:ln>
        </p:spPr>
        <p:txBody>
          <a:bodyPr spcFirstLastPara="1" wrap="square" lIns="0" tIns="0" rIns="0" bIns="0" anchor="t" anchorCtr="0">
            <a:noAutofit/>
          </a:bodyPr>
          <a:lstStyle/>
          <a:p>
            <a:pPr algn="ctr"/>
            <a:r>
              <a:rPr lang="el-GR" sz="1800" b="1" dirty="0" smtClean="0"/>
              <a:t>Βιβλιογραφία </a:t>
            </a:r>
            <a:endParaRPr lang="en-US" sz="1800" b="1" dirty="0" smtClean="0"/>
          </a:p>
          <a:p>
            <a:endParaRPr lang="en-US" dirty="0"/>
          </a:p>
          <a:p>
            <a:endParaRPr lang="el-GR" dirty="0" smtClean="0"/>
          </a:p>
          <a:p>
            <a:r>
              <a:rPr lang="el-GR" dirty="0"/>
              <a:t>Heath, R. (2004). Διαχείριση κρίσεων. Εκδόσεις Χ. ΓΚΙΟΥΡΔΑ &amp; ΣΙΑ ΕΕ </a:t>
            </a:r>
            <a:endParaRPr lang="el-GR" dirty="0" smtClean="0"/>
          </a:p>
          <a:p>
            <a:endParaRPr lang="el-GR" dirty="0"/>
          </a:p>
          <a:p>
            <a:r>
              <a:rPr lang="en-US" dirty="0"/>
              <a:t>Louis N. </a:t>
            </a:r>
            <a:r>
              <a:rPr lang="en-US" dirty="0" err="1"/>
              <a:t>Morino</a:t>
            </a:r>
            <a:r>
              <a:rPr lang="en-US" dirty="0"/>
              <a:t>, Emergency Incident Management Systems, Wiley &amp; Sons Publications, New Jersey, 2006,σελ </a:t>
            </a:r>
            <a:r>
              <a:rPr lang="en-US" dirty="0" smtClean="0"/>
              <a:t>5</a:t>
            </a:r>
            <a:endParaRPr lang="el-GR" dirty="0" smtClean="0"/>
          </a:p>
          <a:p>
            <a:endParaRPr lang="el-GR" dirty="0"/>
          </a:p>
          <a:p>
            <a:r>
              <a:rPr lang="en-US" dirty="0"/>
              <a:t>MO-ICAO, International Aeronautical and Maritime Search and Rescue Manual, IAMSAR Manual, Volume II, 2010 Edition, </a:t>
            </a:r>
            <a:r>
              <a:rPr lang="el-GR" dirty="0" err="1"/>
              <a:t>σελ</a:t>
            </a:r>
            <a:r>
              <a:rPr lang="el-GR" dirty="0"/>
              <a:t> </a:t>
            </a:r>
            <a:r>
              <a:rPr lang="el-GR" dirty="0" smtClean="0"/>
              <a:t>1-17</a:t>
            </a:r>
          </a:p>
          <a:p>
            <a:endParaRPr lang="el-GR" dirty="0"/>
          </a:p>
          <a:p>
            <a:r>
              <a:rPr lang="el-GR" dirty="0" err="1"/>
              <a:t>Φιλολία</a:t>
            </a:r>
            <a:r>
              <a:rPr lang="el-GR" dirty="0"/>
              <a:t>, Α., Παπαγεωργίου, Η.Β., &amp; </a:t>
            </a:r>
            <a:r>
              <a:rPr lang="el-GR" dirty="0" err="1"/>
              <a:t>Στεφανάτος</a:t>
            </a:r>
            <a:r>
              <a:rPr lang="el-GR" dirty="0"/>
              <a:t>, Σ. (2005). Ολοκληρωμένο σύστημα διαχείρισης κρίσεων και ανθρώπινος παράγοντας. Εκδόσεις Νομική Βιβλιοθήκη</a:t>
            </a:r>
          </a:p>
          <a:p>
            <a:endParaRPr lang="el-GR" dirty="0"/>
          </a:p>
          <a:p>
            <a:endParaRPr lang="el-GR" dirty="0"/>
          </a:p>
          <a:p>
            <a:endParaRPr lang="en-US" dirty="0" smtClean="0"/>
          </a:p>
          <a:p>
            <a:pPr lvl="0" algn="just"/>
            <a:endParaRPr lang="el-GR" dirty="0" smtClean="0">
              <a:solidFill>
                <a:srgbClr val="434343"/>
              </a:solidFill>
              <a:latin typeface="Montserrat"/>
              <a:ea typeface="Montserrat"/>
              <a:cs typeface="Montserrat"/>
              <a:sym typeface="Montserrat"/>
            </a:endParaRPr>
          </a:p>
          <a:p>
            <a:pPr lvl="0" algn="just"/>
            <a:endParaRPr lang="el-GR" dirty="0">
              <a:solidFill>
                <a:srgbClr val="434343"/>
              </a:solidFill>
              <a:latin typeface="Montserrat"/>
              <a:ea typeface="Montserrat"/>
              <a:cs typeface="Montserrat"/>
              <a:sym typeface="Montserrat"/>
            </a:endParaRPr>
          </a:p>
          <a:p>
            <a:pPr lvl="0" algn="just"/>
            <a:endParaRPr lang="el-GR" dirty="0" smtClean="0">
              <a:solidFill>
                <a:srgbClr val="434343"/>
              </a:solidFill>
              <a:latin typeface="Montserrat"/>
              <a:ea typeface="Montserrat"/>
              <a:cs typeface="Montserrat"/>
              <a:sym typeface="Montserrat"/>
            </a:endParaRPr>
          </a:p>
          <a:p>
            <a:pPr lvl="0" algn="just"/>
            <a:endParaRPr lang="el-GR" dirty="0">
              <a:solidFill>
                <a:srgbClr val="434343"/>
              </a:solidFill>
              <a:latin typeface="Montserrat"/>
              <a:ea typeface="Montserrat"/>
              <a:cs typeface="Montserrat"/>
              <a:sym typeface="Montserrat"/>
            </a:endParaRPr>
          </a:p>
          <a:p>
            <a:pPr lvl="0" algn="just"/>
            <a:endParaRPr dirty="0">
              <a:solidFill>
                <a:srgbClr val="434343"/>
              </a:solidFill>
              <a:latin typeface="Montserrat"/>
              <a:ea typeface="Montserrat"/>
              <a:cs typeface="Montserrat"/>
              <a:sym typeface="Montserrat"/>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15"/>
          <p:cNvSpPr txBox="1">
            <a:spLocks noGrp="1"/>
          </p:cNvSpPr>
          <p:nvPr>
            <p:ph type="ctrTitle" idx="4294967295"/>
          </p:nvPr>
        </p:nvSpPr>
        <p:spPr>
          <a:xfrm>
            <a:off x="1417050" y="523275"/>
            <a:ext cx="6424200" cy="451200"/>
          </a:xfrm>
          <a:prstGeom prst="rect">
            <a:avLst/>
          </a:prstGeom>
        </p:spPr>
        <p:txBody>
          <a:bodyPr spcFirstLastPara="1" wrap="square" lIns="0" tIns="0" rIns="0" bIns="0" anchor="t" anchorCtr="0">
            <a:noAutofit/>
          </a:bodyPr>
          <a:lstStyle/>
          <a:p>
            <a:pPr lvl="0" algn="ctr"/>
            <a:r>
              <a:rPr lang="el-GR" dirty="0">
                <a:solidFill>
                  <a:schemeClr val="accent2"/>
                </a:solidFill>
              </a:rPr>
              <a:t>δομή &amp; κουλτούρα</a:t>
            </a:r>
            <a:endParaRPr dirty="0">
              <a:solidFill>
                <a:schemeClr val="accent2"/>
              </a:solidFill>
            </a:endParaRPr>
          </a:p>
        </p:txBody>
      </p:sp>
      <p:sp>
        <p:nvSpPr>
          <p:cNvPr id="236" name="Google Shape;236;p15"/>
          <p:cNvSpPr txBox="1">
            <a:spLocks noGrp="1"/>
          </p:cNvSpPr>
          <p:nvPr>
            <p:ph type="subTitle" idx="4294967295"/>
          </p:nvPr>
        </p:nvSpPr>
        <p:spPr>
          <a:xfrm>
            <a:off x="1417050" y="1230942"/>
            <a:ext cx="6424200" cy="12123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l-GR" sz="2200" b="1" dirty="0" smtClean="0">
                <a:solidFill>
                  <a:schemeClr val="accent3"/>
                </a:solidFill>
              </a:rPr>
              <a:t>-η οργανωτική δομή ενός οργανισμού περιέχει στοιχεία που μπορούν να ΔΙΕΥΚΟΛΥΝΟΥΝ ή να ΕΜΠΟΔΙΣΟΥΝ την αντιμετώπιση μιας κρίσης</a:t>
            </a:r>
          </a:p>
          <a:p>
            <a:pPr marL="0" lvl="0" indent="0" algn="ctr" rtl="0">
              <a:spcBef>
                <a:spcPts val="0"/>
              </a:spcBef>
              <a:spcAft>
                <a:spcPts val="0"/>
              </a:spcAft>
              <a:buClr>
                <a:schemeClr val="dk1"/>
              </a:buClr>
              <a:buSzPts val="1100"/>
              <a:buFont typeface="Arial"/>
              <a:buNone/>
            </a:pPr>
            <a:endParaRPr lang="el-GR" sz="2000" dirty="0" smtClean="0"/>
          </a:p>
          <a:p>
            <a:pPr marL="0" lvl="0" indent="0" algn="ctr" rtl="0">
              <a:spcBef>
                <a:spcPts val="0"/>
              </a:spcBef>
              <a:spcAft>
                <a:spcPts val="0"/>
              </a:spcAft>
              <a:buClr>
                <a:schemeClr val="dk1"/>
              </a:buClr>
              <a:buSzPts val="1100"/>
              <a:buFont typeface="Arial"/>
              <a:buNone/>
            </a:pPr>
            <a:r>
              <a:rPr lang="el-GR" sz="2000" dirty="0" smtClean="0"/>
              <a:t>Π.χ. </a:t>
            </a:r>
            <a:r>
              <a:rPr lang="el-GR" sz="2000" i="1" dirty="0" smtClean="0"/>
              <a:t>ξεκάθαροι ρόλοι, πεδίο δράσης υπευθύνων, ενημέρωση όλων των μελών του οργανισμού,  αναγνώριση τυχόν εμποδίων, ύπαρξη γραφειοκρατίας, νομικές προϋποθέσεις,  </a:t>
            </a:r>
            <a:endParaRPr sz="2000" b="1" i="1" dirty="0"/>
          </a:p>
        </p:txBody>
      </p:sp>
      <p:sp>
        <p:nvSpPr>
          <p:cNvPr id="238" name="Google Shape;238;p15"/>
          <p:cNvSpPr txBox="1">
            <a:spLocks noGrp="1"/>
          </p:cNvSpPr>
          <p:nvPr>
            <p:ph type="sldNum" idx="12"/>
          </p:nvPr>
        </p:nvSpPr>
        <p:spPr>
          <a:xfrm>
            <a:off x="8404384" y="199526"/>
            <a:ext cx="548700" cy="393600"/>
          </a:xfrm>
          <a:prstGeom prst="rect">
            <a:avLst/>
          </a:prstGeom>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
              <a:t>3</a:t>
            </a:fld>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16"/>
          <p:cNvSpPr txBox="1">
            <a:spLocks noGrp="1"/>
          </p:cNvSpPr>
          <p:nvPr>
            <p:ph type="title"/>
          </p:nvPr>
        </p:nvSpPr>
        <p:spPr>
          <a:xfrm>
            <a:off x="548125" y="379852"/>
            <a:ext cx="8404959" cy="3963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l-GR" sz="2000" dirty="0" smtClean="0">
                <a:solidFill>
                  <a:srgbClr val="FFC000"/>
                </a:solidFill>
              </a:rPr>
              <a:t>Υπάρχουν 4 τύποι δομών οργανισμών είναι παρούσες σε μια κρίση… </a:t>
            </a:r>
            <a:endParaRPr sz="2000" dirty="0">
              <a:solidFill>
                <a:srgbClr val="FFC000"/>
              </a:solidFill>
            </a:endParaRPr>
          </a:p>
        </p:txBody>
      </p:sp>
      <p:sp>
        <p:nvSpPr>
          <p:cNvPr id="244" name="Google Shape;244;p16"/>
          <p:cNvSpPr txBox="1">
            <a:spLocks noGrp="1"/>
          </p:cNvSpPr>
          <p:nvPr>
            <p:ph type="body" idx="1"/>
          </p:nvPr>
        </p:nvSpPr>
        <p:spPr>
          <a:xfrm>
            <a:off x="548125" y="776152"/>
            <a:ext cx="6167100" cy="3297900"/>
          </a:xfrm>
          <a:prstGeom prst="rect">
            <a:avLst/>
          </a:prstGeom>
        </p:spPr>
        <p:txBody>
          <a:bodyPr spcFirstLastPara="1" wrap="square" lIns="0" tIns="0" rIns="0" bIns="0" anchor="t" anchorCtr="0">
            <a:noAutofit/>
          </a:bodyPr>
          <a:lstStyle/>
          <a:p>
            <a:pPr marL="457200" lvl="0" indent="-355600" algn="l" rtl="0">
              <a:spcBef>
                <a:spcPts val="0"/>
              </a:spcBef>
              <a:spcAft>
                <a:spcPts val="0"/>
              </a:spcAft>
              <a:buClr>
                <a:schemeClr val="accent4"/>
              </a:buClr>
              <a:buSzPts val="2000"/>
              <a:buChar char="➜"/>
            </a:pPr>
            <a:r>
              <a:rPr lang="el-GR" sz="1800" dirty="0" smtClean="0">
                <a:solidFill>
                  <a:srgbClr val="FF0000"/>
                </a:solidFill>
              </a:rPr>
              <a:t>Εδραιωμένοι</a:t>
            </a:r>
            <a:r>
              <a:rPr lang="el-GR" sz="1800" dirty="0" smtClean="0"/>
              <a:t>:</a:t>
            </a:r>
            <a:r>
              <a:rPr lang="en-US" sz="1800" dirty="0" smtClean="0"/>
              <a:t> </a:t>
            </a:r>
            <a:r>
              <a:rPr lang="el-GR" sz="1800" dirty="0" smtClean="0"/>
              <a:t>οργανισμοί αντιμετώπισης κρίσεων διαθέσιμοι σε καθημερινή βάση (δικηγόροι, πυροσβέστες &amp; παραϊατρικό προσωπικό)</a:t>
            </a:r>
          </a:p>
          <a:p>
            <a:pPr marL="457200" lvl="0" indent="-355600" algn="l" rtl="0">
              <a:spcBef>
                <a:spcPts val="0"/>
              </a:spcBef>
              <a:spcAft>
                <a:spcPts val="0"/>
              </a:spcAft>
              <a:buClr>
                <a:schemeClr val="accent4"/>
              </a:buClr>
              <a:buSzPts val="2000"/>
              <a:buChar char="➜"/>
            </a:pPr>
            <a:r>
              <a:rPr lang="el-GR" sz="1800" dirty="0" smtClean="0">
                <a:solidFill>
                  <a:srgbClr val="FF0000"/>
                </a:solidFill>
              </a:rPr>
              <a:t>Διευρυμένοι</a:t>
            </a:r>
            <a:r>
              <a:rPr lang="el-GR" sz="1800" dirty="0" smtClean="0"/>
              <a:t>: οργανισμοί με προσωπικό εθελοντές που λειτουργούν ως εφεδρείες για να χειριστούν συγκεκριμένα στοιχεία κρίσης (π.χ. Ο Ερυθρός Σταυρός, πολιτική άμυνα)   </a:t>
            </a:r>
          </a:p>
          <a:p>
            <a:pPr marL="457200" lvl="0" indent="-355600" algn="l" rtl="0">
              <a:spcBef>
                <a:spcPts val="0"/>
              </a:spcBef>
              <a:spcAft>
                <a:spcPts val="0"/>
              </a:spcAft>
              <a:buClr>
                <a:schemeClr val="accent4"/>
              </a:buClr>
              <a:buSzPts val="2000"/>
              <a:buChar char="➜"/>
            </a:pPr>
            <a:r>
              <a:rPr lang="el-GR" sz="1800" dirty="0" smtClean="0">
                <a:solidFill>
                  <a:srgbClr val="FF0000"/>
                </a:solidFill>
              </a:rPr>
              <a:t>Ανεπτυγμένοι</a:t>
            </a:r>
            <a:r>
              <a:rPr lang="el-GR" sz="1800" dirty="0" smtClean="0"/>
              <a:t>: καλούνται για να βοηθήσουν (οργανισμοί πολιτών, πρόσκοποι) δεν έχουν σημαντική αποστολή αλλά έχουν υποστηρικτικούς ρόλους</a:t>
            </a:r>
          </a:p>
          <a:p>
            <a:pPr marL="457200" lvl="0" indent="-355600" algn="l" rtl="0">
              <a:spcBef>
                <a:spcPts val="0"/>
              </a:spcBef>
              <a:spcAft>
                <a:spcPts val="0"/>
              </a:spcAft>
              <a:buClr>
                <a:schemeClr val="accent4"/>
              </a:buClr>
              <a:buSzPts val="2000"/>
              <a:buChar char="➜"/>
            </a:pPr>
            <a:r>
              <a:rPr lang="el-GR" sz="1800" dirty="0" smtClean="0">
                <a:solidFill>
                  <a:srgbClr val="FF0000"/>
                </a:solidFill>
              </a:rPr>
              <a:t>Έκτακτοι</a:t>
            </a:r>
            <a:r>
              <a:rPr lang="el-GR" sz="1800" dirty="0" smtClean="0"/>
              <a:t>: είναι προσωρινοί ή κατά περίπτωση και εμφανίζονται κατά την διάρκεια της κρίσης για την αντιμετώπιση</a:t>
            </a:r>
          </a:p>
          <a:p>
            <a:pPr marL="457200" lvl="0" indent="-355600" algn="l" rtl="0">
              <a:spcBef>
                <a:spcPts val="0"/>
              </a:spcBef>
              <a:spcAft>
                <a:spcPts val="0"/>
              </a:spcAft>
              <a:buClr>
                <a:schemeClr val="accent4"/>
              </a:buClr>
              <a:buSzPts val="2000"/>
              <a:buChar char="➜"/>
            </a:pPr>
            <a:endParaRPr lang="el-GR" sz="1800" dirty="0" smtClean="0"/>
          </a:p>
          <a:p>
            <a:pPr marL="457200" lvl="0" indent="-355600" algn="l" rtl="0">
              <a:spcBef>
                <a:spcPts val="0"/>
              </a:spcBef>
              <a:spcAft>
                <a:spcPts val="0"/>
              </a:spcAft>
              <a:buClr>
                <a:schemeClr val="accent4"/>
              </a:buClr>
              <a:buSzPts val="2000"/>
              <a:buChar char="➜"/>
            </a:pPr>
            <a:endParaRPr lang="el-GR" sz="1800" dirty="0" smtClean="0"/>
          </a:p>
          <a:p>
            <a:pPr marL="457200" lvl="0" indent="-355600" algn="l" rtl="0">
              <a:spcBef>
                <a:spcPts val="0"/>
              </a:spcBef>
              <a:spcAft>
                <a:spcPts val="0"/>
              </a:spcAft>
              <a:buClr>
                <a:schemeClr val="accent4"/>
              </a:buClr>
              <a:buSzPts val="2000"/>
              <a:buChar char="➜"/>
            </a:pPr>
            <a:endParaRPr sz="2000" dirty="0"/>
          </a:p>
        </p:txBody>
      </p:sp>
      <p:sp>
        <p:nvSpPr>
          <p:cNvPr id="245" name="Google Shape;245;p16"/>
          <p:cNvSpPr txBox="1">
            <a:spLocks noGrp="1"/>
          </p:cNvSpPr>
          <p:nvPr>
            <p:ph type="sldNum" idx="12"/>
          </p:nvPr>
        </p:nvSpPr>
        <p:spPr>
          <a:xfrm>
            <a:off x="8404384" y="199526"/>
            <a:ext cx="548700" cy="393600"/>
          </a:xfrm>
          <a:prstGeom prst="rect">
            <a:avLst/>
          </a:prstGeom>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
              <a:t>4</a:t>
            </a:fld>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p17"/>
          <p:cNvSpPr txBox="1">
            <a:spLocks noGrp="1"/>
          </p:cNvSpPr>
          <p:nvPr>
            <p:ph type="ctrTitle"/>
          </p:nvPr>
        </p:nvSpPr>
        <p:spPr>
          <a:xfrm>
            <a:off x="2332650" y="967112"/>
            <a:ext cx="4478700" cy="10077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dirty="0">
                <a:solidFill>
                  <a:schemeClr val="accent6"/>
                </a:solidFill>
              </a:rPr>
              <a:t>1</a:t>
            </a:r>
            <a:r>
              <a:rPr lang="en" dirty="0" smtClean="0">
                <a:solidFill>
                  <a:schemeClr val="accent6"/>
                </a:solidFill>
              </a:rPr>
              <a:t>.</a:t>
            </a:r>
            <a:r>
              <a:rPr lang="el-GR" dirty="0" smtClean="0">
                <a:solidFill>
                  <a:schemeClr val="accent6"/>
                </a:solidFill>
              </a:rPr>
              <a:t> Πόσοι οργανισμοί χρειάζονται </a:t>
            </a:r>
            <a:endParaRPr dirty="0">
              <a:solidFill>
                <a:schemeClr val="accent6"/>
              </a:solidFill>
            </a:endParaRPr>
          </a:p>
          <a:p>
            <a:pPr marL="0" lvl="0" indent="0" algn="ctr" rtl="0">
              <a:spcBef>
                <a:spcPts val="0"/>
              </a:spcBef>
              <a:spcAft>
                <a:spcPts val="0"/>
              </a:spcAft>
              <a:buNone/>
            </a:pPr>
            <a:r>
              <a:rPr lang="el-GR" sz="2000" dirty="0" smtClean="0"/>
              <a:t>Εξαρτάται από την σοβαρότητα (η το μέγεθος) της κρίσης</a:t>
            </a:r>
            <a:br>
              <a:rPr lang="el-GR" sz="2000" dirty="0" smtClean="0"/>
            </a:br>
            <a:endParaRPr sz="2000" dirty="0"/>
          </a:p>
        </p:txBody>
      </p:sp>
      <p:sp>
        <p:nvSpPr>
          <p:cNvPr id="251" name="Google Shape;251;p17"/>
          <p:cNvSpPr txBox="1">
            <a:spLocks noGrp="1"/>
          </p:cNvSpPr>
          <p:nvPr>
            <p:ph type="subTitle" idx="1"/>
          </p:nvPr>
        </p:nvSpPr>
        <p:spPr>
          <a:xfrm>
            <a:off x="2332650" y="2686025"/>
            <a:ext cx="4478700" cy="304500"/>
          </a:xfrm>
          <a:prstGeom prst="rect">
            <a:avLst/>
          </a:prstGeom>
        </p:spPr>
        <p:txBody>
          <a:bodyPr spcFirstLastPara="1" wrap="square" lIns="0" tIns="0" rIns="0" bIns="0" anchor="t" anchorCtr="0">
            <a:noAutofit/>
          </a:bodyPr>
          <a:lstStyle/>
          <a:p>
            <a:pPr marL="0" indent="0">
              <a:spcAft>
                <a:spcPts val="800"/>
              </a:spcAft>
            </a:pPr>
            <a:r>
              <a:rPr lang="el-GR" dirty="0" smtClean="0">
                <a:solidFill>
                  <a:schemeClr val="accent3"/>
                </a:solidFill>
              </a:rPr>
              <a:t>Δώστε ένα παράδειγμα μιας κρίσιμης κατάστασης που χρειάζεται η εμπλοκή περισσότερων διαφορετικών τύπων ή όλων των οργανισμών </a:t>
            </a:r>
            <a:endParaRPr lang="el-GR" dirty="0">
              <a:solidFill>
                <a:schemeClr val="accent3"/>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18"/>
          <p:cNvSpPr txBox="1">
            <a:spLocks noGrp="1"/>
          </p:cNvSpPr>
          <p:nvPr>
            <p:ph type="body" idx="1"/>
          </p:nvPr>
        </p:nvSpPr>
        <p:spPr>
          <a:xfrm>
            <a:off x="2004291" y="990307"/>
            <a:ext cx="3786909" cy="3705034"/>
          </a:xfrm>
          <a:prstGeom prst="rect">
            <a:avLst/>
          </a:prstGeom>
          <a:noFill/>
        </p:spPr>
        <p:txBody>
          <a:bodyPr spcFirstLastPara="1" wrap="square" lIns="0" tIns="0" rIns="0" bIns="0" anchor="ctr" anchorCtr="0">
            <a:noAutofit/>
          </a:bodyPr>
          <a:lstStyle/>
          <a:p>
            <a:pPr marL="0" lvl="0" indent="0" algn="l" rtl="0">
              <a:spcBef>
                <a:spcPts val="0"/>
              </a:spcBef>
              <a:spcAft>
                <a:spcPts val="800"/>
              </a:spcAft>
              <a:buNone/>
            </a:pPr>
            <a:r>
              <a:rPr lang="el-GR" sz="2000" dirty="0" smtClean="0"/>
              <a:t>οι </a:t>
            </a:r>
            <a:r>
              <a:rPr lang="el-GR" sz="2000" dirty="0" smtClean="0">
                <a:solidFill>
                  <a:schemeClr val="accent1"/>
                </a:solidFill>
              </a:rPr>
              <a:t>εδραιωμένοι</a:t>
            </a:r>
            <a:r>
              <a:rPr lang="el-GR" sz="2000" dirty="0" smtClean="0"/>
              <a:t> οργανισμοί μπορεί να ανακαλύψουν ότι το προσωπικό τους προσαρμόζεται λιγότερα εύκολα στην αντιμετώπιση μεγάλων κρίσιμων καταστάσεων </a:t>
            </a:r>
            <a:endParaRPr sz="2000" dirty="0"/>
          </a:p>
        </p:txBody>
      </p:sp>
      <p:sp>
        <p:nvSpPr>
          <p:cNvPr id="257" name="Google Shape;257;p18"/>
          <p:cNvSpPr txBox="1">
            <a:spLocks noGrp="1"/>
          </p:cNvSpPr>
          <p:nvPr>
            <p:ph type="sldNum" idx="12"/>
          </p:nvPr>
        </p:nvSpPr>
        <p:spPr>
          <a:xfrm>
            <a:off x="8404384" y="199526"/>
            <a:ext cx="548700" cy="393600"/>
          </a:xfrm>
          <a:prstGeom prst="rect">
            <a:avLst/>
          </a:prstGeom>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
              <a:t>6</a:t>
            </a:fld>
            <a:endParaRPr/>
          </a:p>
        </p:txBody>
      </p:sp>
      <p:sp>
        <p:nvSpPr>
          <p:cNvPr id="2" name="TextBox 1"/>
          <p:cNvSpPr txBox="1"/>
          <p:nvPr/>
        </p:nvSpPr>
        <p:spPr>
          <a:xfrm>
            <a:off x="6245942" y="431180"/>
            <a:ext cx="2340498" cy="707886"/>
          </a:xfrm>
          <a:prstGeom prst="rect">
            <a:avLst/>
          </a:prstGeom>
          <a:noFill/>
        </p:spPr>
        <p:txBody>
          <a:bodyPr wrap="square" rtlCol="0">
            <a:spAutoFit/>
          </a:bodyPr>
          <a:lstStyle/>
          <a:p>
            <a:pPr lvl="0" algn="ctr">
              <a:spcAft>
                <a:spcPts val="800"/>
              </a:spcAft>
            </a:pPr>
            <a:r>
              <a:rPr lang="el-GR" sz="2000" dirty="0" smtClean="0">
                <a:solidFill>
                  <a:schemeClr val="accent5"/>
                </a:solidFill>
              </a:rPr>
              <a:t>Τι συμβαίνει στην πράξη</a:t>
            </a:r>
            <a:endParaRPr lang="el-GR" sz="20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18"/>
          <p:cNvSpPr txBox="1">
            <a:spLocks noGrp="1"/>
          </p:cNvSpPr>
          <p:nvPr>
            <p:ph type="body" idx="1"/>
          </p:nvPr>
        </p:nvSpPr>
        <p:spPr>
          <a:xfrm>
            <a:off x="2004291" y="990307"/>
            <a:ext cx="3786909" cy="3705034"/>
          </a:xfrm>
          <a:prstGeom prst="rect">
            <a:avLst/>
          </a:prstGeom>
          <a:noFill/>
        </p:spPr>
        <p:txBody>
          <a:bodyPr spcFirstLastPara="1" wrap="square" lIns="0" tIns="0" rIns="0" bIns="0" anchor="ctr" anchorCtr="0">
            <a:noAutofit/>
          </a:bodyPr>
          <a:lstStyle/>
          <a:p>
            <a:pPr marL="0" lvl="0" indent="0" algn="l" rtl="0">
              <a:spcBef>
                <a:spcPts val="0"/>
              </a:spcBef>
              <a:spcAft>
                <a:spcPts val="800"/>
              </a:spcAft>
              <a:buNone/>
            </a:pPr>
            <a:r>
              <a:rPr lang="el-GR" sz="2000" dirty="0" smtClean="0"/>
              <a:t>οι </a:t>
            </a:r>
            <a:r>
              <a:rPr lang="el-GR" sz="2000" dirty="0" smtClean="0">
                <a:solidFill>
                  <a:schemeClr val="accent1"/>
                </a:solidFill>
              </a:rPr>
              <a:t>διευρυμένοι</a:t>
            </a:r>
            <a:r>
              <a:rPr lang="el-GR" sz="2000" dirty="0" smtClean="0"/>
              <a:t> οργανισμοί έχοντας τον ρόλο του εθελοντή συχνά αντιμετωπίζουν πρόβλημα εξαιτίας του ρόλου τους που είναι χαλαρά προσδιορισμένος με αμυδρά όρια λειτουργιών τους</a:t>
            </a:r>
            <a:endParaRPr sz="2000" dirty="0"/>
          </a:p>
        </p:txBody>
      </p:sp>
      <p:sp>
        <p:nvSpPr>
          <p:cNvPr id="257" name="Google Shape;257;p18"/>
          <p:cNvSpPr txBox="1">
            <a:spLocks noGrp="1"/>
          </p:cNvSpPr>
          <p:nvPr>
            <p:ph type="sldNum" idx="12"/>
          </p:nvPr>
        </p:nvSpPr>
        <p:spPr>
          <a:xfrm>
            <a:off x="8404384" y="199526"/>
            <a:ext cx="548700" cy="393600"/>
          </a:xfrm>
          <a:prstGeom prst="rect">
            <a:avLst/>
          </a:prstGeom>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
              <a:t>7</a:t>
            </a:fld>
            <a:endParaRPr/>
          </a:p>
        </p:txBody>
      </p:sp>
      <p:sp>
        <p:nvSpPr>
          <p:cNvPr id="2" name="TextBox 1"/>
          <p:cNvSpPr txBox="1"/>
          <p:nvPr/>
        </p:nvSpPr>
        <p:spPr>
          <a:xfrm>
            <a:off x="6245942" y="431180"/>
            <a:ext cx="2340498" cy="707886"/>
          </a:xfrm>
          <a:prstGeom prst="rect">
            <a:avLst/>
          </a:prstGeom>
          <a:noFill/>
        </p:spPr>
        <p:txBody>
          <a:bodyPr wrap="square" rtlCol="0">
            <a:spAutoFit/>
          </a:bodyPr>
          <a:lstStyle/>
          <a:p>
            <a:pPr lvl="0" algn="ctr">
              <a:spcAft>
                <a:spcPts val="800"/>
              </a:spcAft>
            </a:pPr>
            <a:r>
              <a:rPr lang="el-GR" sz="2000" dirty="0" smtClean="0">
                <a:solidFill>
                  <a:schemeClr val="accent5"/>
                </a:solidFill>
              </a:rPr>
              <a:t>Τι συμβαίνει στην πράξη</a:t>
            </a:r>
            <a:endParaRPr lang="el-GR" sz="2000" dirty="0"/>
          </a:p>
        </p:txBody>
      </p:sp>
    </p:spTree>
    <p:extLst>
      <p:ext uri="{BB962C8B-B14F-4D97-AF65-F5344CB8AC3E}">
        <p14:creationId xmlns:p14="http://schemas.microsoft.com/office/powerpoint/2010/main" val="29474642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18"/>
          <p:cNvSpPr txBox="1">
            <a:spLocks noGrp="1"/>
          </p:cNvSpPr>
          <p:nvPr>
            <p:ph type="body" idx="1"/>
          </p:nvPr>
        </p:nvSpPr>
        <p:spPr>
          <a:xfrm>
            <a:off x="2004291" y="990307"/>
            <a:ext cx="3786909" cy="3705034"/>
          </a:xfrm>
          <a:prstGeom prst="rect">
            <a:avLst/>
          </a:prstGeom>
          <a:noFill/>
        </p:spPr>
        <p:txBody>
          <a:bodyPr spcFirstLastPara="1" wrap="square" lIns="0" tIns="0" rIns="0" bIns="0" anchor="ctr" anchorCtr="0">
            <a:noAutofit/>
          </a:bodyPr>
          <a:lstStyle/>
          <a:p>
            <a:pPr marL="0" lvl="0" indent="0" algn="l" rtl="0">
              <a:spcBef>
                <a:spcPts val="0"/>
              </a:spcBef>
              <a:spcAft>
                <a:spcPts val="800"/>
              </a:spcAft>
              <a:buNone/>
            </a:pPr>
            <a:r>
              <a:rPr lang="el-GR" sz="2000" dirty="0" smtClean="0"/>
              <a:t>οι </a:t>
            </a:r>
            <a:r>
              <a:rPr lang="el-GR" sz="2000" dirty="0" smtClean="0">
                <a:solidFill>
                  <a:schemeClr val="accent1"/>
                </a:solidFill>
              </a:rPr>
              <a:t>ανεπτυγμένοι</a:t>
            </a:r>
            <a:r>
              <a:rPr lang="el-GR" sz="2000" dirty="0" smtClean="0"/>
              <a:t> οργανισμοί αντιμετωπίζουν πρόβλημα στην συνάθροιση των μελών τους και δύσκολα ελέγχονται από άλλους οργανισμούς </a:t>
            </a:r>
            <a:endParaRPr sz="2000" dirty="0"/>
          </a:p>
        </p:txBody>
      </p:sp>
      <p:sp>
        <p:nvSpPr>
          <p:cNvPr id="257" name="Google Shape;257;p18"/>
          <p:cNvSpPr txBox="1">
            <a:spLocks noGrp="1"/>
          </p:cNvSpPr>
          <p:nvPr>
            <p:ph type="sldNum" idx="12"/>
          </p:nvPr>
        </p:nvSpPr>
        <p:spPr>
          <a:xfrm>
            <a:off x="8404384" y="199526"/>
            <a:ext cx="548700" cy="393600"/>
          </a:xfrm>
          <a:prstGeom prst="rect">
            <a:avLst/>
          </a:prstGeom>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
              <a:t>8</a:t>
            </a:fld>
            <a:endParaRPr/>
          </a:p>
        </p:txBody>
      </p:sp>
      <p:sp>
        <p:nvSpPr>
          <p:cNvPr id="2" name="TextBox 1"/>
          <p:cNvSpPr txBox="1"/>
          <p:nvPr/>
        </p:nvSpPr>
        <p:spPr>
          <a:xfrm>
            <a:off x="6245942" y="431180"/>
            <a:ext cx="2340498" cy="707886"/>
          </a:xfrm>
          <a:prstGeom prst="rect">
            <a:avLst/>
          </a:prstGeom>
          <a:noFill/>
        </p:spPr>
        <p:txBody>
          <a:bodyPr wrap="square" rtlCol="0">
            <a:spAutoFit/>
          </a:bodyPr>
          <a:lstStyle/>
          <a:p>
            <a:pPr lvl="0" algn="ctr">
              <a:spcAft>
                <a:spcPts val="800"/>
              </a:spcAft>
            </a:pPr>
            <a:r>
              <a:rPr lang="el-GR" sz="2000" dirty="0" smtClean="0">
                <a:solidFill>
                  <a:schemeClr val="accent5"/>
                </a:solidFill>
              </a:rPr>
              <a:t>Τι συμβαίνει στην πράξη</a:t>
            </a:r>
            <a:endParaRPr lang="el-GR" sz="2000" dirty="0"/>
          </a:p>
        </p:txBody>
      </p:sp>
    </p:spTree>
    <p:extLst>
      <p:ext uri="{BB962C8B-B14F-4D97-AF65-F5344CB8AC3E}">
        <p14:creationId xmlns:p14="http://schemas.microsoft.com/office/powerpoint/2010/main" val="26884915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18"/>
          <p:cNvSpPr txBox="1">
            <a:spLocks noGrp="1"/>
          </p:cNvSpPr>
          <p:nvPr>
            <p:ph type="body" idx="1"/>
          </p:nvPr>
        </p:nvSpPr>
        <p:spPr>
          <a:xfrm>
            <a:off x="2004291" y="990307"/>
            <a:ext cx="3786909" cy="3705034"/>
          </a:xfrm>
          <a:prstGeom prst="rect">
            <a:avLst/>
          </a:prstGeom>
          <a:noFill/>
        </p:spPr>
        <p:txBody>
          <a:bodyPr spcFirstLastPara="1" wrap="square" lIns="0" tIns="0" rIns="0" bIns="0" anchor="ctr" anchorCtr="0">
            <a:noAutofit/>
          </a:bodyPr>
          <a:lstStyle/>
          <a:p>
            <a:pPr marL="0" lvl="0" indent="0" algn="l" rtl="0">
              <a:spcBef>
                <a:spcPts val="0"/>
              </a:spcBef>
              <a:spcAft>
                <a:spcPts val="800"/>
              </a:spcAft>
              <a:buNone/>
            </a:pPr>
            <a:r>
              <a:rPr lang="el-GR" sz="2000" dirty="0" smtClean="0"/>
              <a:t>οι </a:t>
            </a:r>
            <a:r>
              <a:rPr lang="el-GR" sz="2000" dirty="0" smtClean="0">
                <a:solidFill>
                  <a:schemeClr val="accent1"/>
                </a:solidFill>
              </a:rPr>
              <a:t>έκτακτοι</a:t>
            </a:r>
            <a:r>
              <a:rPr lang="el-GR" sz="2000" dirty="0" smtClean="0"/>
              <a:t> οργανισμοί εμφανίζονται εκεί που υπάρχει έλλειψη πληροφοριών, συντονισμού και έλεγχος π.χ. σε εργασίες διάσωσης</a:t>
            </a:r>
            <a:endParaRPr sz="2000" dirty="0"/>
          </a:p>
        </p:txBody>
      </p:sp>
      <p:sp>
        <p:nvSpPr>
          <p:cNvPr id="257" name="Google Shape;257;p18"/>
          <p:cNvSpPr txBox="1">
            <a:spLocks noGrp="1"/>
          </p:cNvSpPr>
          <p:nvPr>
            <p:ph type="sldNum" idx="12"/>
          </p:nvPr>
        </p:nvSpPr>
        <p:spPr>
          <a:xfrm>
            <a:off x="8404384" y="199526"/>
            <a:ext cx="548700" cy="393600"/>
          </a:xfrm>
          <a:prstGeom prst="rect">
            <a:avLst/>
          </a:prstGeom>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
              <a:t>9</a:t>
            </a:fld>
            <a:endParaRPr/>
          </a:p>
        </p:txBody>
      </p:sp>
      <p:sp>
        <p:nvSpPr>
          <p:cNvPr id="2" name="TextBox 1"/>
          <p:cNvSpPr txBox="1"/>
          <p:nvPr/>
        </p:nvSpPr>
        <p:spPr>
          <a:xfrm>
            <a:off x="6245942" y="431180"/>
            <a:ext cx="2340498" cy="707886"/>
          </a:xfrm>
          <a:prstGeom prst="rect">
            <a:avLst/>
          </a:prstGeom>
          <a:noFill/>
        </p:spPr>
        <p:txBody>
          <a:bodyPr wrap="square" rtlCol="0">
            <a:spAutoFit/>
          </a:bodyPr>
          <a:lstStyle/>
          <a:p>
            <a:pPr lvl="0" algn="ctr">
              <a:spcAft>
                <a:spcPts val="800"/>
              </a:spcAft>
            </a:pPr>
            <a:r>
              <a:rPr lang="el-GR" sz="2000" dirty="0" smtClean="0">
                <a:solidFill>
                  <a:schemeClr val="accent5"/>
                </a:solidFill>
              </a:rPr>
              <a:t>Τι συμβαίνει στην πράξη</a:t>
            </a:r>
            <a:endParaRPr lang="el-GR" sz="2000" dirty="0"/>
          </a:p>
        </p:txBody>
      </p:sp>
    </p:spTree>
    <p:extLst>
      <p:ext uri="{BB962C8B-B14F-4D97-AF65-F5344CB8AC3E}">
        <p14:creationId xmlns:p14="http://schemas.microsoft.com/office/powerpoint/2010/main" val="1068061588"/>
      </p:ext>
    </p:extLst>
  </p:cSld>
  <p:clrMapOvr>
    <a:masterClrMapping/>
  </p:clrMapOvr>
  <p:timing>
    <p:tnLst>
      <p:par>
        <p:cTn id="1" dur="indefinite" restart="never" nodeType="tmRoot"/>
      </p:par>
    </p:tnLst>
  </p:timing>
</p:sld>
</file>

<file path=ppt/theme/theme1.xml><?xml version="1.0" encoding="utf-8"?>
<a:theme xmlns:a="http://schemas.openxmlformats.org/drawingml/2006/main" name="Osric template">
  <a:themeElements>
    <a:clrScheme name="Custom 347">
      <a:dk1>
        <a:srgbClr val="FFFFFF"/>
      </a:dk1>
      <a:lt1>
        <a:srgbClr val="24272E"/>
      </a:lt1>
      <a:dk2>
        <a:srgbClr val="C6C8D6"/>
      </a:dk2>
      <a:lt2>
        <a:srgbClr val="6B707C"/>
      </a:lt2>
      <a:accent1>
        <a:srgbClr val="FFDD41"/>
      </a:accent1>
      <a:accent2>
        <a:srgbClr val="8CE444"/>
      </a:accent2>
      <a:accent3>
        <a:srgbClr val="5FDEF0"/>
      </a:accent3>
      <a:accent4>
        <a:srgbClr val="7598FF"/>
      </a:accent4>
      <a:accent5>
        <a:srgbClr val="BA64E0"/>
      </a:accent5>
      <a:accent6>
        <a:srgbClr val="FF594C"/>
      </a:accent6>
      <a:hlink>
        <a:srgbClr val="CCDBFF"/>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837</TotalTime>
  <Words>2003</Words>
  <Application>Microsoft Office PowerPoint</Application>
  <PresentationFormat>Προβολή στην οθόνη (16:9)</PresentationFormat>
  <Paragraphs>177</Paragraphs>
  <Slides>29</Slides>
  <Notes>19</Notes>
  <HiddenSlides>0</HiddenSlides>
  <MMClips>0</MMClips>
  <ScaleCrop>false</ScaleCrop>
  <HeadingPairs>
    <vt:vector size="6" baseType="variant">
      <vt:variant>
        <vt:lpstr>Γραμματοσειρές που χρησιμοποιούνται</vt:lpstr>
      </vt:variant>
      <vt:variant>
        <vt:i4>6</vt:i4>
      </vt:variant>
      <vt:variant>
        <vt:lpstr>Θέμα</vt:lpstr>
      </vt:variant>
      <vt:variant>
        <vt:i4>1</vt:i4>
      </vt:variant>
      <vt:variant>
        <vt:lpstr>Τίτλοι διαφανειών</vt:lpstr>
      </vt:variant>
      <vt:variant>
        <vt:i4>29</vt:i4>
      </vt:variant>
    </vt:vector>
  </HeadingPairs>
  <TitlesOfParts>
    <vt:vector size="36" baseType="lpstr">
      <vt:lpstr>Calibri</vt:lpstr>
      <vt:lpstr>Arial</vt:lpstr>
      <vt:lpstr>Trebuchet MS</vt:lpstr>
      <vt:lpstr>Walter Turncoat</vt:lpstr>
      <vt:lpstr>Montserrat</vt:lpstr>
      <vt:lpstr>Nunito</vt:lpstr>
      <vt:lpstr>Osric template</vt:lpstr>
      <vt:lpstr>9. Επιχειρησιακό μοντέλο αντιμετώπισης κρίσης</vt:lpstr>
      <vt:lpstr>Περιεχόμενα Μαθήματος </vt:lpstr>
      <vt:lpstr>δομή &amp; κουλτούρα</vt:lpstr>
      <vt:lpstr>Υπάρχουν 4 τύποι δομών οργανισμών είναι παρούσες σε μια κρίση… </vt:lpstr>
      <vt:lpstr>1. Πόσοι οργανισμοί χρειάζονται  Εξαρτάται από την σοβαρότητα (η το μέγεθος) της κρίσης </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Τι να περιλαμβάνει μια ομάδα διαχείρισης κρίσης </vt:lpstr>
      <vt:lpstr>Η επίδραση της κουλτούρας</vt:lpstr>
      <vt:lpstr>Παρουσίαση του PowerPoint</vt:lpstr>
      <vt:lpstr>Στρατηγική διαχείριση κρίσης</vt:lpstr>
      <vt:lpstr>Η προετοιμασία </vt:lpstr>
      <vt:lpstr>Άριστο συνταίριασμα </vt:lpstr>
      <vt:lpstr>Το σύστημα διοίκησης του περιστατικού </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User</dc:creator>
  <cp:lastModifiedBy>Λογαριασμός Microsoft</cp:lastModifiedBy>
  <cp:revision>88</cp:revision>
  <dcterms:modified xsi:type="dcterms:W3CDTF">2021-04-20T08:08:56Z</dcterms:modified>
</cp:coreProperties>
</file>