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5" r:id="rId2"/>
    <p:sldId id="306" r:id="rId3"/>
    <p:sldId id="307" r:id="rId4"/>
    <p:sldId id="308" r:id="rId5"/>
    <p:sldId id="278" r:id="rId6"/>
    <p:sldId id="388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322" r:id="rId20"/>
    <p:sldId id="303" r:id="rId21"/>
    <p:sldId id="302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92967" autoAdjust="0"/>
  </p:normalViewPr>
  <p:slideViewPr>
    <p:cSldViewPr>
      <p:cViewPr>
        <p:scale>
          <a:sx n="51" d="100"/>
          <a:sy n="51" d="100"/>
        </p:scale>
        <p:origin x="-2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Μεσοελληνική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Αύλακα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τεκτονικά γεγονότα ελέγχου της εξέλιξης της λεκάνης είναι: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πλαγιοανάστροφα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μεγάλα ρήγματα κατά 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που μεταβαίνουν σε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πλαγιοκακονικά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στο κατώτερο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διεύθυνσης ΑΒΑ-ΔΝΔ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τεκτονικά γεγονότα ελέγχου της εξέλιξης της λεκάνης είναι: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προεκβολές (αν.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Κατ. Μειόκαινο) στην Καλαμπάκα και βόρεια της Καστοριάς που προκαλούν διαστολή της λεκάνης μεταξύ των προεκβολών και ανάπτυξη κανονικών ρηγμάτων παράλληλων στις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επωθήσεις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(Γρεβενά)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μέσο-άνω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λεκάνη δημιουργείται παράλληλα με την ανύψωση των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Ηωκαινικών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αποθέσεων.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ιζήματα των πρώτων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-λεκανών τοποθετήθηκαν με μεγάλη γωνία κλίσης πάνω στους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οφιόλιθους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Πελαγονικού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μπλοκ.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παραμόρφωση μειώνεται στα ανατολικά καθώς η συμπίεση μεταναστεύει προς τα δυτικά από 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ορογενετικές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διεργασίες του τριτογενούς.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οριζόντια ρήγματα μετατόπισης δρομολογούν την βύθιση και εξέλιξη της λεκάνης κατά το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μεταβολές στους ρυθμούς της.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Αν. Μειόκαινο η περιοχή ανυψώνεται ραγδαία και η θάλασσα αποσύρεται.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 τέλος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Μειοκαίνου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μέχρι σήμερα, επικρατεί τεκτονική διαστολής.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Κρανιάς συγκροτεί μια μικρή λεκάνη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προχώρας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την παραγωγή ενός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ριπιδίου. Όταν η δράση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γίνεται πιο έντονη, απαντούν υποθαλάσσια ριπίδια.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Επταχωρίου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αρχίζει να επικρατεί και μπροστά της αποτίθενται εκ νέου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ριπίδια.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Ανάμεσα στις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επωθήσεις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αναπτύσσονται παχιά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ιζήματα (&gt;900μ)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Κρανιάς συγκροτεί μια μικρή λεκάνη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προχώρας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την παραγωγή ενός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ριπιδίου. Όταν η δράση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γίνεται πιο έντονη, απαντούν υποθαλάσσια ριπίδια.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Επταχωρίου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αρχίζει να επικρατεί και μπροστά της αποτίθενται εκ νέου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ριπίδια.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Ανάμεσα στις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επωθήσεις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αναπτύσσονται παχιά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ιζήματα (&gt;900μ)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Ήδη στο κατ.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παύει η λειτουργία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Κρανιάς. Η λεκάνη μπροστά από την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Επταχωρίου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γίνεται πολύ βαθιά με ανάπτυξη υποθαλάσσιων ριπιδίων.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αρχίζει η δράση των προεκβολών Καλαμπάκας και Καστοριάς και η λεκάνη υποδιαιρείται, καθώς διαστέλλεται στο κέντρο και πιέζεται στα άκρα. Προκύπτουν οι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Γρεβενών-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Πενταλόφου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Καλαμπάκας και Θεσσαλικού Κάμπου. </a:t>
            </a:r>
          </a:p>
        </p:txBody>
      </p:sp>
    </p:spTree>
    <p:extLst>
      <p:ext uri="{BB962C8B-B14F-4D97-AF65-F5344CB8AC3E}">
        <p14:creationId xmlns:p14="http://schemas.microsoft.com/office/powerpoint/2010/main" val="26105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Καλαμπάκα η λεκάνη στενεύει και αναπτύσσονται τραπεζοειδούς τύπου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ριπίδια (απουσία σειράς πυθμένα).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Γρεβενά συνεχίζεται η απόθεση των υποθαλάσσιων ριπιδίων και στην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Θεσσαλικού κάμπου αναπτύσσονται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μεγάλου πάχους.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κατ. Μειόκαινο το στενό της Καλαμπάκας κλείνει αλλά στα Γρεβενά και τον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Θεσ.κάμπο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ιζηματογένεση συνεχίζεται.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ΠΕΡΙΒΑΛΛΟΝΤΑ-ΕΞΕΛΙΞΗ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συνέχεια η τεκτονική μεταναστεύει προς τα ανατολικά (πλέον λειτουργεί μόνο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Θεοτόκου) και στο στενό της Καλαμπάκας αποτίθενται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ριπίδια τύπου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Gilert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https://eclass.upatras.gr/courses/GEO355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10. ΜΕΣΟΕΛΛΗΝΙΚΗ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Τεκτονικό Καθεστώς</a:t>
            </a:r>
          </a:p>
          <a:p>
            <a:pPr algn="just"/>
            <a:r>
              <a:rPr lang="el-G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Χαρακτηριστικά</a:t>
            </a:r>
            <a:endParaRPr lang="el-G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Μεσοελληνική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αύλακα (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Mesohellenic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Trench)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αναπτύσσεται στην κεντρική Ελλάδα (Γρεβενά) ενώ εκτείνεται μέχρι και την Αλβανία.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μήκος της ξεπερνάει τα 200χλμ και το πλάτος φτάνει μέχρι τα 40χλμ.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ΒΒΔ-ΝΝΑ διεύθυνση ανάπτυξης, παράλληλα με τις γεωτεκτονικές ζώνες. Βρίσκεται ανάμεσα στις εξωτερικές μη μεταμορφωμένες Ελληνίδες και τις Εσωτερικές μεταμορφωμένες ζώνες. 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5985"/>
            <a:ext cx="5616624" cy="6336704"/>
          </a:xfrm>
          <a:prstGeom prst="rect">
            <a:avLst/>
          </a:prstGeom>
          <a:noFill/>
          <a:ln w="38100" cmpd="thinThick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τον σχηματισμό της έχουν διατυπωθεί αρκετά σενάρια, και επικρατεί ένας συνδυασμός διεργασιών: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Ισοστατική κάμψη του φλοιού και οριζόντιες μετατοπίσεις που συνδέονται με την πλάγια σύγκλιση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Απούλιας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μικροπλάκας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το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Πελαγονικό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ηπειρωτικό μπλοκ. 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τεκτονικά γεγονότα ελέγχου της εξέλιξης της λεκάνης είναι: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Τρια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κύρια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επωθητικά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γεγονότα.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Κρανιάς (Ανώτερο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Επταχωρίου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(Ανώτατο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-Ανώτερο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Θεοτόκου (Μειόκαινο)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6357</TotalTime>
  <Words>797</Words>
  <Application>Microsoft Office PowerPoint</Application>
  <PresentationFormat>Προβολή στην οθόνη (4:3)</PresentationFormat>
  <Paragraphs>105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ΠΕΡΙΒΑΛΛΟΝΤΑ-ΕΞΕΛΙΞΗ</vt:lpstr>
      <vt:lpstr>ΠΕΡΙΒΑΛΛΟΝΤΑ-ΕΞΕΛΙΞΗ</vt:lpstr>
      <vt:lpstr>ΠΕΡΙΒΑΛΛΟΝΤΑ-ΕΞΕΛΙΞΗ</vt:lpstr>
      <vt:lpstr>ΠΕΡΙΒΑΛΛΟΝΤΑ-ΕΞΕΛΙΞΗ</vt:lpstr>
      <vt:lpstr>ΠΕΡΙΒΑΛΛΟΝΤΑ-ΕΞΕΛΙΞΗ</vt:lpstr>
      <vt:lpstr>ΠΕΡΙΒΑΛΛΟΝΤΑ-ΕΞΕΛΙΞΗ</vt:lpstr>
      <vt:lpstr>ΠΕΡΙΒΑΛΛΟΝΤΑ-ΕΞΕΛΙΞΗ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211</cp:revision>
  <dcterms:created xsi:type="dcterms:W3CDTF">2011-10-06T07:46:53Z</dcterms:created>
  <dcterms:modified xsi:type="dcterms:W3CDTF">2015-09-08T09:53:39Z</dcterms:modified>
</cp:coreProperties>
</file>