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7" r:id="rId6"/>
    <p:sldId id="278" r:id="rId7"/>
    <p:sldId id="267" r:id="rId8"/>
    <p:sldId id="262" r:id="rId9"/>
    <p:sldId id="276" r:id="rId10"/>
    <p:sldId id="263" r:id="rId11"/>
    <p:sldId id="273" r:id="rId12"/>
    <p:sldId id="270" r:id="rId13"/>
    <p:sldId id="271" r:id="rId14"/>
    <p:sldId id="265" r:id="rId15"/>
    <p:sldId id="266" r:id="rId16"/>
    <p:sldId id="274" r:id="rId17"/>
    <p:sldId id="279" r:id="rId18"/>
    <p:sldId id="280" r:id="rId19"/>
    <p:sldId id="281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91" d="100"/>
          <a:sy n="91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ΘΕΩΡΙΑ ΤΗΣ ΜΟΥΣΙΚΗΣ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284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Κλειδιά Σολ και Φα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2180" y="1967366"/>
            <a:ext cx="5630112" cy="366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851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Κλειδί Φα και φθόγγος φα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0840" y="2646054"/>
            <a:ext cx="8912773" cy="339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373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728" y="1135118"/>
            <a:ext cx="10099653" cy="41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41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793" y="1008994"/>
            <a:ext cx="9680028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46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Πεντάγραμμο -γραμμές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1753" y="2768409"/>
            <a:ext cx="9038896" cy="244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706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Κλειδί του Σολ- νότες στις γραμμές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1242" y="2630357"/>
            <a:ext cx="9764110" cy="27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394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000" dirty="0" smtClean="0"/>
              <a:t>Κλειδί του Σολ –νότες στα διαστήματα</a:t>
            </a:r>
            <a:endParaRPr lang="el-GR" sz="40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1849" y="2448910"/>
            <a:ext cx="10373710" cy="289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24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Κλειδιά Σολ- Ντο- Φα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538" y="2217683"/>
            <a:ext cx="11014841" cy="235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079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869" y="1702676"/>
            <a:ext cx="10499833" cy="409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518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752" y="157655"/>
            <a:ext cx="6842235" cy="670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πεντάγραμμο</a:t>
            </a:r>
            <a:endParaRPr lang="el-GR" dirty="0"/>
          </a:p>
        </p:txBody>
      </p:sp>
      <p:pic>
        <p:nvPicPr>
          <p:cNvPr id="1026" name="Picture 2" descr="Τρίχορδο μπουζούκι μπαγλαμάς ρεμπέτικα τραγούδια: Στοιχεία από την θεωρία  της μουσικής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65" y="2438401"/>
            <a:ext cx="10761213" cy="2317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854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Φθογγόσημα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6552" y="2228194"/>
            <a:ext cx="9017875" cy="320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05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Γραμμές-διαστήματα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0033" y="2900854"/>
            <a:ext cx="10029120" cy="192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184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016" y="1069864"/>
            <a:ext cx="10027032" cy="534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8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608" y="1681655"/>
            <a:ext cx="9942786" cy="357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436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586" y="1671144"/>
            <a:ext cx="9984828" cy="380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76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848" y="1389569"/>
            <a:ext cx="10489324" cy="407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99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Βοηθητικές γραμμές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830" y="1742208"/>
            <a:ext cx="10594279" cy="393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766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462" y="1492469"/>
            <a:ext cx="10247586" cy="386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30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</TotalTime>
  <Words>37</Words>
  <Application>Microsoft Office PowerPoint</Application>
  <PresentationFormat>Ευρεία οθόνη</PresentationFormat>
  <Paragraphs>11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Ιόν</vt:lpstr>
      <vt:lpstr>ΘΕΩΡΙΑ ΤΗΣ ΜΟΥΣΙΚΗΣ</vt:lpstr>
      <vt:lpstr>πεντάγραμμο</vt:lpstr>
      <vt:lpstr>Γραμμές-διαστήματα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Βοηθητικές γραμμές</vt:lpstr>
      <vt:lpstr>Παρουσίαση του PowerPoint</vt:lpstr>
      <vt:lpstr>Κλειδιά Σολ και Φα</vt:lpstr>
      <vt:lpstr>Κλειδί Φα και φθόγγος φα</vt:lpstr>
      <vt:lpstr>Παρουσίαση του PowerPoint</vt:lpstr>
      <vt:lpstr>Παρουσίαση του PowerPoint</vt:lpstr>
      <vt:lpstr>Πεντάγραμμο -γραμμές</vt:lpstr>
      <vt:lpstr>Κλειδί του Σολ- νότες στις γραμμές</vt:lpstr>
      <vt:lpstr>Κλειδί του Σολ –νότες στα διαστήματα</vt:lpstr>
      <vt:lpstr>Κλειδιά Σολ- Ντο- Φα</vt:lpstr>
      <vt:lpstr>Παρουσίαση του PowerPoint</vt:lpstr>
      <vt:lpstr>Παρουσίαση του PowerPoint</vt:lpstr>
      <vt:lpstr>Φθογγόσημα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ΤΗΣ ΜΟΥΣΙΚΗΣ</dc:title>
  <dc:creator>user</dc:creator>
  <cp:lastModifiedBy>user</cp:lastModifiedBy>
  <cp:revision>8</cp:revision>
  <dcterms:created xsi:type="dcterms:W3CDTF">2020-10-09T17:34:47Z</dcterms:created>
  <dcterms:modified xsi:type="dcterms:W3CDTF">2020-10-09T18:35:35Z</dcterms:modified>
</cp:coreProperties>
</file>