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notesMasterIdLst>
    <p:notesMasterId r:id="rId33"/>
  </p:notesMasterIdLst>
  <p:sldIdLst>
    <p:sldId id="256" r:id="rId6"/>
    <p:sldId id="257" r:id="rId7"/>
    <p:sldId id="260" r:id="rId8"/>
    <p:sldId id="261" r:id="rId9"/>
    <p:sldId id="277" r:id="rId10"/>
    <p:sldId id="278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59" r:id="rId20"/>
    <p:sldId id="274" r:id="rId21"/>
    <p:sldId id="275" r:id="rId22"/>
    <p:sldId id="270" r:id="rId23"/>
    <p:sldId id="271" r:id="rId24"/>
    <p:sldId id="272" r:id="rId25"/>
    <p:sldId id="273" r:id="rId26"/>
    <p:sldId id="280" r:id="rId27"/>
    <p:sldId id="276" r:id="rId28"/>
    <p:sldId id="279" r:id="rId29"/>
    <p:sldId id="281" r:id="rId30"/>
    <p:sldId id="282" r:id="rId31"/>
    <p:sldId id="283" r:id="rId32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817F5-CED2-49D9-9E4A-647D8A361C15}" type="doc">
      <dgm:prSet loTypeId="urn:microsoft.com/office/officeart/2005/8/layout/hierarchy1" loCatId="hierarchy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128CBCA-7FC0-4812-80E9-8C67C48C9504}">
      <dgm:prSet phldrT="[Text]" custT="1"/>
      <dgm:spPr/>
      <dgm:t>
        <a:bodyPr/>
        <a:lstStyle/>
        <a:p>
          <a:r>
            <a:rPr lang="en-GB" sz="2800" dirty="0" smtClean="0"/>
            <a:t>Narrow QRS SVT</a:t>
          </a:r>
          <a:endParaRPr lang="en-GB" sz="2800" dirty="0"/>
        </a:p>
      </dgm:t>
    </dgm:pt>
    <dgm:pt modelId="{E291545F-AC78-450C-A986-1E83CE40EC72}" type="parTrans" cxnId="{1F201D03-1CB2-4F2E-8421-E1268D6DBA56}">
      <dgm:prSet/>
      <dgm:spPr/>
      <dgm:t>
        <a:bodyPr/>
        <a:lstStyle/>
        <a:p>
          <a:endParaRPr lang="en-GB"/>
        </a:p>
      </dgm:t>
    </dgm:pt>
    <dgm:pt modelId="{99ED2284-C351-4DD7-8E1D-5EA7BADAF187}" type="sibTrans" cxnId="{1F201D03-1CB2-4F2E-8421-E1268D6DBA56}">
      <dgm:prSet/>
      <dgm:spPr/>
      <dgm:t>
        <a:bodyPr/>
        <a:lstStyle/>
        <a:p>
          <a:endParaRPr lang="en-GB"/>
        </a:p>
      </dgm:t>
    </dgm:pt>
    <dgm:pt modelId="{17CBEA77-01E3-4B04-9F45-96353C36ACA1}">
      <dgm:prSet phldrT="[Text]"/>
      <dgm:spPr/>
      <dgm:t>
        <a:bodyPr/>
        <a:lstStyle/>
        <a:p>
          <a:r>
            <a:rPr lang="en-GB" dirty="0" smtClean="0"/>
            <a:t>Regular 	</a:t>
          </a:r>
          <a:endParaRPr lang="en-GB" dirty="0"/>
        </a:p>
      </dgm:t>
    </dgm:pt>
    <dgm:pt modelId="{28E129BB-888C-4FE8-9474-D5B999DF2928}" type="parTrans" cxnId="{7D3993CD-0A51-415D-A077-0A9597690BFD}">
      <dgm:prSet/>
      <dgm:spPr/>
      <dgm:t>
        <a:bodyPr/>
        <a:lstStyle/>
        <a:p>
          <a:endParaRPr lang="en-GB"/>
        </a:p>
      </dgm:t>
    </dgm:pt>
    <dgm:pt modelId="{BBD419A2-DBF0-4D98-A6D6-43FF13DAF81F}" type="sibTrans" cxnId="{7D3993CD-0A51-415D-A077-0A9597690BFD}">
      <dgm:prSet/>
      <dgm:spPr/>
      <dgm:t>
        <a:bodyPr/>
        <a:lstStyle/>
        <a:p>
          <a:endParaRPr lang="en-GB"/>
        </a:p>
      </dgm:t>
    </dgm:pt>
    <dgm:pt modelId="{902B91B3-470C-4791-8FA6-258C7620D79C}">
      <dgm:prSet phldrT="[Text]"/>
      <dgm:spPr/>
      <dgm:t>
        <a:bodyPr/>
        <a:lstStyle/>
        <a:p>
          <a:r>
            <a:rPr lang="en-GB" dirty="0" smtClean="0"/>
            <a:t>A&gt;V</a:t>
          </a:r>
          <a:endParaRPr lang="en-GB" dirty="0"/>
        </a:p>
      </dgm:t>
    </dgm:pt>
    <dgm:pt modelId="{B56F7F9B-F7F3-41DA-88D0-5422EAC5CEFD}" type="parTrans" cxnId="{97ADBFDF-27D4-4497-A2DB-43BCC9D89664}">
      <dgm:prSet/>
      <dgm:spPr/>
      <dgm:t>
        <a:bodyPr/>
        <a:lstStyle/>
        <a:p>
          <a:endParaRPr lang="en-GB"/>
        </a:p>
      </dgm:t>
    </dgm:pt>
    <dgm:pt modelId="{3F444EBB-FE1D-4A36-81CF-73E252492188}" type="sibTrans" cxnId="{97ADBFDF-27D4-4497-A2DB-43BCC9D89664}">
      <dgm:prSet/>
      <dgm:spPr/>
      <dgm:t>
        <a:bodyPr/>
        <a:lstStyle/>
        <a:p>
          <a:endParaRPr lang="en-GB"/>
        </a:p>
      </dgm:t>
    </dgm:pt>
    <dgm:pt modelId="{C20EE7EE-848F-4273-B542-11B36F7CEE21}">
      <dgm:prSet phldrT="[Text]"/>
      <dgm:spPr/>
      <dgm:t>
        <a:bodyPr/>
        <a:lstStyle/>
        <a:p>
          <a:r>
            <a:rPr lang="en-GB" dirty="0" smtClean="0"/>
            <a:t>A =V</a:t>
          </a:r>
          <a:endParaRPr lang="en-GB" dirty="0"/>
        </a:p>
      </dgm:t>
    </dgm:pt>
    <dgm:pt modelId="{367DB3F3-1708-424D-B98F-132581894963}" type="parTrans" cxnId="{23796601-A122-4AD7-9EAB-EB441C16C879}">
      <dgm:prSet/>
      <dgm:spPr/>
      <dgm:t>
        <a:bodyPr/>
        <a:lstStyle/>
        <a:p>
          <a:endParaRPr lang="en-GB"/>
        </a:p>
      </dgm:t>
    </dgm:pt>
    <dgm:pt modelId="{7E8C4A9E-C024-41F6-A471-E69B097BCFFE}" type="sibTrans" cxnId="{23796601-A122-4AD7-9EAB-EB441C16C879}">
      <dgm:prSet/>
      <dgm:spPr/>
      <dgm:t>
        <a:bodyPr/>
        <a:lstStyle/>
        <a:p>
          <a:endParaRPr lang="en-GB"/>
        </a:p>
      </dgm:t>
    </dgm:pt>
    <dgm:pt modelId="{9DF69B40-54C1-4025-8E11-C72C5ED79595}">
      <dgm:prSet phldrT="[Text]"/>
      <dgm:spPr/>
      <dgm:t>
        <a:bodyPr/>
        <a:lstStyle/>
        <a:p>
          <a:r>
            <a:rPr lang="en-GB" dirty="0" smtClean="0"/>
            <a:t>Irregular</a:t>
          </a:r>
          <a:endParaRPr lang="en-GB" dirty="0"/>
        </a:p>
      </dgm:t>
    </dgm:pt>
    <dgm:pt modelId="{86C4356B-268F-40E6-8129-2CCFFE10B12C}" type="parTrans" cxnId="{3AE29789-CB88-4375-BCC3-840F742D68C1}">
      <dgm:prSet/>
      <dgm:spPr/>
      <dgm:t>
        <a:bodyPr/>
        <a:lstStyle/>
        <a:p>
          <a:endParaRPr lang="en-GB"/>
        </a:p>
      </dgm:t>
    </dgm:pt>
    <dgm:pt modelId="{E9AF23CE-CEF2-4A6B-B6DA-7791E048D117}" type="sibTrans" cxnId="{3AE29789-CB88-4375-BCC3-840F742D68C1}">
      <dgm:prSet/>
      <dgm:spPr/>
      <dgm:t>
        <a:bodyPr/>
        <a:lstStyle/>
        <a:p>
          <a:endParaRPr lang="en-GB"/>
        </a:p>
      </dgm:t>
    </dgm:pt>
    <dgm:pt modelId="{F48B6935-339A-4E75-BC63-6ED0F2C2ACEB}">
      <dgm:prSet/>
      <dgm:spPr/>
      <dgm:t>
        <a:bodyPr/>
        <a:lstStyle/>
        <a:p>
          <a:r>
            <a:rPr lang="en-GB" dirty="0" smtClean="0"/>
            <a:t>V&gt;A</a:t>
          </a:r>
          <a:endParaRPr lang="en-GB" dirty="0"/>
        </a:p>
      </dgm:t>
    </dgm:pt>
    <dgm:pt modelId="{E82AB5FC-7FFA-477B-AFFC-D4D8706177C1}" type="parTrans" cxnId="{C16049FE-FE10-4280-85DB-007AA6020731}">
      <dgm:prSet/>
      <dgm:spPr/>
      <dgm:t>
        <a:bodyPr/>
        <a:lstStyle/>
        <a:p>
          <a:endParaRPr lang="en-GB"/>
        </a:p>
      </dgm:t>
    </dgm:pt>
    <dgm:pt modelId="{0553D9E1-1B3B-44C3-82CB-B56FB4598BC7}" type="sibTrans" cxnId="{C16049FE-FE10-4280-85DB-007AA6020731}">
      <dgm:prSet/>
      <dgm:spPr/>
      <dgm:t>
        <a:bodyPr/>
        <a:lstStyle/>
        <a:p>
          <a:endParaRPr lang="en-GB"/>
        </a:p>
      </dgm:t>
    </dgm:pt>
    <dgm:pt modelId="{85A049C7-5F7D-4B5E-8DE4-082E6BECBF0B}" type="pres">
      <dgm:prSet presAssocID="{383817F5-CED2-49D9-9E4A-647D8A361C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519D9FC2-E5C7-497E-A508-CF248FDB42F1}" type="pres">
      <dgm:prSet presAssocID="{5128CBCA-7FC0-4812-80E9-8C67C48C9504}" presName="hierRoot1" presStyleCnt="0"/>
      <dgm:spPr/>
    </dgm:pt>
    <dgm:pt modelId="{548F76AC-F416-484D-8CB2-F6B25E8A1587}" type="pres">
      <dgm:prSet presAssocID="{5128CBCA-7FC0-4812-80E9-8C67C48C9504}" presName="composite" presStyleCnt="0"/>
      <dgm:spPr/>
    </dgm:pt>
    <dgm:pt modelId="{A2D7E289-877A-4D6F-AFE6-27B89828CC64}" type="pres">
      <dgm:prSet presAssocID="{5128CBCA-7FC0-4812-80E9-8C67C48C9504}" presName="background" presStyleLbl="node0" presStyleIdx="0" presStyleCnt="1"/>
      <dgm:spPr/>
    </dgm:pt>
    <dgm:pt modelId="{8C002C73-E871-4320-8517-66E161FA6A97}" type="pres">
      <dgm:prSet presAssocID="{5128CBCA-7FC0-4812-80E9-8C67C48C9504}" presName="text" presStyleLbl="fgAcc0" presStyleIdx="0" presStyleCnt="1" custScaleX="79338" custScaleY="6797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C69AFD2-5885-4273-A14A-6A3DD0965807}" type="pres">
      <dgm:prSet presAssocID="{5128CBCA-7FC0-4812-80E9-8C67C48C9504}" presName="hierChild2" presStyleCnt="0"/>
      <dgm:spPr/>
    </dgm:pt>
    <dgm:pt modelId="{CD773F98-8C2C-48BF-A023-D474A956C92C}" type="pres">
      <dgm:prSet presAssocID="{28E129BB-888C-4FE8-9474-D5B999DF2928}" presName="Name10" presStyleLbl="parChTrans1D2" presStyleIdx="0" presStyleCnt="2"/>
      <dgm:spPr/>
      <dgm:t>
        <a:bodyPr/>
        <a:lstStyle/>
        <a:p>
          <a:endParaRPr lang="en-GB"/>
        </a:p>
      </dgm:t>
    </dgm:pt>
    <dgm:pt modelId="{19FF2641-2245-4EE2-AF71-4563005C9C6E}" type="pres">
      <dgm:prSet presAssocID="{17CBEA77-01E3-4B04-9F45-96353C36ACA1}" presName="hierRoot2" presStyleCnt="0"/>
      <dgm:spPr/>
    </dgm:pt>
    <dgm:pt modelId="{E831A9D4-9F89-4042-A6CA-2CD3838B1753}" type="pres">
      <dgm:prSet presAssocID="{17CBEA77-01E3-4B04-9F45-96353C36ACA1}" presName="composite2" presStyleCnt="0"/>
      <dgm:spPr/>
    </dgm:pt>
    <dgm:pt modelId="{B5B44D4D-000A-4170-9206-3E6DC8B25D5E}" type="pres">
      <dgm:prSet presAssocID="{17CBEA77-01E3-4B04-9F45-96353C36ACA1}" presName="background2" presStyleLbl="node2" presStyleIdx="0" presStyleCnt="2"/>
      <dgm:spPr/>
    </dgm:pt>
    <dgm:pt modelId="{AB6F8CDD-176D-443F-B0B3-BCBE2D0DC497}" type="pres">
      <dgm:prSet presAssocID="{17CBEA77-01E3-4B04-9F45-96353C36ACA1}" presName="text2" presStyleLbl="fgAcc2" presStyleIdx="0" presStyleCnt="2" custScaleX="57780" custScaleY="6298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2169386-26EE-4DF0-9E77-7B9237CCBB40}" type="pres">
      <dgm:prSet presAssocID="{17CBEA77-01E3-4B04-9F45-96353C36ACA1}" presName="hierChild3" presStyleCnt="0"/>
      <dgm:spPr/>
    </dgm:pt>
    <dgm:pt modelId="{894EB6B4-8BED-4CA2-AF11-E95A5F4DB1E5}" type="pres">
      <dgm:prSet presAssocID="{B56F7F9B-F7F3-41DA-88D0-5422EAC5CEFD}" presName="Name17" presStyleLbl="parChTrans1D3" presStyleIdx="0" presStyleCnt="3"/>
      <dgm:spPr/>
      <dgm:t>
        <a:bodyPr/>
        <a:lstStyle/>
        <a:p>
          <a:endParaRPr lang="en-GB"/>
        </a:p>
      </dgm:t>
    </dgm:pt>
    <dgm:pt modelId="{2C5BE8B1-1328-4562-8BF0-F4D9C2AC9E90}" type="pres">
      <dgm:prSet presAssocID="{902B91B3-470C-4791-8FA6-258C7620D79C}" presName="hierRoot3" presStyleCnt="0"/>
      <dgm:spPr/>
    </dgm:pt>
    <dgm:pt modelId="{9EF5A145-B7A4-49F1-9F89-EEADB2C4387C}" type="pres">
      <dgm:prSet presAssocID="{902B91B3-470C-4791-8FA6-258C7620D79C}" presName="composite3" presStyleCnt="0"/>
      <dgm:spPr/>
    </dgm:pt>
    <dgm:pt modelId="{AA6A9AB1-DFFB-47CD-A4EC-19E38EC5354E}" type="pres">
      <dgm:prSet presAssocID="{902B91B3-470C-4791-8FA6-258C7620D79C}" presName="background3" presStyleLbl="node3" presStyleIdx="0" presStyleCnt="3"/>
      <dgm:spPr/>
    </dgm:pt>
    <dgm:pt modelId="{F94B5B1A-EB28-4D7D-9977-1A6779A689F4}" type="pres">
      <dgm:prSet presAssocID="{902B91B3-470C-4791-8FA6-258C7620D79C}" presName="text3" presStyleLbl="fgAcc3" presStyleIdx="0" presStyleCnt="3" custScaleX="34594" custScaleY="3341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C82DB26-49EB-4C4F-B2E8-0D956C3CED2C}" type="pres">
      <dgm:prSet presAssocID="{902B91B3-470C-4791-8FA6-258C7620D79C}" presName="hierChild4" presStyleCnt="0"/>
      <dgm:spPr/>
    </dgm:pt>
    <dgm:pt modelId="{DD7870A0-37A7-4246-8434-100ABFC321A5}" type="pres">
      <dgm:prSet presAssocID="{367DB3F3-1708-424D-B98F-132581894963}" presName="Name17" presStyleLbl="parChTrans1D3" presStyleIdx="1" presStyleCnt="3"/>
      <dgm:spPr/>
      <dgm:t>
        <a:bodyPr/>
        <a:lstStyle/>
        <a:p>
          <a:endParaRPr lang="en-GB"/>
        </a:p>
      </dgm:t>
    </dgm:pt>
    <dgm:pt modelId="{C086E969-D129-43C7-9E3F-A972FF2D35B7}" type="pres">
      <dgm:prSet presAssocID="{C20EE7EE-848F-4273-B542-11B36F7CEE21}" presName="hierRoot3" presStyleCnt="0"/>
      <dgm:spPr/>
    </dgm:pt>
    <dgm:pt modelId="{F5D388FC-C31E-4347-B798-36931AB8ECE1}" type="pres">
      <dgm:prSet presAssocID="{C20EE7EE-848F-4273-B542-11B36F7CEE21}" presName="composite3" presStyleCnt="0"/>
      <dgm:spPr/>
    </dgm:pt>
    <dgm:pt modelId="{B45896CC-80E4-431C-8062-36B4853F5861}" type="pres">
      <dgm:prSet presAssocID="{C20EE7EE-848F-4273-B542-11B36F7CEE21}" presName="background3" presStyleLbl="node3" presStyleIdx="1" presStyleCnt="3"/>
      <dgm:spPr/>
    </dgm:pt>
    <dgm:pt modelId="{42E71503-28DF-4D03-879D-39E9062E4A05}" type="pres">
      <dgm:prSet presAssocID="{C20EE7EE-848F-4273-B542-11B36F7CEE21}" presName="text3" presStyleLbl="fgAcc3" presStyleIdx="1" presStyleCnt="3" custScaleX="39642" custScaleY="3402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071FA1E-8F2D-4140-B281-8E35E1A40705}" type="pres">
      <dgm:prSet presAssocID="{C20EE7EE-848F-4273-B542-11B36F7CEE21}" presName="hierChild4" presStyleCnt="0"/>
      <dgm:spPr/>
    </dgm:pt>
    <dgm:pt modelId="{3573A28C-D567-43EC-B30F-BA793293AF78}" type="pres">
      <dgm:prSet presAssocID="{E82AB5FC-7FFA-477B-AFFC-D4D8706177C1}" presName="Name17" presStyleLbl="parChTrans1D3" presStyleIdx="2" presStyleCnt="3"/>
      <dgm:spPr/>
      <dgm:t>
        <a:bodyPr/>
        <a:lstStyle/>
        <a:p>
          <a:endParaRPr lang="en-GB"/>
        </a:p>
      </dgm:t>
    </dgm:pt>
    <dgm:pt modelId="{6974B3BA-82A3-4481-9CC3-34AAED92B31E}" type="pres">
      <dgm:prSet presAssocID="{F48B6935-339A-4E75-BC63-6ED0F2C2ACEB}" presName="hierRoot3" presStyleCnt="0"/>
      <dgm:spPr/>
    </dgm:pt>
    <dgm:pt modelId="{0F76FC68-EF90-4747-8B3D-B8464D4A1EDA}" type="pres">
      <dgm:prSet presAssocID="{F48B6935-339A-4E75-BC63-6ED0F2C2ACEB}" presName="composite3" presStyleCnt="0"/>
      <dgm:spPr/>
    </dgm:pt>
    <dgm:pt modelId="{6FA933C7-EFC6-4C83-A747-A2B799C4C776}" type="pres">
      <dgm:prSet presAssocID="{F48B6935-339A-4E75-BC63-6ED0F2C2ACEB}" presName="background3" presStyleLbl="node3" presStyleIdx="2" presStyleCnt="3"/>
      <dgm:spPr/>
    </dgm:pt>
    <dgm:pt modelId="{5AB1F667-76F1-4602-B6DE-09B674B9B335}" type="pres">
      <dgm:prSet presAssocID="{F48B6935-339A-4E75-BC63-6ED0F2C2ACEB}" presName="text3" presStyleLbl="fgAcc3" presStyleIdx="2" presStyleCnt="3" custScaleX="58149" custScaleY="2906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0169EAE-068B-4702-8E42-9E71020E87E0}" type="pres">
      <dgm:prSet presAssocID="{F48B6935-339A-4E75-BC63-6ED0F2C2ACEB}" presName="hierChild4" presStyleCnt="0"/>
      <dgm:spPr/>
    </dgm:pt>
    <dgm:pt modelId="{3E905614-E305-40E0-938C-855E3E998CC9}" type="pres">
      <dgm:prSet presAssocID="{86C4356B-268F-40E6-8129-2CCFFE10B12C}" presName="Name10" presStyleLbl="parChTrans1D2" presStyleIdx="1" presStyleCnt="2"/>
      <dgm:spPr/>
      <dgm:t>
        <a:bodyPr/>
        <a:lstStyle/>
        <a:p>
          <a:endParaRPr lang="en-GB"/>
        </a:p>
      </dgm:t>
    </dgm:pt>
    <dgm:pt modelId="{BAD31F15-2F16-4086-8B6F-F6B3356D5618}" type="pres">
      <dgm:prSet presAssocID="{9DF69B40-54C1-4025-8E11-C72C5ED79595}" presName="hierRoot2" presStyleCnt="0"/>
      <dgm:spPr/>
    </dgm:pt>
    <dgm:pt modelId="{F963BE0E-55AB-444E-88FC-58BD96392637}" type="pres">
      <dgm:prSet presAssocID="{9DF69B40-54C1-4025-8E11-C72C5ED79595}" presName="composite2" presStyleCnt="0"/>
      <dgm:spPr/>
    </dgm:pt>
    <dgm:pt modelId="{C55F5F34-0858-4856-BDBD-D7EBCBBEB9A2}" type="pres">
      <dgm:prSet presAssocID="{9DF69B40-54C1-4025-8E11-C72C5ED79595}" presName="background2" presStyleLbl="node2" presStyleIdx="1" presStyleCnt="2"/>
      <dgm:spPr/>
    </dgm:pt>
    <dgm:pt modelId="{5BB82243-6668-4099-82AF-1772A55E71F2}" type="pres">
      <dgm:prSet presAssocID="{9DF69B40-54C1-4025-8E11-C72C5ED79595}" presName="text2" presStyleLbl="fgAcc2" presStyleIdx="1" presStyleCnt="2" custScaleX="57341" custScaleY="6298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0174094-594A-4F2E-8804-4DC9F398178C}" type="pres">
      <dgm:prSet presAssocID="{9DF69B40-54C1-4025-8E11-C72C5ED79595}" presName="hierChild3" presStyleCnt="0"/>
      <dgm:spPr/>
    </dgm:pt>
  </dgm:ptLst>
  <dgm:cxnLst>
    <dgm:cxn modelId="{639EE574-0410-45D4-A17C-47ACBC96A427}" type="presOf" srcId="{9DF69B40-54C1-4025-8E11-C72C5ED79595}" destId="{5BB82243-6668-4099-82AF-1772A55E71F2}" srcOrd="0" destOrd="0" presId="urn:microsoft.com/office/officeart/2005/8/layout/hierarchy1"/>
    <dgm:cxn modelId="{A2DD411B-24C4-4A38-941C-11881FD83BBA}" type="presOf" srcId="{367DB3F3-1708-424D-B98F-132581894963}" destId="{DD7870A0-37A7-4246-8434-100ABFC321A5}" srcOrd="0" destOrd="0" presId="urn:microsoft.com/office/officeart/2005/8/layout/hierarchy1"/>
    <dgm:cxn modelId="{C16049FE-FE10-4280-85DB-007AA6020731}" srcId="{17CBEA77-01E3-4B04-9F45-96353C36ACA1}" destId="{F48B6935-339A-4E75-BC63-6ED0F2C2ACEB}" srcOrd="2" destOrd="0" parTransId="{E82AB5FC-7FFA-477B-AFFC-D4D8706177C1}" sibTransId="{0553D9E1-1B3B-44C3-82CB-B56FB4598BC7}"/>
    <dgm:cxn modelId="{23796601-A122-4AD7-9EAB-EB441C16C879}" srcId="{17CBEA77-01E3-4B04-9F45-96353C36ACA1}" destId="{C20EE7EE-848F-4273-B542-11B36F7CEE21}" srcOrd="1" destOrd="0" parTransId="{367DB3F3-1708-424D-B98F-132581894963}" sibTransId="{7E8C4A9E-C024-41F6-A471-E69B097BCFFE}"/>
    <dgm:cxn modelId="{7D3993CD-0A51-415D-A077-0A9597690BFD}" srcId="{5128CBCA-7FC0-4812-80E9-8C67C48C9504}" destId="{17CBEA77-01E3-4B04-9F45-96353C36ACA1}" srcOrd="0" destOrd="0" parTransId="{28E129BB-888C-4FE8-9474-D5B999DF2928}" sibTransId="{BBD419A2-DBF0-4D98-A6D6-43FF13DAF81F}"/>
    <dgm:cxn modelId="{2EE12C3E-D49D-4AC5-806C-E4583EC87731}" type="presOf" srcId="{28E129BB-888C-4FE8-9474-D5B999DF2928}" destId="{CD773F98-8C2C-48BF-A023-D474A956C92C}" srcOrd="0" destOrd="0" presId="urn:microsoft.com/office/officeart/2005/8/layout/hierarchy1"/>
    <dgm:cxn modelId="{C642800F-FF75-4C28-8ABD-EB9383D333C0}" type="presOf" srcId="{5128CBCA-7FC0-4812-80E9-8C67C48C9504}" destId="{8C002C73-E871-4320-8517-66E161FA6A97}" srcOrd="0" destOrd="0" presId="urn:microsoft.com/office/officeart/2005/8/layout/hierarchy1"/>
    <dgm:cxn modelId="{3AE29789-CB88-4375-BCC3-840F742D68C1}" srcId="{5128CBCA-7FC0-4812-80E9-8C67C48C9504}" destId="{9DF69B40-54C1-4025-8E11-C72C5ED79595}" srcOrd="1" destOrd="0" parTransId="{86C4356B-268F-40E6-8129-2CCFFE10B12C}" sibTransId="{E9AF23CE-CEF2-4A6B-B6DA-7791E048D117}"/>
    <dgm:cxn modelId="{97ADBFDF-27D4-4497-A2DB-43BCC9D89664}" srcId="{17CBEA77-01E3-4B04-9F45-96353C36ACA1}" destId="{902B91B3-470C-4791-8FA6-258C7620D79C}" srcOrd="0" destOrd="0" parTransId="{B56F7F9B-F7F3-41DA-88D0-5422EAC5CEFD}" sibTransId="{3F444EBB-FE1D-4A36-81CF-73E252492188}"/>
    <dgm:cxn modelId="{58C14BFC-1E56-46A1-88F9-26168999DAE7}" type="presOf" srcId="{E82AB5FC-7FFA-477B-AFFC-D4D8706177C1}" destId="{3573A28C-D567-43EC-B30F-BA793293AF78}" srcOrd="0" destOrd="0" presId="urn:microsoft.com/office/officeart/2005/8/layout/hierarchy1"/>
    <dgm:cxn modelId="{9FF32FA9-AD53-42FB-9280-CA2E9A3BA5BA}" type="presOf" srcId="{F48B6935-339A-4E75-BC63-6ED0F2C2ACEB}" destId="{5AB1F667-76F1-4602-B6DE-09B674B9B335}" srcOrd="0" destOrd="0" presId="urn:microsoft.com/office/officeart/2005/8/layout/hierarchy1"/>
    <dgm:cxn modelId="{1F201D03-1CB2-4F2E-8421-E1268D6DBA56}" srcId="{383817F5-CED2-49D9-9E4A-647D8A361C15}" destId="{5128CBCA-7FC0-4812-80E9-8C67C48C9504}" srcOrd="0" destOrd="0" parTransId="{E291545F-AC78-450C-A986-1E83CE40EC72}" sibTransId="{99ED2284-C351-4DD7-8E1D-5EA7BADAF187}"/>
    <dgm:cxn modelId="{59ECCF18-0474-4A93-860A-2CEC5F6D9AAE}" type="presOf" srcId="{902B91B3-470C-4791-8FA6-258C7620D79C}" destId="{F94B5B1A-EB28-4D7D-9977-1A6779A689F4}" srcOrd="0" destOrd="0" presId="urn:microsoft.com/office/officeart/2005/8/layout/hierarchy1"/>
    <dgm:cxn modelId="{7EC93B1F-371E-4E8D-B654-B4952B79A8E8}" type="presOf" srcId="{17CBEA77-01E3-4B04-9F45-96353C36ACA1}" destId="{AB6F8CDD-176D-443F-B0B3-BCBE2D0DC497}" srcOrd="0" destOrd="0" presId="urn:microsoft.com/office/officeart/2005/8/layout/hierarchy1"/>
    <dgm:cxn modelId="{3505FF00-F0C7-4FD8-9473-07902B6F9704}" type="presOf" srcId="{B56F7F9B-F7F3-41DA-88D0-5422EAC5CEFD}" destId="{894EB6B4-8BED-4CA2-AF11-E95A5F4DB1E5}" srcOrd="0" destOrd="0" presId="urn:microsoft.com/office/officeart/2005/8/layout/hierarchy1"/>
    <dgm:cxn modelId="{FE048580-EC14-468B-BBAC-04EB2BD2736C}" type="presOf" srcId="{C20EE7EE-848F-4273-B542-11B36F7CEE21}" destId="{42E71503-28DF-4D03-879D-39E9062E4A05}" srcOrd="0" destOrd="0" presId="urn:microsoft.com/office/officeart/2005/8/layout/hierarchy1"/>
    <dgm:cxn modelId="{98C64927-2124-4259-8181-7B3DE7483741}" type="presOf" srcId="{86C4356B-268F-40E6-8129-2CCFFE10B12C}" destId="{3E905614-E305-40E0-938C-855E3E998CC9}" srcOrd="0" destOrd="0" presId="urn:microsoft.com/office/officeart/2005/8/layout/hierarchy1"/>
    <dgm:cxn modelId="{7D809BE9-FD49-4B2F-BF48-7C3B78F83E64}" type="presOf" srcId="{383817F5-CED2-49D9-9E4A-647D8A361C15}" destId="{85A049C7-5F7D-4B5E-8DE4-082E6BECBF0B}" srcOrd="0" destOrd="0" presId="urn:microsoft.com/office/officeart/2005/8/layout/hierarchy1"/>
    <dgm:cxn modelId="{E4152E2F-1EEE-478E-B38F-B54F7CF22641}" type="presParOf" srcId="{85A049C7-5F7D-4B5E-8DE4-082E6BECBF0B}" destId="{519D9FC2-E5C7-497E-A508-CF248FDB42F1}" srcOrd="0" destOrd="0" presId="urn:microsoft.com/office/officeart/2005/8/layout/hierarchy1"/>
    <dgm:cxn modelId="{FC413B5C-F5F6-4FBE-84B9-577E7AEFA6EC}" type="presParOf" srcId="{519D9FC2-E5C7-497E-A508-CF248FDB42F1}" destId="{548F76AC-F416-484D-8CB2-F6B25E8A1587}" srcOrd="0" destOrd="0" presId="urn:microsoft.com/office/officeart/2005/8/layout/hierarchy1"/>
    <dgm:cxn modelId="{0FDD5E14-5B16-4879-8C2C-5636DF6A5AD6}" type="presParOf" srcId="{548F76AC-F416-484D-8CB2-F6B25E8A1587}" destId="{A2D7E289-877A-4D6F-AFE6-27B89828CC64}" srcOrd="0" destOrd="0" presId="urn:microsoft.com/office/officeart/2005/8/layout/hierarchy1"/>
    <dgm:cxn modelId="{A7726DCD-8B14-4902-A543-A30DA8711D93}" type="presParOf" srcId="{548F76AC-F416-484D-8CB2-F6B25E8A1587}" destId="{8C002C73-E871-4320-8517-66E161FA6A97}" srcOrd="1" destOrd="0" presId="urn:microsoft.com/office/officeart/2005/8/layout/hierarchy1"/>
    <dgm:cxn modelId="{320CFD59-1C07-4148-99EE-5FECDE5562E8}" type="presParOf" srcId="{519D9FC2-E5C7-497E-A508-CF248FDB42F1}" destId="{CC69AFD2-5885-4273-A14A-6A3DD0965807}" srcOrd="1" destOrd="0" presId="urn:microsoft.com/office/officeart/2005/8/layout/hierarchy1"/>
    <dgm:cxn modelId="{155ACDA9-8C9E-48B2-A095-9855577D04A8}" type="presParOf" srcId="{CC69AFD2-5885-4273-A14A-6A3DD0965807}" destId="{CD773F98-8C2C-48BF-A023-D474A956C92C}" srcOrd="0" destOrd="0" presId="urn:microsoft.com/office/officeart/2005/8/layout/hierarchy1"/>
    <dgm:cxn modelId="{B27C3307-0207-4F1E-B8C6-3C905D175837}" type="presParOf" srcId="{CC69AFD2-5885-4273-A14A-6A3DD0965807}" destId="{19FF2641-2245-4EE2-AF71-4563005C9C6E}" srcOrd="1" destOrd="0" presId="urn:microsoft.com/office/officeart/2005/8/layout/hierarchy1"/>
    <dgm:cxn modelId="{52E6D161-5A03-4F68-BF74-0E93751687D9}" type="presParOf" srcId="{19FF2641-2245-4EE2-AF71-4563005C9C6E}" destId="{E831A9D4-9F89-4042-A6CA-2CD3838B1753}" srcOrd="0" destOrd="0" presId="urn:microsoft.com/office/officeart/2005/8/layout/hierarchy1"/>
    <dgm:cxn modelId="{1D3C096C-E927-402F-9CB0-437A882A4A64}" type="presParOf" srcId="{E831A9D4-9F89-4042-A6CA-2CD3838B1753}" destId="{B5B44D4D-000A-4170-9206-3E6DC8B25D5E}" srcOrd="0" destOrd="0" presId="urn:microsoft.com/office/officeart/2005/8/layout/hierarchy1"/>
    <dgm:cxn modelId="{E2A8FD36-E1C7-4872-8C6F-0A8AA3EC0588}" type="presParOf" srcId="{E831A9D4-9F89-4042-A6CA-2CD3838B1753}" destId="{AB6F8CDD-176D-443F-B0B3-BCBE2D0DC497}" srcOrd="1" destOrd="0" presId="urn:microsoft.com/office/officeart/2005/8/layout/hierarchy1"/>
    <dgm:cxn modelId="{63ECF750-528F-495D-888D-23555C07F6A2}" type="presParOf" srcId="{19FF2641-2245-4EE2-AF71-4563005C9C6E}" destId="{B2169386-26EE-4DF0-9E77-7B9237CCBB40}" srcOrd="1" destOrd="0" presId="urn:microsoft.com/office/officeart/2005/8/layout/hierarchy1"/>
    <dgm:cxn modelId="{40B62380-C949-4226-91B4-4470FB8FD996}" type="presParOf" srcId="{B2169386-26EE-4DF0-9E77-7B9237CCBB40}" destId="{894EB6B4-8BED-4CA2-AF11-E95A5F4DB1E5}" srcOrd="0" destOrd="0" presId="urn:microsoft.com/office/officeart/2005/8/layout/hierarchy1"/>
    <dgm:cxn modelId="{2F431D83-0C80-4DA2-B15D-76B7D2D447A9}" type="presParOf" srcId="{B2169386-26EE-4DF0-9E77-7B9237CCBB40}" destId="{2C5BE8B1-1328-4562-8BF0-F4D9C2AC9E90}" srcOrd="1" destOrd="0" presId="urn:microsoft.com/office/officeart/2005/8/layout/hierarchy1"/>
    <dgm:cxn modelId="{7CCB3144-1FA4-4605-89F5-B1119A8DB914}" type="presParOf" srcId="{2C5BE8B1-1328-4562-8BF0-F4D9C2AC9E90}" destId="{9EF5A145-B7A4-49F1-9F89-EEADB2C4387C}" srcOrd="0" destOrd="0" presId="urn:microsoft.com/office/officeart/2005/8/layout/hierarchy1"/>
    <dgm:cxn modelId="{17E11D31-692D-4781-AC42-DD6CDC1E15A9}" type="presParOf" srcId="{9EF5A145-B7A4-49F1-9F89-EEADB2C4387C}" destId="{AA6A9AB1-DFFB-47CD-A4EC-19E38EC5354E}" srcOrd="0" destOrd="0" presId="urn:microsoft.com/office/officeart/2005/8/layout/hierarchy1"/>
    <dgm:cxn modelId="{56F6CA89-D645-4B82-95B0-EEB90431FC12}" type="presParOf" srcId="{9EF5A145-B7A4-49F1-9F89-EEADB2C4387C}" destId="{F94B5B1A-EB28-4D7D-9977-1A6779A689F4}" srcOrd="1" destOrd="0" presId="urn:microsoft.com/office/officeart/2005/8/layout/hierarchy1"/>
    <dgm:cxn modelId="{CE2259B6-18B2-493B-927C-B9FD41727189}" type="presParOf" srcId="{2C5BE8B1-1328-4562-8BF0-F4D9C2AC9E90}" destId="{FC82DB26-49EB-4C4F-B2E8-0D956C3CED2C}" srcOrd="1" destOrd="0" presId="urn:microsoft.com/office/officeart/2005/8/layout/hierarchy1"/>
    <dgm:cxn modelId="{ECAB7AE7-51DF-46EE-A67A-CB575CCF05EE}" type="presParOf" srcId="{B2169386-26EE-4DF0-9E77-7B9237CCBB40}" destId="{DD7870A0-37A7-4246-8434-100ABFC321A5}" srcOrd="2" destOrd="0" presId="urn:microsoft.com/office/officeart/2005/8/layout/hierarchy1"/>
    <dgm:cxn modelId="{ED53DCCE-6873-4E5B-94FC-2576A41C31C4}" type="presParOf" srcId="{B2169386-26EE-4DF0-9E77-7B9237CCBB40}" destId="{C086E969-D129-43C7-9E3F-A972FF2D35B7}" srcOrd="3" destOrd="0" presId="urn:microsoft.com/office/officeart/2005/8/layout/hierarchy1"/>
    <dgm:cxn modelId="{AEF86895-40FF-4B1F-BADA-4C6CDD32CC70}" type="presParOf" srcId="{C086E969-D129-43C7-9E3F-A972FF2D35B7}" destId="{F5D388FC-C31E-4347-B798-36931AB8ECE1}" srcOrd="0" destOrd="0" presId="urn:microsoft.com/office/officeart/2005/8/layout/hierarchy1"/>
    <dgm:cxn modelId="{487A4818-4D9D-48AA-AFBF-329D4ADCB9F0}" type="presParOf" srcId="{F5D388FC-C31E-4347-B798-36931AB8ECE1}" destId="{B45896CC-80E4-431C-8062-36B4853F5861}" srcOrd="0" destOrd="0" presId="urn:microsoft.com/office/officeart/2005/8/layout/hierarchy1"/>
    <dgm:cxn modelId="{60AC99F6-C84E-4E8A-95C6-1483FC9CF4C5}" type="presParOf" srcId="{F5D388FC-C31E-4347-B798-36931AB8ECE1}" destId="{42E71503-28DF-4D03-879D-39E9062E4A05}" srcOrd="1" destOrd="0" presId="urn:microsoft.com/office/officeart/2005/8/layout/hierarchy1"/>
    <dgm:cxn modelId="{8C21E8DE-1C33-477B-9B15-9A5FA55FEFD7}" type="presParOf" srcId="{C086E969-D129-43C7-9E3F-A972FF2D35B7}" destId="{8071FA1E-8F2D-4140-B281-8E35E1A40705}" srcOrd="1" destOrd="0" presId="urn:microsoft.com/office/officeart/2005/8/layout/hierarchy1"/>
    <dgm:cxn modelId="{65094FB3-6CAA-4C61-A91D-6ECD4290B272}" type="presParOf" srcId="{B2169386-26EE-4DF0-9E77-7B9237CCBB40}" destId="{3573A28C-D567-43EC-B30F-BA793293AF78}" srcOrd="4" destOrd="0" presId="urn:microsoft.com/office/officeart/2005/8/layout/hierarchy1"/>
    <dgm:cxn modelId="{00F0DF7A-929E-46A0-9537-11728BF721B4}" type="presParOf" srcId="{B2169386-26EE-4DF0-9E77-7B9237CCBB40}" destId="{6974B3BA-82A3-4481-9CC3-34AAED92B31E}" srcOrd="5" destOrd="0" presId="urn:microsoft.com/office/officeart/2005/8/layout/hierarchy1"/>
    <dgm:cxn modelId="{AFE9E07C-A9EC-4F4C-97D5-F64CB1B4E976}" type="presParOf" srcId="{6974B3BA-82A3-4481-9CC3-34AAED92B31E}" destId="{0F76FC68-EF90-4747-8B3D-B8464D4A1EDA}" srcOrd="0" destOrd="0" presId="urn:microsoft.com/office/officeart/2005/8/layout/hierarchy1"/>
    <dgm:cxn modelId="{4B2D59BA-675F-4D65-A486-BE89A5ED5FC4}" type="presParOf" srcId="{0F76FC68-EF90-4747-8B3D-B8464D4A1EDA}" destId="{6FA933C7-EFC6-4C83-A747-A2B799C4C776}" srcOrd="0" destOrd="0" presId="urn:microsoft.com/office/officeart/2005/8/layout/hierarchy1"/>
    <dgm:cxn modelId="{689869E3-7ED6-4DAF-A3E2-C6AF50344A8B}" type="presParOf" srcId="{0F76FC68-EF90-4747-8B3D-B8464D4A1EDA}" destId="{5AB1F667-76F1-4602-B6DE-09B674B9B335}" srcOrd="1" destOrd="0" presId="urn:microsoft.com/office/officeart/2005/8/layout/hierarchy1"/>
    <dgm:cxn modelId="{84CE1B90-EB16-4545-8DD3-E7A216AAF9BB}" type="presParOf" srcId="{6974B3BA-82A3-4481-9CC3-34AAED92B31E}" destId="{50169EAE-068B-4702-8E42-9E71020E87E0}" srcOrd="1" destOrd="0" presId="urn:microsoft.com/office/officeart/2005/8/layout/hierarchy1"/>
    <dgm:cxn modelId="{BB1DEBE2-01F7-4550-B964-185DC9A465C7}" type="presParOf" srcId="{CC69AFD2-5885-4273-A14A-6A3DD0965807}" destId="{3E905614-E305-40E0-938C-855E3E998CC9}" srcOrd="2" destOrd="0" presId="urn:microsoft.com/office/officeart/2005/8/layout/hierarchy1"/>
    <dgm:cxn modelId="{ECFAC1F4-72EB-4682-9833-009EEC42A6AD}" type="presParOf" srcId="{CC69AFD2-5885-4273-A14A-6A3DD0965807}" destId="{BAD31F15-2F16-4086-8B6F-F6B3356D5618}" srcOrd="3" destOrd="0" presId="urn:microsoft.com/office/officeart/2005/8/layout/hierarchy1"/>
    <dgm:cxn modelId="{9FB5DE9D-89EB-48BD-9632-989CD3E7D36B}" type="presParOf" srcId="{BAD31F15-2F16-4086-8B6F-F6B3356D5618}" destId="{F963BE0E-55AB-444E-88FC-58BD96392637}" srcOrd="0" destOrd="0" presId="urn:microsoft.com/office/officeart/2005/8/layout/hierarchy1"/>
    <dgm:cxn modelId="{CA86940F-8BF5-432D-8B4E-0E2FFADB1D8B}" type="presParOf" srcId="{F963BE0E-55AB-444E-88FC-58BD96392637}" destId="{C55F5F34-0858-4856-BDBD-D7EBCBBEB9A2}" srcOrd="0" destOrd="0" presId="urn:microsoft.com/office/officeart/2005/8/layout/hierarchy1"/>
    <dgm:cxn modelId="{1401AC44-1DBF-4C7C-B1C8-04895C790057}" type="presParOf" srcId="{F963BE0E-55AB-444E-88FC-58BD96392637}" destId="{5BB82243-6668-4099-82AF-1772A55E71F2}" srcOrd="1" destOrd="0" presId="urn:microsoft.com/office/officeart/2005/8/layout/hierarchy1"/>
    <dgm:cxn modelId="{92D499B5-9DC3-4A58-AA75-89DFE99B1151}" type="presParOf" srcId="{BAD31F15-2F16-4086-8B6F-F6B3356D5618}" destId="{40174094-594A-4F2E-8804-4DC9F398178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05614-E305-40E0-938C-855E3E998CC9}">
      <dsp:nvSpPr>
        <dsp:cNvPr id="0" name=""/>
        <dsp:cNvSpPr/>
      </dsp:nvSpPr>
      <dsp:spPr>
        <a:xfrm>
          <a:off x="3284421" y="1655898"/>
          <a:ext cx="1024741" cy="745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731"/>
              </a:lnTo>
              <a:lnTo>
                <a:pt x="1024741" y="507731"/>
              </a:lnTo>
              <a:lnTo>
                <a:pt x="1024741" y="745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73A28C-D567-43EC-B30F-BA793293AF78}">
      <dsp:nvSpPr>
        <dsp:cNvPr id="0" name=""/>
        <dsp:cNvSpPr/>
      </dsp:nvSpPr>
      <dsp:spPr>
        <a:xfrm>
          <a:off x="2265303" y="3425563"/>
          <a:ext cx="1520167" cy="745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731"/>
              </a:lnTo>
              <a:lnTo>
                <a:pt x="1520167" y="507731"/>
              </a:lnTo>
              <a:lnTo>
                <a:pt x="1520167" y="745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870A0-37A7-4246-8434-100ABFC321A5}">
      <dsp:nvSpPr>
        <dsp:cNvPr id="0" name=""/>
        <dsp:cNvSpPr/>
      </dsp:nvSpPr>
      <dsp:spPr>
        <a:xfrm>
          <a:off x="1963589" y="3425563"/>
          <a:ext cx="301713" cy="745051"/>
        </a:xfrm>
        <a:custGeom>
          <a:avLst/>
          <a:gdLst/>
          <a:ahLst/>
          <a:cxnLst/>
          <a:rect l="0" t="0" r="0" b="0"/>
          <a:pathLst>
            <a:path>
              <a:moveTo>
                <a:pt x="301713" y="0"/>
              </a:moveTo>
              <a:lnTo>
                <a:pt x="301713" y="507731"/>
              </a:lnTo>
              <a:lnTo>
                <a:pt x="0" y="507731"/>
              </a:lnTo>
              <a:lnTo>
                <a:pt x="0" y="745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EB6B4-8BED-4CA2-AF11-E95A5F4DB1E5}">
      <dsp:nvSpPr>
        <dsp:cNvPr id="0" name=""/>
        <dsp:cNvSpPr/>
      </dsp:nvSpPr>
      <dsp:spPr>
        <a:xfrm>
          <a:off x="443421" y="3425563"/>
          <a:ext cx="1821881" cy="745051"/>
        </a:xfrm>
        <a:custGeom>
          <a:avLst/>
          <a:gdLst/>
          <a:ahLst/>
          <a:cxnLst/>
          <a:rect l="0" t="0" r="0" b="0"/>
          <a:pathLst>
            <a:path>
              <a:moveTo>
                <a:pt x="1821881" y="0"/>
              </a:moveTo>
              <a:lnTo>
                <a:pt x="1821881" y="507731"/>
              </a:lnTo>
              <a:lnTo>
                <a:pt x="0" y="507731"/>
              </a:lnTo>
              <a:lnTo>
                <a:pt x="0" y="745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73F98-8C2C-48BF-A023-D474A956C92C}">
      <dsp:nvSpPr>
        <dsp:cNvPr id="0" name=""/>
        <dsp:cNvSpPr/>
      </dsp:nvSpPr>
      <dsp:spPr>
        <a:xfrm>
          <a:off x="2265303" y="1655898"/>
          <a:ext cx="1019118" cy="745051"/>
        </a:xfrm>
        <a:custGeom>
          <a:avLst/>
          <a:gdLst/>
          <a:ahLst/>
          <a:cxnLst/>
          <a:rect l="0" t="0" r="0" b="0"/>
          <a:pathLst>
            <a:path>
              <a:moveTo>
                <a:pt x="1019118" y="0"/>
              </a:moveTo>
              <a:lnTo>
                <a:pt x="1019118" y="507731"/>
              </a:lnTo>
              <a:lnTo>
                <a:pt x="0" y="507731"/>
              </a:lnTo>
              <a:lnTo>
                <a:pt x="0" y="745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D7E289-877A-4D6F-AFE6-27B89828CC64}">
      <dsp:nvSpPr>
        <dsp:cNvPr id="0" name=""/>
        <dsp:cNvSpPr/>
      </dsp:nvSpPr>
      <dsp:spPr>
        <a:xfrm>
          <a:off x="2268188" y="550143"/>
          <a:ext cx="2032467" cy="1105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002C73-E871-4320-8517-66E161FA6A97}">
      <dsp:nvSpPr>
        <dsp:cNvPr id="0" name=""/>
        <dsp:cNvSpPr/>
      </dsp:nvSpPr>
      <dsp:spPr>
        <a:xfrm>
          <a:off x="2552830" y="820553"/>
          <a:ext cx="2032467" cy="1105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Narrow QRS SVT</a:t>
          </a:r>
          <a:endParaRPr lang="en-GB" sz="2800" kern="1200" dirty="0"/>
        </a:p>
      </dsp:txBody>
      <dsp:txXfrm>
        <a:off x="2585216" y="852939"/>
        <a:ext cx="1967695" cy="1040982"/>
      </dsp:txXfrm>
    </dsp:sp>
    <dsp:sp modelId="{B5B44D4D-000A-4170-9206-3E6DC8B25D5E}">
      <dsp:nvSpPr>
        <dsp:cNvPr id="0" name=""/>
        <dsp:cNvSpPr/>
      </dsp:nvSpPr>
      <dsp:spPr>
        <a:xfrm>
          <a:off x="1525204" y="2400950"/>
          <a:ext cx="1480198" cy="1024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6F8CDD-176D-443F-B0B3-BCBE2D0DC497}">
      <dsp:nvSpPr>
        <dsp:cNvPr id="0" name=""/>
        <dsp:cNvSpPr/>
      </dsp:nvSpPr>
      <dsp:spPr>
        <a:xfrm>
          <a:off x="1809846" y="2671360"/>
          <a:ext cx="1480198" cy="1024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Regular 	</a:t>
          </a:r>
          <a:endParaRPr lang="en-GB" sz="2000" kern="1200" dirty="0"/>
        </a:p>
      </dsp:txBody>
      <dsp:txXfrm>
        <a:off x="1839856" y="2701370"/>
        <a:ext cx="1420178" cy="964593"/>
      </dsp:txXfrm>
    </dsp:sp>
    <dsp:sp modelId="{AA6A9AB1-DFFB-47CD-A4EC-19E38EC5354E}">
      <dsp:nvSpPr>
        <dsp:cNvPr id="0" name=""/>
        <dsp:cNvSpPr/>
      </dsp:nvSpPr>
      <dsp:spPr>
        <a:xfrm>
          <a:off x="309" y="4170615"/>
          <a:ext cx="886223" cy="543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4B5B1A-EB28-4D7D-9977-1A6779A689F4}">
      <dsp:nvSpPr>
        <dsp:cNvPr id="0" name=""/>
        <dsp:cNvSpPr/>
      </dsp:nvSpPr>
      <dsp:spPr>
        <a:xfrm>
          <a:off x="284952" y="4441025"/>
          <a:ext cx="886223" cy="5435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A&gt;V</a:t>
          </a:r>
          <a:endParaRPr lang="en-GB" sz="2000" kern="1200" dirty="0"/>
        </a:p>
      </dsp:txBody>
      <dsp:txXfrm>
        <a:off x="300871" y="4456944"/>
        <a:ext cx="854385" cy="511685"/>
      </dsp:txXfrm>
    </dsp:sp>
    <dsp:sp modelId="{B45896CC-80E4-431C-8062-36B4853F5861}">
      <dsp:nvSpPr>
        <dsp:cNvPr id="0" name=""/>
        <dsp:cNvSpPr/>
      </dsp:nvSpPr>
      <dsp:spPr>
        <a:xfrm>
          <a:off x="1455818" y="4170615"/>
          <a:ext cx="1015542" cy="5534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E71503-28DF-4D03-879D-39E9062E4A05}">
      <dsp:nvSpPr>
        <dsp:cNvPr id="0" name=""/>
        <dsp:cNvSpPr/>
      </dsp:nvSpPr>
      <dsp:spPr>
        <a:xfrm>
          <a:off x="1740460" y="4441025"/>
          <a:ext cx="1015542" cy="5534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 =V</a:t>
          </a:r>
          <a:endParaRPr lang="en-GB" sz="2000" kern="1200" dirty="0"/>
        </a:p>
      </dsp:txBody>
      <dsp:txXfrm>
        <a:off x="1756670" y="4457235"/>
        <a:ext cx="983122" cy="521026"/>
      </dsp:txXfrm>
    </dsp:sp>
    <dsp:sp modelId="{6FA933C7-EFC6-4C83-A747-A2B799C4C776}">
      <dsp:nvSpPr>
        <dsp:cNvPr id="0" name=""/>
        <dsp:cNvSpPr/>
      </dsp:nvSpPr>
      <dsp:spPr>
        <a:xfrm>
          <a:off x="3040645" y="4170615"/>
          <a:ext cx="1489651" cy="472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B1F667-76F1-4602-B6DE-09B674B9B335}">
      <dsp:nvSpPr>
        <dsp:cNvPr id="0" name=""/>
        <dsp:cNvSpPr/>
      </dsp:nvSpPr>
      <dsp:spPr>
        <a:xfrm>
          <a:off x="3325287" y="4441025"/>
          <a:ext cx="1489651" cy="472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V&gt;A</a:t>
          </a:r>
          <a:endParaRPr lang="en-GB" sz="2000" kern="1200" dirty="0"/>
        </a:p>
      </dsp:txBody>
      <dsp:txXfrm>
        <a:off x="3339137" y="4454875"/>
        <a:ext cx="1461951" cy="445174"/>
      </dsp:txXfrm>
    </dsp:sp>
    <dsp:sp modelId="{C55F5F34-0858-4856-BDBD-D7EBCBBEB9A2}">
      <dsp:nvSpPr>
        <dsp:cNvPr id="0" name=""/>
        <dsp:cNvSpPr/>
      </dsp:nvSpPr>
      <dsp:spPr>
        <a:xfrm>
          <a:off x="3574687" y="2400950"/>
          <a:ext cx="1468952" cy="1024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B82243-6668-4099-82AF-1772A55E71F2}">
      <dsp:nvSpPr>
        <dsp:cNvPr id="0" name=""/>
        <dsp:cNvSpPr/>
      </dsp:nvSpPr>
      <dsp:spPr>
        <a:xfrm>
          <a:off x="3859330" y="2671360"/>
          <a:ext cx="1468952" cy="1024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Irregular</a:t>
          </a:r>
          <a:endParaRPr lang="en-GB" sz="2000" kern="1200" dirty="0"/>
        </a:p>
      </dsp:txBody>
      <dsp:txXfrm>
        <a:off x="3889340" y="2701370"/>
        <a:ext cx="1408932" cy="964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BF2DA9-A963-4FBB-A4B8-C1815AA210E8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570FA-AAA2-4485-B2A7-C243ECC52C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9107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</a:t>
            </a:r>
            <a:r>
              <a:rPr lang="el-GR" dirty="0" smtClean="0"/>
              <a:t> αναλογία</a:t>
            </a:r>
            <a:r>
              <a:rPr lang="el-GR" baseline="0" dirty="0" smtClean="0"/>
              <a:t> κολποκοιλιακής αγωγής ποικίλλει. Πχ 2:1 3:1 1:1  που κανεί τα </a:t>
            </a:r>
            <a:r>
              <a:rPr lang="en-GB" baseline="0" dirty="0" smtClean="0"/>
              <a:t>QRS </a:t>
            </a:r>
            <a:r>
              <a:rPr lang="el-GR" baseline="0" dirty="0" smtClean="0"/>
              <a:t>‘εχουν άνισα διαστήματα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F36F-BEB4-4B57-AD38-665847277DB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69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Gain</a:t>
            </a:r>
            <a:r>
              <a:rPr lang="en-GB" baseline="0" dirty="0" smtClean="0"/>
              <a:t> V1 isoelectric between 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F36F-BEB4-4B57-AD38-665847277DB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341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Σταθερός</a:t>
            </a:r>
            <a:r>
              <a:rPr lang="el-GR" baseline="0" dirty="0" smtClean="0"/>
              <a:t> κολποκοιλιακός αποκλεισμός που κάνει την αναλογία </a:t>
            </a:r>
            <a:r>
              <a:rPr lang="en-GB" baseline="0" dirty="0" smtClean="0"/>
              <a:t>P/QRS </a:t>
            </a:r>
            <a:r>
              <a:rPr lang="el-GR" baseline="0" dirty="0" smtClean="0"/>
              <a:t>να μη μεταβάλλεται και τα διαστήματα </a:t>
            </a:r>
            <a:r>
              <a:rPr lang="en-GB" baseline="0" dirty="0" smtClean="0"/>
              <a:t>QRS </a:t>
            </a:r>
            <a:r>
              <a:rPr lang="el-GR" baseline="0" dirty="0" smtClean="0"/>
              <a:t>ισόχρονα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1F36F-BEB4-4B57-AD38-665847277DB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5362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695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80896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563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942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501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585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171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62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47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5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111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81476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196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47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28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781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389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03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92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5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165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896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1022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15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1082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40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09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597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555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8596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92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29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86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82209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3092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247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286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131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3317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60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979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271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108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164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8663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803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3728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641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63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05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8836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11202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141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621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84D1B-84AA-4572-B817-A8075A0D8A7D}" type="datetimeFigureOut">
              <a:rPr lang="el-GR" smtClean="0"/>
              <a:t>7/5/2017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140C3-47AC-4916-AF77-ACE086FEA06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3067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1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EAAAA2-3F2C-4436-84B4-8E8B0E52E26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244F9-1A7A-4BFC-A84C-E0D71E16E6E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055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8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9B27C-7E48-4FC3-8313-FE6E43AC0E4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07/05/2017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609DB-E3A2-42FA-AE00-D0021BC191A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51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ΜΑΘΗΜΑΤΑ ΗΚΓ</a:t>
            </a:r>
            <a:br>
              <a:rPr lang="el-GR" dirty="0" smtClean="0"/>
            </a:br>
            <a:r>
              <a:rPr lang="el-GR" dirty="0"/>
              <a:t>	</a:t>
            </a:r>
            <a:r>
              <a:rPr lang="el-GR" dirty="0" smtClean="0"/>
              <a:t>μέρος 5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Γ Λεβεντόπουλος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70251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eorge\Desktop\ECGs\AT 3 to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4" y="1373477"/>
            <a:ext cx="9144000" cy="399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796136" y="2492896"/>
            <a:ext cx="144016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436096" y="2492896"/>
            <a:ext cx="144016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11760" y="476672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Atrial tachycardia</a:t>
            </a:r>
            <a:endParaRPr lang="en-GB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076056" y="2525153"/>
            <a:ext cx="144016" cy="288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7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1094480"/>
              </p:ext>
            </p:extLst>
          </p:nvPr>
        </p:nvGraphicFramePr>
        <p:xfrm>
          <a:off x="539552" y="404664"/>
          <a:ext cx="532859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5724128" y="2494738"/>
            <a:ext cx="315355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AVNRT</a:t>
            </a:r>
          </a:p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AVRT</a:t>
            </a:r>
          </a:p>
          <a:p>
            <a:pPr algn="ctr"/>
            <a:r>
              <a:rPr lang="en-US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Atrial tachycardia</a:t>
            </a:r>
            <a:endParaRPr lang="en-US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7410" name="Picture 2" descr="C:\Users\George\AppData\Local\Microsoft\Windows\Temporary Internet Files\Content.IE5\ZUAF4STE\120px-Red_circle.svg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65104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George\AppData\Local\Microsoft\Windows\Temporary Internet Files\Content.IE5\GNTW9YUF\large-Alphabet-Letter-X-66.6-3871[1]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43" y="2945106"/>
            <a:ext cx="817805" cy="91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George\AppData\Local\Microsoft\Windows\Temporary Internet Files\Content.IE5\GNTW9YUF\large-Alphabet-Letter-X-66.6-3871[1]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380" y="4653136"/>
            <a:ext cx="763364" cy="8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788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412776"/>
            <a:ext cx="8139113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43808" y="6926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AVNRT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03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03664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06946"/>
            <a:ext cx="3821278" cy="378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15363" idx="1"/>
          </p:cNvCxnSpPr>
          <p:nvPr/>
        </p:nvCxnSpPr>
        <p:spPr>
          <a:xfrm>
            <a:off x="4644008" y="3199673"/>
            <a:ext cx="39604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444208" y="3217168"/>
            <a:ext cx="1872208" cy="2300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076056" y="3217168"/>
            <a:ext cx="1368152" cy="2444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44208" y="3217168"/>
            <a:ext cx="110439" cy="2732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604448" y="303250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8257556" y="5531505"/>
            <a:ext cx="45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II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887385" y="5694637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III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299301" y="606396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aVF</a:t>
            </a:r>
            <a:endParaRPr lang="en-GB" dirty="0"/>
          </a:p>
        </p:txBody>
      </p:sp>
      <p:pic>
        <p:nvPicPr>
          <p:cNvPr id="15364" name="Picture 4" descr="C:\Users\George\AppData\Local\Microsoft\Windows\Temporary Internet Files\Content.IE5\GNTW9YUF\large-comic-arrow-pointing-right-33.3-10773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73149">
            <a:off x="5391110" y="1758623"/>
            <a:ext cx="1380414" cy="95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George\AppData\Local\Microsoft\Windows\Temporary Internet Files\Content.IE5\ZUAF4STE\large-comic-arrow-pointing-right-0-10773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440">
            <a:off x="6055252" y="3046808"/>
            <a:ext cx="1142111" cy="78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27584" y="3453180"/>
            <a:ext cx="28712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RP &lt; 70 </a:t>
            </a:r>
            <a:r>
              <a:rPr lang="en-US" sz="32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msec</a:t>
            </a:r>
            <a:endParaRPr lang="en-US" sz="32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305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95" y="542933"/>
            <a:ext cx="4387169" cy="544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3" b="25851"/>
          <a:stretch/>
        </p:blipFill>
        <p:spPr bwMode="auto">
          <a:xfrm>
            <a:off x="5936588" y="692695"/>
            <a:ext cx="2519746" cy="181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012160" y="2576801"/>
            <a:ext cx="2467838" cy="2292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619672" y="1484784"/>
            <a:ext cx="144016" cy="21602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051720" y="3264508"/>
            <a:ext cx="0" cy="164491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131840" y="404664"/>
            <a:ext cx="0" cy="5832648"/>
          </a:xfrm>
          <a:prstGeom prst="lin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986567" y="5103674"/>
            <a:ext cx="36684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2800" b="1" u="sng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ΣΥΝΗΘΩΣ</a:t>
            </a:r>
            <a:r>
              <a:rPr lang="el-GR" sz="28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</a:t>
            </a:r>
            <a:r>
              <a:rPr lang="en-US" sz="28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AVNRT </a:t>
            </a:r>
            <a:r>
              <a:rPr lang="el-GR" sz="28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σταματά με </a:t>
            </a:r>
            <a:r>
              <a:rPr lang="en-GB" sz="28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P</a:t>
            </a:r>
            <a:endParaRPr lang="en-US" sz="2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4" name="Donut 13"/>
          <p:cNvSpPr/>
          <p:nvPr/>
        </p:nvSpPr>
        <p:spPr>
          <a:xfrm>
            <a:off x="3827910" y="1475654"/>
            <a:ext cx="134490" cy="14532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35" y="3320988"/>
            <a:ext cx="1587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58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 smtClean="0"/>
              <a:t>Τρίγωνο του </a:t>
            </a:r>
            <a:r>
              <a:rPr lang="en-GB" sz="2800" dirty="0" smtClean="0"/>
              <a:t>Koch</a:t>
            </a:r>
            <a:endParaRPr lang="en-GB" sz="28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312368" cy="3622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628800"/>
            <a:ext cx="4096480" cy="366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187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485" y="1124744"/>
            <a:ext cx="7028923" cy="50014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11760" y="476672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Ινώδης δακτύλιος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746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nl.ecgpedia.org/images/thumb/0/08/Pathway_prevalence.png/300px-Pathway_prevale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6716638" cy="39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4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0786"/>
            <a:ext cx="3494881" cy="404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88640"/>
            <a:ext cx="30908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C:\Users\George\AppData\Local\Microsoft\Windows\Temporary Internet Files\Content.IE5\ZUAF4STE\large-comic-arrow-pointing-right-0-10773[1]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6246">
            <a:off x="2573081" y="2846006"/>
            <a:ext cx="1591362" cy="110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George\AppData\Local\Microsoft\Windows\Temporary Internet Files\Content.IE5\GNTW9YUF\large-comic-arrow-pointing-right-33.3-10773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83471">
            <a:off x="3336170" y="2218614"/>
            <a:ext cx="842228" cy="582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9362" y="4715477"/>
            <a:ext cx="342273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RP &gt; 70 </a:t>
            </a:r>
            <a:r>
              <a:rPr lang="en-US" sz="4000" b="1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msec</a:t>
            </a:r>
            <a:endParaRPr lang="en-US" sz="4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41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678755"/>
            <a:ext cx="7161957" cy="3406429"/>
          </a:xfrm>
          <a:prstGeom prst="rect">
            <a:avLst/>
          </a:prstGeom>
          <a:gradFill>
            <a:gsLst>
              <a:gs pos="0">
                <a:schemeClr val="accent4">
                  <a:tint val="70000"/>
                  <a:satMod val="200000"/>
                </a:schemeClr>
              </a:gs>
              <a:gs pos="19000">
                <a:schemeClr val="accent4">
                  <a:tint val="90000"/>
                  <a:satMod val="130000"/>
                  <a:alpha val="8000"/>
                </a:schemeClr>
              </a:gs>
              <a:gs pos="50000">
                <a:schemeClr val="accent4">
                  <a:tint val="90000"/>
                  <a:satMod val="130000"/>
                </a:schemeClr>
              </a:gs>
              <a:gs pos="68000">
                <a:schemeClr val="accent4">
                  <a:tint val="90000"/>
                  <a:satMod val="130000"/>
                </a:schemeClr>
              </a:gs>
              <a:gs pos="100000">
                <a:schemeClr val="accent4">
                  <a:tint val="70000"/>
                  <a:satMod val="200000"/>
                </a:schemeClr>
              </a:gs>
            </a:gsLst>
            <a:lin ang="5400000" scaled="0"/>
          </a:gradFill>
          <a:ln>
            <a:noFill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2483768" y="2204865"/>
            <a:ext cx="0" cy="2830364"/>
          </a:xfrm>
          <a:prstGeom prst="line">
            <a:avLst/>
          </a:prstGeom>
          <a:ln w="38100"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63688" y="2204865"/>
            <a:ext cx="720080" cy="2830363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483768" y="2184083"/>
            <a:ext cx="648072" cy="2851146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5989922" y="2204865"/>
            <a:ext cx="0" cy="283036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364088" y="2204865"/>
            <a:ext cx="621076" cy="2830364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033330" y="2204865"/>
            <a:ext cx="698910" cy="2830363"/>
          </a:xfrm>
          <a:prstGeom prst="rect">
            <a:avLst/>
          </a:prstGeom>
          <a:solidFill>
            <a:schemeClr val="accent2">
              <a:lumMod val="40000"/>
              <a:lumOff val="6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Up Arrow 20"/>
          <p:cNvSpPr/>
          <p:nvPr/>
        </p:nvSpPr>
        <p:spPr>
          <a:xfrm>
            <a:off x="1979712" y="4797152"/>
            <a:ext cx="144016" cy="792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Up Arrow 22"/>
          <p:cNvSpPr/>
          <p:nvPr/>
        </p:nvSpPr>
        <p:spPr>
          <a:xfrm>
            <a:off x="2226273" y="4797152"/>
            <a:ext cx="128747" cy="792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323528" y="5193196"/>
            <a:ext cx="24842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AVNRT</a:t>
            </a:r>
            <a:endParaRPr lang="en-US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71861" y="5193196"/>
            <a:ext cx="8599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AVRT</a:t>
            </a:r>
            <a:endParaRPr lang="en-US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27" name="Up Arrow 26"/>
          <p:cNvSpPr/>
          <p:nvPr/>
        </p:nvSpPr>
        <p:spPr>
          <a:xfrm>
            <a:off x="6444208" y="4797152"/>
            <a:ext cx="169168" cy="7920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143988" y="5159700"/>
            <a:ext cx="32800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Atrial tachycardia</a:t>
            </a:r>
            <a:endParaRPr lang="en-U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64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el-GR" u="sng" dirty="0"/>
              <a:t>Μηχανισμοί </a:t>
            </a:r>
            <a:r>
              <a:rPr lang="el-GR" u="sng" dirty="0" smtClean="0"/>
              <a:t>ταχυαρρυθμιών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/>
          <a:lstStyle/>
          <a:p>
            <a:r>
              <a:rPr lang="el-GR" dirty="0" smtClean="0"/>
              <a:t>Αυτοματικές</a:t>
            </a:r>
          </a:p>
          <a:p>
            <a:r>
              <a:rPr lang="el-GR" dirty="0" smtClean="0"/>
              <a:t>Επανεισόδου</a:t>
            </a:r>
          </a:p>
          <a:p>
            <a:r>
              <a:rPr lang="el-GR" dirty="0" smtClean="0"/>
              <a:t>Πυροδοτούμενες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31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3"/>
          <a:stretch/>
        </p:blipFill>
        <p:spPr bwMode="auto">
          <a:xfrm>
            <a:off x="179511" y="764704"/>
            <a:ext cx="8557105" cy="549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796186" y="2852935"/>
            <a:ext cx="0" cy="65853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82790"/>
            <a:ext cx="3286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3851920" y="764704"/>
            <a:ext cx="0" cy="5493522"/>
          </a:xfrm>
          <a:prstGeom prst="lin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03848" y="2606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Atrial tachycardia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14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7"/>
          <a:stretch/>
        </p:blipFill>
        <p:spPr bwMode="auto">
          <a:xfrm>
            <a:off x="467544" y="1412776"/>
            <a:ext cx="8275026" cy="4375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979712" y="1412776"/>
            <a:ext cx="0" cy="4375512"/>
          </a:xfrm>
          <a:prstGeom prst="lin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660232" y="1412776"/>
            <a:ext cx="0" cy="4375512"/>
          </a:xfrm>
          <a:prstGeom prst="lin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771801" y="25135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Atrial tachycardia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611560" y="5826241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AT terminates with QRS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331640" y="1124744"/>
            <a:ext cx="0" cy="50405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36" y="2420888"/>
            <a:ext cx="3286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611560" y="1376772"/>
            <a:ext cx="0" cy="4572508"/>
          </a:xfrm>
          <a:prstGeom prst="lin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11960" y="1412776"/>
            <a:ext cx="1" cy="4248472"/>
          </a:xfrm>
          <a:prstGeom prst="lin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-Right Arrow 10"/>
          <p:cNvSpPr/>
          <p:nvPr/>
        </p:nvSpPr>
        <p:spPr>
          <a:xfrm>
            <a:off x="611560" y="897686"/>
            <a:ext cx="1368152" cy="9233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-Right Arrow 17"/>
          <p:cNvSpPr/>
          <p:nvPr/>
        </p:nvSpPr>
        <p:spPr>
          <a:xfrm>
            <a:off x="4103948" y="943851"/>
            <a:ext cx="2556284" cy="1062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1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331913"/>
            <a:ext cx="768191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51438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Multifocal atrial tachycardia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55976" y="1124744"/>
            <a:ext cx="1656184" cy="489654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sunset" dir="t">
              <a:rot lat="0" lon="0" rev="12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22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George\AppData\Local\Microsoft\Windows\Temporary Internet Files\Content.IE5\ORCLYUT7\adenosin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2312592" cy="28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9" b="9224"/>
          <a:stretch/>
        </p:blipFill>
        <p:spPr bwMode="auto">
          <a:xfrm>
            <a:off x="2644404" y="332656"/>
            <a:ext cx="6249655" cy="281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384" y="3861048"/>
            <a:ext cx="6212073" cy="2423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04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Αποτέλεσμα εικόνας για atrial tachycardia 2:1 ec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610475" cy="485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42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6022673" cy="522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91880" y="620688"/>
            <a:ext cx="214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AF </a:t>
            </a:r>
            <a:r>
              <a:rPr lang="el-GR" dirty="0" smtClean="0"/>
              <a:t>με </a:t>
            </a:r>
            <a:r>
              <a:rPr lang="en-GB" dirty="0" smtClean="0"/>
              <a:t>WPW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163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Ashman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Αποτέλεσμα εικόνας για AF RBBB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36" y="1844824"/>
            <a:ext cx="8718664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55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Αποτέλεσμα εικόνας για AF RBBB EC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792981" cy="485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44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63209"/>
            <a:ext cx="5327650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70565"/>
            <a:ext cx="15113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36096" y="1484784"/>
            <a:ext cx="35283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Atrial fibrillation</a:t>
            </a:r>
          </a:p>
          <a:p>
            <a:endParaRPr lang="en-GB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Atrial tachycardia</a:t>
            </a:r>
          </a:p>
          <a:p>
            <a:endParaRPr lang="en-GB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Atrial flutter</a:t>
            </a:r>
          </a:p>
          <a:p>
            <a:endParaRPr lang="en-GB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</a:t>
            </a:r>
            <a:endParaRPr lang="en-US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15113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263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42710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98072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prstClr val="black"/>
                </a:solidFill>
              </a:rPr>
              <a:t>Atrial fibrillation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Κολπικός πτερυγισμός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5050484" cy="472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58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Αποτέλεσμα εικόνας για typical flutter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31"/>
          <a:stretch/>
        </p:blipFill>
        <p:spPr bwMode="auto">
          <a:xfrm>
            <a:off x="1619672" y="404664"/>
            <a:ext cx="5832648" cy="31683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Αποτέλεσμα εικόνας για typical flutter effect of adenos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789040"/>
            <a:ext cx="5832647" cy="22741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15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42" y="1628800"/>
            <a:ext cx="7809787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83671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Atrial flutter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340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7605220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620688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Atrial flutter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29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23975"/>
            <a:ext cx="8285163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27784" y="62068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Atrial tachycardia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505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126</Words>
  <Application>Microsoft Office PowerPoint</Application>
  <PresentationFormat>On-screen Show (4:3)</PresentationFormat>
  <Paragraphs>53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Office Theme</vt:lpstr>
      <vt:lpstr>1_Office Theme</vt:lpstr>
      <vt:lpstr>3_Office Theme</vt:lpstr>
      <vt:lpstr>4_Office Theme</vt:lpstr>
      <vt:lpstr>5_Office Theme</vt:lpstr>
      <vt:lpstr>ΜΑΘΗΜΑΤΑ ΗΚΓ  μέρος 5</vt:lpstr>
      <vt:lpstr>Μηχανισμοί ταχυαρρυθμιών </vt:lpstr>
      <vt:lpstr>PowerPoint Presentation</vt:lpstr>
      <vt:lpstr>PowerPoint Presentation</vt:lpstr>
      <vt:lpstr>Κολπικός πτερυγισμός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Τρίγωνο του Koch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Ashman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Kostas</dc:creator>
  <cp:lastModifiedBy>Kostas</cp:lastModifiedBy>
  <cp:revision>6</cp:revision>
  <dcterms:created xsi:type="dcterms:W3CDTF">2017-05-07T17:45:38Z</dcterms:created>
  <dcterms:modified xsi:type="dcterms:W3CDTF">2017-05-07T18:54:04Z</dcterms:modified>
</cp:coreProperties>
</file>