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5" r:id="rId4"/>
    <p:sldId id="280" r:id="rId5"/>
    <p:sldId id="307" r:id="rId6"/>
    <p:sldId id="310" r:id="rId7"/>
    <p:sldId id="291" r:id="rId8"/>
    <p:sldId id="29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5"/>
            <p14:sldId id="280"/>
            <p14:sldId id="307"/>
            <p14:sldId id="310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9" d="100"/>
          <a:sy n="79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9/17/15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802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Ο Πλάτων και ο Αριστοτέλης για την ψυχή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5: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Πλάτων Φαίδων. Το επιχείρημα από τη συγγένεια της ψυχής με τα αφθαρτα όντα (Ιδέες και Θεούς)</a:t>
            </a:r>
          </a:p>
          <a:p>
            <a:endParaRPr lang="en-US" sz="2800" dirty="0" smtClean="0"/>
          </a:p>
          <a:p>
            <a:r>
              <a:rPr lang="el-GR" sz="2800" dirty="0" smtClean="0"/>
              <a:t>Στασινός Σταυριανέας </a:t>
            </a:r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Ανάλυση και αξιολόγηση του επιχειρήματος από τη </a:t>
            </a:r>
            <a:r>
              <a:rPr lang="el-GR" dirty="0" smtClean="0"/>
              <a:t>συγγένεια </a:t>
            </a:r>
            <a:r>
              <a:rPr lang="el-GR"/>
              <a:t>της </a:t>
            </a:r>
            <a:r>
              <a:rPr lang="el-GR" smtClean="0"/>
              <a:t>ψυχής με τις </a:t>
            </a:r>
            <a:r>
              <a:rPr lang="el-GR" dirty="0"/>
              <a:t>Ιδέες και το θεικά όντα. 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</a:t>
            </a:r>
            <a:r>
              <a:rPr lang="el-GR" dirty="0" smtClean="0"/>
              <a:t>όμενα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Το</a:t>
            </a:r>
            <a:r>
              <a:rPr lang="en-US" sz="2400" dirty="0" smtClean="0"/>
              <a:t> </a:t>
            </a:r>
            <a:r>
              <a:rPr lang="en-US" sz="2400" dirty="0" err="1"/>
              <a:t>ε</a:t>
            </a:r>
            <a:r>
              <a:rPr lang="en-US" sz="2400" dirty="0"/>
              <a:t>π</a:t>
            </a:r>
            <a:r>
              <a:rPr lang="en-US" sz="2400" dirty="0" err="1"/>
              <a:t>ιχείρημ</a:t>
            </a:r>
            <a:r>
              <a:rPr lang="en-US" sz="2400" dirty="0"/>
              <a:t>α απ</a:t>
            </a:r>
            <a:r>
              <a:rPr lang="en-US" sz="2400" dirty="0" err="1"/>
              <a:t>ό</a:t>
            </a:r>
            <a:r>
              <a:rPr lang="en-US" sz="2400" dirty="0"/>
              <a:t> </a:t>
            </a:r>
            <a:r>
              <a:rPr lang="en-US" sz="2400" dirty="0" err="1"/>
              <a:t>τη</a:t>
            </a:r>
            <a:r>
              <a:rPr lang="en-US" sz="2400" dirty="0"/>
              <a:t> </a:t>
            </a:r>
            <a:r>
              <a:rPr lang="en-US" sz="2400" dirty="0" err="1"/>
              <a:t>συγγένει</a:t>
            </a:r>
            <a:r>
              <a:rPr lang="en-US" sz="2400" dirty="0"/>
              <a:t>α </a:t>
            </a:r>
            <a:r>
              <a:rPr lang="en-US" sz="2400" dirty="0" err="1"/>
              <a:t>της</a:t>
            </a:r>
            <a:r>
              <a:rPr lang="en-US" sz="2400" dirty="0"/>
              <a:t> </a:t>
            </a:r>
            <a:r>
              <a:rPr lang="en-US" sz="2400" dirty="0" err="1"/>
              <a:t>ψυχής</a:t>
            </a:r>
            <a:r>
              <a:rPr lang="en-US" sz="2400" dirty="0"/>
              <a:t> </a:t>
            </a:r>
            <a:r>
              <a:rPr lang="en-US" sz="2400" dirty="0" err="1"/>
              <a:t>με</a:t>
            </a:r>
            <a:r>
              <a:rPr lang="en-US" sz="2400" dirty="0"/>
              <a:t> </a:t>
            </a:r>
            <a:r>
              <a:rPr lang="en-US" sz="2400" dirty="0" err="1"/>
              <a:t>τις</a:t>
            </a:r>
            <a:r>
              <a:rPr lang="en-US" sz="2400" dirty="0"/>
              <a:t> </a:t>
            </a:r>
            <a:r>
              <a:rPr lang="en-US" sz="2400" dirty="0" err="1" smtClean="0"/>
              <a:t>Ιδέες</a:t>
            </a:r>
            <a:r>
              <a:rPr lang="el-GR" sz="2400" dirty="0"/>
              <a:t> </a:t>
            </a:r>
            <a:r>
              <a:rPr lang="el-GR" sz="2400" dirty="0" smtClean="0"/>
              <a:t>και το θε</a:t>
            </a:r>
            <a:r>
              <a:rPr lang="el-GR" sz="2400" dirty="0" smtClean="0"/>
              <a:t>ίο. </a:t>
            </a:r>
            <a:endParaRPr lang="en-US" sz="2400" dirty="0"/>
          </a:p>
          <a:p>
            <a:r>
              <a:rPr lang="es-ES" sz="2400" dirty="0" err="1" smtClean="0"/>
              <a:t>Η</a:t>
            </a:r>
            <a:r>
              <a:rPr lang="es-ES" sz="2400" dirty="0" smtClean="0"/>
              <a:t> </a:t>
            </a:r>
            <a:r>
              <a:rPr lang="es-ES" sz="2400" dirty="0"/>
              <a:t>α</a:t>
            </a:r>
            <a:r>
              <a:rPr lang="es-ES" sz="2400" dirty="0" err="1"/>
              <a:t>ν</a:t>
            </a:r>
            <a:r>
              <a:rPr lang="es-ES" sz="2400" dirty="0"/>
              <a:t>α</a:t>
            </a:r>
            <a:r>
              <a:rPr lang="es-ES" sz="2400" dirty="0" err="1"/>
              <a:t>λογί</a:t>
            </a:r>
            <a:r>
              <a:rPr lang="es-ES" sz="2400" dirty="0"/>
              <a:t>α </a:t>
            </a:r>
            <a:r>
              <a:rPr lang="es-ES" sz="2400" dirty="0" err="1"/>
              <a:t>μετ</a:t>
            </a:r>
            <a:r>
              <a:rPr lang="es-ES" sz="2400" dirty="0"/>
              <a:t>α</a:t>
            </a:r>
            <a:r>
              <a:rPr lang="es-ES" sz="2400" dirty="0" err="1"/>
              <a:t>ξύ</a:t>
            </a:r>
            <a:r>
              <a:rPr lang="es-ES" sz="2400" dirty="0"/>
              <a:t> </a:t>
            </a:r>
            <a:r>
              <a:rPr lang="es-ES" sz="2400" dirty="0" err="1"/>
              <a:t>της</a:t>
            </a:r>
            <a:r>
              <a:rPr lang="es-ES" sz="2400" dirty="0"/>
              <a:t> </a:t>
            </a:r>
            <a:r>
              <a:rPr lang="es-ES" sz="2400" dirty="0" err="1"/>
              <a:t>ψυχής</a:t>
            </a:r>
            <a:r>
              <a:rPr lang="es-ES" sz="2400" dirty="0"/>
              <a:t> </a:t>
            </a:r>
            <a:r>
              <a:rPr lang="es-ES" sz="2400" dirty="0" err="1"/>
              <a:t>κ</a:t>
            </a:r>
            <a:r>
              <a:rPr lang="es-ES" sz="2400" dirty="0"/>
              <a:t>α</a:t>
            </a:r>
            <a:r>
              <a:rPr lang="es-ES" sz="2400" dirty="0" err="1"/>
              <a:t>ι</a:t>
            </a:r>
            <a:r>
              <a:rPr lang="es-ES" sz="2400" dirty="0"/>
              <a:t> </a:t>
            </a:r>
            <a:r>
              <a:rPr lang="es-ES" sz="2400" dirty="0" err="1"/>
              <a:t>των</a:t>
            </a:r>
            <a:r>
              <a:rPr lang="es-ES" sz="2400" dirty="0"/>
              <a:t> </a:t>
            </a:r>
            <a:r>
              <a:rPr lang="es-ES" sz="2400" dirty="0" err="1"/>
              <a:t>Ιδεών</a:t>
            </a:r>
            <a:r>
              <a:rPr lang="es-ES" sz="2400" dirty="0" smtClean="0"/>
              <a:t>.</a:t>
            </a:r>
            <a:endParaRPr lang="en-US" sz="2400" dirty="0"/>
          </a:p>
          <a:p>
            <a:r>
              <a:rPr lang="es-ES" sz="2400" dirty="0" err="1" smtClean="0"/>
              <a:t>Η</a:t>
            </a:r>
            <a:r>
              <a:rPr lang="es-ES" sz="2400" dirty="0" smtClean="0"/>
              <a:t> </a:t>
            </a:r>
            <a:r>
              <a:rPr lang="es-ES" sz="2400" dirty="0"/>
              <a:t>α</a:t>
            </a:r>
            <a:r>
              <a:rPr lang="es-ES" sz="2400" dirty="0" err="1"/>
              <a:t>ν</a:t>
            </a:r>
            <a:r>
              <a:rPr lang="es-ES" sz="2400" dirty="0"/>
              <a:t>α</a:t>
            </a:r>
            <a:r>
              <a:rPr lang="es-ES" sz="2400" dirty="0" err="1"/>
              <a:t>λογί</a:t>
            </a:r>
            <a:r>
              <a:rPr lang="es-ES" sz="2400" dirty="0"/>
              <a:t>α </a:t>
            </a:r>
            <a:r>
              <a:rPr lang="es-ES" sz="2400" dirty="0" err="1"/>
              <a:t>μετ</a:t>
            </a:r>
            <a:r>
              <a:rPr lang="es-ES" sz="2400" dirty="0"/>
              <a:t>α</a:t>
            </a:r>
            <a:r>
              <a:rPr lang="es-ES" sz="2400" dirty="0" err="1"/>
              <a:t>ξύ</a:t>
            </a:r>
            <a:r>
              <a:rPr lang="es-ES" sz="2400" dirty="0"/>
              <a:t> </a:t>
            </a:r>
            <a:r>
              <a:rPr lang="es-ES" sz="2400" dirty="0" err="1"/>
              <a:t>της</a:t>
            </a:r>
            <a:r>
              <a:rPr lang="es-ES" sz="2400" dirty="0"/>
              <a:t> </a:t>
            </a:r>
            <a:r>
              <a:rPr lang="es-ES" sz="2400" dirty="0" err="1"/>
              <a:t>ψυχής</a:t>
            </a:r>
            <a:r>
              <a:rPr lang="es-ES" sz="2400" dirty="0"/>
              <a:t> </a:t>
            </a:r>
            <a:r>
              <a:rPr lang="es-ES" sz="2400" dirty="0" err="1"/>
              <a:t>κ</a:t>
            </a:r>
            <a:r>
              <a:rPr lang="es-ES" sz="2400" dirty="0"/>
              <a:t>α</a:t>
            </a:r>
            <a:r>
              <a:rPr lang="es-ES" sz="2400" dirty="0" err="1"/>
              <a:t>ι</a:t>
            </a:r>
            <a:r>
              <a:rPr lang="es-ES" sz="2400" dirty="0"/>
              <a:t> </a:t>
            </a:r>
            <a:r>
              <a:rPr lang="es-ES" sz="2400" dirty="0" err="1"/>
              <a:t>των</a:t>
            </a:r>
            <a:r>
              <a:rPr lang="es-ES" sz="2400" dirty="0"/>
              <a:t> </a:t>
            </a:r>
            <a:r>
              <a:rPr lang="es-ES" sz="2400" dirty="0" err="1"/>
              <a:t>θεικών</a:t>
            </a:r>
            <a:r>
              <a:rPr lang="es-ES" sz="2400" dirty="0"/>
              <a:t> </a:t>
            </a:r>
            <a:r>
              <a:rPr lang="es-ES" sz="2400" dirty="0" err="1" smtClean="0"/>
              <a:t>όντων</a:t>
            </a:r>
            <a:endParaRPr lang="en-US" sz="2400" dirty="0"/>
          </a:p>
          <a:p>
            <a:r>
              <a:rPr lang="es-ES" sz="2400" dirty="0" err="1" smtClean="0"/>
              <a:t>Κριτική</a:t>
            </a:r>
            <a:r>
              <a:rPr lang="es-ES" sz="2400" dirty="0" smtClean="0"/>
              <a:t> </a:t>
            </a:r>
            <a:r>
              <a:rPr lang="es-ES" sz="2400" dirty="0"/>
              <a:t>απ</a:t>
            </a:r>
            <a:r>
              <a:rPr lang="es-ES" sz="2400" dirty="0" err="1"/>
              <a:t>οτίμηση</a:t>
            </a:r>
            <a:r>
              <a:rPr lang="es-ES" sz="2400" dirty="0"/>
              <a:t> </a:t>
            </a:r>
            <a:r>
              <a:rPr lang="es-ES" sz="2400" dirty="0" err="1"/>
              <a:t>του</a:t>
            </a:r>
            <a:r>
              <a:rPr lang="es-ES" sz="2400" dirty="0"/>
              <a:t> </a:t>
            </a:r>
            <a:r>
              <a:rPr lang="es-ES" sz="2400" dirty="0" err="1" smtClean="0"/>
              <a:t>ε</a:t>
            </a:r>
            <a:r>
              <a:rPr lang="es-ES" sz="2400" dirty="0" smtClean="0"/>
              <a:t>π</a:t>
            </a:r>
            <a:r>
              <a:rPr lang="es-ES" sz="2400" dirty="0" err="1" smtClean="0"/>
              <a:t>ιχειρήμ</a:t>
            </a:r>
            <a:r>
              <a:rPr lang="es-ES" sz="2400" dirty="0" smtClean="0"/>
              <a:t>α</a:t>
            </a:r>
            <a:r>
              <a:rPr lang="es-ES" sz="2400" smtClean="0"/>
              <a:t>τος</a:t>
            </a:r>
            <a:r>
              <a:rPr lang="el-GR" sz="2400" smtClean="0"/>
              <a:t>.</a:t>
            </a:r>
            <a:r>
              <a:rPr lang="en-US" sz="2400" dirty="0" smtClean="0"/>
              <a:t> 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2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Σταυριανέας Στασινός. «Ο Πλάτων και ο Αριστοτέλης για την Ψυχή. </a:t>
            </a:r>
            <a:r>
              <a:rPr lang="el-GR" sz="2000" smtClean="0"/>
              <a:t>Ενότητα 5»</a:t>
            </a:r>
            <a:r>
              <a:rPr lang="el-GR" sz="2000" dirty="0" smtClean="0"/>
              <a:t>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>
                <a:hlinkClick r:id="rId3"/>
              </a:rPr>
              <a:t>https://eclass.upatras.gr/courses/PHIL1802</a:t>
            </a:r>
            <a:r>
              <a:rPr lang="fr-FR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373</Words>
  <Application>Microsoft Macintosh PowerPoint</Application>
  <PresentationFormat>On-screen Show (4:3)</PresentationFormat>
  <Paragraphs>47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Θέμα του Office</vt:lpstr>
      <vt:lpstr>Ο Πλάτων και ο Αριστοτέλης για την ψυχή</vt:lpstr>
      <vt:lpstr>Σκοποί  ενότητας</vt:lpstr>
      <vt:lpstr>Περιεχόμενα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Stasinos Stavrianeas</cp:lastModifiedBy>
  <cp:revision>204</cp:revision>
  <dcterms:created xsi:type="dcterms:W3CDTF">2012-09-06T09:03:05Z</dcterms:created>
  <dcterms:modified xsi:type="dcterms:W3CDTF">2015-09-17T17:14:07Z</dcterms:modified>
</cp:coreProperties>
</file>