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8" autoAdjust="0"/>
    <p:restoredTop sz="94660"/>
  </p:normalViewPr>
  <p:slideViewPr>
    <p:cSldViewPr snapToGrid="0">
      <p:cViewPr varScale="1">
        <p:scale>
          <a:sx n="80" d="100"/>
          <a:sy n="80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15F164-966C-4CBF-BA6E-F1BDFB010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20AC893-D33D-4166-9C50-A95E04E9E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F19648B-4588-4346-AEE2-3B3771F12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E3F2BE-C80D-4AFB-922C-043B9F2AB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9CAD244-3D2A-4CFB-9665-E5776095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759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64130A-7F41-445D-AB89-7C164E5A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CA360B-4724-4329-B77E-9376FF4B7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665F8C-B12D-4375-980D-743AF8B3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1EF152C-2446-4B70-80E4-8F594AA8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3E6CF32-E0C6-41DE-B615-1BE3984B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563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5013CD1-4AE3-4A85-8A7D-133C5B90AB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559F3AC-8F9E-4592-85B3-42B09122C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6450DD7-F66B-4D04-A723-A32B1459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7E9E4AB-344B-441F-A2E8-D3C81E67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D04D1D8-8621-446F-9035-AB940A1B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54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B1A054-03B1-4426-927F-4348A1A5B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6C959C-88A0-4C72-87BD-9818B1F19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391F74C-AF2E-4ABB-8709-A63AFABC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F65E87C-CD8B-4828-9363-3C3A139E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5D4E52-0A07-4F5F-8F91-DFCD079C2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625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CE1051-B4C6-4B6A-99B2-28C35CC5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32A3090-9A6D-47D2-BBFF-251A8F812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CFBAF11-658A-45AD-991B-253F21F8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31A1CD-6240-413C-89FD-081264EDC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5A9EFF4-86FC-4711-8AF3-EDB5AE2A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286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098359-E5CD-4945-818A-6A3D3604F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A64C4F-8330-4D65-BE2D-D227FEA14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7834ED0-6F36-448D-8569-9C59A8B14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9A590F0-F41C-45D4-8362-EB81C5D9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D56FA66-BAD5-411F-AC39-20471578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176B8C8-2A7A-4775-8A62-E23C90E5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48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6205C2-2612-4201-8558-D132A0EE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41ABD98-E50D-4E5A-A5C9-2A3B826B1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641CD1-1005-4045-993D-9778D2C6C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6ACE951-6EED-451A-8961-9F0D9C392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E22ED38-B170-4C62-A2AF-618B7C63D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47FF8EF-DD18-4A70-96DD-E92A502C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355D1DC-27B5-42C1-B87C-8FB25C715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56E0C0E-3058-4B65-AF88-51D26FCDC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540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BF1E91-DC1B-4978-82A7-8FAE335BD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A1D30A7-12B9-4A67-AB1A-495F84AA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B614494-EECD-4EEB-AFB5-7120CCEA6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9383347-A6DA-41C8-B9C1-C9472BF8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647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45CB8CB-960F-4D24-9549-6DFC358C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E824E30-5FBE-48E0-BFC1-08F0021B8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EC31D70-6BAB-46CE-B3C1-B8998F03C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185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D68217-2191-4E3F-AFF3-F1A458FC7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3C28DF-C271-4F39-88B3-06DAA956F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2CD783A-F849-4E35-AC94-47B43C87B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FF93157-E116-46D6-B080-0A9B8A59A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52179C3-1933-4D92-96B4-1F3069E4C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F82930C-BE3F-4912-BF61-275AB0FB4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708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C73386-FB3A-43C4-BEA8-EA9E8D530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E953F53-1D87-408D-8077-711D4BE1A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D035028-1729-4E57-AF80-5F5FA2158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13AC7B4-0AC1-46D5-AFA2-3D8C01BC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C360F9E-B2CA-4F6A-B2DB-A54A61BE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128498D-A4A3-497C-B640-115C17F2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506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C149B0E-1629-44B7-87B2-2BDEF0F0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09C2ABA-DD68-43A0-A3C7-4C8466608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6414E1-BAF1-42DE-99A4-897ECE4F37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FCD70-3E96-4B5F-A838-DCC88D68AA4C}" type="datetimeFigureOut">
              <a:rPr lang="el-GR" smtClean="0"/>
              <a:t>11/3/2021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F022005-15AD-49EE-AD2F-774D2FCF9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2EC8887-4A98-44A0-8D36-71B419467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C9CBF-D103-41D8-BAD3-65C177A450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73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CC24FEE0-D442-4DB3-85D5-D0C0F612C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929595"/>
              </p:ext>
            </p:extLst>
          </p:nvPr>
        </p:nvGraphicFramePr>
        <p:xfrm>
          <a:off x="798115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C61492A-F8C9-4F68-B748-14319D4814C3}"/>
              </a:ext>
            </a:extLst>
          </p:cNvPr>
          <p:cNvSpPr txBox="1"/>
          <p:nvPr/>
        </p:nvSpPr>
        <p:spPr>
          <a:xfrm>
            <a:off x="878017" y="322199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P20</a:t>
            </a:r>
            <a:endParaRPr lang="el-GR" dirty="0"/>
          </a:p>
        </p:txBody>
      </p:sp>
      <p:graphicFrame>
        <p:nvGraphicFramePr>
          <p:cNvPr id="6" name="Πίνακας 4">
            <a:extLst>
              <a:ext uri="{FF2B5EF4-FFF2-40B4-BE49-F238E27FC236}">
                <a16:creationId xmlns:a16="http://schemas.microsoft.com/office/drawing/2014/main" id="{E4F9D08A-337A-41B2-A28B-AF494B76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275392"/>
              </p:ext>
            </p:extLst>
          </p:nvPr>
        </p:nvGraphicFramePr>
        <p:xfrm>
          <a:off x="2038434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F80C2DA-EE08-43CC-867C-CA3A8A9AE6DD}"/>
              </a:ext>
            </a:extLst>
          </p:cNvPr>
          <p:cNvSpPr txBox="1"/>
          <p:nvPr/>
        </p:nvSpPr>
        <p:spPr>
          <a:xfrm>
            <a:off x="2001317" y="322199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P1000</a:t>
            </a:r>
            <a:endParaRPr lang="el-GR" dirty="0"/>
          </a:p>
        </p:txBody>
      </p:sp>
      <p:graphicFrame>
        <p:nvGraphicFramePr>
          <p:cNvPr id="10" name="Πίνακας 4">
            <a:extLst>
              <a:ext uri="{FF2B5EF4-FFF2-40B4-BE49-F238E27FC236}">
                <a16:creationId xmlns:a16="http://schemas.microsoft.com/office/drawing/2014/main" id="{42D5FBF1-BE37-489A-A739-8FDBF8D89E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152022"/>
              </p:ext>
            </p:extLst>
          </p:nvPr>
        </p:nvGraphicFramePr>
        <p:xfrm>
          <a:off x="3169681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963670E-AC80-42DC-A15C-6D212CF28EA8}"/>
              </a:ext>
            </a:extLst>
          </p:cNvPr>
          <p:cNvSpPr txBox="1"/>
          <p:nvPr/>
        </p:nvSpPr>
        <p:spPr>
          <a:xfrm>
            <a:off x="3191073" y="3221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P200</a:t>
            </a:r>
            <a:endParaRPr lang="el-GR" dirty="0"/>
          </a:p>
        </p:txBody>
      </p:sp>
      <p:graphicFrame>
        <p:nvGraphicFramePr>
          <p:cNvPr id="12" name="Πίνακας 4">
            <a:extLst>
              <a:ext uri="{FF2B5EF4-FFF2-40B4-BE49-F238E27FC236}">
                <a16:creationId xmlns:a16="http://schemas.microsoft.com/office/drawing/2014/main" id="{4F8A949F-B57C-403C-86C7-DE8B2D479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503196"/>
              </p:ext>
            </p:extLst>
          </p:nvPr>
        </p:nvGraphicFramePr>
        <p:xfrm>
          <a:off x="4411783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C5F5F86-079E-4F9E-8BF7-49E6D9F95968}"/>
              </a:ext>
            </a:extLst>
          </p:cNvPr>
          <p:cNvSpPr txBox="1"/>
          <p:nvPr/>
        </p:nvSpPr>
        <p:spPr>
          <a:xfrm>
            <a:off x="4491684" y="322199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</a:t>
            </a:r>
            <a:endParaRPr lang="el-GR" dirty="0"/>
          </a:p>
        </p:txBody>
      </p:sp>
      <p:graphicFrame>
        <p:nvGraphicFramePr>
          <p:cNvPr id="14" name="Πίνακας 4">
            <a:extLst>
              <a:ext uri="{FF2B5EF4-FFF2-40B4-BE49-F238E27FC236}">
                <a16:creationId xmlns:a16="http://schemas.microsoft.com/office/drawing/2014/main" id="{D05A2186-5E2A-48D8-BE1D-13E8703E9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556349"/>
              </p:ext>
            </p:extLst>
          </p:nvPr>
        </p:nvGraphicFramePr>
        <p:xfrm>
          <a:off x="5645046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F82386A-70A7-4141-99AF-094DCD8E3EE0}"/>
              </a:ext>
            </a:extLst>
          </p:cNvPr>
          <p:cNvSpPr txBox="1"/>
          <p:nvPr/>
        </p:nvSpPr>
        <p:spPr>
          <a:xfrm>
            <a:off x="5668675" y="32219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16" name="Πίνακας 4">
            <a:extLst>
              <a:ext uri="{FF2B5EF4-FFF2-40B4-BE49-F238E27FC236}">
                <a16:creationId xmlns:a16="http://schemas.microsoft.com/office/drawing/2014/main" id="{C22BD985-5F70-42F6-93A0-D2718835B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618013"/>
              </p:ext>
            </p:extLst>
          </p:nvPr>
        </p:nvGraphicFramePr>
        <p:xfrm>
          <a:off x="6892858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5ACF3B46-96BE-4B87-847F-7B7237EA5EA2}"/>
              </a:ext>
            </a:extLst>
          </p:cNvPr>
          <p:cNvSpPr txBox="1"/>
          <p:nvPr/>
        </p:nvSpPr>
        <p:spPr>
          <a:xfrm>
            <a:off x="6918258" y="32219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18" name="Πίνακας 4">
            <a:extLst>
              <a:ext uri="{FF2B5EF4-FFF2-40B4-BE49-F238E27FC236}">
                <a16:creationId xmlns:a16="http://schemas.microsoft.com/office/drawing/2014/main" id="{4ECE2D6E-4B9D-4158-9415-2615A7F44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213504"/>
              </p:ext>
            </p:extLst>
          </p:nvPr>
        </p:nvGraphicFramePr>
        <p:xfrm>
          <a:off x="8111566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2A536AD7-2C55-45DF-ADB6-8348D2CE5B0D}"/>
              </a:ext>
            </a:extLst>
          </p:cNvPr>
          <p:cNvSpPr txBox="1"/>
          <p:nvPr/>
        </p:nvSpPr>
        <p:spPr>
          <a:xfrm>
            <a:off x="8149263" y="32219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20" name="Πίνακας 4">
            <a:extLst>
              <a:ext uri="{FF2B5EF4-FFF2-40B4-BE49-F238E27FC236}">
                <a16:creationId xmlns:a16="http://schemas.microsoft.com/office/drawing/2014/main" id="{4081410E-8809-4464-B5B3-DFE762299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736559"/>
              </p:ext>
            </p:extLst>
          </p:nvPr>
        </p:nvGraphicFramePr>
        <p:xfrm>
          <a:off x="9359374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0DE58FAE-310A-40BD-B3D0-7EC524367844}"/>
              </a:ext>
            </a:extLst>
          </p:cNvPr>
          <p:cNvSpPr txBox="1"/>
          <p:nvPr/>
        </p:nvSpPr>
        <p:spPr>
          <a:xfrm>
            <a:off x="9384774" y="32219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22" name="Πίνακας 4">
            <a:extLst>
              <a:ext uri="{FF2B5EF4-FFF2-40B4-BE49-F238E27FC236}">
                <a16:creationId xmlns:a16="http://schemas.microsoft.com/office/drawing/2014/main" id="{FC822015-45B4-4137-AED6-72AF79E51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598817"/>
              </p:ext>
            </p:extLst>
          </p:nvPr>
        </p:nvGraphicFramePr>
        <p:xfrm>
          <a:off x="10578078" y="69153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1E7404B5-F9D3-4CC0-AABB-64EF803C77F2}"/>
              </a:ext>
            </a:extLst>
          </p:cNvPr>
          <p:cNvSpPr txBox="1"/>
          <p:nvPr/>
        </p:nvSpPr>
        <p:spPr>
          <a:xfrm>
            <a:off x="10531367" y="32219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_____</a:t>
            </a:r>
            <a:endParaRPr lang="el-GR" dirty="0"/>
          </a:p>
        </p:txBody>
      </p:sp>
      <p:graphicFrame>
        <p:nvGraphicFramePr>
          <p:cNvPr id="26" name="Πίνακας 4">
            <a:extLst>
              <a:ext uri="{FF2B5EF4-FFF2-40B4-BE49-F238E27FC236}">
                <a16:creationId xmlns:a16="http://schemas.microsoft.com/office/drawing/2014/main" id="{CAF54B2D-F4CF-4DD7-98BD-5C718F935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293692"/>
              </p:ext>
            </p:extLst>
          </p:nvPr>
        </p:nvGraphicFramePr>
        <p:xfrm>
          <a:off x="798115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DCBD1006-0F8C-481F-B096-9AF228DC8B7A}"/>
              </a:ext>
            </a:extLst>
          </p:cNvPr>
          <p:cNvSpPr txBox="1"/>
          <p:nvPr/>
        </p:nvSpPr>
        <p:spPr>
          <a:xfrm>
            <a:off x="878017" y="4622222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</a:t>
            </a:r>
            <a:endParaRPr lang="el-GR" dirty="0"/>
          </a:p>
        </p:txBody>
      </p:sp>
      <p:graphicFrame>
        <p:nvGraphicFramePr>
          <p:cNvPr id="28" name="Πίνακας 4">
            <a:extLst>
              <a:ext uri="{FF2B5EF4-FFF2-40B4-BE49-F238E27FC236}">
                <a16:creationId xmlns:a16="http://schemas.microsoft.com/office/drawing/2014/main" id="{4D04C7A4-0521-4429-8083-306B7E420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915861"/>
              </p:ext>
            </p:extLst>
          </p:nvPr>
        </p:nvGraphicFramePr>
        <p:xfrm>
          <a:off x="2038434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25ECD00A-B768-4B0F-9D9D-9E097C51F228}"/>
              </a:ext>
            </a:extLst>
          </p:cNvPr>
          <p:cNvSpPr txBox="1"/>
          <p:nvPr/>
        </p:nvSpPr>
        <p:spPr>
          <a:xfrm>
            <a:off x="2118336" y="4622222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</a:t>
            </a:r>
            <a:endParaRPr lang="el-GR" dirty="0"/>
          </a:p>
        </p:txBody>
      </p:sp>
      <p:graphicFrame>
        <p:nvGraphicFramePr>
          <p:cNvPr id="30" name="Πίνακας 4">
            <a:extLst>
              <a:ext uri="{FF2B5EF4-FFF2-40B4-BE49-F238E27FC236}">
                <a16:creationId xmlns:a16="http://schemas.microsoft.com/office/drawing/2014/main" id="{F8288516-DF34-47F0-959F-8CF0E5A05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253152"/>
              </p:ext>
            </p:extLst>
          </p:nvPr>
        </p:nvGraphicFramePr>
        <p:xfrm>
          <a:off x="3169681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71FCCE2-92F4-41C8-8E25-C1BF4F4E9658}"/>
              </a:ext>
            </a:extLst>
          </p:cNvPr>
          <p:cNvSpPr txBox="1"/>
          <p:nvPr/>
        </p:nvSpPr>
        <p:spPr>
          <a:xfrm>
            <a:off x="3263651" y="4622222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P20</a:t>
            </a:r>
            <a:endParaRPr lang="el-GR" dirty="0"/>
          </a:p>
        </p:txBody>
      </p:sp>
      <p:graphicFrame>
        <p:nvGraphicFramePr>
          <p:cNvPr id="32" name="Πίνακας 4">
            <a:extLst>
              <a:ext uri="{FF2B5EF4-FFF2-40B4-BE49-F238E27FC236}">
                <a16:creationId xmlns:a16="http://schemas.microsoft.com/office/drawing/2014/main" id="{3655AE5D-2046-4611-984D-4832822C6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523711"/>
              </p:ext>
            </p:extLst>
          </p:nvPr>
        </p:nvGraphicFramePr>
        <p:xfrm>
          <a:off x="4411783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96E5861D-F160-4D81-96FD-7D0A840F122F}"/>
              </a:ext>
            </a:extLst>
          </p:cNvPr>
          <p:cNvSpPr txBox="1"/>
          <p:nvPr/>
        </p:nvSpPr>
        <p:spPr>
          <a:xfrm>
            <a:off x="4393208" y="4622222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P1000</a:t>
            </a:r>
            <a:endParaRPr lang="el-GR" dirty="0"/>
          </a:p>
        </p:txBody>
      </p:sp>
      <p:graphicFrame>
        <p:nvGraphicFramePr>
          <p:cNvPr id="34" name="Πίνακας 4">
            <a:extLst>
              <a:ext uri="{FF2B5EF4-FFF2-40B4-BE49-F238E27FC236}">
                <a16:creationId xmlns:a16="http://schemas.microsoft.com/office/drawing/2014/main" id="{AF6F5669-27F1-4250-BBC6-7F6818718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554443"/>
              </p:ext>
            </p:extLst>
          </p:nvPr>
        </p:nvGraphicFramePr>
        <p:xfrm>
          <a:off x="5645046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70664734-C86E-44B6-94C3-E57AD22B5C2B}"/>
              </a:ext>
            </a:extLst>
          </p:cNvPr>
          <p:cNvSpPr txBox="1"/>
          <p:nvPr/>
        </p:nvSpPr>
        <p:spPr>
          <a:xfrm>
            <a:off x="5682743" y="46222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36" name="Πίνακας 4">
            <a:extLst>
              <a:ext uri="{FF2B5EF4-FFF2-40B4-BE49-F238E27FC236}">
                <a16:creationId xmlns:a16="http://schemas.microsoft.com/office/drawing/2014/main" id="{1A42F381-83F8-44DF-BF31-13B107137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538139"/>
              </p:ext>
            </p:extLst>
          </p:nvPr>
        </p:nvGraphicFramePr>
        <p:xfrm>
          <a:off x="6878307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96386AC4-9CF4-48E7-922C-A84C46331B3B}"/>
              </a:ext>
            </a:extLst>
          </p:cNvPr>
          <p:cNvSpPr txBox="1"/>
          <p:nvPr/>
        </p:nvSpPr>
        <p:spPr>
          <a:xfrm>
            <a:off x="6916004" y="46222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38" name="Πίνακας 4">
            <a:extLst>
              <a:ext uri="{FF2B5EF4-FFF2-40B4-BE49-F238E27FC236}">
                <a16:creationId xmlns:a16="http://schemas.microsoft.com/office/drawing/2014/main" id="{A3F2CBE4-3E12-4C04-AFB8-69318507C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820134"/>
              </p:ext>
            </p:extLst>
          </p:nvPr>
        </p:nvGraphicFramePr>
        <p:xfrm>
          <a:off x="8111566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8F81DCD4-06AB-43A8-A462-563CD57A7B19}"/>
              </a:ext>
            </a:extLst>
          </p:cNvPr>
          <p:cNvSpPr txBox="1"/>
          <p:nvPr/>
        </p:nvSpPr>
        <p:spPr>
          <a:xfrm>
            <a:off x="8191467" y="46222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40" name="Πίνακας 4">
            <a:extLst>
              <a:ext uri="{FF2B5EF4-FFF2-40B4-BE49-F238E27FC236}">
                <a16:creationId xmlns:a16="http://schemas.microsoft.com/office/drawing/2014/main" id="{C44069BA-E327-4A56-8C3D-0990FF1E3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474740"/>
              </p:ext>
            </p:extLst>
          </p:nvPr>
        </p:nvGraphicFramePr>
        <p:xfrm>
          <a:off x="9344823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491E276B-D969-4E14-A777-8CF40E431283}"/>
              </a:ext>
            </a:extLst>
          </p:cNvPr>
          <p:cNvSpPr txBox="1"/>
          <p:nvPr/>
        </p:nvSpPr>
        <p:spPr>
          <a:xfrm>
            <a:off x="9424724" y="46222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42" name="Πίνακας 4">
            <a:extLst>
              <a:ext uri="{FF2B5EF4-FFF2-40B4-BE49-F238E27FC236}">
                <a16:creationId xmlns:a16="http://schemas.microsoft.com/office/drawing/2014/main" id="{F9FA9D4D-0A1C-403E-B7F5-5950664B2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654389"/>
              </p:ext>
            </p:extLst>
          </p:nvPr>
        </p:nvGraphicFramePr>
        <p:xfrm>
          <a:off x="10578078" y="4991554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178EA7E5-B237-4B11-B604-CC37A6CA72F2}"/>
              </a:ext>
            </a:extLst>
          </p:cNvPr>
          <p:cNvSpPr txBox="1"/>
          <p:nvPr/>
        </p:nvSpPr>
        <p:spPr>
          <a:xfrm>
            <a:off x="10629843" y="46222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44" name="Πίνακας 4">
            <a:extLst>
              <a:ext uri="{FF2B5EF4-FFF2-40B4-BE49-F238E27FC236}">
                <a16:creationId xmlns:a16="http://schemas.microsoft.com/office/drawing/2014/main" id="{5A91F5F8-A71D-4A44-B3E9-848DC9BFC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790316"/>
              </p:ext>
            </p:extLst>
          </p:nvPr>
        </p:nvGraphicFramePr>
        <p:xfrm>
          <a:off x="798115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FCAE8042-E9E4-4D8C-A27B-788454FF19D6}"/>
              </a:ext>
            </a:extLst>
          </p:cNvPr>
          <p:cNvSpPr txBox="1"/>
          <p:nvPr/>
        </p:nvSpPr>
        <p:spPr>
          <a:xfrm>
            <a:off x="823515" y="246155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46" name="Πίνακας 4">
            <a:extLst>
              <a:ext uri="{FF2B5EF4-FFF2-40B4-BE49-F238E27FC236}">
                <a16:creationId xmlns:a16="http://schemas.microsoft.com/office/drawing/2014/main" id="{B5AE1146-81A0-42F8-92D6-DECD973A9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885181"/>
              </p:ext>
            </p:extLst>
          </p:nvPr>
        </p:nvGraphicFramePr>
        <p:xfrm>
          <a:off x="2038434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17E85CA8-3FA8-4DE2-B43F-B201E35E81CA}"/>
              </a:ext>
            </a:extLst>
          </p:cNvPr>
          <p:cNvSpPr txBox="1"/>
          <p:nvPr/>
        </p:nvSpPr>
        <p:spPr>
          <a:xfrm>
            <a:off x="2063834" y="246155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48" name="Πίνακας 4">
            <a:extLst>
              <a:ext uri="{FF2B5EF4-FFF2-40B4-BE49-F238E27FC236}">
                <a16:creationId xmlns:a16="http://schemas.microsoft.com/office/drawing/2014/main" id="{C60BCD72-0ADE-403B-862B-506BF647A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621643"/>
              </p:ext>
            </p:extLst>
          </p:nvPr>
        </p:nvGraphicFramePr>
        <p:xfrm>
          <a:off x="3169681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D2FE0948-054C-4E3F-9656-CB8342F335FA}"/>
              </a:ext>
            </a:extLst>
          </p:cNvPr>
          <p:cNvSpPr txBox="1"/>
          <p:nvPr/>
        </p:nvSpPr>
        <p:spPr>
          <a:xfrm>
            <a:off x="3195081" y="246155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50" name="Πίνακας 4">
            <a:extLst>
              <a:ext uri="{FF2B5EF4-FFF2-40B4-BE49-F238E27FC236}">
                <a16:creationId xmlns:a16="http://schemas.microsoft.com/office/drawing/2014/main" id="{0371D667-198B-47C4-A4F0-8BE21AA04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976642"/>
              </p:ext>
            </p:extLst>
          </p:nvPr>
        </p:nvGraphicFramePr>
        <p:xfrm>
          <a:off x="4411783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22C880D6-6C04-4D96-9601-F21189463FC6}"/>
              </a:ext>
            </a:extLst>
          </p:cNvPr>
          <p:cNvSpPr txBox="1"/>
          <p:nvPr/>
        </p:nvSpPr>
        <p:spPr>
          <a:xfrm>
            <a:off x="4491684" y="246155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52" name="Πίνακας 4">
            <a:extLst>
              <a:ext uri="{FF2B5EF4-FFF2-40B4-BE49-F238E27FC236}">
                <a16:creationId xmlns:a16="http://schemas.microsoft.com/office/drawing/2014/main" id="{4F269C80-4A7B-438C-AF48-09EFF41CE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715328"/>
              </p:ext>
            </p:extLst>
          </p:nvPr>
        </p:nvGraphicFramePr>
        <p:xfrm>
          <a:off x="5645046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id="{4429FE22-B4C4-4810-BD79-CA1D93FF28AD}"/>
              </a:ext>
            </a:extLst>
          </p:cNvPr>
          <p:cNvSpPr txBox="1"/>
          <p:nvPr/>
        </p:nvSpPr>
        <p:spPr>
          <a:xfrm>
            <a:off x="5696811" y="246155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____</a:t>
            </a:r>
            <a:endParaRPr lang="el-GR" dirty="0"/>
          </a:p>
        </p:txBody>
      </p:sp>
      <p:graphicFrame>
        <p:nvGraphicFramePr>
          <p:cNvPr id="54" name="Πίνακας 4">
            <a:extLst>
              <a:ext uri="{FF2B5EF4-FFF2-40B4-BE49-F238E27FC236}">
                <a16:creationId xmlns:a16="http://schemas.microsoft.com/office/drawing/2014/main" id="{9D292DC4-AE2D-496F-A8AF-7B3E363C3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810511"/>
              </p:ext>
            </p:extLst>
          </p:nvPr>
        </p:nvGraphicFramePr>
        <p:xfrm>
          <a:off x="6878307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55" name="TextBox 54">
            <a:extLst>
              <a:ext uri="{FF2B5EF4-FFF2-40B4-BE49-F238E27FC236}">
                <a16:creationId xmlns:a16="http://schemas.microsoft.com/office/drawing/2014/main" id="{B36ACEE9-9848-4825-9BE1-587B3C8440B9}"/>
              </a:ext>
            </a:extLst>
          </p:cNvPr>
          <p:cNvSpPr txBox="1"/>
          <p:nvPr/>
        </p:nvSpPr>
        <p:spPr>
          <a:xfrm>
            <a:off x="6958208" y="2461559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P20</a:t>
            </a:r>
            <a:endParaRPr lang="el-GR" dirty="0"/>
          </a:p>
        </p:txBody>
      </p:sp>
      <p:graphicFrame>
        <p:nvGraphicFramePr>
          <p:cNvPr id="56" name="Πίνακας 4">
            <a:extLst>
              <a:ext uri="{FF2B5EF4-FFF2-40B4-BE49-F238E27FC236}">
                <a16:creationId xmlns:a16="http://schemas.microsoft.com/office/drawing/2014/main" id="{8D03358A-D696-4EBC-B9BA-6CE8B879D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833907"/>
              </p:ext>
            </p:extLst>
          </p:nvPr>
        </p:nvGraphicFramePr>
        <p:xfrm>
          <a:off x="8111566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4F85F2B8-89BC-42BF-9544-431C441EDF7D}"/>
              </a:ext>
            </a:extLst>
          </p:cNvPr>
          <p:cNvSpPr txBox="1"/>
          <p:nvPr/>
        </p:nvSpPr>
        <p:spPr>
          <a:xfrm>
            <a:off x="8135195" y="246155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P200</a:t>
            </a:r>
            <a:endParaRPr lang="el-GR" dirty="0"/>
          </a:p>
        </p:txBody>
      </p:sp>
      <p:graphicFrame>
        <p:nvGraphicFramePr>
          <p:cNvPr id="58" name="Πίνακας 4">
            <a:extLst>
              <a:ext uri="{FF2B5EF4-FFF2-40B4-BE49-F238E27FC236}">
                <a16:creationId xmlns:a16="http://schemas.microsoft.com/office/drawing/2014/main" id="{AE9A8CA1-5F9F-47C1-A31B-AE5D737C0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03848"/>
              </p:ext>
            </p:extLst>
          </p:nvPr>
        </p:nvGraphicFramePr>
        <p:xfrm>
          <a:off x="9344823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366C90CC-1925-4D1F-AD39-2F627AC997F3}"/>
              </a:ext>
            </a:extLst>
          </p:cNvPr>
          <p:cNvSpPr txBox="1"/>
          <p:nvPr/>
        </p:nvSpPr>
        <p:spPr>
          <a:xfrm>
            <a:off x="9312180" y="2461559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P1000</a:t>
            </a:r>
            <a:endParaRPr lang="el-GR" dirty="0"/>
          </a:p>
        </p:txBody>
      </p:sp>
      <p:graphicFrame>
        <p:nvGraphicFramePr>
          <p:cNvPr id="60" name="Πίνακας 4">
            <a:extLst>
              <a:ext uri="{FF2B5EF4-FFF2-40B4-BE49-F238E27FC236}">
                <a16:creationId xmlns:a16="http://schemas.microsoft.com/office/drawing/2014/main" id="{914D6CF4-5D25-491D-9AD8-E78309E1F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614086"/>
              </p:ext>
            </p:extLst>
          </p:nvPr>
        </p:nvGraphicFramePr>
        <p:xfrm>
          <a:off x="10578078" y="2830891"/>
          <a:ext cx="6971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1">
                  <a:extLst>
                    <a:ext uri="{9D8B030D-6E8A-4147-A177-3AD203B41FA5}">
                      <a16:colId xmlns:a16="http://schemas.microsoft.com/office/drawing/2014/main" val="1587411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6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84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094549"/>
                  </a:ext>
                </a:extLst>
              </a:tr>
            </a:tbl>
          </a:graphicData>
        </a:graphic>
      </p:graphicFrame>
      <p:sp>
        <p:nvSpPr>
          <p:cNvPr id="61" name="TextBox 60">
            <a:extLst>
              <a:ext uri="{FF2B5EF4-FFF2-40B4-BE49-F238E27FC236}">
                <a16:creationId xmlns:a16="http://schemas.microsoft.com/office/drawing/2014/main" id="{E5871178-D77F-44E4-9F13-7E467F4A0501}"/>
              </a:ext>
            </a:extLst>
          </p:cNvPr>
          <p:cNvSpPr txBox="1"/>
          <p:nvPr/>
        </p:nvSpPr>
        <p:spPr>
          <a:xfrm>
            <a:off x="10615775" y="246155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P200</a:t>
            </a:r>
            <a:endParaRPr lang="el-GR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741B107-F3BE-40E4-A8DB-7367CB4F2D24}"/>
              </a:ext>
            </a:extLst>
          </p:cNvPr>
          <p:cNvSpPr txBox="1"/>
          <p:nvPr/>
        </p:nvSpPr>
        <p:spPr>
          <a:xfrm>
            <a:off x="732558" y="4098150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24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AE9D9F6-4284-43B2-AC10-6C16148B9880}"/>
              </a:ext>
            </a:extLst>
          </p:cNvPr>
          <p:cNvSpPr txBox="1"/>
          <p:nvPr/>
        </p:nvSpPr>
        <p:spPr>
          <a:xfrm>
            <a:off x="1972877" y="4128077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500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DD4409F-DAE9-4E95-AA79-D3BDB6A99F94}"/>
              </a:ext>
            </a:extLst>
          </p:cNvPr>
          <p:cNvSpPr txBox="1"/>
          <p:nvPr/>
        </p:nvSpPr>
        <p:spPr>
          <a:xfrm>
            <a:off x="1863805" y="1988717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____ml</a:t>
            </a:r>
            <a:endParaRPr lang="el-GR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6EDABE9-4BEC-418B-82CF-74E61E82AE2E}"/>
              </a:ext>
            </a:extLst>
          </p:cNvPr>
          <p:cNvSpPr txBox="1"/>
          <p:nvPr/>
        </p:nvSpPr>
        <p:spPr>
          <a:xfrm>
            <a:off x="2995052" y="4128077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0,15 ml</a:t>
            </a:r>
            <a:endParaRPr lang="el-GR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9BFCCEF-BCBB-4FEC-B637-4474A2939EA6}"/>
              </a:ext>
            </a:extLst>
          </p:cNvPr>
          <p:cNvSpPr txBox="1"/>
          <p:nvPr/>
        </p:nvSpPr>
        <p:spPr>
          <a:xfrm>
            <a:off x="4141488" y="4098150"/>
            <a:ext cx="1232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0,0015 ml</a:t>
            </a:r>
            <a:endParaRPr lang="el-GR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A621095-75B1-4F49-A663-52DCF7B7681B}"/>
              </a:ext>
            </a:extLst>
          </p:cNvPr>
          <p:cNvSpPr txBox="1"/>
          <p:nvPr/>
        </p:nvSpPr>
        <p:spPr>
          <a:xfrm>
            <a:off x="5597468" y="4134315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12,5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51E3DB4-65AB-4D3B-A07B-AC7389D7E91C}"/>
              </a:ext>
            </a:extLst>
          </p:cNvPr>
          <p:cNvSpPr txBox="1"/>
          <p:nvPr/>
        </p:nvSpPr>
        <p:spPr>
          <a:xfrm>
            <a:off x="6860390" y="4128077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18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6290D23-58F4-407C-8B9B-82A34CFDD479}"/>
              </a:ext>
            </a:extLst>
          </p:cNvPr>
          <p:cNvSpPr txBox="1"/>
          <p:nvPr/>
        </p:nvSpPr>
        <p:spPr>
          <a:xfrm>
            <a:off x="8095176" y="4098150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A7AD34-474F-4FFC-8E56-02EF3F210F3A}"/>
              </a:ext>
            </a:extLst>
          </p:cNvPr>
          <p:cNvSpPr txBox="1"/>
          <p:nvPr/>
        </p:nvSpPr>
        <p:spPr>
          <a:xfrm>
            <a:off x="9231486" y="4130732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0,85 ml</a:t>
            </a:r>
            <a:endParaRPr lang="el-GR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16E7C88-56CE-4374-8DEA-2635B7E1908E}"/>
              </a:ext>
            </a:extLst>
          </p:cNvPr>
          <p:cNvSpPr txBox="1"/>
          <p:nvPr/>
        </p:nvSpPr>
        <p:spPr>
          <a:xfrm>
            <a:off x="732558" y="1988717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5B185D2-8638-4F3A-B897-19DF1A14AF8A}"/>
              </a:ext>
            </a:extLst>
          </p:cNvPr>
          <p:cNvSpPr txBox="1"/>
          <p:nvPr/>
        </p:nvSpPr>
        <p:spPr>
          <a:xfrm>
            <a:off x="10445262" y="4098150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0,19 ml</a:t>
            </a:r>
            <a:endParaRPr lang="el-GR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8E3729-FB97-43C6-860C-C4B0C1302F2B}"/>
              </a:ext>
            </a:extLst>
          </p:cNvPr>
          <p:cNvSpPr txBox="1"/>
          <p:nvPr/>
        </p:nvSpPr>
        <p:spPr>
          <a:xfrm>
            <a:off x="3104124" y="1928832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F50F704-7354-41A6-B0FC-4A13B6BF4982}"/>
              </a:ext>
            </a:extLst>
          </p:cNvPr>
          <p:cNvSpPr txBox="1"/>
          <p:nvPr/>
        </p:nvSpPr>
        <p:spPr>
          <a:xfrm>
            <a:off x="4361461" y="1961414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____ml</a:t>
            </a:r>
            <a:endParaRPr lang="el-GR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B2DF190-0AF0-4489-B20A-97DD6F434E96}"/>
              </a:ext>
            </a:extLst>
          </p:cNvPr>
          <p:cNvSpPr txBox="1"/>
          <p:nvPr/>
        </p:nvSpPr>
        <p:spPr>
          <a:xfrm>
            <a:off x="5455873" y="1942900"/>
            <a:ext cx="133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0,0155 ml</a:t>
            </a:r>
            <a:endParaRPr lang="el-GR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EDC9296-8A7F-4A1C-85E2-CD9700A44FB1}"/>
              </a:ext>
            </a:extLst>
          </p:cNvPr>
          <p:cNvSpPr txBox="1"/>
          <p:nvPr/>
        </p:nvSpPr>
        <p:spPr>
          <a:xfrm>
            <a:off x="8105959" y="1928832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136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6B020FB-14AE-4541-AE7F-8494AF348853}"/>
              </a:ext>
            </a:extLst>
          </p:cNvPr>
          <p:cNvSpPr txBox="1"/>
          <p:nvPr/>
        </p:nvSpPr>
        <p:spPr>
          <a:xfrm>
            <a:off x="6853163" y="1924973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1,65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788A2C8-375E-43C5-A092-44830E2207AF}"/>
              </a:ext>
            </a:extLst>
          </p:cNvPr>
          <p:cNvSpPr txBox="1"/>
          <p:nvPr/>
        </p:nvSpPr>
        <p:spPr>
          <a:xfrm>
            <a:off x="10484940" y="1932764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0,65 ml</a:t>
            </a:r>
            <a:endParaRPr lang="el-GR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729A777-99E0-4B90-910D-CA697E69AEBD}"/>
              </a:ext>
            </a:extLst>
          </p:cNvPr>
          <p:cNvSpPr txBox="1"/>
          <p:nvPr/>
        </p:nvSpPr>
        <p:spPr>
          <a:xfrm>
            <a:off x="9344687" y="1932764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20,0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F404674-9F33-4B92-9855-E7010BF15212}"/>
              </a:ext>
            </a:extLst>
          </p:cNvPr>
          <p:cNvSpPr txBox="1"/>
          <p:nvPr/>
        </p:nvSpPr>
        <p:spPr>
          <a:xfrm>
            <a:off x="774762" y="6107487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0,5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7CC10A9-6136-49ED-8E41-29EB92B42E97}"/>
              </a:ext>
            </a:extLst>
          </p:cNvPr>
          <p:cNvSpPr txBox="1"/>
          <p:nvPr/>
        </p:nvSpPr>
        <p:spPr>
          <a:xfrm>
            <a:off x="1972877" y="6137414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1,1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0C98404-27AE-44EB-8075-43EE3BCEAE92}"/>
              </a:ext>
            </a:extLst>
          </p:cNvPr>
          <p:cNvSpPr txBox="1"/>
          <p:nvPr/>
        </p:nvSpPr>
        <p:spPr>
          <a:xfrm>
            <a:off x="2969938" y="6137414"/>
            <a:ext cx="129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0,0055 ml</a:t>
            </a:r>
            <a:endParaRPr lang="el-GR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8FBDAEB-59C3-4FCD-83AB-3F1DB812C3F3}"/>
              </a:ext>
            </a:extLst>
          </p:cNvPr>
          <p:cNvSpPr txBox="1"/>
          <p:nvPr/>
        </p:nvSpPr>
        <p:spPr>
          <a:xfrm>
            <a:off x="4367281" y="6135623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900 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5D69B87-074A-45E8-9259-4B4E64A48C75}"/>
              </a:ext>
            </a:extLst>
          </p:cNvPr>
          <p:cNvSpPr txBox="1"/>
          <p:nvPr/>
        </p:nvSpPr>
        <p:spPr>
          <a:xfrm>
            <a:off x="5609190" y="6129584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22DFF71-9AAA-49DC-B294-CDF9CFA41455}"/>
              </a:ext>
            </a:extLst>
          </p:cNvPr>
          <p:cNvSpPr txBox="1"/>
          <p:nvPr/>
        </p:nvSpPr>
        <p:spPr>
          <a:xfrm>
            <a:off x="6858044" y="6137414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5E1755F-434C-49AD-9B00-C133EEF86389}"/>
              </a:ext>
            </a:extLst>
          </p:cNvPr>
          <p:cNvSpPr txBox="1"/>
          <p:nvPr/>
        </p:nvSpPr>
        <p:spPr>
          <a:xfrm>
            <a:off x="7994354" y="6107487"/>
            <a:ext cx="82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</a:t>
            </a:r>
            <a:r>
              <a:rPr lang="el-GR" dirty="0"/>
              <a:t>μ</a:t>
            </a:r>
            <a:r>
              <a:rPr lang="en-US" dirty="0"/>
              <a:t>l</a:t>
            </a:r>
            <a:endParaRPr lang="el-GR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092A1F1-57F1-4072-9D64-158C60DC370A}"/>
              </a:ext>
            </a:extLst>
          </p:cNvPr>
          <p:cNvSpPr txBox="1"/>
          <p:nvPr/>
        </p:nvSpPr>
        <p:spPr>
          <a:xfrm>
            <a:off x="9130664" y="6140069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____ml</a:t>
            </a:r>
            <a:endParaRPr lang="el-GR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A6E048D-95A7-4011-9559-A8C1F8A84A31}"/>
              </a:ext>
            </a:extLst>
          </p:cNvPr>
          <p:cNvSpPr txBox="1"/>
          <p:nvPr/>
        </p:nvSpPr>
        <p:spPr>
          <a:xfrm>
            <a:off x="10485120" y="6107487"/>
            <a:ext cx="104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____ml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582809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139</Words>
  <Application>Microsoft Office PowerPoint</Application>
  <PresentationFormat>Ευρεία οθόνη</PresentationFormat>
  <Paragraphs>96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Elias Asimakis</dc:creator>
  <cp:lastModifiedBy>Elias Asimakis</cp:lastModifiedBy>
  <cp:revision>31</cp:revision>
  <dcterms:created xsi:type="dcterms:W3CDTF">2021-03-11T14:55:30Z</dcterms:created>
  <dcterms:modified xsi:type="dcterms:W3CDTF">2021-03-11T17:53:34Z</dcterms:modified>
</cp:coreProperties>
</file>