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67" r:id="rId34"/>
    <p:sldId id="336" r:id="rId35"/>
    <p:sldId id="337" r:id="rId36"/>
    <p:sldId id="338" r:id="rId37"/>
    <p:sldId id="368" r:id="rId38"/>
    <p:sldId id="369" r:id="rId39"/>
    <p:sldId id="281" r:id="rId40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 </a:t>
            </a:r>
            <a:r>
              <a:rPr lang="en-US" dirty="0" err="1" smtClean="0"/>
              <a:t>moodle</a:t>
            </a:r>
            <a:r>
              <a:rPr lang="en-US" dirty="0" smtClean="0"/>
              <a:t> </a:t>
            </a:r>
            <a:r>
              <a:rPr lang="el-GR" dirty="0" smtClean="0"/>
              <a:t>θα πρέπει οι φοιτητές να συμπληρώσουν έναν αλγόριθμο για το</a:t>
            </a:r>
            <a:r>
              <a:rPr lang="el-GR" baseline="0" dirty="0" smtClean="0"/>
              <a:t> αν η Γάτα αγγίζει την τάξη ή την βιβλιοθήκη.</a:t>
            </a:r>
          </a:p>
          <a:p>
            <a:r>
              <a:rPr lang="el-GR" baseline="0" dirty="0" smtClean="0"/>
              <a:t>Επειδή στο </a:t>
            </a:r>
            <a:r>
              <a:rPr lang="en-US" baseline="0" dirty="0" err="1" smtClean="0"/>
              <a:t>moodle</a:t>
            </a:r>
            <a:r>
              <a:rPr lang="en-US" baseline="0" dirty="0" smtClean="0"/>
              <a:t> </a:t>
            </a:r>
            <a:r>
              <a:rPr lang="el-GR" baseline="0" dirty="0" smtClean="0"/>
              <a:t>η μορφοποίηση του κώδικα θα χαλάσει θα πρέπει να το ξεκινάν με </a:t>
            </a:r>
            <a:r>
              <a:rPr lang="en-US" baseline="0" dirty="0" smtClean="0"/>
              <a:t>&lt;pre&gt; </a:t>
            </a:r>
            <a:r>
              <a:rPr lang="el-GR" baseline="0" dirty="0" smtClean="0"/>
              <a:t>και να το λήγουν με </a:t>
            </a:r>
            <a:r>
              <a:rPr lang="en-US" baseline="0" dirty="0" smtClean="0"/>
              <a:t>&lt;/pre&gt;.</a:t>
            </a:r>
          </a:p>
          <a:p>
            <a:r>
              <a:rPr lang="el-GR" baseline="0" dirty="0" smtClean="0"/>
              <a:t>Ένας αλγόριθμος μπορεί να είναι:</a:t>
            </a:r>
          </a:p>
          <a:p>
            <a:r>
              <a:rPr lang="el-GR" baseline="0" dirty="0" smtClean="0"/>
              <a:t>Αν αγγίζει Τάξη </a:t>
            </a:r>
          </a:p>
          <a:p>
            <a:r>
              <a:rPr lang="el-GR" baseline="0" dirty="0" smtClean="0"/>
              <a:t>   Πες τάξη</a:t>
            </a:r>
          </a:p>
          <a:p>
            <a:endParaRPr lang="el-GR" baseline="0" dirty="0" smtClean="0"/>
          </a:p>
          <a:p>
            <a:r>
              <a:rPr lang="el-GR" baseline="0" dirty="0" smtClean="0"/>
              <a:t>Αν αγγίζει βιβλιοθήκη</a:t>
            </a:r>
          </a:p>
          <a:p>
            <a:r>
              <a:rPr lang="el-GR" baseline="0" dirty="0" smtClean="0"/>
              <a:t>   Πες βιβλιοθήκη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E62D8-2CA4-4A7B-9F89-308B40D33B36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86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3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3ο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dirty="0" smtClean="0"/>
              <a:t>Μέσα ή έξω;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446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4FE4F8-224B-4651-ACA9-1733D100BC30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3802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276475"/>
            <a:ext cx="4035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dirty="0" smtClean="0"/>
              <a:t>Περιγραφή αλγορίθμου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l-GR" b="1" dirty="0" smtClean="0"/>
              <a:t>Εάν</a:t>
            </a:r>
            <a:r>
              <a:rPr lang="el-GR" dirty="0" smtClean="0"/>
              <a:t> η γάτα ακουμπάει το δωμάτιο:</a:t>
            </a:r>
          </a:p>
          <a:p>
            <a:pPr marL="457200" lvl="1" indent="0">
              <a:buFont typeface="Arial" charset="0"/>
              <a:buNone/>
            </a:pPr>
            <a:r>
              <a:rPr lang="el-GR" dirty="0" smtClean="0"/>
              <a:t>Η γάτα λέει «Μέσα»</a:t>
            </a:r>
          </a:p>
          <a:p>
            <a:pPr marL="0" indent="0">
              <a:buFont typeface="Arial" charset="0"/>
              <a:buNone/>
            </a:pPr>
            <a:r>
              <a:rPr lang="el-GR" b="1" dirty="0" smtClean="0"/>
              <a:t>Αλλιώς</a:t>
            </a:r>
          </a:p>
          <a:p>
            <a:pPr marL="457200" lvl="1" indent="0">
              <a:buFont typeface="Arial" charset="0"/>
              <a:buNone/>
            </a:pPr>
            <a:r>
              <a:rPr lang="el-GR" dirty="0" smtClean="0"/>
              <a:t>Η γάτα λέει «Έξω»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609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89945B-7DCC-4C9E-8D97-3A01AD400636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6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l-GR" dirty="0" smtClean="0"/>
              <a:t>Μέσα ή έξω;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l-GR" dirty="0" smtClean="0"/>
          </a:p>
          <a:p>
            <a:pPr marL="0" indent="0">
              <a:buFont typeface="Arial" charset="0"/>
              <a:buNone/>
            </a:pPr>
            <a:endParaRPr lang="el-GR" dirty="0" smtClean="0"/>
          </a:p>
          <a:p>
            <a:pPr marL="0" indent="0">
              <a:buFont typeface="Arial" charset="0"/>
              <a:buNone/>
            </a:pPr>
            <a:endParaRPr lang="el-GR" dirty="0" smtClean="0"/>
          </a:p>
          <a:p>
            <a:pPr marL="0" indent="0">
              <a:buFont typeface="Arial" charset="0"/>
              <a:buNone/>
            </a:pPr>
            <a:endParaRPr lang="el-GR" dirty="0" smtClean="0"/>
          </a:p>
          <a:p>
            <a:pPr marL="0" indent="0">
              <a:buFont typeface="Arial" charset="0"/>
              <a:buNone/>
            </a:pPr>
            <a:r>
              <a:rPr lang="el-GR" dirty="0" smtClean="0"/>
              <a:t>Η γάτα κινείται με σύρε και άφησε!</a:t>
            </a:r>
          </a:p>
          <a:p>
            <a:pPr marL="0" indent="0">
              <a:buFont typeface="Arial" charset="0"/>
              <a:buNone/>
            </a:pPr>
            <a:r>
              <a:rPr lang="el-GR" dirty="0" smtClean="0"/>
              <a:t>Έτσι δεν χρειάζεται να προγραμματίσουμε την κίνησή της.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356351"/>
            <a:ext cx="5144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BBABFB-CA94-4B50-A912-87B3E06B250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1440160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7876"/>
            <a:ext cx="5614423" cy="17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7308304" y="2467434"/>
            <a:ext cx="864096" cy="817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0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dirty="0" smtClean="0"/>
              <a:t>Μέσα ή έξω;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161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F23F95-5E37-48CE-AF5C-5F4032F05B4B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950024" y="2311400"/>
            <a:ext cx="310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3200" dirty="0"/>
              <a:t>Συνθήκη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1400"/>
            <a:ext cx="3456384" cy="320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V="1">
            <a:off x="3421063" y="2636912"/>
            <a:ext cx="2519089" cy="93610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3293368" y="4041069"/>
            <a:ext cx="2519089" cy="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774233" y="3363235"/>
            <a:ext cx="3101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3200" dirty="0" smtClean="0"/>
              <a:t>Εντολές όταν η συνθήκη ισχύει</a:t>
            </a:r>
            <a:endParaRPr lang="el-GR" sz="3200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3255144" y="4763510"/>
            <a:ext cx="2519088" cy="4826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74232" y="4771663"/>
            <a:ext cx="3101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3200" dirty="0" smtClean="0"/>
              <a:t>Εντολές όταν η συνθήκη δεν ισχύει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71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θα ελέγξω αν η γάτα είναι στη βιβλιοθήκη;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1"/>
            <a:ext cx="7620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562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Γράψτε έναν αλγόριθμο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ερωτηματολόγιο: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Αλγόριθμος «Τάξη/</a:t>
            </a:r>
            <a:r>
              <a:rPr lang="el-GR" dirty="0" err="1"/>
              <a:t>Β</a:t>
            </a:r>
            <a:r>
              <a:rPr lang="el-GR" dirty="0" err="1" smtClean="0"/>
              <a:t>ιβλιοθήκ</a:t>
            </a:r>
            <a:r>
              <a:rPr lang="el-GR" dirty="0" smtClean="0"/>
              <a:t>η»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1"/>
            <a:ext cx="6858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4699"/>
            <a:ext cx="4130427" cy="30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Μπορείτε να τον υλοποιήσετε;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δομή «εάν .. αλλιώς» μπορεί να μπει μέσα σε μια άλλη δομή «εάν … αλλιώς» σε αυτή την περίπτωση έχουμε εμφωλευμένες (</a:t>
            </a:r>
            <a:r>
              <a:rPr lang="en-US" dirty="0" smtClean="0"/>
              <a:t>nested) </a:t>
            </a:r>
            <a:r>
              <a:rPr lang="el-GR" dirty="0" smtClean="0"/>
              <a:t>δομές «εάν … αλλιώς».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Μπορούμε να φτιάξουμε και εμείς ένα αντίστοιχο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AutoShape 2" descr="Crossy Road - screen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Crossy Road - screensh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https://lh3.googleusercontent.com/plFaOTNWC21Az6uBsXDkJfN2eeCbatlC0GFbdyOeon_vO2yNudg7fRjMMu9A7uNdGIeR=h900-r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48" y="2852936"/>
            <a:ext cx="2136482" cy="34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i.stack.imgur.com/hAhX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3349671" cy="3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 βατράχου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Δείτε το αρχικό έργο </a:t>
            </a:r>
            <a:r>
              <a:rPr lang="en-US" dirty="0" smtClean="0"/>
              <a:t>frog_start.sb </a:t>
            </a:r>
            <a:r>
              <a:rPr lang="el-GR" dirty="0" smtClean="0"/>
              <a:t>. Προσπαθήστε να γράψετε έναν αλγόριθμο με συνθήκη, για να κινηθεί ο βάτραχος αν πατηθεί το πάνω βέλος.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56350"/>
            <a:ext cx="6858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751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60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Περιγράψτε τον αλγόριθμό σας στο ερωτηματολόγιο: 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Αλγόριθμος Βάτραχος 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1"/>
            <a:ext cx="762000" cy="3408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751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0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dirty="0" smtClean="0"/>
              <a:t>Υλοποίηση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l-GR" smtClean="0"/>
              <a:t>Προσπαθήστε να υλοποιείστε τον αλγόριθμο που σκεφτήκατε.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25AF18-7829-4F6D-A96E-9E4234D6AED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28125"/>
            <a:ext cx="5391892" cy="4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l-GR" dirty="0" smtClean="0"/>
              <a:t>Παιχνίδι βατράχου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1448" cy="2692896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/>
              <a:t>Π</a:t>
            </a:r>
            <a:r>
              <a:rPr lang="el-GR" sz="2400" dirty="0" smtClean="0"/>
              <a:t>ροσπαθήστε να εντάξετε το ενδεχόμενο το αυτοκίνητο να πατήσει το </a:t>
            </a:r>
            <a:r>
              <a:rPr lang="el-GR" sz="2400" dirty="0"/>
              <a:t>βάτραχο </a:t>
            </a:r>
            <a:r>
              <a:rPr lang="el-GR" sz="2400" dirty="0" smtClean="0"/>
              <a:t>στον </a:t>
            </a:r>
            <a:r>
              <a:rPr lang="el-GR" sz="2400" dirty="0"/>
              <a:t>προηγούμενο αλγόριθμο που γράψατε </a:t>
            </a:r>
            <a:r>
              <a:rPr lang="el-GR" sz="2400" dirty="0" smtClean="0"/>
              <a:t>. Σε αυτή την περίπτωση ο βάτραχος θα πρέπει να λέει: «Έχασα» και να γυρίζει στην αρχική του θέση.</a:t>
            </a:r>
          </a:p>
          <a:p>
            <a:r>
              <a:rPr lang="el-GR" sz="2400" b="1" dirty="0" smtClean="0"/>
              <a:t>Θυμηθείτε: Αν ο βάτραχος έχει σκοτωθεί δεν πρέπει να κινηθεί ακόμη και αν ο χρήστης πατάει το πάνω βέλος.</a:t>
            </a:r>
          </a:p>
          <a:p>
            <a:r>
              <a:rPr lang="el-GR" sz="2400" dirty="0" smtClean="0"/>
              <a:t>Ερωτηματολόγιο:</a:t>
            </a:r>
          </a:p>
          <a:p>
            <a:pPr marL="0" indent="0">
              <a:buNone/>
            </a:pPr>
            <a:r>
              <a:rPr lang="el-GR" sz="2400" dirty="0" smtClean="0"/>
              <a:t>Αλγόριθμος Βάτραχος 2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616B1E-FCEF-44D2-A400-7487B42CCF6D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39637"/>
            <a:ext cx="4175125" cy="28361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22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dirty="0" smtClean="0"/>
              <a:t>Υλοποίηση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l-GR" smtClean="0"/>
              <a:t>Προσπαθήστε να υλοποιείστε τον αλγόριθμο που σκεφτήκατε.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25AF18-7829-4F6D-A96E-9E4234D6AED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90981" cy="15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Παιχνίδι βατράχου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605464" cy="1900238"/>
          </a:xfrm>
        </p:spPr>
        <p:txBody>
          <a:bodyPr>
            <a:noAutofit/>
          </a:bodyPr>
          <a:lstStyle/>
          <a:p>
            <a:r>
              <a:rPr lang="el-GR" sz="2400" dirty="0" smtClean="0"/>
              <a:t>Στον προηγούμενο αλγόριθμο που γράψατε προσπαθήστε να εντάξετε το ενδεχόμενο να φτάσει ο βάτραχος στην πράσινη περιοχή. Σε αυτή την περίπτωση θα πρέπει να λέει «Κέρδισα» και να γυρίζει πάλι στην αρχική του θέση.</a:t>
            </a:r>
          </a:p>
          <a:p>
            <a:endParaRPr lang="el-GR" sz="2400" dirty="0"/>
          </a:p>
          <a:p>
            <a:r>
              <a:rPr lang="el-GR" sz="2400" dirty="0" smtClean="0"/>
              <a:t>Ερωτηματολόγιο:</a:t>
            </a:r>
          </a:p>
          <a:p>
            <a:pPr marL="0" indent="0">
              <a:buNone/>
            </a:pPr>
            <a:r>
              <a:rPr lang="el-GR" sz="2400" dirty="0" smtClean="0"/>
              <a:t>Αλγόριθμος Βάτραχος 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9FB97-6466-4387-BE06-EAC767187AE5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08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l-GR" dirty="0" smtClean="0"/>
              <a:t>Υλοποίηση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1252538"/>
          </a:xfrm>
        </p:spPr>
        <p:txBody>
          <a:bodyPr/>
          <a:lstStyle/>
          <a:p>
            <a:r>
              <a:rPr lang="el-GR" dirty="0" smtClean="0"/>
              <a:t>Προσπαθήστε να υλοποιήσετε τον αλγόριθμο που σκεφτήκατε.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672142-28B2-4FE7-A941-E3F3A725937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0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Πως μπορούμε να ελέγξουμε το αν ο βάτραχος βρίσκεται ολόκληρος στην πράσινη περιοχή;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60" y="3188829"/>
            <a:ext cx="2145568" cy="28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ολοκληρωμένη λύση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7931"/>
            <a:ext cx="4968552" cy="456901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1052736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Δείτε το </a:t>
            </a:r>
            <a:r>
              <a:rPr lang="en-US" dirty="0" smtClean="0"/>
              <a:t>pong_start.sb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3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Γράψτε έναν αλγόριθμο για να αποκρούουν τα </a:t>
            </a:r>
            <a:r>
              <a:rPr lang="en-US" dirty="0" smtClean="0"/>
              <a:t>paddles </a:t>
            </a:r>
            <a:r>
              <a:rPr lang="el-GR" dirty="0" smtClean="0"/>
              <a:t>την 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8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Μπορείτε να υλοποιήσετε τον αλγόριθμό σας;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6459955" cy="79784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97009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Αλλαγή κατεύθυνσης</a:t>
            </a:r>
            <a:endParaRPr lang="el-GR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57900"/>
            <a:ext cx="3312368" cy="17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4139952" y="3356992"/>
            <a:ext cx="2664296" cy="2304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556793"/>
            <a:ext cx="7543824" cy="165618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Συμπληρώστε τον προηγούμενο αλγόριθμο σας με το ενδεχόμενο να </a:t>
            </a:r>
            <a:r>
              <a:rPr lang="el-GR" b="1" dirty="0" smtClean="0"/>
              <a:t>μην</a:t>
            </a:r>
            <a:r>
              <a:rPr lang="el-GR" dirty="0" smtClean="0"/>
              <a:t> αποκρούεται η μπάλα</a:t>
            </a:r>
            <a:r>
              <a:rPr lang="el-GR" dirty="0"/>
              <a:t> </a:t>
            </a:r>
            <a:r>
              <a:rPr lang="el-GR" dirty="0" smtClean="0"/>
              <a:t>και να καταλήγει στην άκρη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24" y="6356350"/>
            <a:ext cx="609576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48000"/>
            <a:ext cx="3712322" cy="2781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533400" y="3429000"/>
            <a:ext cx="526273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Όταν θα κερδίζεται ένας πόντος το αντίστοιχο </a:t>
            </a:r>
            <a:r>
              <a:rPr lang="en-US" dirty="0" smtClean="0"/>
              <a:t>paddle </a:t>
            </a:r>
            <a:r>
              <a:rPr lang="el-GR" dirty="0" smtClean="0"/>
              <a:t>θα λέει «Πόντος για μένα».</a:t>
            </a:r>
          </a:p>
          <a:p>
            <a:r>
              <a:rPr lang="el-GR" dirty="0" smtClean="0"/>
              <a:t>Ερωτηματολόγιο «Αλγόριθμος </a:t>
            </a:r>
            <a:r>
              <a:rPr lang="en-US" dirty="0" smtClean="0"/>
              <a:t>Pong 2</a:t>
            </a:r>
            <a:r>
              <a:rPr lang="el-GR" dirty="0" smtClean="0"/>
              <a:t>»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4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χρειαστείτε μηνύματα.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3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για το σπίτι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Φτιάξτε ένα ολοκληρωμένο </a:t>
            </a:r>
            <a:r>
              <a:rPr lang="en-US" dirty="0" smtClean="0"/>
              <a:t>pong </a:t>
            </a:r>
            <a:r>
              <a:rPr lang="el-GR" dirty="0" smtClean="0"/>
              <a:t>που θα εμφανίζει μηνύματα για το ποιος </a:t>
            </a:r>
            <a:r>
              <a:rPr lang="el-GR" smtClean="0"/>
              <a:t>παίκτης χάνει και πότε.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5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3ο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3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Συζήτηση με θέματα:</a:t>
            </a:r>
          </a:p>
          <a:p>
            <a:pPr lvl="1"/>
            <a:r>
              <a:rPr lang="el-GR" dirty="0"/>
              <a:t>Συνήθεις παρανοήσεις</a:t>
            </a:r>
          </a:p>
          <a:p>
            <a:pPr lvl="1"/>
            <a:r>
              <a:rPr lang="el-GR" dirty="0"/>
              <a:t>Εργασία</a:t>
            </a:r>
          </a:p>
          <a:p>
            <a:r>
              <a:rPr lang="el-GR" dirty="0"/>
              <a:t>Εξοικείωση με Δομή Επιλογής</a:t>
            </a:r>
          </a:p>
          <a:p>
            <a:r>
              <a:rPr lang="el-GR" dirty="0"/>
              <a:t>Δημιουργία Αλγορίθμου – Υλοποίηση παιχνιδιού</a:t>
            </a:r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547664" y="1561121"/>
            <a:ext cx="7772400" cy="1362075"/>
          </a:xfrm>
        </p:spPr>
        <p:txBody>
          <a:bodyPr/>
          <a:lstStyle/>
          <a:p>
            <a:r>
              <a:rPr lang="el-GR" dirty="0" smtClean="0"/>
              <a:t>Συνήθεις παρανοήσεις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5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μηνύματα αντιστοιχούν σε ένα γεγονός (ένα μήνυμα αρκεί).</a:t>
            </a:r>
          </a:p>
          <a:p>
            <a:r>
              <a:rPr lang="el-GR" dirty="0" smtClean="0"/>
              <a:t>Για παράδειγμα το μήνυμα </a:t>
            </a:r>
            <a:r>
              <a:rPr lang="en-US" dirty="0" err="1" smtClean="0"/>
              <a:t>bcake</a:t>
            </a:r>
            <a:r>
              <a:rPr lang="en-US" dirty="0" smtClean="0"/>
              <a:t> </a:t>
            </a:r>
            <a:r>
              <a:rPr lang="el-GR" dirty="0" smtClean="0"/>
              <a:t>μεταδίδεται την ίδια στιγμή με το Χρόνια πολλά!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3552016" cy="16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μήνυμα </a:t>
            </a:r>
            <a:r>
              <a:rPr lang="en-US" dirty="0" err="1" smtClean="0"/>
              <a:t>svhse</a:t>
            </a:r>
            <a:r>
              <a:rPr lang="en-US" dirty="0" smtClean="0"/>
              <a:t> </a:t>
            </a:r>
            <a:r>
              <a:rPr lang="el-GR" dirty="0" smtClean="0"/>
              <a:t>δεν το έλαβε καμία μορφή.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6350"/>
            <a:ext cx="370384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320480" cy="262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Συζήτηση-Εργασίες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Λείπει αρχικοποίηση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1"/>
            <a:ext cx="3810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96" y="2708920"/>
            <a:ext cx="45505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4124325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el-GR" dirty="0" err="1" smtClean="0"/>
              <a:t>ΔομΗ</a:t>
            </a:r>
            <a:r>
              <a:rPr lang="el-GR" dirty="0" smtClean="0"/>
              <a:t> </a:t>
            </a:r>
            <a:r>
              <a:rPr lang="el-GR" dirty="0" err="1" smtClean="0"/>
              <a:t>επιλογΗς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1"/>
            <a:ext cx="3810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310</TotalTime>
  <Words>1017</Words>
  <Application>Microsoft Office PowerPoint</Application>
  <PresentationFormat>On-screen Show (4:3)</PresentationFormat>
  <Paragraphs>173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Συνήθεις παρανοήσεις</vt:lpstr>
      <vt:lpstr>Συζήτηση-Εργασίες</vt:lpstr>
      <vt:lpstr>Συζήτηση-Εργασίες</vt:lpstr>
      <vt:lpstr>Συζήτηση-Εργασίες</vt:lpstr>
      <vt:lpstr>ΔομΗ επιλογΗς</vt:lpstr>
      <vt:lpstr>Μέσα ή έξω;</vt:lpstr>
      <vt:lpstr>Περιγραφή αλγορίθμου</vt:lpstr>
      <vt:lpstr>Μέσα ή έξω;</vt:lpstr>
      <vt:lpstr>Μέσα ή έξω;</vt:lpstr>
      <vt:lpstr>Πως θα ελέγξω αν η γάτα είναι στη βιβλιοθήκη;</vt:lpstr>
      <vt:lpstr>Γράψτε έναν αλγόριθμο</vt:lpstr>
      <vt:lpstr>Μπορείτε να τον υλοποιήσετε;</vt:lpstr>
      <vt:lpstr>Παιχνίδι</vt:lpstr>
      <vt:lpstr>Παιχνίδι βατράχου</vt:lpstr>
      <vt:lpstr>Αλγόριθμος</vt:lpstr>
      <vt:lpstr>Υλοποίηση</vt:lpstr>
      <vt:lpstr>Παιχνίδι βατράχου</vt:lpstr>
      <vt:lpstr>Υλοποίηση</vt:lpstr>
      <vt:lpstr>Παιχνίδι βατράχου</vt:lpstr>
      <vt:lpstr>Υλοποίηση</vt:lpstr>
      <vt:lpstr>Το πρόβλημα</vt:lpstr>
      <vt:lpstr>Μια ολοκληρωμένη λύση</vt:lpstr>
      <vt:lpstr>Pong</vt:lpstr>
      <vt:lpstr>Pong</vt:lpstr>
      <vt:lpstr>Μπορείτε να υλοποιήσετε τον αλγόριθμό σας;</vt:lpstr>
      <vt:lpstr>Pong</vt:lpstr>
      <vt:lpstr>Υλοποίηση</vt:lpstr>
      <vt:lpstr>Άσκηση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3ου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2015-12-01T09:57:43Z</dcterms:modified>
</cp:coreProperties>
</file>