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697A13-89A6-457B-8A40-350D9C73D20E}" v="13" dt="2020-03-27T09:55:52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6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76697A13-89A6-457B-8A40-350D9C73D20E}"/>
    <pc:docChg chg="custSel addSld modSld">
      <pc:chgData name="frank coutelieris" userId="8970ab324dd09032" providerId="LiveId" clId="{76697A13-89A6-457B-8A40-350D9C73D20E}" dt="2020-03-27T09:55:52.284" v="19"/>
      <pc:docMkLst>
        <pc:docMk/>
      </pc:docMkLst>
      <pc:sldChg chg="addSp delSp add">
        <pc:chgData name="frank coutelieris" userId="8970ab324dd09032" providerId="LiveId" clId="{76697A13-89A6-457B-8A40-350D9C73D20E}" dt="2020-03-27T09:53:21.227" v="3"/>
        <pc:sldMkLst>
          <pc:docMk/>
          <pc:sldMk cId="190748031" sldId="256"/>
        </pc:sldMkLst>
        <pc:spChg chg="del">
          <ac:chgData name="frank coutelieris" userId="8970ab324dd09032" providerId="LiveId" clId="{76697A13-89A6-457B-8A40-350D9C73D20E}" dt="2020-03-27T09:53:09.380" v="1" actId="478"/>
          <ac:spMkLst>
            <pc:docMk/>
            <pc:sldMk cId="190748031" sldId="256"/>
            <ac:spMk id="2" creationId="{1B49F922-0A93-4998-A34D-8A4F9B666EF1}"/>
          </ac:spMkLst>
        </pc:spChg>
        <pc:spChg chg="del">
          <ac:chgData name="frank coutelieris" userId="8970ab324dd09032" providerId="LiveId" clId="{76697A13-89A6-457B-8A40-350D9C73D20E}" dt="2020-03-27T09:53:11.106" v="2" actId="478"/>
          <ac:spMkLst>
            <pc:docMk/>
            <pc:sldMk cId="190748031" sldId="256"/>
            <ac:spMk id="3" creationId="{DC73F841-84D8-4BD8-B997-B5E62A82DD54}"/>
          </ac:spMkLst>
        </pc:spChg>
        <pc:spChg chg="add">
          <ac:chgData name="frank coutelieris" userId="8970ab324dd09032" providerId="LiveId" clId="{76697A13-89A6-457B-8A40-350D9C73D20E}" dt="2020-03-27T09:53:21.227" v="3"/>
          <ac:spMkLst>
            <pc:docMk/>
            <pc:sldMk cId="190748031" sldId="256"/>
            <ac:spMk id="4" creationId="{FA029CE4-CD80-43A8-9000-7AB072D4D037}"/>
          </ac:spMkLst>
        </pc:spChg>
      </pc:sldChg>
      <pc:sldChg chg="addSp delSp modSp add setBg">
        <pc:chgData name="frank coutelieris" userId="8970ab324dd09032" providerId="LiveId" clId="{76697A13-89A6-457B-8A40-350D9C73D20E}" dt="2020-03-27T09:54:56.936" v="14" actId="1076"/>
        <pc:sldMkLst>
          <pc:docMk/>
          <pc:sldMk cId="2120925169" sldId="257"/>
        </pc:sldMkLst>
        <pc:spChg chg="del">
          <ac:chgData name="frank coutelieris" userId="8970ab324dd09032" providerId="LiveId" clId="{76697A13-89A6-457B-8A40-350D9C73D20E}" dt="2020-03-27T09:53:32.961" v="5" actId="478"/>
          <ac:spMkLst>
            <pc:docMk/>
            <pc:sldMk cId="2120925169" sldId="257"/>
            <ac:spMk id="2" creationId="{3B5E2250-63AD-4F8E-9AF6-12A9C888F140}"/>
          </ac:spMkLst>
        </pc:spChg>
        <pc:spChg chg="del">
          <ac:chgData name="frank coutelieris" userId="8970ab324dd09032" providerId="LiveId" clId="{76697A13-89A6-457B-8A40-350D9C73D20E}" dt="2020-03-27T09:53:34.711" v="6" actId="478"/>
          <ac:spMkLst>
            <pc:docMk/>
            <pc:sldMk cId="2120925169" sldId="257"/>
            <ac:spMk id="3" creationId="{8BB50814-D440-4D04-9766-AFE25C7E4E14}"/>
          </ac:spMkLst>
        </pc:spChg>
        <pc:spChg chg="add mod">
          <ac:chgData name="frank coutelieris" userId="8970ab324dd09032" providerId="LiveId" clId="{76697A13-89A6-457B-8A40-350D9C73D20E}" dt="2020-03-27T09:54:56.936" v="14" actId="1076"/>
          <ac:spMkLst>
            <pc:docMk/>
            <pc:sldMk cId="2120925169" sldId="257"/>
            <ac:spMk id="4" creationId="{7945CDE0-E60B-427F-8064-96097C860628}"/>
          </ac:spMkLst>
        </pc:spChg>
      </pc:sldChg>
      <pc:sldChg chg="addSp delSp add setBg">
        <pc:chgData name="frank coutelieris" userId="8970ab324dd09032" providerId="LiveId" clId="{76697A13-89A6-457B-8A40-350D9C73D20E}" dt="2020-03-27T09:55:52.284" v="19"/>
        <pc:sldMkLst>
          <pc:docMk/>
          <pc:sldMk cId="945056997" sldId="258"/>
        </pc:sldMkLst>
        <pc:spChg chg="del">
          <ac:chgData name="frank coutelieris" userId="8970ab324dd09032" providerId="LiveId" clId="{76697A13-89A6-457B-8A40-350D9C73D20E}" dt="2020-03-27T09:55:10.096" v="16" actId="478"/>
          <ac:spMkLst>
            <pc:docMk/>
            <pc:sldMk cId="945056997" sldId="258"/>
            <ac:spMk id="2" creationId="{76A6BEF9-1F25-45BE-8F11-C3F09C5ECAD0}"/>
          </ac:spMkLst>
        </pc:spChg>
        <pc:spChg chg="del">
          <ac:chgData name="frank coutelieris" userId="8970ab324dd09032" providerId="LiveId" clId="{76697A13-89A6-457B-8A40-350D9C73D20E}" dt="2020-03-27T09:55:11.846" v="17" actId="478"/>
          <ac:spMkLst>
            <pc:docMk/>
            <pc:sldMk cId="945056997" sldId="258"/>
            <ac:spMk id="3" creationId="{F8A5E1CC-076A-4247-AFAC-8260FEF5FE66}"/>
          </ac:spMkLst>
        </pc:spChg>
        <pc:spChg chg="add">
          <ac:chgData name="frank coutelieris" userId="8970ab324dd09032" providerId="LiveId" clId="{76697A13-89A6-457B-8A40-350D9C73D20E}" dt="2020-03-27T09:55:36.711" v="18"/>
          <ac:spMkLst>
            <pc:docMk/>
            <pc:sldMk cId="945056997" sldId="258"/>
            <ac:spMk id="4" creationId="{376F5F2D-F5A7-490E-972B-AE7D1C9120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C43CE-9F57-499A-91FF-9D89EF37D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4C766-AD57-4A1A-81A4-C69FD17D7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4BAEF-16D4-4AEA-86D2-407B57F95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7F149-4422-451C-B375-B654A900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734AE-E8F9-4568-A0F1-BA6587C3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42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1EE13-22D5-4B41-8ED8-E88AB374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3B77C-DE03-4E9C-8ED9-F5EE00ADB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7D67C-D8E6-432E-B924-C4FE3BF2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79504-B950-4B69-9FA5-6452E1704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3ACC4-D296-4AD3-922C-A569289D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124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01BB3E-1D94-4E63-BCBE-E77A3B824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25CEF1-7AFC-4D57-BA35-FC154E000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34D12-D58C-47BC-98AF-625C482C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8653E-6CAF-4B33-AB0B-CFD38AD2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01B87-AE27-4CE9-A5A9-AB14B74E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80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14305-17AB-4A46-80AF-A55BF6926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BFDC-3990-49FE-B22A-4C87AC9BC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8C0EE-8DD9-4CCD-8190-073BBABF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4B892-DEAE-40FB-93BE-E0216106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591A6-C229-4373-AFE3-E2A894EC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441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F62E2-B20F-44B0-86E6-BD2D5C7C4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6C9F9-C26F-4FF2-96A9-4B6859962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0959C-7EC1-448E-8226-FAC0BAA8A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5E1C1-A050-4D64-9BAD-43C19824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B9A1D-26D0-4048-8286-F957037B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65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25BA2-A87E-45D4-ABA8-227BDF4E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C286C-AC48-41B3-B700-E6FB7D2CD4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3EFF9-FB2E-4487-9A3D-69C6EB2D0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4D9B2-D635-41F2-9A2F-0991AC6F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B969E-1185-406D-B54A-D342A17B1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2EF-ABA7-4D7B-A8A7-86F6124F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39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C663E-2D28-4073-9200-5FBE7F044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EDB91-CECF-4541-92E9-1EC4959FF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870D8C-14C1-49E4-A962-82861500B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BA3D4E-43F8-4140-9ADA-314578F45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CB43BA-F906-4400-80D8-BD01AA99C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428689-47D1-4451-959F-B3AF524A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ACA67D-5C89-44DE-8302-3FEE41924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E6284A-9670-4FF0-8F55-61615B07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5901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93E5-2011-4740-AC24-7050DC280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FD5120-E442-4BC9-8AAE-D05D1735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934BB-F873-4E16-B334-81BC1590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7772D2-1F10-4870-AFB2-E06FF2C4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934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F0075C-F258-4C86-91CD-F22DA9EE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66899-6EC6-4606-82AA-A3C43691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9F07F-F5FD-475E-9879-2D05F955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71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21007-8BCB-49F4-B5DE-49094F13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AAB27-1015-4ADC-91A9-ECB6D57EC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32578-B7B7-4364-A7A3-9ED3529D4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EFC43-803B-445F-82C6-9A01553F5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2B3B1-A328-4C36-A3E0-67D2C00CE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A994E-A15C-426B-95E7-11FED9E2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689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354EE-E9DB-4D37-B008-3E8688E8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67C2C9-0B86-45F4-8115-9310A885B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C1337D-0A7E-44DB-B329-52C8237FC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E95E7-B38D-4632-A07D-A9C169BF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40848-93FF-4572-B32D-A0019E8AB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84DFF-6228-4666-9E75-48F9A5E2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68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99F434-C57F-4C6C-8667-3CAA9EAB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133D3-9D80-4907-8D7C-88AF81BBD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D4ACC-F6CC-40B7-BA53-FEB60F4C4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F5DC8-1217-4E52-8282-5346AC7131A9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2FA64-A104-4A4D-9359-6ADBC3A5F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1B549-87FE-4860-80A4-F40E41A27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9D609-6080-4D6D-8341-960D4CAEB3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344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A029CE4-CD80-43A8-9000-7AB072D4D037}"/>
                  </a:ext>
                </a:extLst>
              </p:cNvPr>
              <p:cNvSpPr/>
              <p:nvPr/>
            </p:nvSpPr>
            <p:spPr>
              <a:xfrm>
                <a:off x="3048000" y="403685"/>
                <a:ext cx="6096000" cy="60506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l-G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l-G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l-G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l-G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l-G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l-G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</m:t>
                    </m:r>
                    <m:r>
                      <a:rPr lang="el-G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den>
                    </m:f>
                    <m:r>
                      <a:rPr lang="el-G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l-G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l-G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l-G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l-G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l-G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∭"/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1 3 5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2 4 6</m:t>
                          </m:r>
                        </m:sup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𝑑𝑥𝑑𝑦𝑑𝑧</m:t>
                      </m:r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∬"/>
                                  <m:limLoc m:val="undOvr"/>
                                  <m:ctrlPr>
                                    <a:rPr lang="el-GR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3 5</m:t>
                                  </m:r>
                                </m:sub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4 6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l-GR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l-GR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nary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𝑑𝑥𝑑𝑦</m:t>
                              </m:r>
                            </m:e>
                          </m:d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𝑑𝑧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A029CE4-CD80-43A8-9000-7AB072D4D0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03685"/>
                <a:ext cx="6096000" cy="60506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4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945CDE0-E60B-427F-8064-96097C860628}"/>
                  </a:ext>
                </a:extLst>
              </p:cNvPr>
              <p:cNvSpPr/>
              <p:nvPr/>
            </p:nvSpPr>
            <p:spPr>
              <a:xfrm>
                <a:off x="3211285" y="715789"/>
                <a:ext cx="6096000" cy="542642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3 5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4 6</m:t>
                          </m:r>
                        </m:sup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𝑑𝑥𝑑𝑦</m:t>
                      </m:r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nary>
                        <m:naryPr>
                          <m:chr m:val="∬"/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3 5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4 6</m:t>
                          </m:r>
                        </m:sup>
                        <m:e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𝑑𝑥𝑑𝑦</m:t>
                      </m:r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sup>
                          </m:sSubSup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𝑑𝑦</m:t>
                      </m:r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6</m:t>
                                          </m:r>
                                        </m:e>
                                        <m:sup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5</m:t>
                                          </m:r>
                                        </m:e>
                                        <m:sup>
                                          <m:r>
                                            <a:rPr lang="el-G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/>
                            <m:sup/>
                          </m:sSubSup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𝑑𝑦</m:t>
                      </m:r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sSubSup>
                            <m:sSubSup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f>
                                <m:f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91</m:t>
                                  </m:r>
                                </m:num>
                                <m:den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  <m:sub/>
                            <m:sup/>
                          </m:sSubSup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𝑑𝑦</m:t>
                      </m:r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sSubSup>
                      <m:sSubSup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bSup>
                  </m:oMath>
                </a14:m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91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p>
                            </m:sSup>
                          </m:num>
                          <m:den>
                            <m: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l-G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sup>
                            </m:sSup>
                          </m:num>
                          <m:den>
                            <m:r>
                              <a:rPr lang="el-G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91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256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81</m:t>
                              </m:r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91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175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15925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7945CDE0-E60B-427F-8064-96097C8606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285" y="715789"/>
                <a:ext cx="6096000" cy="54264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92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76F5F2D-F5A7-490E-972B-AE7D1C91202C}"/>
                  </a:ext>
                </a:extLst>
              </p:cNvPr>
              <p:cNvSpPr/>
              <p:nvPr/>
            </p:nvSpPr>
            <p:spPr>
              <a:xfrm>
                <a:off x="3048000" y="897795"/>
                <a:ext cx="6096000" cy="506241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15925</m:t>
                                  </m:r>
                                </m:num>
                                <m:den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𝑑𝑧</m:t>
                      </m:r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15925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l-G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𝑑𝑧</m:t>
                      </m:r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15925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sSubSup>
                        <m:sSubSup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l-G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15925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l-G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15925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493675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l-G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76F5F2D-F5A7-490E-972B-AE7D1C9120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897795"/>
                <a:ext cx="6096000" cy="50624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505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113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coutelieris</dc:creator>
  <cp:lastModifiedBy>frank coutelieris</cp:lastModifiedBy>
  <cp:revision>1</cp:revision>
  <dcterms:created xsi:type="dcterms:W3CDTF">2020-03-27T09:52:49Z</dcterms:created>
  <dcterms:modified xsi:type="dcterms:W3CDTF">2020-03-27T09:55:59Z</dcterms:modified>
</cp:coreProperties>
</file>