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ED6A-42C5-46A7-BC01-28E543DC1B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B892-B3E3-428D-9939-B3D3F4DF491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331640" y="22768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115616" y="3105835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0070C0"/>
                </a:solidFill>
              </a:rPr>
              <a:t>Ενότητα </a:t>
            </a:r>
            <a:r>
              <a:rPr lang="en-US" sz="3200" dirty="0" smtClean="0">
                <a:solidFill>
                  <a:srgbClr val="0070C0"/>
                </a:solidFill>
              </a:rPr>
              <a:t> 3</a:t>
            </a:r>
            <a:r>
              <a:rPr lang="el-GR" sz="3200" dirty="0" smtClean="0">
                <a:solidFill>
                  <a:srgbClr val="0070C0"/>
                </a:solidFill>
              </a:rPr>
              <a:t>:</a:t>
            </a:r>
            <a:r>
              <a:rPr lang="el-GR" sz="3200" dirty="0" smtClean="0"/>
              <a:t> </a:t>
            </a:r>
            <a:r>
              <a:rPr lang="el-GR" sz="3200" dirty="0" smtClean="0">
                <a:solidFill>
                  <a:srgbClr val="002060"/>
                </a:solidFill>
              </a:rPr>
              <a:t>Το παράδειγμα της </a:t>
            </a:r>
            <a:r>
              <a:rPr lang="el-GR" sz="3200" dirty="0" err="1" smtClean="0">
                <a:solidFill>
                  <a:srgbClr val="002060"/>
                </a:solidFill>
              </a:rPr>
              <a:t>Τρέισι</a:t>
            </a:r>
            <a:r>
              <a:rPr lang="el-GR" sz="3200" dirty="0">
                <a:solidFill>
                  <a:srgbClr val="002060"/>
                </a:solidFill>
              </a:rPr>
              <a:t> </a:t>
            </a:r>
            <a:r>
              <a:rPr lang="el-GR" sz="3200" dirty="0" err="1" smtClean="0">
                <a:solidFill>
                  <a:srgbClr val="002060"/>
                </a:solidFill>
              </a:rPr>
              <a:t>Λάτιμερ</a:t>
            </a:r>
            <a:r>
              <a:rPr lang="el-GR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l-GR" sz="3200" dirty="0" smtClean="0">
                <a:solidFill>
                  <a:srgbClr val="002060"/>
                </a:solidFill>
              </a:rPr>
              <a:t>(συνέχεια)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27584" y="436510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 smtClean="0">
              <a:latin typeface="Comic Sans MS" pitchFamily="66" charset="0"/>
            </a:endParaRPr>
          </a:p>
          <a:p>
            <a:pPr algn="ctr"/>
            <a:r>
              <a:rPr lang="el-GR" sz="2400" dirty="0" smtClean="0">
                <a:latin typeface="Comic Sans MS" pitchFamily="66" charset="0"/>
              </a:rPr>
              <a:t>Διδάσκων</a:t>
            </a:r>
            <a:r>
              <a:rPr lang="el-GR" sz="2400" dirty="0" smtClean="0">
                <a:latin typeface="Comic Sans MS" pitchFamily="66" charset="0"/>
              </a:rPr>
              <a:t>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Καθηγητής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115616" y="5445224"/>
            <a:ext cx="6624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dirty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Κοινός πολιτισμός</a:t>
            </a:r>
          </a:p>
          <a:p>
            <a:r>
              <a:rPr lang="el-GR" dirty="0" smtClean="0"/>
              <a:t>Πολιτιστικός Σχετικισμός</a:t>
            </a:r>
          </a:p>
          <a:p>
            <a:r>
              <a:rPr lang="el-GR" dirty="0" smtClean="0"/>
              <a:t>Ηθικός σχετικισμός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l-GR" dirty="0" smtClean="0">
                <a:solidFill>
                  <a:srgbClr val="FF0000"/>
                </a:solidFill>
              </a:rPr>
              <a:t>Πολιτιστικός Σχετικισμός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Διαφορετικά κριτήρια σε κάθε χώρα στα έθνη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Χάσμα στην ηθική αντιμετώπιση μιας κατάστασης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.Ηθικός σχετικισμός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Εκείνο το οποίο πρέπει να ξεχωρίζουμε όταν αντιπαραβάλλουμε ηθικές στάσεις, είναι το κατά πόσο οφείλουμε να κρίνουμε τις πράξεις ή να συγκρίνουμε τις αξίες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99792" y="24928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</a:t>
            </a:r>
            <a:r>
              <a:rPr lang="el-GR" sz="2400" dirty="0" err="1" smtClean="0"/>
              <a:t>στo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πλαίσιo</a:t>
            </a:r>
            <a:r>
              <a:rPr lang="el-GR" sz="2400" dirty="0" smtClean="0"/>
              <a:t> του εκπαιδευτικού έργου του διδάσκοντα.</a:t>
            </a:r>
          </a:p>
          <a:p>
            <a:r>
              <a:rPr lang="el-GR" sz="2400" dirty="0" smtClean="0"/>
              <a:t>Το έργο «Ανοικτά Ακαδημαϊκά Μαθήματα στο Πανεπιστήμιο </a:t>
            </a:r>
            <a:r>
              <a:rPr lang="el-GR" sz="2400" dirty="0" smtClean="0"/>
              <a:t>Πατρών»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01208"/>
            <a:ext cx="550164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</a:t>
            </a:r>
            <a:r>
              <a:rPr lang="el-GR" dirty="0"/>
              <a:t>Το παράδειγμα της </a:t>
            </a:r>
            <a:r>
              <a:rPr lang="el-GR" dirty="0" err="1"/>
              <a:t>Τρέισι</a:t>
            </a:r>
            <a:r>
              <a:rPr lang="el-GR" dirty="0"/>
              <a:t> </a:t>
            </a:r>
            <a:r>
              <a:rPr lang="el-GR" dirty="0" err="1"/>
              <a:t>Λάτιμερ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(συνέχεια</a:t>
            </a:r>
            <a:r>
              <a:rPr lang="el-GR" dirty="0" smtClean="0"/>
              <a:t>)». Έκδοση: 1.0. Πάτρα 2015. Διαθέσιμο από τη </a:t>
            </a:r>
            <a:r>
              <a:rPr lang="el-GR" dirty="0" err="1" smtClean="0"/>
              <a:t>δικτυακήδιεύθυνση</a:t>
            </a:r>
            <a:r>
              <a:rPr lang="el-GR" dirty="0" smtClean="0"/>
              <a:t>:</a:t>
            </a:r>
            <a:r>
              <a:rPr lang="en-US" dirty="0" smtClean="0"/>
              <a:t>https://eclass.upatras.gr/courses/PHIL1898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285</Words>
  <Application>Microsoft Office PowerPoint</Application>
  <PresentationFormat>Προβολή στην οθόνη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Παρουσίαση του PowerPoint</vt:lpstr>
      <vt:lpstr>Σκοποί ενότητας</vt:lpstr>
      <vt:lpstr>1.Πολιτιστικός Σχετικισμός</vt:lpstr>
      <vt:lpstr>2.Ηθικός σχετικισμός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3</cp:revision>
  <dcterms:created xsi:type="dcterms:W3CDTF">2015-07-01T20:47:03Z</dcterms:created>
  <dcterms:modified xsi:type="dcterms:W3CDTF">2015-07-24T12:10:57Z</dcterms:modified>
</cp:coreProperties>
</file>