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74" r:id="rId10"/>
    <p:sldId id="282" r:id="rId11"/>
    <p:sldId id="286" r:id="rId12"/>
    <p:sldId id="285" r:id="rId13"/>
    <p:sldId id="284" r:id="rId14"/>
    <p:sldId id="283" r:id="rId15"/>
    <p:sldId id="287" r:id="rId16"/>
    <p:sldId id="288" r:id="rId17"/>
    <p:sldId id="28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663-718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988-1001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/>
              <a:t>σὺ </a:t>
            </a:r>
            <a:r>
              <a:rPr lang="el-GR" sz="2800" dirty="0" err="1"/>
              <a:t>δ΄͵</a:t>
            </a:r>
            <a:r>
              <a:rPr lang="el-GR" sz="2800" dirty="0"/>
              <a:t> ὦ </a:t>
            </a:r>
            <a:r>
              <a:rPr lang="el-GR" sz="2800" dirty="0" err="1"/>
              <a:t>τάλαν͵</a:t>
            </a:r>
            <a:r>
              <a:rPr lang="el-GR" sz="2800" dirty="0"/>
              <a:t> ὦ </a:t>
            </a:r>
            <a:r>
              <a:rPr lang="el-GR" sz="2800" dirty="0" err="1"/>
              <a:t>κακόνυμφε</a:t>
            </a:r>
            <a:r>
              <a:rPr lang="el-GR" sz="2800" dirty="0"/>
              <a:t> </a:t>
            </a:r>
            <a:r>
              <a:rPr lang="el-GR" sz="2800" dirty="0" err="1"/>
              <a:t>κηδεμὼν</a:t>
            </a:r>
            <a:r>
              <a:rPr lang="el-GR" sz="2800" dirty="0"/>
              <a:t> </a:t>
            </a:r>
            <a:r>
              <a:rPr lang="el-GR" sz="2800" dirty="0" err="1"/>
              <a:t>τυράννων͵</a:t>
            </a:r>
            <a:r>
              <a:rPr lang="el-GR" sz="2800" dirty="0"/>
              <a:t> [στρ.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παισὶν</a:t>
            </a:r>
            <a:r>
              <a:rPr lang="el-GR" sz="2800" dirty="0"/>
              <a:t> οὐ </a:t>
            </a:r>
            <a:r>
              <a:rPr lang="el-GR" sz="2800" dirty="0" err="1"/>
              <a:t>κατειδὼς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(990)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ὄλεθρον</a:t>
            </a:r>
            <a:r>
              <a:rPr lang="el-GR" sz="2800" dirty="0"/>
              <a:t> </a:t>
            </a:r>
            <a:r>
              <a:rPr lang="el-GR" sz="2800" dirty="0" err="1"/>
              <a:t>βιοτᾷ</a:t>
            </a:r>
            <a:r>
              <a:rPr lang="el-GR" sz="2800" dirty="0"/>
              <a:t> προσάγεις </a:t>
            </a:r>
            <a:r>
              <a:rPr lang="el-GR" sz="2800" dirty="0" err="1"/>
              <a:t>ἀλόχῳ</a:t>
            </a:r>
            <a:r>
              <a:rPr lang="el-GR" sz="2800" dirty="0"/>
              <a:t> τε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σᾷ</a:t>
            </a:r>
            <a:r>
              <a:rPr lang="el-GR" sz="2800" dirty="0"/>
              <a:t> </a:t>
            </a:r>
            <a:r>
              <a:rPr lang="el-GR" sz="2800" dirty="0" err="1"/>
              <a:t>στυγερὸν</a:t>
            </a:r>
            <a:r>
              <a:rPr lang="el-GR" sz="2800" dirty="0"/>
              <a:t> θάνατον.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δύστανε</a:t>
            </a:r>
            <a:r>
              <a:rPr lang="el-GR" sz="2800" dirty="0"/>
              <a:t> μοίρας ὅσον </a:t>
            </a:r>
            <a:r>
              <a:rPr lang="el-GR" sz="2800" dirty="0" err="1"/>
              <a:t>παροίχῃ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μεταστένομαι</a:t>
            </a:r>
            <a:r>
              <a:rPr lang="el-GR" sz="2800" dirty="0"/>
              <a:t> δὲ </a:t>
            </a:r>
            <a:r>
              <a:rPr lang="el-GR" sz="2800" dirty="0" err="1"/>
              <a:t>σὸν</a:t>
            </a:r>
            <a:r>
              <a:rPr lang="el-GR" sz="2800" dirty="0"/>
              <a:t> </a:t>
            </a:r>
            <a:r>
              <a:rPr lang="el-GR" sz="2800" dirty="0" err="1"/>
              <a:t>ἄλγος͵</a:t>
            </a:r>
            <a:r>
              <a:rPr lang="el-GR" sz="2800" dirty="0"/>
              <a:t> ὦ τάλαινα παίδων [</a:t>
            </a:r>
            <a:r>
              <a:rPr lang="el-GR" sz="2800" dirty="0" err="1"/>
              <a:t>ἀντ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μᾶτερ͵</a:t>
            </a:r>
            <a:r>
              <a:rPr lang="el-GR" sz="2800" dirty="0"/>
              <a:t> ἃ φονεύσεις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τέκνα νυμφιδίων ἕνεκεν </a:t>
            </a:r>
            <a:r>
              <a:rPr lang="el-GR" sz="2800" dirty="0" err="1"/>
              <a:t>λεχέων͵</a:t>
            </a:r>
            <a:r>
              <a:rPr lang="el-GR" sz="2800" dirty="0"/>
              <a:t> 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σοι </a:t>
            </a:r>
            <a:r>
              <a:rPr lang="el-GR" sz="2800" dirty="0" err="1"/>
              <a:t>προλιπὼν</a:t>
            </a:r>
            <a:r>
              <a:rPr lang="el-GR" sz="2800" dirty="0"/>
              <a:t> </a:t>
            </a:r>
            <a:r>
              <a:rPr lang="el-GR" sz="2800" dirty="0" err="1"/>
              <a:t>ἀνόμως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(1002)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ἄλλᾳ</a:t>
            </a:r>
            <a:r>
              <a:rPr lang="el-GR" sz="2800" dirty="0"/>
              <a:t> </a:t>
            </a:r>
            <a:r>
              <a:rPr lang="el-GR" sz="2800" dirty="0" err="1"/>
              <a:t>ξυνοικεῖ</a:t>
            </a:r>
            <a:r>
              <a:rPr lang="el-GR" sz="2800" dirty="0"/>
              <a:t> </a:t>
            </a:r>
            <a:r>
              <a:rPr lang="el-GR" sz="2800" dirty="0" err="1"/>
              <a:t>πόσις</a:t>
            </a:r>
            <a:r>
              <a:rPr lang="el-GR" sz="2800" dirty="0"/>
              <a:t> </a:t>
            </a:r>
            <a:r>
              <a:rPr lang="el-GR" sz="2800" dirty="0" err="1"/>
              <a:t>συνεύνῳ</a:t>
            </a:r>
            <a:r>
              <a:rPr lang="el-GR" sz="2800" dirty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1002-1015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b="1" dirty="0"/>
              <a:t>Πα</a:t>
            </a:r>
            <a:r>
              <a:rPr lang="el-GR" sz="2800" dirty="0"/>
              <a:t>. </a:t>
            </a:r>
            <a:r>
              <a:rPr lang="el-GR" sz="2800" dirty="0" err="1"/>
              <a:t>δέσποιν΄͵</a:t>
            </a:r>
            <a:r>
              <a:rPr lang="el-GR" sz="2800" dirty="0"/>
              <a:t> </a:t>
            </a:r>
            <a:r>
              <a:rPr lang="el-GR" sz="2800" dirty="0" err="1"/>
              <a:t>ἀφεῖνται</a:t>
            </a:r>
            <a:r>
              <a:rPr lang="el-GR" sz="2800" dirty="0"/>
              <a:t> παῖδες </a:t>
            </a:r>
            <a:r>
              <a:rPr lang="el-GR" sz="2800" dirty="0" err="1"/>
              <a:t>οἵδε</a:t>
            </a:r>
            <a:r>
              <a:rPr lang="el-GR" sz="2800" dirty="0"/>
              <a:t> σοὶ </a:t>
            </a:r>
            <a:r>
              <a:rPr lang="el-GR" sz="2800" dirty="0" err="1"/>
              <a:t>φυγῆς͵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δῶρα</a:t>
            </a:r>
            <a:r>
              <a:rPr lang="el-GR" sz="2800" dirty="0"/>
              <a:t> νύμφη </a:t>
            </a:r>
            <a:r>
              <a:rPr lang="el-GR" sz="2800" dirty="0" err="1"/>
              <a:t>βασιλὶς</a:t>
            </a:r>
            <a:r>
              <a:rPr lang="el-GR" sz="2800" dirty="0"/>
              <a:t> ἀσμένη </a:t>
            </a:r>
            <a:r>
              <a:rPr lang="el-GR" sz="2800" dirty="0" err="1"/>
              <a:t>χεροῖν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ἐδέξατ΄</a:t>
            </a:r>
            <a:r>
              <a:rPr lang="el-GR" sz="2800" dirty="0"/>
              <a:t>· </a:t>
            </a:r>
            <a:r>
              <a:rPr lang="el-GR" sz="2800" dirty="0" err="1"/>
              <a:t>εἰρήνη</a:t>
            </a:r>
            <a:r>
              <a:rPr lang="el-GR" sz="2800" dirty="0"/>
              <a:t> δὲ </a:t>
            </a:r>
            <a:r>
              <a:rPr lang="el-GR" sz="2800" dirty="0" err="1"/>
              <a:t>τἀκεῖθεν</a:t>
            </a:r>
            <a:r>
              <a:rPr lang="el-GR" sz="2800" dirty="0"/>
              <a:t> τέκνοις.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ἔα.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τί </a:t>
            </a:r>
            <a:r>
              <a:rPr lang="el-GR" sz="2800" dirty="0" err="1"/>
              <a:t>συγχυθεῖσ΄</a:t>
            </a:r>
            <a:r>
              <a:rPr lang="el-GR" sz="2800" dirty="0"/>
              <a:t> </a:t>
            </a:r>
            <a:r>
              <a:rPr lang="el-GR" sz="2800" dirty="0" err="1"/>
              <a:t>ἕστηκας</a:t>
            </a:r>
            <a:r>
              <a:rPr lang="el-GR" sz="2800" dirty="0"/>
              <a:t> </a:t>
            </a:r>
            <a:r>
              <a:rPr lang="el-GR" sz="2800" dirty="0" err="1"/>
              <a:t>ἡνίκ΄</a:t>
            </a:r>
            <a:r>
              <a:rPr lang="el-GR" sz="2800" dirty="0"/>
              <a:t> εὐτυχεῖς;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[τί σὴν </a:t>
            </a:r>
            <a:r>
              <a:rPr lang="el-GR" sz="2800" dirty="0" err="1"/>
              <a:t>ἔστρεψας</a:t>
            </a:r>
            <a:r>
              <a:rPr lang="el-GR" sz="2800" dirty="0"/>
              <a:t> </a:t>
            </a:r>
            <a:r>
              <a:rPr lang="el-GR" sz="2800" dirty="0" err="1"/>
              <a:t>ἔμπαλιν</a:t>
            </a:r>
            <a:r>
              <a:rPr lang="el-GR" sz="2800" dirty="0"/>
              <a:t> </a:t>
            </a:r>
            <a:r>
              <a:rPr lang="el-GR" sz="2800" dirty="0" err="1"/>
              <a:t>παρηίδα</a:t>
            </a:r>
            <a:r>
              <a:rPr lang="el-GR" sz="2800" dirty="0"/>
              <a:t>        </a:t>
            </a:r>
            <a:r>
              <a:rPr lang="el-GR" sz="2800" dirty="0" smtClean="0"/>
              <a:t>(1005)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κοὐκ ἀσμένη </a:t>
            </a:r>
            <a:r>
              <a:rPr lang="el-GR" sz="2800" dirty="0" err="1"/>
              <a:t>τόνδ΄</a:t>
            </a:r>
            <a:r>
              <a:rPr lang="el-GR" sz="2800" dirty="0"/>
              <a:t> ἐξ ἐμοῦ </a:t>
            </a:r>
            <a:r>
              <a:rPr lang="el-GR" sz="2800" dirty="0" err="1"/>
              <a:t>δέχῃ</a:t>
            </a:r>
            <a:r>
              <a:rPr lang="el-GR" sz="2800" dirty="0"/>
              <a:t> λόγον;]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αἰαῖ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Πα</a:t>
            </a:r>
            <a:r>
              <a:rPr lang="el-GR" sz="2800" dirty="0"/>
              <a:t>. </a:t>
            </a:r>
            <a:r>
              <a:rPr lang="el-GR" sz="2800" dirty="0" err="1"/>
              <a:t>τάδ΄</a:t>
            </a:r>
            <a:r>
              <a:rPr lang="el-GR" sz="2800" dirty="0"/>
              <a:t> οὐ </a:t>
            </a:r>
            <a:r>
              <a:rPr lang="el-GR" sz="2800" dirty="0" err="1"/>
              <a:t>ξυνῳδὰ</a:t>
            </a:r>
            <a:r>
              <a:rPr lang="el-GR" sz="2800" dirty="0"/>
              <a:t> </a:t>
            </a:r>
            <a:r>
              <a:rPr lang="el-GR" sz="2800" dirty="0" err="1"/>
              <a:t>τοῖσιν</a:t>
            </a:r>
            <a:r>
              <a:rPr lang="el-GR" sz="2800" dirty="0"/>
              <a:t> </a:t>
            </a:r>
            <a:r>
              <a:rPr lang="el-GR" sz="2800" dirty="0" err="1"/>
              <a:t>ἐξηγγελμένοις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αἰαῖ</a:t>
            </a:r>
            <a:r>
              <a:rPr lang="el-GR" sz="2800" dirty="0"/>
              <a:t> </a:t>
            </a:r>
            <a:r>
              <a:rPr lang="el-GR" sz="2800" dirty="0" err="1"/>
              <a:t>μάλ΄</a:t>
            </a:r>
            <a:r>
              <a:rPr lang="el-GR" sz="2800" dirty="0"/>
              <a:t> αὖθις. </a:t>
            </a:r>
            <a:r>
              <a:rPr lang="el-GR" sz="2800" b="1" dirty="0"/>
              <a:t>Πα</a:t>
            </a:r>
            <a:r>
              <a:rPr lang="el-GR" sz="2800" dirty="0"/>
              <a:t>. </a:t>
            </a:r>
            <a:r>
              <a:rPr lang="el-GR" sz="2800" dirty="0" err="1"/>
              <a:t>μῶν</a:t>
            </a:r>
            <a:r>
              <a:rPr lang="el-GR" sz="2800" dirty="0"/>
              <a:t> </a:t>
            </a:r>
            <a:r>
              <a:rPr lang="el-GR" sz="2800" dirty="0" err="1"/>
              <a:t>τιν΄</a:t>
            </a:r>
            <a:r>
              <a:rPr lang="el-GR" sz="2800" dirty="0"/>
              <a:t> </a:t>
            </a:r>
            <a:r>
              <a:rPr lang="el-GR" sz="2800" dirty="0" err="1"/>
              <a:t>ἀγγέλλων</a:t>
            </a:r>
            <a:r>
              <a:rPr lang="el-GR" sz="2800" dirty="0"/>
              <a:t> </a:t>
            </a:r>
            <a:r>
              <a:rPr lang="el-GR" sz="2800" dirty="0" err="1"/>
              <a:t>τύχην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οὐκ </a:t>
            </a:r>
            <a:r>
              <a:rPr lang="el-GR" sz="2800" dirty="0" err="1"/>
              <a:t>οἶδα͵</a:t>
            </a:r>
            <a:r>
              <a:rPr lang="el-GR" sz="2800" dirty="0"/>
              <a:t> δόξης δ΄ </a:t>
            </a:r>
            <a:r>
              <a:rPr lang="el-GR" sz="2800" dirty="0" err="1"/>
              <a:t>ἐσφάλην</a:t>
            </a:r>
            <a:r>
              <a:rPr lang="el-GR" sz="2800" dirty="0"/>
              <a:t> </a:t>
            </a:r>
            <a:r>
              <a:rPr lang="el-GR" sz="2800" dirty="0" err="1"/>
              <a:t>εὐαγγέλου</a:t>
            </a:r>
            <a:r>
              <a:rPr lang="el-GR" sz="2800" dirty="0"/>
              <a:t>;        </a:t>
            </a:r>
            <a:r>
              <a:rPr lang="el-GR" sz="2800" dirty="0" smtClean="0"/>
              <a:t>(1010)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ἤγγειλας</a:t>
            </a:r>
            <a:r>
              <a:rPr lang="el-GR" sz="2800" dirty="0"/>
              <a:t> </a:t>
            </a:r>
            <a:r>
              <a:rPr lang="el-GR" sz="2800" dirty="0" err="1"/>
              <a:t>οἷ΄</a:t>
            </a:r>
            <a:r>
              <a:rPr lang="el-GR" sz="2800" dirty="0"/>
              <a:t> </a:t>
            </a:r>
            <a:r>
              <a:rPr lang="el-GR" sz="2800" dirty="0" err="1"/>
              <a:t>ἤγγειλας</a:t>
            </a:r>
            <a:r>
              <a:rPr lang="el-GR" sz="2800" dirty="0"/>
              <a:t>· οὐ σὲ μέμφομαι.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Πα</a:t>
            </a:r>
            <a:r>
              <a:rPr lang="el-GR" sz="2800" dirty="0"/>
              <a:t>. τί </a:t>
            </a:r>
            <a:r>
              <a:rPr lang="el-GR" sz="2800" dirty="0" err="1"/>
              <a:t>δαὶ</a:t>
            </a:r>
            <a:r>
              <a:rPr lang="el-GR" sz="2800" dirty="0"/>
              <a:t> </a:t>
            </a:r>
            <a:r>
              <a:rPr lang="el-GR" sz="2800" dirty="0" err="1"/>
              <a:t>κατηφεῖς</a:t>
            </a:r>
            <a:r>
              <a:rPr lang="el-GR" sz="2800" dirty="0"/>
              <a:t> </a:t>
            </a:r>
            <a:r>
              <a:rPr lang="el-GR" sz="2800" dirty="0" err="1"/>
              <a:t>ὄμμα</a:t>
            </a:r>
            <a:r>
              <a:rPr lang="el-GR" sz="2800" dirty="0"/>
              <a:t> καὶ </a:t>
            </a:r>
            <a:r>
              <a:rPr lang="el-GR" sz="2800" dirty="0" err="1"/>
              <a:t>δακρυῤῥοεῖς</a:t>
            </a:r>
            <a:r>
              <a:rPr lang="el-GR" sz="2800" dirty="0"/>
              <a:t>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πολλή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ἀνάγκη͵</a:t>
            </a:r>
            <a:r>
              <a:rPr lang="el-GR" sz="2800" dirty="0"/>
              <a:t> </a:t>
            </a:r>
            <a:r>
              <a:rPr lang="el-GR" sz="2800" dirty="0" err="1"/>
              <a:t>πρέσβυ</a:t>
            </a:r>
            <a:r>
              <a:rPr lang="el-GR" sz="2800" dirty="0"/>
              <a:t>· ταῦτα γὰρ θεοὶ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κἀγὼ</a:t>
            </a:r>
            <a:r>
              <a:rPr lang="el-GR" sz="2800" dirty="0"/>
              <a:t> κακῶς </a:t>
            </a:r>
            <a:r>
              <a:rPr lang="el-GR" sz="2800" dirty="0" err="1"/>
              <a:t>φρονοῦσ΄</a:t>
            </a:r>
            <a:r>
              <a:rPr lang="el-GR" sz="2800" dirty="0"/>
              <a:t> </a:t>
            </a:r>
            <a:r>
              <a:rPr lang="el-GR" sz="2800" dirty="0" err="1"/>
              <a:t>ἐμηχανησάμην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Πα</a:t>
            </a:r>
            <a:r>
              <a:rPr lang="el-GR" sz="2800" dirty="0"/>
              <a:t>. </a:t>
            </a:r>
            <a:r>
              <a:rPr lang="el-GR" sz="2800" dirty="0" err="1"/>
              <a:t>θάρσει</a:t>
            </a:r>
            <a:r>
              <a:rPr lang="el-GR" sz="2800" dirty="0"/>
              <a:t>· </a:t>
            </a:r>
            <a:r>
              <a:rPr lang="el-GR" sz="2800" dirty="0" err="1"/>
              <a:t>κάτει</a:t>
            </a:r>
            <a:r>
              <a:rPr lang="el-GR" sz="2800" dirty="0"/>
              <a:t> τοι καὶ σὺ πρὸς τέκνων ἔτι.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1016-1030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l-GR" sz="2800" dirty="0"/>
              <a:t>. ἄλλους </a:t>
            </a:r>
            <a:r>
              <a:rPr lang="el-GR" sz="2800" dirty="0" err="1"/>
              <a:t>κατάξω</a:t>
            </a:r>
            <a:r>
              <a:rPr lang="el-GR" sz="2800" dirty="0"/>
              <a:t> πρόσθεν ἡ </a:t>
            </a:r>
            <a:r>
              <a:rPr lang="el-GR" sz="2800" dirty="0" err="1"/>
              <a:t>τάλαιν΄</a:t>
            </a:r>
            <a:r>
              <a:rPr lang="el-GR" sz="2800" dirty="0"/>
              <a:t> ἐγώ.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Πα</a:t>
            </a:r>
            <a:r>
              <a:rPr lang="el-GR" sz="2800" dirty="0"/>
              <a:t>. </a:t>
            </a:r>
            <a:r>
              <a:rPr lang="el-GR" sz="2800" dirty="0" err="1"/>
              <a:t>οὔτοι</a:t>
            </a:r>
            <a:r>
              <a:rPr lang="el-GR" sz="2800" dirty="0"/>
              <a:t> μόνη σὺ </a:t>
            </a:r>
            <a:r>
              <a:rPr lang="el-GR" sz="2800" dirty="0" err="1"/>
              <a:t>σῶν</a:t>
            </a:r>
            <a:r>
              <a:rPr lang="el-GR" sz="2800" dirty="0"/>
              <a:t> </a:t>
            </a:r>
            <a:r>
              <a:rPr lang="el-GR" sz="2800" dirty="0" err="1"/>
              <a:t>ἀπεζύγης</a:t>
            </a:r>
            <a:r>
              <a:rPr lang="el-GR" sz="2800" dirty="0"/>
              <a:t> τέκνων·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κούφως φέρειν χρὴ </a:t>
            </a:r>
            <a:r>
              <a:rPr lang="el-GR" sz="2800" dirty="0" err="1"/>
              <a:t>θνητὸν</a:t>
            </a:r>
            <a:r>
              <a:rPr lang="el-GR" sz="2800" dirty="0"/>
              <a:t> ὄντα συμφοράς.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δράσω </a:t>
            </a:r>
            <a:r>
              <a:rPr lang="el-GR" sz="2800" dirty="0" err="1"/>
              <a:t>τάδ΄</a:t>
            </a:r>
            <a:r>
              <a:rPr lang="el-GR" sz="2800" dirty="0"/>
              <a:t>. ἀλλὰ </a:t>
            </a:r>
            <a:r>
              <a:rPr lang="el-GR" sz="2800" dirty="0" err="1"/>
              <a:t>βαῖνε</a:t>
            </a:r>
            <a:r>
              <a:rPr lang="el-GR" sz="2800" dirty="0"/>
              <a:t> δωμάτων </a:t>
            </a:r>
            <a:r>
              <a:rPr lang="el-GR" sz="2800" dirty="0" err="1"/>
              <a:t>ἔσω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παισὶ</a:t>
            </a:r>
            <a:r>
              <a:rPr lang="el-GR" sz="2800" dirty="0"/>
              <a:t> </a:t>
            </a:r>
            <a:r>
              <a:rPr lang="el-GR" sz="2800" dirty="0" err="1"/>
              <a:t>πόρσυν΄</a:t>
            </a:r>
            <a:r>
              <a:rPr lang="el-GR" sz="2800" dirty="0"/>
              <a:t> οἷα χρὴ </a:t>
            </a:r>
            <a:r>
              <a:rPr lang="el-GR" sz="2800" dirty="0" err="1"/>
              <a:t>καθ΄</a:t>
            </a:r>
            <a:r>
              <a:rPr lang="el-GR" sz="2800" dirty="0"/>
              <a:t> ἡμέραν.        </a:t>
            </a:r>
            <a:r>
              <a:rPr lang="el-GR" sz="2800" dirty="0" smtClean="0"/>
              <a:t>(1020)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ὦ τέκνα </a:t>
            </a:r>
            <a:r>
              <a:rPr lang="el-GR" sz="2800" dirty="0" err="1"/>
              <a:t>τέκνα͵</a:t>
            </a:r>
            <a:r>
              <a:rPr lang="el-GR" sz="2800" dirty="0"/>
              <a:t> </a:t>
            </a:r>
            <a:r>
              <a:rPr lang="el-GR" sz="2800" dirty="0" err="1"/>
              <a:t>σφῷν</a:t>
            </a:r>
            <a:r>
              <a:rPr lang="el-GR" sz="2800" dirty="0"/>
              <a:t> μὲν </a:t>
            </a:r>
            <a:r>
              <a:rPr lang="el-GR" sz="2800" dirty="0" err="1"/>
              <a:t>ἔστι</a:t>
            </a:r>
            <a:r>
              <a:rPr lang="el-GR" sz="2800" dirty="0"/>
              <a:t> δὴ πόλις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δῶμ΄͵</a:t>
            </a:r>
            <a:r>
              <a:rPr lang="el-GR" sz="2800" dirty="0"/>
              <a:t> ἐν </a:t>
            </a:r>
            <a:r>
              <a:rPr lang="el-GR" sz="2800" dirty="0" err="1"/>
              <a:t>ᾧ͵</a:t>
            </a:r>
            <a:r>
              <a:rPr lang="el-GR" sz="2800" dirty="0"/>
              <a:t> </a:t>
            </a:r>
            <a:r>
              <a:rPr lang="el-GR" sz="2800" dirty="0" err="1"/>
              <a:t>λιπόντες</a:t>
            </a:r>
            <a:r>
              <a:rPr lang="el-GR" sz="2800" dirty="0"/>
              <a:t> ἀθλίαν </a:t>
            </a:r>
            <a:r>
              <a:rPr lang="el-GR" sz="2800" dirty="0" err="1"/>
              <a:t>ἐμέ͵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οἰκήσετ΄</a:t>
            </a:r>
            <a:r>
              <a:rPr lang="el-GR" sz="2800" dirty="0"/>
              <a:t> αἰεὶ μητρὸς </a:t>
            </a:r>
            <a:r>
              <a:rPr lang="el-GR" sz="2800" dirty="0" err="1"/>
              <a:t>ἐστερημένοι</a:t>
            </a:r>
            <a:r>
              <a:rPr lang="el-GR" sz="2800" dirty="0"/>
              <a:t>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ἐγὼ δ΄ ἐς ἄλλην </a:t>
            </a:r>
            <a:r>
              <a:rPr lang="el-GR" sz="2800" dirty="0" err="1"/>
              <a:t>γαῖαν</a:t>
            </a:r>
            <a:r>
              <a:rPr lang="el-GR" sz="2800" dirty="0"/>
              <a:t> </a:t>
            </a:r>
            <a:r>
              <a:rPr lang="el-GR" sz="2800" dirty="0" err="1"/>
              <a:t>εἶμι</a:t>
            </a:r>
            <a:r>
              <a:rPr lang="el-GR" sz="2800" dirty="0"/>
              <a:t> δὴ </a:t>
            </a:r>
            <a:r>
              <a:rPr lang="el-GR" sz="2800" dirty="0" err="1"/>
              <a:t>φυγάς͵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πρὶν </a:t>
            </a:r>
            <a:r>
              <a:rPr lang="el-GR" sz="2800" dirty="0" err="1"/>
              <a:t>σφῷν</a:t>
            </a:r>
            <a:r>
              <a:rPr lang="el-GR" sz="2800" dirty="0"/>
              <a:t> </a:t>
            </a:r>
            <a:r>
              <a:rPr lang="el-GR" sz="2800" dirty="0" err="1"/>
              <a:t>ὀνάσθαι</a:t>
            </a:r>
            <a:r>
              <a:rPr lang="el-GR" sz="2800" dirty="0"/>
              <a:t> </a:t>
            </a:r>
            <a:r>
              <a:rPr lang="el-GR" sz="2800" dirty="0" err="1"/>
              <a:t>κἀπιδεῖν</a:t>
            </a:r>
            <a:r>
              <a:rPr lang="el-GR" sz="2800" dirty="0"/>
              <a:t> </a:t>
            </a:r>
            <a:r>
              <a:rPr lang="el-GR" sz="2800" dirty="0" err="1"/>
              <a:t>εὐδαίμονας͵</a:t>
            </a:r>
            <a:r>
              <a:rPr lang="el-GR" sz="2800" dirty="0"/>
              <a:t>        </a:t>
            </a:r>
            <a:r>
              <a:rPr lang="el-GR" sz="2800" dirty="0" smtClean="0"/>
              <a:t>(1025)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πρὶν </a:t>
            </a:r>
            <a:r>
              <a:rPr lang="el-GR" sz="2800" dirty="0" err="1"/>
              <a:t>λέκτρα</a:t>
            </a:r>
            <a:r>
              <a:rPr lang="el-GR" sz="2800" dirty="0"/>
              <a:t> καὶ γυναῖκα καὶ </a:t>
            </a:r>
            <a:r>
              <a:rPr lang="el-GR" sz="2800" dirty="0" err="1"/>
              <a:t>γαμηλίους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εὐνὰς</a:t>
            </a:r>
            <a:r>
              <a:rPr lang="el-GR" sz="2800" dirty="0"/>
              <a:t> </a:t>
            </a:r>
            <a:r>
              <a:rPr lang="el-GR" sz="2800" dirty="0" err="1"/>
              <a:t>ἀγῆλαι</a:t>
            </a:r>
            <a:r>
              <a:rPr lang="el-GR" sz="2800" dirty="0"/>
              <a:t> λαμπάδας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ἀνασχεθεῖν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ὦ </a:t>
            </a:r>
            <a:r>
              <a:rPr lang="el-GR" sz="2800" dirty="0" err="1"/>
              <a:t>δυστάλαινα</a:t>
            </a:r>
            <a:r>
              <a:rPr lang="el-GR" sz="2800" dirty="0"/>
              <a:t> τῆς </a:t>
            </a:r>
            <a:r>
              <a:rPr lang="el-GR" sz="2800" dirty="0" err="1"/>
              <a:t>ἐμῆς</a:t>
            </a:r>
            <a:r>
              <a:rPr lang="el-GR" sz="2800" dirty="0"/>
              <a:t> </a:t>
            </a:r>
            <a:r>
              <a:rPr lang="el-GR" sz="2800" dirty="0" err="1"/>
              <a:t>αὐθαδίας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ἄλλως </a:t>
            </a:r>
            <a:r>
              <a:rPr lang="el-GR" sz="2800" dirty="0" err="1"/>
              <a:t>ἄρ΄</a:t>
            </a:r>
            <a:r>
              <a:rPr lang="el-GR" sz="2800" dirty="0"/>
              <a:t> </a:t>
            </a:r>
            <a:r>
              <a:rPr lang="el-GR" sz="2800" dirty="0" err="1"/>
              <a:t>ὑμᾶς͵</a:t>
            </a:r>
            <a:r>
              <a:rPr lang="el-GR" sz="2800" dirty="0"/>
              <a:t> ὦ </a:t>
            </a:r>
            <a:r>
              <a:rPr lang="el-GR" sz="2800" dirty="0" err="1"/>
              <a:t>τέκν΄͵</a:t>
            </a:r>
            <a:r>
              <a:rPr lang="el-GR" sz="2800" dirty="0"/>
              <a:t> </a:t>
            </a:r>
            <a:r>
              <a:rPr lang="el-GR" sz="2800" dirty="0" err="1"/>
              <a:t>ἐξεθρεψάμην͵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ἄλλως δ΄ </a:t>
            </a:r>
            <a:r>
              <a:rPr lang="el-GR" sz="2800" dirty="0" err="1"/>
              <a:t>ἐμόχθουν</a:t>
            </a:r>
            <a:r>
              <a:rPr lang="el-GR" sz="2800" dirty="0"/>
              <a:t> καὶ </a:t>
            </a:r>
            <a:r>
              <a:rPr lang="el-GR" sz="2800" dirty="0" err="1"/>
              <a:t>κατεξάνθην</a:t>
            </a:r>
            <a:r>
              <a:rPr lang="el-GR" sz="2800" dirty="0"/>
              <a:t> </a:t>
            </a:r>
            <a:r>
              <a:rPr lang="el-GR" sz="2800" dirty="0" err="1"/>
              <a:t>πόνοις͵</a:t>
            </a:r>
            <a:r>
              <a:rPr lang="el-GR" sz="2800" dirty="0"/>
              <a:t>        </a:t>
            </a:r>
            <a:r>
              <a:rPr lang="el-GR" sz="2800" dirty="0" smtClean="0"/>
              <a:t>(1030)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23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1031-1045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err="1"/>
              <a:t>στεῤῥὰς</a:t>
            </a:r>
            <a:r>
              <a:rPr lang="el-GR" sz="2800" dirty="0"/>
              <a:t> </a:t>
            </a:r>
            <a:r>
              <a:rPr lang="el-GR" sz="2800" dirty="0" err="1"/>
              <a:t>ἐνεγκοῦσ΄</a:t>
            </a:r>
            <a:r>
              <a:rPr lang="el-GR" sz="2800" dirty="0"/>
              <a:t> ἐν </a:t>
            </a:r>
            <a:r>
              <a:rPr lang="el-GR" sz="2800" dirty="0" err="1"/>
              <a:t>τόκοις</a:t>
            </a:r>
            <a:r>
              <a:rPr lang="el-GR" sz="2800" dirty="0"/>
              <a:t> </a:t>
            </a:r>
            <a:r>
              <a:rPr lang="el-GR" sz="2800" dirty="0" err="1"/>
              <a:t>ἀλγηδόνας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ἦ </a:t>
            </a:r>
            <a:r>
              <a:rPr lang="el-GR" sz="2800" dirty="0" err="1"/>
              <a:t>μήν</a:t>
            </a:r>
            <a:r>
              <a:rPr lang="el-GR" sz="2800" dirty="0"/>
              <a:t> </a:t>
            </a:r>
            <a:r>
              <a:rPr lang="el-GR" sz="2800" dirty="0" err="1"/>
              <a:t>ποθ΄</a:t>
            </a:r>
            <a:r>
              <a:rPr lang="el-GR" sz="2800" dirty="0"/>
              <a:t> ἡ δύστηνος εἶχον </a:t>
            </a:r>
            <a:r>
              <a:rPr lang="el-GR" sz="2800" dirty="0" err="1"/>
              <a:t>ἐλπίδας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πολλὰς ἐν </a:t>
            </a:r>
            <a:r>
              <a:rPr lang="el-GR" sz="2800" dirty="0" err="1"/>
              <a:t>ὑμῖν͵</a:t>
            </a:r>
            <a:r>
              <a:rPr lang="el-GR" sz="2800" dirty="0"/>
              <a:t> </a:t>
            </a:r>
            <a:r>
              <a:rPr lang="el-GR" sz="2800" dirty="0" err="1"/>
              <a:t>γηροβοσκήσειν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ἐμὲ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κατθανοῦσαν</a:t>
            </a:r>
            <a:r>
              <a:rPr lang="el-GR" sz="2800" dirty="0"/>
              <a:t> </a:t>
            </a:r>
            <a:r>
              <a:rPr lang="el-GR" sz="2800" dirty="0" err="1"/>
              <a:t>χερσὶν</a:t>
            </a:r>
            <a:r>
              <a:rPr lang="el-GR" sz="2800" dirty="0"/>
              <a:t> εὖ </a:t>
            </a:r>
            <a:r>
              <a:rPr lang="el-GR" sz="2800" dirty="0" err="1"/>
              <a:t>περιστελεῖν͵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ζηλωτὸν</a:t>
            </a:r>
            <a:r>
              <a:rPr lang="el-GR" sz="2800" dirty="0"/>
              <a:t> </a:t>
            </a:r>
            <a:r>
              <a:rPr lang="el-GR" sz="2800" dirty="0" err="1"/>
              <a:t>ἀνθρώποισι</a:t>
            </a:r>
            <a:r>
              <a:rPr lang="el-GR" sz="2800" dirty="0"/>
              <a:t>· νῦν δ΄ </a:t>
            </a:r>
            <a:r>
              <a:rPr lang="el-GR" sz="2800" dirty="0" err="1"/>
              <a:t>ὄλωλε</a:t>
            </a:r>
            <a:r>
              <a:rPr lang="el-GR" sz="2800" dirty="0"/>
              <a:t> δὴ        </a:t>
            </a:r>
            <a:r>
              <a:rPr lang="el-GR" sz="2800" dirty="0" smtClean="0"/>
              <a:t>(1035)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γλυκεῖα</a:t>
            </a:r>
            <a:r>
              <a:rPr lang="el-GR" sz="2800" dirty="0"/>
              <a:t> </a:t>
            </a:r>
            <a:r>
              <a:rPr lang="el-GR" sz="2800" dirty="0" err="1"/>
              <a:t>φροντίς</a:t>
            </a:r>
            <a:r>
              <a:rPr lang="el-GR" sz="2800" dirty="0"/>
              <a:t>. </a:t>
            </a:r>
            <a:r>
              <a:rPr lang="el-GR" sz="2800" dirty="0" err="1"/>
              <a:t>σφῷν</a:t>
            </a:r>
            <a:r>
              <a:rPr lang="el-GR" sz="2800" dirty="0"/>
              <a:t> γὰρ </a:t>
            </a:r>
            <a:r>
              <a:rPr lang="el-GR" sz="2800" dirty="0" err="1"/>
              <a:t>ἐστερημένη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λυπρὸν</a:t>
            </a:r>
            <a:r>
              <a:rPr lang="el-GR" sz="2800" dirty="0"/>
              <a:t> </a:t>
            </a:r>
            <a:r>
              <a:rPr lang="el-GR" sz="2800" dirty="0" err="1"/>
              <a:t>διάξω</a:t>
            </a:r>
            <a:r>
              <a:rPr lang="el-GR" sz="2800" dirty="0"/>
              <a:t> βίοτον </a:t>
            </a:r>
            <a:r>
              <a:rPr lang="el-GR" sz="2800" dirty="0" err="1"/>
              <a:t>ἀλγεινόν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ἐμοί.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ὑμεῖς δὲ </a:t>
            </a:r>
            <a:r>
              <a:rPr lang="el-GR" sz="2800" dirty="0" err="1"/>
              <a:t>μητέρ΄</a:t>
            </a:r>
            <a:r>
              <a:rPr lang="el-GR" sz="2800" dirty="0"/>
              <a:t> </a:t>
            </a:r>
            <a:r>
              <a:rPr lang="el-GR" sz="2800" dirty="0" err="1"/>
              <a:t>οὐκέτ΄</a:t>
            </a:r>
            <a:r>
              <a:rPr lang="el-GR" sz="2800" dirty="0"/>
              <a:t> </a:t>
            </a:r>
            <a:r>
              <a:rPr lang="el-GR" sz="2800" dirty="0" err="1"/>
              <a:t>ὄμμασιν</a:t>
            </a:r>
            <a:r>
              <a:rPr lang="el-GR" sz="2800" dirty="0"/>
              <a:t> </a:t>
            </a:r>
            <a:r>
              <a:rPr lang="el-GR" sz="2800" dirty="0" err="1"/>
              <a:t>φίλοις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ὄψεσθ΄͵</a:t>
            </a:r>
            <a:r>
              <a:rPr lang="el-GR" sz="2800" dirty="0"/>
              <a:t> ἐς ἄλλο </a:t>
            </a:r>
            <a:r>
              <a:rPr lang="el-GR" sz="2800" dirty="0" err="1"/>
              <a:t>σχῆμ΄</a:t>
            </a:r>
            <a:r>
              <a:rPr lang="el-GR" sz="2800" dirty="0"/>
              <a:t> </a:t>
            </a:r>
            <a:r>
              <a:rPr lang="el-GR" sz="2800" dirty="0" err="1"/>
              <a:t>ἀποστάντες</a:t>
            </a:r>
            <a:r>
              <a:rPr lang="el-GR" sz="2800" dirty="0"/>
              <a:t> βίου.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φεῦ</a:t>
            </a:r>
            <a:r>
              <a:rPr lang="el-GR" sz="2800" dirty="0"/>
              <a:t> </a:t>
            </a:r>
            <a:r>
              <a:rPr lang="el-GR" sz="2800" dirty="0" err="1"/>
              <a:t>φεῦ</a:t>
            </a:r>
            <a:r>
              <a:rPr lang="el-GR" sz="2800" dirty="0"/>
              <a:t>· τί </a:t>
            </a:r>
            <a:r>
              <a:rPr lang="el-GR" sz="2800" dirty="0" err="1"/>
              <a:t>προσδέρκεσθέ</a:t>
            </a:r>
            <a:r>
              <a:rPr lang="el-GR" sz="2800" dirty="0"/>
              <a:t>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ὄμμασιν͵</a:t>
            </a:r>
            <a:r>
              <a:rPr lang="el-GR" sz="2800" dirty="0"/>
              <a:t> τέκνα;        </a:t>
            </a:r>
            <a:r>
              <a:rPr lang="el-GR" sz="2800" dirty="0" smtClean="0"/>
              <a:t>(1040)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τί </a:t>
            </a:r>
            <a:r>
              <a:rPr lang="el-GR" sz="2800" dirty="0" err="1"/>
              <a:t>προσγελᾶτε</a:t>
            </a:r>
            <a:r>
              <a:rPr lang="el-GR" sz="2800" dirty="0"/>
              <a:t> τὸν </a:t>
            </a:r>
            <a:r>
              <a:rPr lang="el-GR" sz="2800" dirty="0" err="1"/>
              <a:t>πανύστατον</a:t>
            </a:r>
            <a:r>
              <a:rPr lang="el-GR" sz="2800" dirty="0"/>
              <a:t> </a:t>
            </a:r>
            <a:r>
              <a:rPr lang="el-GR" sz="2800" dirty="0" err="1"/>
              <a:t>γέλων</a:t>
            </a:r>
            <a:r>
              <a:rPr lang="el-GR" sz="2800" dirty="0"/>
              <a:t>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αἰαῖ</a:t>
            </a:r>
            <a:r>
              <a:rPr lang="el-GR" sz="2800" dirty="0"/>
              <a:t>· τί δράσω; καρδία γὰρ </a:t>
            </a:r>
            <a:r>
              <a:rPr lang="el-GR" sz="2800" dirty="0" err="1"/>
              <a:t>οἴχεται͵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γυναῖκες͵</a:t>
            </a:r>
            <a:r>
              <a:rPr lang="el-GR" sz="2800" dirty="0"/>
              <a:t> </a:t>
            </a:r>
            <a:r>
              <a:rPr lang="el-GR" sz="2800" dirty="0" err="1"/>
              <a:t>ὄμμα</a:t>
            </a:r>
            <a:r>
              <a:rPr lang="el-GR" sz="2800" dirty="0"/>
              <a:t> </a:t>
            </a:r>
            <a:r>
              <a:rPr lang="el-GR" sz="2800" dirty="0" err="1"/>
              <a:t>φαιδρὸν</a:t>
            </a:r>
            <a:r>
              <a:rPr lang="el-GR" sz="2800" dirty="0"/>
              <a:t> ὡς </a:t>
            </a:r>
            <a:r>
              <a:rPr lang="el-GR" sz="2800" dirty="0" err="1"/>
              <a:t>εἶδον</a:t>
            </a:r>
            <a:r>
              <a:rPr lang="el-GR" sz="2800" dirty="0"/>
              <a:t> τέκνων.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οὐκ ἂν </a:t>
            </a:r>
            <a:r>
              <a:rPr lang="el-GR" sz="2800" dirty="0" err="1"/>
              <a:t>δυναίμην</a:t>
            </a:r>
            <a:r>
              <a:rPr lang="el-GR" sz="2800" dirty="0"/>
              <a:t>· </a:t>
            </a:r>
            <a:r>
              <a:rPr lang="el-GR" sz="2800" dirty="0" err="1"/>
              <a:t>χαιρέτω</a:t>
            </a:r>
            <a:r>
              <a:rPr lang="el-GR" sz="2800" dirty="0"/>
              <a:t> βουλεύματα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τὰ πρόσθεν· </a:t>
            </a:r>
            <a:r>
              <a:rPr lang="el-GR" sz="2800" dirty="0" err="1"/>
              <a:t>ἄξω</a:t>
            </a:r>
            <a:r>
              <a:rPr lang="el-GR" sz="2800" dirty="0"/>
              <a:t> </a:t>
            </a:r>
            <a:r>
              <a:rPr lang="el-GR" sz="2800" dirty="0" err="1"/>
              <a:t>παῖδας</a:t>
            </a:r>
            <a:r>
              <a:rPr lang="el-GR" sz="2800" dirty="0"/>
              <a:t> ἐκ γαίας </a:t>
            </a:r>
            <a:r>
              <a:rPr lang="el-GR" sz="2800" dirty="0" err="1"/>
              <a:t>ἐμούς</a:t>
            </a:r>
            <a:r>
              <a:rPr lang="el-GR" sz="2800" dirty="0"/>
              <a:t>.        </a:t>
            </a:r>
            <a:r>
              <a:rPr lang="el-GR" sz="2800" dirty="0" smtClean="0"/>
              <a:t>(1045)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6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1046-1060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/>
              <a:t>τί δεῖ με πατέρα </a:t>
            </a:r>
            <a:r>
              <a:rPr lang="el-GR" sz="2800" dirty="0" err="1"/>
              <a:t>τῶνδε</a:t>
            </a:r>
            <a:r>
              <a:rPr lang="el-GR" sz="2800" dirty="0"/>
              <a:t> τοῖς τούτων κακοῖς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λυποῦσαν</a:t>
            </a:r>
            <a:r>
              <a:rPr lang="el-GR" sz="2800" dirty="0"/>
              <a:t> αὐτὴν </a:t>
            </a:r>
            <a:r>
              <a:rPr lang="el-GR" sz="2800" dirty="0" err="1"/>
              <a:t>δὶς</a:t>
            </a:r>
            <a:r>
              <a:rPr lang="el-GR" sz="2800" dirty="0"/>
              <a:t> τόσα </a:t>
            </a:r>
            <a:r>
              <a:rPr lang="el-GR" sz="2800" dirty="0" err="1"/>
              <a:t>κτᾶσθαι</a:t>
            </a:r>
            <a:r>
              <a:rPr lang="el-GR" sz="2800" dirty="0"/>
              <a:t> κακά;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οὐ </a:t>
            </a:r>
            <a:r>
              <a:rPr lang="el-GR" sz="2800" dirty="0" err="1"/>
              <a:t>δῆτ΄</a:t>
            </a:r>
            <a:r>
              <a:rPr lang="el-GR" sz="2800" dirty="0"/>
              <a:t> ἔγωγε. </a:t>
            </a:r>
            <a:r>
              <a:rPr lang="el-GR" sz="2800" dirty="0" err="1"/>
              <a:t>χαιρέτω</a:t>
            </a:r>
            <a:r>
              <a:rPr lang="el-GR" sz="2800" dirty="0"/>
              <a:t> βουλεύματα.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καίτοι τί πάσχω; βούλομαι </a:t>
            </a:r>
            <a:r>
              <a:rPr lang="el-GR" sz="2800" dirty="0" err="1"/>
              <a:t>γέλωτ΄</a:t>
            </a:r>
            <a:r>
              <a:rPr lang="el-GR" sz="2800" dirty="0"/>
              <a:t> </a:t>
            </a:r>
            <a:r>
              <a:rPr lang="el-GR" sz="2800" dirty="0" err="1"/>
              <a:t>ὀφλεῖν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ἐχθροὺς </a:t>
            </a:r>
            <a:r>
              <a:rPr lang="el-GR" sz="2800" dirty="0" err="1"/>
              <a:t>μεθεῖσα</a:t>
            </a:r>
            <a:r>
              <a:rPr lang="el-GR" sz="2800" dirty="0"/>
              <a:t> τοὺς </a:t>
            </a:r>
            <a:r>
              <a:rPr lang="el-GR" sz="2800" dirty="0" err="1"/>
              <a:t>ἐμοὺς</a:t>
            </a:r>
            <a:r>
              <a:rPr lang="el-GR" sz="2800" dirty="0"/>
              <a:t> </a:t>
            </a:r>
            <a:r>
              <a:rPr lang="el-GR" sz="2800" dirty="0" err="1"/>
              <a:t>ἀζημίους</a:t>
            </a:r>
            <a:r>
              <a:rPr lang="el-GR" sz="2800" dirty="0"/>
              <a:t>;        </a:t>
            </a:r>
            <a:r>
              <a:rPr lang="el-GR" sz="2800" dirty="0" smtClean="0"/>
              <a:t>(1050)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τολμητέον</a:t>
            </a:r>
            <a:r>
              <a:rPr lang="el-GR" sz="2800" dirty="0"/>
              <a:t> </a:t>
            </a:r>
            <a:r>
              <a:rPr lang="el-GR" sz="2800" dirty="0" err="1"/>
              <a:t>τάδ΄</a:t>
            </a:r>
            <a:r>
              <a:rPr lang="el-GR" sz="2800" dirty="0"/>
              <a:t>. ἀλλὰ τῆς </a:t>
            </a:r>
            <a:r>
              <a:rPr lang="el-GR" sz="2800" dirty="0" err="1"/>
              <a:t>ἐμῆς</a:t>
            </a:r>
            <a:r>
              <a:rPr lang="el-GR" sz="2800" dirty="0"/>
              <a:t> </a:t>
            </a:r>
            <a:r>
              <a:rPr lang="el-GR" sz="2800" dirty="0" err="1"/>
              <a:t>κάκης͵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τὸ καὶ </a:t>
            </a:r>
            <a:r>
              <a:rPr lang="el-GR" sz="2800" dirty="0" err="1"/>
              <a:t>προσέσθαι</a:t>
            </a:r>
            <a:r>
              <a:rPr lang="el-GR" sz="2800" dirty="0"/>
              <a:t> </a:t>
            </a:r>
            <a:r>
              <a:rPr lang="el-GR" sz="2800" dirty="0" err="1"/>
              <a:t>μαλθακοὺς</a:t>
            </a:r>
            <a:r>
              <a:rPr lang="el-GR" sz="2800" dirty="0"/>
              <a:t> λόγους </a:t>
            </a:r>
            <a:r>
              <a:rPr lang="el-GR" sz="2800" dirty="0" err="1"/>
              <a:t>φρενί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χωρεῖτε͵</a:t>
            </a:r>
            <a:r>
              <a:rPr lang="el-GR" sz="2800" dirty="0"/>
              <a:t> </a:t>
            </a:r>
            <a:r>
              <a:rPr lang="el-GR" sz="2800" dirty="0" err="1"/>
              <a:t>παῖδες͵</a:t>
            </a:r>
            <a:r>
              <a:rPr lang="el-GR" sz="2800" dirty="0"/>
              <a:t> ἐς δόμους. </a:t>
            </a:r>
            <a:r>
              <a:rPr lang="el-GR" sz="2800" dirty="0" err="1"/>
              <a:t>ὅτῳ</a:t>
            </a:r>
            <a:r>
              <a:rPr lang="el-GR" sz="2800" dirty="0"/>
              <a:t> δὲ μὴ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θέμις </a:t>
            </a:r>
            <a:r>
              <a:rPr lang="el-GR" sz="2800" dirty="0" err="1"/>
              <a:t>παρεῖναι</a:t>
            </a:r>
            <a:r>
              <a:rPr lang="el-GR" sz="2800" dirty="0"/>
              <a:t> τοῖς </a:t>
            </a:r>
            <a:r>
              <a:rPr lang="el-GR" sz="2800" dirty="0" err="1"/>
              <a:t>ἐμοῖσι</a:t>
            </a:r>
            <a:r>
              <a:rPr lang="el-GR" sz="2800" dirty="0"/>
              <a:t> </a:t>
            </a:r>
            <a:r>
              <a:rPr lang="el-GR" sz="2800" dirty="0" err="1"/>
              <a:t>θύμασιν͵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αὐτῷ </a:t>
            </a:r>
            <a:r>
              <a:rPr lang="el-GR" sz="2800" dirty="0" err="1"/>
              <a:t>μελήσει</a:t>
            </a:r>
            <a:r>
              <a:rPr lang="el-GR" sz="2800" dirty="0"/>
              <a:t>· χεῖρα δ΄ οὐ </a:t>
            </a:r>
            <a:r>
              <a:rPr lang="el-GR" sz="2800" dirty="0" err="1"/>
              <a:t>διαφθερῶ</a:t>
            </a:r>
            <a:r>
              <a:rPr lang="el-GR" sz="2800" dirty="0" smtClean="0"/>
              <a:t>.           (1055)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ἆ ἆ.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μὴ </a:t>
            </a:r>
            <a:r>
              <a:rPr lang="el-GR" sz="2800" dirty="0" err="1"/>
              <a:t>δῆτα͵</a:t>
            </a:r>
            <a:r>
              <a:rPr lang="el-GR" sz="2800" dirty="0"/>
              <a:t> </a:t>
            </a:r>
            <a:r>
              <a:rPr lang="el-GR" sz="2800" dirty="0" err="1"/>
              <a:t>θυμέ͵</a:t>
            </a:r>
            <a:r>
              <a:rPr lang="el-GR" sz="2800" dirty="0"/>
              <a:t> μὴ σύ </a:t>
            </a:r>
            <a:r>
              <a:rPr lang="el-GR" sz="2800" dirty="0" err="1"/>
              <a:t>γ΄</a:t>
            </a:r>
            <a:r>
              <a:rPr lang="el-GR" sz="2800" dirty="0"/>
              <a:t> </a:t>
            </a:r>
            <a:r>
              <a:rPr lang="el-GR" sz="2800" dirty="0" err="1"/>
              <a:t>ἐργάσῃ</a:t>
            </a:r>
            <a:r>
              <a:rPr lang="el-GR" sz="2800" dirty="0"/>
              <a:t> τάδε·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ἔασον</a:t>
            </a:r>
            <a:r>
              <a:rPr lang="el-GR" sz="2800" dirty="0"/>
              <a:t> </a:t>
            </a:r>
            <a:r>
              <a:rPr lang="el-GR" sz="2800" dirty="0" err="1"/>
              <a:t>αὐτούς͵</a:t>
            </a:r>
            <a:r>
              <a:rPr lang="el-GR" sz="2800" dirty="0"/>
              <a:t> ὦ </a:t>
            </a:r>
            <a:r>
              <a:rPr lang="el-GR" sz="2800" dirty="0" err="1"/>
              <a:t>τάλαν͵</a:t>
            </a:r>
            <a:r>
              <a:rPr lang="el-GR" sz="2800" dirty="0"/>
              <a:t> </a:t>
            </a:r>
            <a:r>
              <a:rPr lang="el-GR" sz="2800" dirty="0" err="1"/>
              <a:t>φεῖσαι</a:t>
            </a:r>
            <a:r>
              <a:rPr lang="el-GR" sz="2800" dirty="0"/>
              <a:t> τέκνων·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ἐκεῖ </a:t>
            </a:r>
            <a:r>
              <a:rPr lang="el-GR" sz="2800" dirty="0" err="1"/>
              <a:t>μεθ΄</a:t>
            </a:r>
            <a:r>
              <a:rPr lang="el-GR" sz="2800" dirty="0"/>
              <a:t> ἡμῶν </a:t>
            </a:r>
            <a:r>
              <a:rPr lang="el-GR" sz="2800" dirty="0" err="1"/>
              <a:t>ζῶντες</a:t>
            </a:r>
            <a:r>
              <a:rPr lang="el-GR" sz="2800" dirty="0"/>
              <a:t> </a:t>
            </a:r>
            <a:r>
              <a:rPr lang="el-GR" sz="2800" dirty="0" err="1"/>
              <a:t>εὐφρανοῦσί</a:t>
            </a:r>
            <a:r>
              <a:rPr lang="el-GR" sz="2800" dirty="0"/>
              <a:t> σε.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μὰ</a:t>
            </a:r>
            <a:r>
              <a:rPr lang="el-GR" sz="2800" dirty="0"/>
              <a:t> τοὺς </a:t>
            </a:r>
            <a:r>
              <a:rPr lang="el-GR" sz="2800" dirty="0" err="1"/>
              <a:t>παρ΄</a:t>
            </a:r>
            <a:r>
              <a:rPr lang="el-GR" sz="2800" dirty="0"/>
              <a:t> </a:t>
            </a:r>
            <a:r>
              <a:rPr lang="el-GR" sz="2800" dirty="0" err="1"/>
              <a:t>Ἅιδῃ</a:t>
            </a:r>
            <a:r>
              <a:rPr lang="el-GR" sz="2800" dirty="0"/>
              <a:t> </a:t>
            </a:r>
            <a:r>
              <a:rPr lang="el-GR" sz="2800" dirty="0" err="1"/>
              <a:t>νερτέρους</a:t>
            </a:r>
            <a:r>
              <a:rPr lang="el-GR" sz="2800" dirty="0"/>
              <a:t> </a:t>
            </a:r>
            <a:r>
              <a:rPr lang="el-GR" sz="2800" dirty="0" err="1"/>
              <a:t>ἀλάστορας͵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οὔτοι</a:t>
            </a:r>
            <a:r>
              <a:rPr lang="el-GR" sz="2800" dirty="0"/>
              <a:t> </a:t>
            </a:r>
            <a:r>
              <a:rPr lang="el-GR" sz="2800" dirty="0" err="1"/>
              <a:t>ποτ΄</a:t>
            </a:r>
            <a:r>
              <a:rPr lang="el-GR" sz="2800" dirty="0"/>
              <a:t> ἔσται </a:t>
            </a:r>
            <a:r>
              <a:rPr lang="el-GR" sz="2800" dirty="0" err="1"/>
              <a:t>τοῦθ΄</a:t>
            </a:r>
            <a:r>
              <a:rPr lang="el-GR" sz="2800" dirty="0"/>
              <a:t> ὅπως ἐχθροῖς ἐγὼ        </a:t>
            </a:r>
            <a:r>
              <a:rPr lang="el-GR" sz="2800" dirty="0" smtClean="0"/>
              <a:t>(1060)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68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1061-1070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err="1"/>
              <a:t>παῖδας</a:t>
            </a:r>
            <a:r>
              <a:rPr lang="el-GR" sz="2800" dirty="0"/>
              <a:t> </a:t>
            </a:r>
            <a:r>
              <a:rPr lang="el-GR" sz="2800" dirty="0" err="1"/>
              <a:t>παρήσω</a:t>
            </a:r>
            <a:r>
              <a:rPr lang="el-GR" sz="2800" dirty="0"/>
              <a:t> τοὺς </a:t>
            </a:r>
            <a:r>
              <a:rPr lang="el-GR" sz="2800" dirty="0" err="1"/>
              <a:t>ἐμοὺς</a:t>
            </a:r>
            <a:r>
              <a:rPr lang="el-GR" sz="2800" dirty="0"/>
              <a:t> </a:t>
            </a:r>
            <a:r>
              <a:rPr lang="el-GR" sz="2800" dirty="0" err="1"/>
              <a:t>καθυβρίσαι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[πάντως </a:t>
            </a:r>
            <a:r>
              <a:rPr lang="el-GR" sz="2800" dirty="0" err="1"/>
              <a:t>σφ΄</a:t>
            </a:r>
            <a:r>
              <a:rPr lang="el-GR" sz="2800" dirty="0"/>
              <a:t> </a:t>
            </a:r>
            <a:r>
              <a:rPr lang="el-GR" sz="2800" dirty="0" err="1"/>
              <a:t>ἀνάγκη</a:t>
            </a:r>
            <a:r>
              <a:rPr lang="el-GR" sz="2800" dirty="0"/>
              <a:t> </a:t>
            </a:r>
            <a:r>
              <a:rPr lang="el-GR" sz="2800" dirty="0" err="1"/>
              <a:t>κατθανεῖν</a:t>
            </a:r>
            <a:r>
              <a:rPr lang="el-GR" sz="2800" dirty="0"/>
              <a:t>· ἐπεὶ δὲ </a:t>
            </a:r>
            <a:r>
              <a:rPr lang="el-GR" sz="2800" dirty="0" err="1"/>
              <a:t>χρή͵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ἡμεῖς </a:t>
            </a:r>
            <a:r>
              <a:rPr lang="el-GR" sz="2800" dirty="0" err="1"/>
              <a:t>κτενοῦμεν</a:t>
            </a:r>
            <a:r>
              <a:rPr lang="el-GR" sz="2800" dirty="0"/>
              <a:t> </a:t>
            </a:r>
            <a:r>
              <a:rPr lang="el-GR" sz="2800" dirty="0" err="1"/>
              <a:t>οἵπερ</a:t>
            </a:r>
            <a:r>
              <a:rPr lang="el-GR" sz="2800" dirty="0"/>
              <a:t> </a:t>
            </a:r>
            <a:r>
              <a:rPr lang="el-GR" sz="2800" dirty="0" err="1"/>
              <a:t>ἐξεφύσαμεν</a:t>
            </a:r>
            <a:r>
              <a:rPr lang="el-GR" sz="2800" dirty="0"/>
              <a:t>.]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πάντως </a:t>
            </a:r>
            <a:r>
              <a:rPr lang="el-GR" sz="2800" dirty="0" err="1"/>
              <a:t>πέπρακται</a:t>
            </a:r>
            <a:r>
              <a:rPr lang="el-GR" sz="2800" dirty="0"/>
              <a:t> ταῦτα κοὐκ </a:t>
            </a:r>
            <a:r>
              <a:rPr lang="el-GR" sz="2800" dirty="0" err="1"/>
              <a:t>ἐκφεύξεται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δὴ </a:t>
            </a:r>
            <a:r>
              <a:rPr lang="el-GR" sz="2800" dirty="0" err="1"/>
              <a:t>΄πὶ</a:t>
            </a:r>
            <a:r>
              <a:rPr lang="el-GR" sz="2800" dirty="0"/>
              <a:t> </a:t>
            </a:r>
            <a:r>
              <a:rPr lang="el-GR" sz="2800" dirty="0" err="1"/>
              <a:t>κρατὶ</a:t>
            </a:r>
            <a:r>
              <a:rPr lang="el-GR" sz="2800" dirty="0"/>
              <a:t> </a:t>
            </a:r>
            <a:r>
              <a:rPr lang="el-GR" sz="2800" dirty="0" err="1"/>
              <a:t>στέφανος͵</a:t>
            </a:r>
            <a:r>
              <a:rPr lang="el-GR" sz="2800" dirty="0"/>
              <a:t> ἐν </a:t>
            </a:r>
            <a:r>
              <a:rPr lang="el-GR" sz="2800" dirty="0" err="1"/>
              <a:t>πέπλοισι</a:t>
            </a:r>
            <a:r>
              <a:rPr lang="el-GR" sz="2800" dirty="0"/>
              <a:t> δὲ        </a:t>
            </a:r>
            <a:r>
              <a:rPr lang="el-GR" sz="2800" dirty="0" smtClean="0"/>
              <a:t>(1065)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νύμφη τύραννος </a:t>
            </a:r>
            <a:r>
              <a:rPr lang="el-GR" sz="2800" dirty="0" err="1"/>
              <a:t>ὄλλυται͵</a:t>
            </a:r>
            <a:r>
              <a:rPr lang="el-GR" sz="2800" dirty="0"/>
              <a:t> </a:t>
            </a:r>
            <a:r>
              <a:rPr lang="el-GR" sz="2800" dirty="0" err="1"/>
              <a:t>σάφ΄</a:t>
            </a:r>
            <a:r>
              <a:rPr lang="el-GR" sz="2800" dirty="0"/>
              <a:t> </a:t>
            </a:r>
            <a:r>
              <a:rPr lang="el-GR" sz="2800" dirty="0" err="1"/>
              <a:t>οἶδ΄</a:t>
            </a:r>
            <a:r>
              <a:rPr lang="el-GR" sz="2800" dirty="0"/>
              <a:t> ἐγώ.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ἀλλ΄͵</a:t>
            </a:r>
            <a:r>
              <a:rPr lang="el-GR" sz="2800" dirty="0"/>
              <a:t> </a:t>
            </a:r>
            <a:r>
              <a:rPr lang="el-GR" sz="2800" dirty="0" err="1"/>
              <a:t>εἶμι</a:t>
            </a:r>
            <a:r>
              <a:rPr lang="el-GR" sz="2800" dirty="0"/>
              <a:t> γὰρ δὴ </a:t>
            </a:r>
            <a:r>
              <a:rPr lang="el-GR" sz="2800" dirty="0" err="1"/>
              <a:t>τλημονεστάτην</a:t>
            </a:r>
            <a:r>
              <a:rPr lang="el-GR" sz="2800" dirty="0"/>
              <a:t> </a:t>
            </a:r>
            <a:r>
              <a:rPr lang="el-GR" sz="2800" dirty="0" err="1"/>
              <a:t>ὁδόν͵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τούσδε</a:t>
            </a:r>
            <a:r>
              <a:rPr lang="el-GR" sz="2800" dirty="0"/>
              <a:t> πέμψω </a:t>
            </a:r>
            <a:r>
              <a:rPr lang="el-GR" sz="2800" dirty="0" err="1"/>
              <a:t>τλημονεστέραν</a:t>
            </a:r>
            <a:r>
              <a:rPr lang="el-GR" sz="2800" dirty="0"/>
              <a:t> </a:t>
            </a:r>
            <a:r>
              <a:rPr lang="el-GR" sz="2800" dirty="0" err="1"/>
              <a:t>ἔτι͵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παῖδας</a:t>
            </a:r>
            <a:r>
              <a:rPr lang="el-GR" sz="2800" dirty="0"/>
              <a:t> </a:t>
            </a:r>
            <a:r>
              <a:rPr lang="el-GR" sz="2800" dirty="0" err="1"/>
              <a:t>προσειπεῖν</a:t>
            </a:r>
            <a:r>
              <a:rPr lang="el-GR" sz="2800" dirty="0"/>
              <a:t> βούλομαι. —</a:t>
            </a:r>
            <a:r>
              <a:rPr lang="el-GR" sz="2800" dirty="0" err="1"/>
              <a:t>δότ΄͵</a:t>
            </a:r>
            <a:r>
              <a:rPr lang="el-GR" sz="2800" dirty="0"/>
              <a:t> ὦ </a:t>
            </a:r>
            <a:r>
              <a:rPr lang="el-GR" sz="2800" dirty="0" err="1"/>
              <a:t>τέκνα͵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δότ΄</a:t>
            </a:r>
            <a:r>
              <a:rPr lang="el-GR" sz="2800" dirty="0"/>
              <a:t> </a:t>
            </a:r>
            <a:r>
              <a:rPr lang="el-GR" sz="2800" dirty="0" err="1"/>
              <a:t>ἀσπάσασθαι</a:t>
            </a:r>
            <a:r>
              <a:rPr lang="el-GR" sz="2800" dirty="0"/>
              <a:t> </a:t>
            </a:r>
            <a:r>
              <a:rPr lang="el-GR" sz="2800" dirty="0" err="1"/>
              <a:t>μητρὶ</a:t>
            </a:r>
            <a:r>
              <a:rPr lang="el-GR" sz="2800" dirty="0"/>
              <a:t> </a:t>
            </a:r>
            <a:r>
              <a:rPr lang="el-GR" sz="2800" dirty="0" err="1"/>
              <a:t>δεξιὰν</a:t>
            </a:r>
            <a:r>
              <a:rPr lang="el-GR" sz="2800" dirty="0"/>
              <a:t> χέρα.        </a:t>
            </a:r>
            <a:r>
              <a:rPr lang="el-GR" sz="2800" dirty="0" smtClean="0"/>
              <a:t>(1070)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5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1071-1080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ὦ φιλτάτη </a:t>
            </a:r>
            <a:r>
              <a:rPr lang="el-GR" sz="2800" dirty="0" err="1"/>
              <a:t>χείρ͵</a:t>
            </a:r>
            <a:r>
              <a:rPr lang="el-GR" sz="2800" dirty="0"/>
              <a:t> </a:t>
            </a:r>
            <a:r>
              <a:rPr lang="el-GR" sz="2800" dirty="0" err="1"/>
              <a:t>φίλτατον</a:t>
            </a:r>
            <a:r>
              <a:rPr lang="el-GR" sz="2800" dirty="0"/>
              <a:t> δέ μοι στόμα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σχῆμα</a:t>
            </a:r>
            <a:r>
              <a:rPr lang="el-GR" sz="2800" dirty="0"/>
              <a:t> καὶ πρόσωπον </a:t>
            </a:r>
            <a:r>
              <a:rPr lang="el-GR" sz="2800" dirty="0" err="1"/>
              <a:t>εὐγενὲς</a:t>
            </a:r>
            <a:r>
              <a:rPr lang="el-GR" sz="2800" dirty="0"/>
              <a:t> </a:t>
            </a:r>
            <a:r>
              <a:rPr lang="el-GR" sz="2800" dirty="0" err="1"/>
              <a:t>τέκνων͵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εὐδαιμονοῖτον͵</a:t>
            </a:r>
            <a:r>
              <a:rPr lang="el-GR" sz="2800" dirty="0"/>
              <a:t> </a:t>
            </a:r>
            <a:r>
              <a:rPr lang="el-GR" sz="2800" dirty="0" err="1"/>
              <a:t>ἀλλ΄</a:t>
            </a:r>
            <a:r>
              <a:rPr lang="el-GR" sz="2800" dirty="0"/>
              <a:t> ἐκεῖ· τὰ δ΄ </a:t>
            </a:r>
            <a:r>
              <a:rPr lang="el-GR" sz="2800" dirty="0" err="1"/>
              <a:t>ἐνθάδε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πατὴρ </a:t>
            </a:r>
            <a:r>
              <a:rPr lang="el-GR" sz="2800" dirty="0" err="1"/>
              <a:t>ἀφείλετ΄</a:t>
            </a:r>
            <a:r>
              <a:rPr lang="el-GR" sz="2800" dirty="0"/>
              <a:t>. ὦ </a:t>
            </a:r>
            <a:r>
              <a:rPr lang="el-GR" sz="2800" dirty="0" err="1"/>
              <a:t>γλυκεῖα</a:t>
            </a:r>
            <a:r>
              <a:rPr lang="el-GR" sz="2800" dirty="0"/>
              <a:t> </a:t>
            </a:r>
            <a:r>
              <a:rPr lang="el-GR" sz="2800" dirty="0" err="1"/>
              <a:t>προσβολή͵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ὦ </a:t>
            </a:r>
            <a:r>
              <a:rPr lang="el-GR" sz="2800" dirty="0" err="1"/>
              <a:t>μαλθακὸς</a:t>
            </a:r>
            <a:r>
              <a:rPr lang="el-GR" sz="2800" dirty="0"/>
              <a:t> </a:t>
            </a:r>
            <a:r>
              <a:rPr lang="el-GR" sz="2800" dirty="0" err="1"/>
              <a:t>χρὼς</a:t>
            </a:r>
            <a:r>
              <a:rPr lang="el-GR" sz="2800" dirty="0"/>
              <a:t> </a:t>
            </a:r>
            <a:r>
              <a:rPr lang="el-GR" sz="2800" dirty="0" err="1"/>
              <a:t>πνεῦμά</a:t>
            </a:r>
            <a:r>
              <a:rPr lang="el-GR" sz="2800" dirty="0"/>
              <a:t> </a:t>
            </a:r>
            <a:r>
              <a:rPr lang="el-GR" sz="2800" dirty="0" err="1"/>
              <a:t>θ΄</a:t>
            </a:r>
            <a:r>
              <a:rPr lang="el-GR" sz="2800" dirty="0"/>
              <a:t> </a:t>
            </a:r>
            <a:r>
              <a:rPr lang="el-GR" sz="2800" dirty="0" err="1"/>
              <a:t>ἥδιστον</a:t>
            </a:r>
            <a:r>
              <a:rPr lang="el-GR" sz="2800" dirty="0"/>
              <a:t> τέκνων.      </a:t>
            </a:r>
            <a:r>
              <a:rPr lang="el-GR" sz="2800" dirty="0" smtClean="0"/>
              <a:t>(1075)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χωρεῖτε</a:t>
            </a:r>
            <a:r>
              <a:rPr lang="el-GR" sz="2800" dirty="0"/>
              <a:t> </a:t>
            </a:r>
            <a:r>
              <a:rPr lang="el-GR" sz="2800" dirty="0" err="1"/>
              <a:t>χωρεῖτ΄</a:t>
            </a:r>
            <a:r>
              <a:rPr lang="el-GR" sz="2800" dirty="0"/>
              <a:t>· </a:t>
            </a:r>
            <a:r>
              <a:rPr lang="el-GR" sz="2800" dirty="0" err="1"/>
              <a:t>οὐκέτ΄</a:t>
            </a:r>
            <a:r>
              <a:rPr lang="el-GR" sz="2800" dirty="0"/>
              <a:t> </a:t>
            </a:r>
            <a:r>
              <a:rPr lang="el-GR" sz="2800" dirty="0" err="1"/>
              <a:t>εἰμὶ</a:t>
            </a:r>
            <a:r>
              <a:rPr lang="el-GR" sz="2800" dirty="0"/>
              <a:t> </a:t>
            </a:r>
            <a:r>
              <a:rPr lang="el-GR" sz="2800" dirty="0" err="1"/>
              <a:t>προσβλέπειν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οἵα</a:t>
            </a:r>
            <a:r>
              <a:rPr lang="el-GR" sz="2800" dirty="0"/>
              <a:t> τε πρὸς </a:t>
            </a:r>
            <a:r>
              <a:rPr lang="el-GR" sz="2800" dirty="0" err="1"/>
              <a:t>ὑμᾶς͵</a:t>
            </a:r>
            <a:r>
              <a:rPr lang="el-GR" sz="2800" dirty="0"/>
              <a:t> ἀλλὰ </a:t>
            </a:r>
            <a:r>
              <a:rPr lang="el-GR" sz="2800" dirty="0" err="1"/>
              <a:t>νικῶμαι</a:t>
            </a:r>
            <a:r>
              <a:rPr lang="el-GR" sz="2800" dirty="0"/>
              <a:t> κακοῖς.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μανθάνω μὲν οἷα </a:t>
            </a:r>
            <a:r>
              <a:rPr lang="el-GR" sz="2800" dirty="0" err="1"/>
              <a:t>δρᾶν</a:t>
            </a:r>
            <a:r>
              <a:rPr lang="el-GR" sz="2800" dirty="0"/>
              <a:t> μέλλω </a:t>
            </a:r>
            <a:r>
              <a:rPr lang="el-GR" sz="2800" dirty="0" err="1"/>
              <a:t>κακά͵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θυμὸς</a:t>
            </a:r>
            <a:r>
              <a:rPr lang="el-GR" sz="2800" dirty="0"/>
              <a:t> δὲ κρείσσων τῶν </a:t>
            </a:r>
            <a:r>
              <a:rPr lang="el-GR" sz="2800" dirty="0" err="1"/>
              <a:t>ἐμῶν</a:t>
            </a:r>
            <a:r>
              <a:rPr lang="el-GR" sz="2800" dirty="0"/>
              <a:t> </a:t>
            </a:r>
            <a:r>
              <a:rPr lang="el-GR" sz="2800" dirty="0" err="1"/>
              <a:t>βουλευμάτων͵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ὅσπερ μεγίστων αἴτιος κακῶν βροτοῖς.        </a:t>
            </a:r>
            <a:r>
              <a:rPr lang="el-GR" sz="2800" dirty="0" smtClean="0"/>
              <a:t>(1080)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976-1080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τραγωδιών </a:t>
            </a:r>
            <a:r>
              <a:rPr lang="el-GR" i="1" dirty="0"/>
              <a:t>Τρωάδες</a:t>
            </a:r>
            <a:r>
              <a:rPr lang="el-GR" dirty="0"/>
              <a:t> και </a:t>
            </a:r>
            <a:r>
              <a:rPr lang="el-GR" i="1" dirty="0"/>
              <a:t>Ἑλένη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976-1080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οι τραγωδίες </a:t>
            </a:r>
            <a:r>
              <a:rPr lang="el-GR" i="1" dirty="0"/>
              <a:t>Τρωάδες</a:t>
            </a:r>
            <a:r>
              <a:rPr lang="el-GR" dirty="0"/>
              <a:t> και </a:t>
            </a:r>
            <a:r>
              <a:rPr lang="el-GR" i="1" dirty="0" smtClean="0"/>
              <a:t>Ἑλένη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</a:t>
            </a:r>
            <a:r>
              <a:rPr lang="el-GR" dirty="0" smtClean="0"/>
              <a:t>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976-1080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Τρωάδες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Παραστάθηκε το 415 π. Χ. </a:t>
            </a:r>
          </a:p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Ποσειδώνας και Αθηνά</a:t>
            </a:r>
            <a:endParaRPr lang="el-GR" sz="20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Εκάβη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Ταλθύβιος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Κασσάνδρα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Ανδρομάχη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Αστυάνακτας</a:t>
            </a:r>
            <a:endParaRPr lang="el-GR" sz="20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Μενέλαος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Ελένη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Ἑλένη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Παραστάθηκε το 412 π. Χ. </a:t>
            </a:r>
          </a:p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Ελένη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Τεύκρος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Μενέλαος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Γερόντισσα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Αγγελιαφόρος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Θεονόη</a:t>
            </a:r>
            <a:endParaRPr lang="el-GR" sz="20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Θεοκλύμενος</a:t>
            </a:r>
            <a:endParaRPr lang="el-GR" sz="20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Διόσκουροι</a:t>
            </a:r>
          </a:p>
          <a:p>
            <a:pPr marL="717550">
              <a:buFont typeface="Courier New" panose="02070309020205020404" pitchFamily="49" charset="0"/>
              <a:buChar char="o"/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97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976-987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νῦν </a:t>
            </a:r>
            <a:r>
              <a:rPr lang="el-GR" sz="2800" dirty="0" err="1"/>
              <a:t>ἐλπίδες</a:t>
            </a:r>
            <a:r>
              <a:rPr lang="el-GR" sz="2800" dirty="0"/>
              <a:t> οὐκέτι μοι παίδων </a:t>
            </a:r>
            <a:r>
              <a:rPr lang="el-GR" sz="2800" dirty="0" err="1"/>
              <a:t>ζόας͵</a:t>
            </a:r>
            <a:r>
              <a:rPr lang="el-GR" sz="2800" dirty="0"/>
              <a:t> [στρ.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οὐκέτι· </a:t>
            </a:r>
            <a:r>
              <a:rPr lang="el-GR" sz="2800" dirty="0" err="1"/>
              <a:t>στείχουσι</a:t>
            </a:r>
            <a:r>
              <a:rPr lang="el-GR" sz="2800" dirty="0"/>
              <a:t> γὰρ ἐς </a:t>
            </a:r>
            <a:r>
              <a:rPr lang="el-GR" sz="2800" dirty="0" err="1"/>
              <a:t>φόνον</a:t>
            </a:r>
            <a:r>
              <a:rPr lang="el-GR" sz="2800" dirty="0"/>
              <a:t> ἤδη.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δέξεται</a:t>
            </a:r>
            <a:r>
              <a:rPr lang="el-GR" sz="2800" dirty="0"/>
              <a:t> </a:t>
            </a:r>
            <a:r>
              <a:rPr lang="el-GR" sz="2800" dirty="0" err="1"/>
              <a:t>νύμφα</a:t>
            </a:r>
            <a:r>
              <a:rPr lang="el-GR" sz="2800" dirty="0"/>
              <a:t> </a:t>
            </a:r>
            <a:r>
              <a:rPr lang="el-GR" sz="2800" dirty="0" err="1"/>
              <a:t>χρυσέων</a:t>
            </a:r>
            <a:r>
              <a:rPr lang="el-GR" sz="2800" dirty="0"/>
              <a:t> </a:t>
            </a:r>
            <a:r>
              <a:rPr lang="el-GR" sz="2800" dirty="0" err="1"/>
              <a:t>ἀναδεσμῶν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δέξεται</a:t>
            </a:r>
            <a:r>
              <a:rPr lang="el-GR" sz="2800" dirty="0"/>
              <a:t> </a:t>
            </a:r>
            <a:r>
              <a:rPr lang="el-GR" sz="2800" dirty="0" err="1"/>
              <a:t>δύστανος</a:t>
            </a:r>
            <a:r>
              <a:rPr lang="el-GR" sz="2800" dirty="0"/>
              <a:t> </a:t>
            </a:r>
            <a:r>
              <a:rPr lang="el-GR" sz="2800" dirty="0" err="1"/>
              <a:t>ἄταν</a:t>
            </a:r>
            <a:r>
              <a:rPr lang="el-GR" sz="2800" dirty="0"/>
              <a:t>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ξανθᾷ</a:t>
            </a:r>
            <a:r>
              <a:rPr lang="el-GR" sz="2800" dirty="0"/>
              <a:t> δ΄ ἀμφὶ </a:t>
            </a:r>
            <a:r>
              <a:rPr lang="el-GR" sz="2800" dirty="0" err="1"/>
              <a:t>κόμᾳ</a:t>
            </a:r>
            <a:r>
              <a:rPr lang="el-GR" sz="2800" dirty="0"/>
              <a:t> </a:t>
            </a:r>
            <a:r>
              <a:rPr lang="el-GR" sz="2800" dirty="0" err="1"/>
              <a:t>θήσει</a:t>
            </a:r>
            <a:r>
              <a:rPr lang="el-GR" sz="2800" dirty="0"/>
              <a:t> τὸν </a:t>
            </a:r>
            <a:r>
              <a:rPr lang="el-GR" sz="2800" dirty="0" err="1"/>
              <a:t>Ἅιδα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(980)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κόσμον αὐτὰ </a:t>
            </a:r>
            <a:r>
              <a:rPr lang="el-GR" sz="2800" dirty="0" err="1"/>
              <a:t>χεροῖν</a:t>
            </a:r>
            <a:r>
              <a:rPr lang="el-GR" sz="2800" dirty="0"/>
              <a:t>. [λαβοῦσα.]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πείσει χάρις </a:t>
            </a:r>
            <a:r>
              <a:rPr lang="el-GR" sz="2800" dirty="0" err="1"/>
              <a:t>ἀμβρόσιός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αὐγὰ</a:t>
            </a:r>
            <a:r>
              <a:rPr lang="el-GR" sz="2800" dirty="0"/>
              <a:t> πέπλων [</a:t>
            </a:r>
            <a:r>
              <a:rPr lang="el-GR" sz="2800" dirty="0" err="1"/>
              <a:t>ἀντ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χρυσέων</a:t>
            </a:r>
            <a:r>
              <a:rPr lang="el-GR" sz="2800" dirty="0"/>
              <a:t> </a:t>
            </a:r>
            <a:r>
              <a:rPr lang="el-GR" sz="2800" dirty="0" err="1"/>
              <a:t>τευκτὸν</a:t>
            </a:r>
            <a:r>
              <a:rPr lang="el-GR" sz="2800" dirty="0"/>
              <a:t> </a:t>
            </a:r>
            <a:r>
              <a:rPr lang="el-GR" sz="2800" dirty="0" err="1"/>
              <a:t>στέφανον</a:t>
            </a:r>
            <a:r>
              <a:rPr lang="el-GR" sz="2800" dirty="0"/>
              <a:t> </a:t>
            </a:r>
            <a:r>
              <a:rPr lang="el-GR" sz="2800" dirty="0" err="1"/>
              <a:t>περιθέσθαι</a:t>
            </a:r>
            <a:r>
              <a:rPr lang="el-GR" sz="2800" dirty="0"/>
              <a:t>·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νερτέροις δ΄ ἤδη πάρα </a:t>
            </a:r>
            <a:r>
              <a:rPr lang="el-GR" sz="2800" dirty="0" err="1"/>
              <a:t>νυμφοκομήσει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τοῖον</a:t>
            </a:r>
            <a:r>
              <a:rPr lang="el-GR" sz="2800" dirty="0"/>
              <a:t> εἰς </a:t>
            </a:r>
            <a:r>
              <a:rPr lang="el-GR" sz="2800" dirty="0" err="1"/>
              <a:t>ἕρκος</a:t>
            </a:r>
            <a:r>
              <a:rPr lang="el-GR" sz="2800" dirty="0"/>
              <a:t> </a:t>
            </a:r>
            <a:r>
              <a:rPr lang="el-GR" sz="2800" dirty="0" err="1"/>
              <a:t>πεσεῖται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καὶ </a:t>
            </a:r>
            <a:r>
              <a:rPr lang="el-GR" sz="2800" dirty="0" err="1"/>
              <a:t>μοῖραν</a:t>
            </a:r>
            <a:r>
              <a:rPr lang="el-GR" sz="2800" dirty="0"/>
              <a:t> θανάτου </a:t>
            </a:r>
            <a:r>
              <a:rPr lang="el-GR" sz="2800" dirty="0" err="1"/>
              <a:t>δύστανος</a:t>
            </a:r>
            <a:r>
              <a:rPr lang="el-GR" sz="2800" dirty="0"/>
              <a:t>· </a:t>
            </a:r>
            <a:r>
              <a:rPr lang="el-GR" sz="2800" dirty="0" err="1"/>
              <a:t>ἄταν</a:t>
            </a:r>
            <a:r>
              <a:rPr lang="el-GR" sz="2800" dirty="0"/>
              <a:t> δ΄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οὐχ </a:t>
            </a:r>
            <a:r>
              <a:rPr lang="el-GR" sz="2800" dirty="0" err="1"/>
              <a:t>ὑπεκφεύξεται</a:t>
            </a:r>
            <a:r>
              <a:rPr lang="el-GR" sz="2800" dirty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414</Words>
  <Application>Microsoft Office PowerPoint</Application>
  <PresentationFormat>Προβολή στην οθόνη (4:3)</PresentationFormat>
  <Paragraphs>102</Paragraphs>
  <Slides>17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Τρωάδες</vt:lpstr>
      <vt:lpstr>Ἑλένη</vt:lpstr>
      <vt:lpstr>Στίχοι 976-987 Μήδειας</vt:lpstr>
      <vt:lpstr>Στίχοι 988-1001 Μήδειας</vt:lpstr>
      <vt:lpstr>Στίχοι 1002-1015 Μήδειας</vt:lpstr>
      <vt:lpstr>Στίχοι 1016-1030 Μήδειας</vt:lpstr>
      <vt:lpstr>Στίχοι 1031-1045 Μήδειας</vt:lpstr>
      <vt:lpstr>Στίχοι 1046-1060 Μήδειας</vt:lpstr>
      <vt:lpstr>Στίχοι 1061-1070 Μήδειας</vt:lpstr>
      <vt:lpstr>Στίχοι 1071-1080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137</cp:revision>
  <dcterms:created xsi:type="dcterms:W3CDTF">2012-09-06T09:03:05Z</dcterms:created>
  <dcterms:modified xsi:type="dcterms:W3CDTF">2014-12-06T17:05:23Z</dcterms:modified>
</cp:coreProperties>
</file>