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381461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4107703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922B2F-7F10-4BCD-8355-9121A1D430B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0792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2017315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922B2F-7F10-4BCD-8355-9121A1D430B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1152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1250971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353782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402413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217614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5CEE27C-71A5-4630-9BF4-9B04FDDAEFB0}" type="datetimeFigureOut">
              <a:rPr lang="el-GR" smtClean="0"/>
              <a:t>3/6/2019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2861244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1111901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E5CEE27C-71A5-4630-9BF4-9B04FDDAEFB0}" type="datetimeFigureOut">
              <a:rPr lang="el-GR" smtClean="0"/>
              <a:t>3/6/2019</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178577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5CEE27C-71A5-4630-9BF4-9B04FDDAEFB0}" type="datetimeFigureOut">
              <a:rPr lang="el-GR" smtClean="0"/>
              <a:t>3/6/2019</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37307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EE27C-71A5-4630-9BF4-9B04FDDAEFB0}" type="datetimeFigureOut">
              <a:rPr lang="el-GR" smtClean="0"/>
              <a:t>3/6/2019</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802582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394591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5CEE27C-71A5-4630-9BF4-9B04FDDAEFB0}" type="datetimeFigureOut">
              <a:rPr lang="el-GR" smtClean="0"/>
              <a:t>3/6/2019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922B2F-7F10-4BCD-8355-9121A1D430B1}" type="slidenum">
              <a:rPr lang="el-GR" smtClean="0"/>
              <a:t>‹#›</a:t>
            </a:fld>
            <a:endParaRPr lang="el-GR"/>
          </a:p>
        </p:txBody>
      </p:sp>
    </p:spTree>
    <p:extLst>
      <p:ext uri="{BB962C8B-B14F-4D97-AF65-F5344CB8AC3E}">
        <p14:creationId xmlns:p14="http://schemas.microsoft.com/office/powerpoint/2010/main" val="2447645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CEE27C-71A5-4630-9BF4-9B04FDDAEFB0}" type="datetimeFigureOut">
              <a:rPr lang="el-GR" smtClean="0"/>
              <a:t>3/6/2019</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4922B2F-7F10-4BCD-8355-9121A1D430B1}" type="slidenum">
              <a:rPr lang="el-GR" smtClean="0"/>
              <a:t>‹#›</a:t>
            </a:fld>
            <a:endParaRPr lang="el-GR"/>
          </a:p>
        </p:txBody>
      </p:sp>
    </p:spTree>
    <p:extLst>
      <p:ext uri="{BB962C8B-B14F-4D97-AF65-F5344CB8AC3E}">
        <p14:creationId xmlns:p14="http://schemas.microsoft.com/office/powerpoint/2010/main" val="2613120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97D8E7-0131-452F-8C3F-583587F2359B}"/>
              </a:ext>
            </a:extLst>
          </p:cNvPr>
          <p:cNvSpPr>
            <a:spLocks noGrp="1"/>
          </p:cNvSpPr>
          <p:nvPr>
            <p:ph type="ctrTitle"/>
          </p:nvPr>
        </p:nvSpPr>
        <p:spPr/>
        <p:txBody>
          <a:bodyPr/>
          <a:lstStyle/>
          <a:p>
            <a:r>
              <a:rPr lang="el-GR" dirty="0"/>
              <a:t>Επαναληπτικό μάθημα</a:t>
            </a:r>
          </a:p>
        </p:txBody>
      </p:sp>
      <p:sp>
        <p:nvSpPr>
          <p:cNvPr id="3" name="Υπότιτλος 2">
            <a:extLst>
              <a:ext uri="{FF2B5EF4-FFF2-40B4-BE49-F238E27FC236}">
                <a16:creationId xmlns:a16="http://schemas.microsoft.com/office/drawing/2014/main" id="{DE301FE3-318D-48C0-8248-9BE8AE5B8605}"/>
              </a:ext>
            </a:extLst>
          </p:cNvPr>
          <p:cNvSpPr>
            <a:spLocks noGrp="1"/>
          </p:cNvSpPr>
          <p:nvPr>
            <p:ph type="subTitle" idx="1"/>
          </p:nvPr>
        </p:nvSpPr>
        <p:spPr/>
        <p:txBody>
          <a:bodyPr/>
          <a:lstStyle/>
          <a:p>
            <a:r>
              <a:rPr lang="el-GR" dirty="0"/>
              <a:t>Ενδεικτικές επιλύσεις θεμάτων εξεταστικής Ιουνίου 2017</a:t>
            </a:r>
          </a:p>
        </p:txBody>
      </p:sp>
    </p:spTree>
    <p:extLst>
      <p:ext uri="{BB962C8B-B14F-4D97-AF65-F5344CB8AC3E}">
        <p14:creationId xmlns:p14="http://schemas.microsoft.com/office/powerpoint/2010/main" val="80142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26B388-3DA6-483B-AA1E-8694C3CD0219}"/>
              </a:ext>
            </a:extLst>
          </p:cNvPr>
          <p:cNvSpPr>
            <a:spLocks noGrp="1"/>
          </p:cNvSpPr>
          <p:nvPr>
            <p:ph type="title"/>
          </p:nvPr>
        </p:nvSpPr>
        <p:spPr/>
        <p:txBody>
          <a:bodyPr/>
          <a:lstStyle/>
          <a:p>
            <a:r>
              <a:rPr lang="el-GR" dirty="0"/>
              <a:t>1</a:t>
            </a:r>
            <a:r>
              <a:rPr lang="el-GR" baseline="30000" dirty="0"/>
              <a:t>η</a:t>
            </a:r>
            <a:r>
              <a:rPr lang="el-GR" dirty="0"/>
              <a:t> Άσκηση</a:t>
            </a:r>
          </a:p>
        </p:txBody>
      </p:sp>
      <p:sp>
        <p:nvSpPr>
          <p:cNvPr id="3" name="Θέση περιεχομένου 2">
            <a:extLst>
              <a:ext uri="{FF2B5EF4-FFF2-40B4-BE49-F238E27FC236}">
                <a16:creationId xmlns:a16="http://schemas.microsoft.com/office/drawing/2014/main" id="{62B36004-6CBB-4C93-96B9-95C78607130B}"/>
              </a:ext>
            </a:extLst>
          </p:cNvPr>
          <p:cNvSpPr>
            <a:spLocks noGrp="1"/>
          </p:cNvSpPr>
          <p:nvPr>
            <p:ph idx="1"/>
          </p:nvPr>
        </p:nvSpPr>
        <p:spPr>
          <a:xfrm>
            <a:off x="2220686" y="1222310"/>
            <a:ext cx="9971314" cy="5756988"/>
          </a:xfrm>
        </p:spPr>
        <p:txBody>
          <a:bodyPr>
            <a:normAutofit fontScale="92500" lnSpcReduction="10000"/>
          </a:bodyPr>
          <a:lstStyle/>
          <a:p>
            <a:r>
              <a:rPr lang="el-GR" sz="2400" dirty="0" err="1"/>
              <a:t>Μοντελοποιείστε</a:t>
            </a:r>
            <a:r>
              <a:rPr lang="el-GR" sz="2400" dirty="0"/>
              <a:t> την παρακάτω περιγραφή χρησιμοποιώντας ένα </a:t>
            </a:r>
            <a:r>
              <a:rPr lang="el-GR" sz="2400" u="sng" dirty="0"/>
              <a:t>διάγραμμα κλάσης</a:t>
            </a:r>
            <a:r>
              <a:rPr lang="el-GR" sz="2400" dirty="0"/>
              <a:t>:</a:t>
            </a:r>
          </a:p>
          <a:p>
            <a:r>
              <a:rPr lang="el-GR" sz="2400" dirty="0"/>
              <a:t>«Έστω ένα σύστημα διαχείρισης των σεμιναρίων που πραγματοποιούνται σε ένα πανεπιστημιακό τμήμα. Για κάθε σεμινάριο που υλοποιείται καταγράφονται το όνομά του, ο κωδικός του και τα δίδακτρά του. Σε κάθε σεμινάριο διδάσκει ένας ή περισσότεροι διδάσκοντες για τους οποίους θέλουμε να αποθηκεύεται το όνομά τους, η διεύθυνσή τους, το τηλέφωνό τους, το </a:t>
            </a:r>
            <a:r>
              <a:rPr lang="en-US" sz="2400" dirty="0"/>
              <a:t>e</a:t>
            </a:r>
            <a:r>
              <a:rPr lang="el-GR" sz="2400" dirty="0"/>
              <a:t>-</a:t>
            </a:r>
            <a:r>
              <a:rPr lang="en-US" sz="2400" dirty="0"/>
              <a:t>mail </a:t>
            </a:r>
            <a:r>
              <a:rPr lang="el-GR" sz="2400" dirty="0"/>
              <a:t>τους και ο μισθός τους. Κάθε διδάσκων μπορεί να συμμετέχει σε 1 έως 3 σεμινάρια. Για τους φοιτητές που παρακολουθούν κάθε σεμινάριο πρέπει να αποθηκεύονται το όνομά τους, η διεύθυνσή τους, το τηλέφωνό τους, το </a:t>
            </a:r>
            <a:r>
              <a:rPr lang="en-US" sz="2400" dirty="0"/>
              <a:t>e</a:t>
            </a:r>
            <a:r>
              <a:rPr lang="el-GR" sz="2400" dirty="0"/>
              <a:t>-</a:t>
            </a:r>
            <a:r>
              <a:rPr lang="en-US" sz="2400" dirty="0"/>
              <a:t>mail </a:t>
            </a:r>
            <a:r>
              <a:rPr lang="el-GR" sz="2400" dirty="0"/>
              <a:t>τους και ο ΑΜ τους. Κάθε φοιτητής μπορεί να παρακολουθεί 1 έως 2 σεμινάρια. Για κάθε φοιτητή που παρακολουθεί ένα σεμινάριο πρέπει να αποθηκεύεται ο βαθμός της προόδου και ο βαθμός της τελικής γραπτής εξέτασης. Σε κάθε σεμινάριο μπορούμε ανά πάσα στιγμή να προσθέσουμε ή να διαγράψουμε κάποιο φοιτητή. Για κάθε φοιτητή μπορούμε ανά πάσα στιγμή να δούμε ποια σεμινάρια έχει παρακολουθήσει».</a:t>
            </a:r>
          </a:p>
          <a:p>
            <a:endParaRPr lang="el-GR" sz="2400" dirty="0"/>
          </a:p>
        </p:txBody>
      </p:sp>
    </p:spTree>
    <p:extLst>
      <p:ext uri="{BB962C8B-B14F-4D97-AF65-F5344CB8AC3E}">
        <p14:creationId xmlns:p14="http://schemas.microsoft.com/office/powerpoint/2010/main" val="253329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E7F0FE-5E40-4A4E-ABD5-FEB93F5D8E1F}"/>
              </a:ext>
            </a:extLst>
          </p:cNvPr>
          <p:cNvSpPr>
            <a:spLocks noGrp="1"/>
          </p:cNvSpPr>
          <p:nvPr>
            <p:ph type="title"/>
          </p:nvPr>
        </p:nvSpPr>
        <p:spPr/>
        <p:txBody>
          <a:bodyPr/>
          <a:lstStyle/>
          <a:p>
            <a:r>
              <a:rPr lang="el-GR" dirty="0"/>
              <a:t>2</a:t>
            </a:r>
            <a:r>
              <a:rPr lang="el-GR" baseline="30000" dirty="0"/>
              <a:t>η</a:t>
            </a:r>
            <a:r>
              <a:rPr lang="el-GR" dirty="0"/>
              <a:t> Άσκηση</a:t>
            </a:r>
          </a:p>
        </p:txBody>
      </p:sp>
      <p:sp>
        <p:nvSpPr>
          <p:cNvPr id="3" name="Θέση περιεχομένου 2">
            <a:extLst>
              <a:ext uri="{FF2B5EF4-FFF2-40B4-BE49-F238E27FC236}">
                <a16:creationId xmlns:a16="http://schemas.microsoft.com/office/drawing/2014/main" id="{9B5DDCD4-2807-473F-9309-A795274C054A}"/>
              </a:ext>
            </a:extLst>
          </p:cNvPr>
          <p:cNvSpPr>
            <a:spLocks noGrp="1"/>
          </p:cNvSpPr>
          <p:nvPr>
            <p:ph idx="1"/>
          </p:nvPr>
        </p:nvSpPr>
        <p:spPr>
          <a:xfrm>
            <a:off x="2248678" y="1250302"/>
            <a:ext cx="9943322" cy="5523722"/>
          </a:xfrm>
        </p:spPr>
        <p:txBody>
          <a:bodyPr>
            <a:normAutofit fontScale="92500" lnSpcReduction="10000"/>
          </a:bodyPr>
          <a:lstStyle/>
          <a:p>
            <a:r>
              <a:rPr lang="el-GR" sz="2400" dirty="0" err="1"/>
              <a:t>Μοντελοποιείστε</a:t>
            </a:r>
            <a:r>
              <a:rPr lang="el-GR" sz="2400" dirty="0"/>
              <a:t> την παρακάτω περιγραφή χρησιμοποιώντας ένα </a:t>
            </a:r>
            <a:r>
              <a:rPr lang="el-GR" sz="2400" u="sng" dirty="0"/>
              <a:t>διάγραμμα δραστηριοτήτων</a:t>
            </a:r>
            <a:r>
              <a:rPr lang="el-GR" sz="2400" dirty="0"/>
              <a:t>:</a:t>
            </a:r>
          </a:p>
          <a:p>
            <a:r>
              <a:rPr lang="el-GR" sz="2400" dirty="0"/>
              <a:t>«Έστω ένα σύστημα διαχείρισης των παραγγελιών μιας φαρμακευτικής εταιρίας. Αρχικά καταγράφονται/εισάγονται στο σύστημα τα στοιχεία της παραγγελίας. Στη συνέχεια, ελέγχονται τα στοιχεία της παραγγελίας. Αν τα στοιχεία είναι πλήρη η παραγγελία προωθείται για καθορισμό των στοιχείων αποστολής και για υπολογισμό του συνολικού ποσού και των φόρων. Διαφορετικά επιστρέφει για νέα καταγραφή/εισαγωγή των στοιχείων της. Στη συνέχεια καταγράφονται/εισάγονται τα στοιχεία πληρωμής και ελέγχεται η εγκυρότητά τους. Αν είναι έγκυρα παρουσιάζονται στην οθόνη όλα τα στοιχεία της για την τελική έγκριση, διαφορετικά πρέπει να καταγραφούν/εισαχθούν ξανά. Αν γίνει η τελική έγκριση, εκτελούνται παράλληλα η συλλογή των προϊόντων που περιλαμβάνονται στην παραγγελία από την αποθήκη και η έκδοση του τιμολογίου/απόδειξης για τον πελάτη, διαφορετικά η παραγγελία απορρίπτεται</a:t>
            </a:r>
            <a:r>
              <a:rPr lang="en-US" sz="2400" dirty="0"/>
              <a:t>. </a:t>
            </a:r>
            <a:r>
              <a:rPr lang="el-GR" sz="2400" dirty="0"/>
              <a:t>Στο τέλος παραδίδονται τα προϊόντα στον πελάτη».</a:t>
            </a:r>
          </a:p>
        </p:txBody>
      </p:sp>
    </p:spTree>
    <p:extLst>
      <p:ext uri="{BB962C8B-B14F-4D97-AF65-F5344CB8AC3E}">
        <p14:creationId xmlns:p14="http://schemas.microsoft.com/office/powerpoint/2010/main" val="344020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5DBC98-097F-4FE2-A243-F2D785DB3302}"/>
              </a:ext>
            </a:extLst>
          </p:cNvPr>
          <p:cNvSpPr>
            <a:spLocks noGrp="1"/>
          </p:cNvSpPr>
          <p:nvPr>
            <p:ph type="title"/>
          </p:nvPr>
        </p:nvSpPr>
        <p:spPr/>
        <p:txBody>
          <a:bodyPr/>
          <a:lstStyle/>
          <a:p>
            <a:r>
              <a:rPr lang="el-GR" dirty="0"/>
              <a:t>3</a:t>
            </a:r>
            <a:r>
              <a:rPr lang="el-GR" baseline="30000" dirty="0"/>
              <a:t>η</a:t>
            </a:r>
            <a:r>
              <a:rPr lang="el-GR" dirty="0"/>
              <a:t> Άσκηση</a:t>
            </a:r>
          </a:p>
        </p:txBody>
      </p:sp>
      <p:sp>
        <p:nvSpPr>
          <p:cNvPr id="3" name="Θέση περιεχομένου 2">
            <a:extLst>
              <a:ext uri="{FF2B5EF4-FFF2-40B4-BE49-F238E27FC236}">
                <a16:creationId xmlns:a16="http://schemas.microsoft.com/office/drawing/2014/main" id="{90752C42-25ED-419D-A462-C74016914208}"/>
              </a:ext>
            </a:extLst>
          </p:cNvPr>
          <p:cNvSpPr>
            <a:spLocks noGrp="1"/>
          </p:cNvSpPr>
          <p:nvPr>
            <p:ph idx="1"/>
          </p:nvPr>
        </p:nvSpPr>
        <p:spPr>
          <a:xfrm>
            <a:off x="2267339" y="1212980"/>
            <a:ext cx="9924661" cy="5645020"/>
          </a:xfrm>
        </p:spPr>
        <p:txBody>
          <a:bodyPr>
            <a:normAutofit lnSpcReduction="10000"/>
          </a:bodyPr>
          <a:lstStyle/>
          <a:p>
            <a:r>
              <a:rPr lang="el-GR" sz="2000" dirty="0" err="1"/>
              <a:t>Μοντελοποιείστε</a:t>
            </a:r>
            <a:r>
              <a:rPr lang="el-GR" sz="2000" dirty="0"/>
              <a:t> την παρακάτω περιγραφή χρησιμοποιώντας ένα </a:t>
            </a:r>
            <a:r>
              <a:rPr lang="el-GR" sz="2000" u="sng" dirty="0"/>
              <a:t>διάγραμμα κλάσης</a:t>
            </a:r>
            <a:r>
              <a:rPr lang="el-GR" sz="2000" dirty="0"/>
              <a:t>:</a:t>
            </a:r>
          </a:p>
          <a:p>
            <a:r>
              <a:rPr lang="el-GR" sz="2000" dirty="0"/>
              <a:t>«Έστω ένα σύστημα διαχείρισης των υπηρεσιών των βιβλιοθηκών ενός Πανεπιστημίου. Για κάθε βιβλιοθήκη θέλουμε να αποθηκεύεται το όνομά της, η τοποθεσία της και ο κωδικός της. Σε κάθε βιβλιοθήκη εργάζονται κάποιοι βιβλιοθηκονόμοι. Για κάθε βιβλιοθηκονόμο θέλουμε να αποθηκεύεται το όνομά του, ο κωδικός του και το τηλέφωνό του. Κάθε βιβλιοθήκη περιέχει έναν αριθμό από βιβλία. Για κάθε βιβλίο θέλουμε να αποθηκεύεται ο τίτλος του, ο συγγραφέας του και το </a:t>
            </a:r>
            <a:r>
              <a:rPr lang="en-US" sz="2000" dirty="0"/>
              <a:t>ISBN</a:t>
            </a:r>
            <a:r>
              <a:rPr lang="el-GR" sz="2000" dirty="0"/>
              <a:t> του. Διαφορετικές βιβλιοθήκες υπάρχει περίπτωση να έχουν το ίδιο βιβλίο (ουσιαστικά διαφορετικά αντίτυπα του ίδιου βιβλίου). Κάθε βιβλιοθηκονόμος είναι υπεύθυνος για την εγγραφή και την παρακολούθηση κάποιων συγκεκριμένων μελών (δανειζόμενων) της βιβλιοθήκης. Για κάθε μέλος της βιβλιοθήκης θέλουμε να αποθηκεύεται το όνομά του, το επώνυμό του, ο ΑΤ του, το τηλέφωνό του και το </a:t>
            </a:r>
            <a:r>
              <a:rPr lang="en-US" sz="2000" dirty="0"/>
              <a:t>e</a:t>
            </a:r>
            <a:r>
              <a:rPr lang="el-GR" sz="2000" dirty="0"/>
              <a:t>-</a:t>
            </a:r>
            <a:r>
              <a:rPr lang="en-US" sz="2000" dirty="0"/>
              <a:t>mail </a:t>
            </a:r>
            <a:r>
              <a:rPr lang="el-GR" sz="2000" dirty="0"/>
              <a:t>του. Κάθε στιγμή ο δανειζόμενος μπορεί να έχει δανειστεί μόνο ένα βιβλίο. Ανά πάσα στιγμή θα πρέπει να μπορούμε να δούμε για ποιους δανειζόμενους είναι υπεύθυνος ένας υπάλληλος της βιβλιοθήκης. Ανά πάσα στιγμή θα πρέπει να μπορούμε να δούμε αν ένα βιβλίο είναι δανεισμένο ή όχι και αν ένα μέλος της βιβλιοθήκης έχει δανειστεί κάποιο βιβλίο και ποιο».</a:t>
            </a:r>
          </a:p>
        </p:txBody>
      </p:sp>
    </p:spTree>
    <p:extLst>
      <p:ext uri="{BB962C8B-B14F-4D97-AF65-F5344CB8AC3E}">
        <p14:creationId xmlns:p14="http://schemas.microsoft.com/office/powerpoint/2010/main" val="306896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88E2E4-67AE-4117-8543-75A7B76D947C}"/>
              </a:ext>
            </a:extLst>
          </p:cNvPr>
          <p:cNvSpPr>
            <a:spLocks noGrp="1"/>
          </p:cNvSpPr>
          <p:nvPr>
            <p:ph type="title"/>
          </p:nvPr>
        </p:nvSpPr>
        <p:spPr/>
        <p:txBody>
          <a:bodyPr/>
          <a:lstStyle/>
          <a:p>
            <a:r>
              <a:rPr lang="el-GR" dirty="0"/>
              <a:t>4</a:t>
            </a:r>
            <a:r>
              <a:rPr lang="el-GR" baseline="30000" dirty="0"/>
              <a:t>η</a:t>
            </a:r>
            <a:r>
              <a:rPr lang="el-GR" dirty="0"/>
              <a:t> Άσκηση</a:t>
            </a:r>
          </a:p>
        </p:txBody>
      </p:sp>
      <p:sp>
        <p:nvSpPr>
          <p:cNvPr id="3" name="Θέση περιεχομένου 2">
            <a:extLst>
              <a:ext uri="{FF2B5EF4-FFF2-40B4-BE49-F238E27FC236}">
                <a16:creationId xmlns:a16="http://schemas.microsoft.com/office/drawing/2014/main" id="{9726D414-2B06-4DC2-99F9-96C2DDFCD66E}"/>
              </a:ext>
            </a:extLst>
          </p:cNvPr>
          <p:cNvSpPr>
            <a:spLocks noGrp="1"/>
          </p:cNvSpPr>
          <p:nvPr>
            <p:ph idx="1"/>
          </p:nvPr>
        </p:nvSpPr>
        <p:spPr>
          <a:xfrm>
            <a:off x="2589212" y="1184988"/>
            <a:ext cx="9602788" cy="5673012"/>
          </a:xfrm>
        </p:spPr>
        <p:txBody>
          <a:bodyPr>
            <a:normAutofit/>
          </a:bodyPr>
          <a:lstStyle/>
          <a:p>
            <a:r>
              <a:rPr lang="el-GR" sz="2400" dirty="0" err="1"/>
              <a:t>Μοντελοποιείστε</a:t>
            </a:r>
            <a:r>
              <a:rPr lang="el-GR" sz="2400" dirty="0"/>
              <a:t> την παρακάτω περιγραφή χρησιμοποιώντας ένα </a:t>
            </a:r>
            <a:r>
              <a:rPr lang="el-GR" sz="2400" u="sng" dirty="0"/>
              <a:t>διάγραμμα δραστηριοτήτων</a:t>
            </a:r>
            <a:r>
              <a:rPr lang="el-GR" sz="2400" dirty="0"/>
              <a:t>:</a:t>
            </a:r>
          </a:p>
          <a:p>
            <a:r>
              <a:rPr lang="el-GR" sz="2400" dirty="0"/>
              <a:t>«Έστω ένα σύστημα ελέγχου των παραγγελιών σε μία εταιρία υποδημάτων. Αφού καταγραφούν τα βασικά στοιχεία της παραγγελίας στη συνέχεια καταγράφονται ταυτόχρονα τα στοιχεία πληρωμής και τα στοιχεία των προϊόντων. Ελέγχεται η εγκυρότητα της πιστωτικής κάρτας και το εάν υπάρχουν όλα τα προϊόντα στην αποθήκη. Αν η κάρτα δεν είναι έγκυρη ή εάν δεν υπάρχουν όλα τα προϊόντα ετοιμοπαράδοτα, ενημερώνεται ο πελάτης και η παραγγελία ακυρώνεται. Αν είναι όλα ΟΚ, η παραγγελία προωθείται στο σύστημα και εκτελούνται παράλληλα η συλλογή των προϊόντων από την αποθήκη και η έκδοση του τιμολογίου</a:t>
            </a:r>
            <a:r>
              <a:rPr lang="en-US" sz="2400" dirty="0"/>
              <a:t>. </a:t>
            </a:r>
            <a:r>
              <a:rPr lang="el-GR" sz="2400" dirty="0"/>
              <a:t>Στο τέλος παραδίδονται τα προϊόντα στον πελάτη».</a:t>
            </a:r>
          </a:p>
        </p:txBody>
      </p:sp>
    </p:spTree>
    <p:extLst>
      <p:ext uri="{BB962C8B-B14F-4D97-AF65-F5344CB8AC3E}">
        <p14:creationId xmlns:p14="http://schemas.microsoft.com/office/powerpoint/2010/main" val="3843543923"/>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169</TotalTime>
  <Words>681</Words>
  <Application>Microsoft Office PowerPoint</Application>
  <PresentationFormat>Ευρεία οθόνη</PresentationFormat>
  <Paragraphs>14</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Century Gothic</vt:lpstr>
      <vt:lpstr>Wingdings 3</vt:lpstr>
      <vt:lpstr>Θρόισμα</vt:lpstr>
      <vt:lpstr>Επαναληπτικό μάθημα</vt:lpstr>
      <vt:lpstr>1η Άσκηση</vt:lpstr>
      <vt:lpstr>2η Άσκηση</vt:lpstr>
      <vt:lpstr>3η Άσκηση</vt:lpstr>
      <vt:lpstr>4η Άσκηση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Επαναληπτικό μάθημα</dc:title>
  <dc:creator>Γρηγόρης</dc:creator>
  <cp:lastModifiedBy>BELIGIANNIS GRIGORIOS</cp:lastModifiedBy>
  <cp:revision>14</cp:revision>
  <dcterms:created xsi:type="dcterms:W3CDTF">2018-05-15T15:38:44Z</dcterms:created>
  <dcterms:modified xsi:type="dcterms:W3CDTF">2019-06-03T15:56:32Z</dcterms:modified>
</cp:coreProperties>
</file>