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95" r:id="rId2"/>
    <p:sldId id="306" r:id="rId3"/>
    <p:sldId id="307" r:id="rId4"/>
    <p:sldId id="274" r:id="rId5"/>
    <p:sldId id="308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03" r:id="rId17"/>
    <p:sldId id="30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7" autoAdjust="0"/>
    <p:restoredTop sz="94660"/>
  </p:normalViewPr>
  <p:slideViewPr>
    <p:cSldViewPr>
      <p:cViewPr>
        <p:scale>
          <a:sx n="50" d="100"/>
          <a:sy n="50" d="100"/>
        </p:scale>
        <p:origin x="-1686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6875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ΓΕΩΛΟΓΙΑ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n-GB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Γεωχημική αξιολόγηση μητρικών πετρωμάτων ΙΙ</a:t>
            </a:r>
            <a:endParaRPr lang="el-GR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ΣΥΝΘΕΣΗ ΑΠΟΤΕΛΕΣΜΑΤΩΝ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C:\ANGELOS\SUBMISSIONS\INTERNATIONAL\ASIAN JOURNAL OF EARTH SCIENCES\TIFF\S2+S2-TOC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4910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ANGELOS\SUBMISSIONS\INTERNATIONAL\ASIAN JOURNAL OF EARTH SCIENCES\TIFF\HI-TOC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52478"/>
            <a:ext cx="46482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6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ΣΥΝΘΕΣΗ ΑΠΟΤΕΛΕΣΜΑΤΩΝ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C:\ANGELOS\SUBMISSIONS\INTERNATIONAL\ASIAN JOURNAL OF EARTH SCIENCES\TIFF\HI-OI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87" y="9906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ANGELOS\SUBMISSIONS\INTERNATIONAL\ASIAN JOURNAL OF EARTH SCIENCES\TIFF\S2-TOC NORMAL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87" y="4077072"/>
            <a:ext cx="44196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6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ΣΥΝΘΕΣΗ ΑΠΟΤΕΛΕΣΜΑΤΩΝ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 descr="C:\ANGELOS\SUBMISSIONS\INTERNATIONAL\ASIAN JOURNAL OF EARTH SCIENCES\TIFF\S2-S3 v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26" y="1340768"/>
            <a:ext cx="7213121" cy="43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2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ΣΥΝΘΕΣΗ ΑΠΟΤΕΛΕΣΜΑΤΩΝ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ANGELOS\SUBMISSIONS\INTERNATIONAL\ASIAN JOURNAL OF EARTH SCIENCES\TIFF\ISTOGRAM TMA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44196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ANGELOS\SUBMISSIONS\INTERNATIONAL\ASIAN JOURNAL OF EARTH SCIENCES\TIFF\Tmax-PI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61048"/>
            <a:ext cx="452278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4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ΣΥΝΘΕΣΗ ΑΠΟΤΕΛΕΣΜΑΤΩΝ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 descr="C:\ANGELOS\SUBMISSIONS\INTERNATIONAL\ASIAN JOURNAL OF EARTH SCIENCES\TIFF\HI-Tma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90" y="1628800"/>
            <a:ext cx="674479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0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«Γεωλογία Πετρελαίων».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</a:t>
            </a:r>
            <a:r>
              <a:rPr lang="en-US" altLang="el-G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eclass.upatras.gr/courses/GEO353</a:t>
            </a:r>
            <a:endParaRPr lang="el-GR"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Τέλος Ενότητας</a:t>
            </a:r>
            <a:endParaRPr lang="el-G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Σύνοψη- Σκοποί Ενότητας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Ανακλαστικότητα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βιτρινίτη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Εφαρμογές – σύνθεση αποτελεσμάτων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βιτρινίτης είναι τύπος κηρογόνου που σχετίζεται με τα ανώτερα φυτά (κυτταρικές μεμβράνες και ξυλώδης ιστός).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Χρησιμοποιείται και για την ανάλυση γαινθράκων.</a:t>
            </a:r>
          </a:p>
          <a:p>
            <a:pPr algn="just"/>
            <a:endParaRPr lang="el-GR" sz="24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ανακλαστικότητα του βιτρινίτη αυξάνεται με το χρόνο και την θερμοκρασία-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δείκτης θερμικής ωριμότητας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καθώς εκφράζει την μέγιστη θερμοκρασία στην οποία έχει βρεθεί το δείγμα.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Εκφράζεται ως ποσοστό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Ro%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ανακλώμενου φωτός.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ΑΝΑΚΛΑΣΤΙΚΟΤΗΤΑ ΒΙΤΡΙΝΙΤΗ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Απαντά κυρίως στο κηρογόνο τύπου ΙΙΙ.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Τιμές ~0,5% αντιστοιχούν σε θερμοκρασίες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έναρξης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δημιουργίας του πετρελαίου (τέλος της διαγένεσης)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Τιμές ~0,8-1,1% εκφράζουν το παράθυρο του πετρελαίου.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ζώνη δημιουργίας αερίου εκφράζεται στο εύρος 1-3%.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υπολογισμός της ανακλαστικότητας σχετίζεται με την μετρούμενη 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Tmax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την ανάλυση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Rock-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ΑΝΑΚΛΑΣΤΙΚΟΤΗΤΑ ΒΙΤΡΙΝΙΤΗ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= (0,0180*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Tmax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7,16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τα κηρογόνα τύπου Ι, ΙΙ η μέτρηση είναι πιο δύσκολη, ενώ για τιμές &gt;2% το σφάλμα μπορεί να είναι μεγάλο.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τιμές δίνουν μια σχεδόν γραμμική συσχέτιση με το βάθος: </a:t>
            </a:r>
            <a:endParaRPr lang="en-GB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GB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ΑΝΑΚΛΑΣΤΙΚΟΤΗΤΑ ΒΙΤΡΙΝΙΤΗ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56" y="3446482"/>
            <a:ext cx="2388071" cy="309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3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ανακλαστικότητα του βιτρινίτη μας δίνει πληροφορίες για την θερμική ιστορία του μητρικού πετρώματος και αν έχουν λάβει χώρα συνθήκες γένεσης.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Ωστόσο δεν προσφέρει αξιόπιστες πληροφορίες για το πότε (και αν) έχει λάβει χώρα μετανάστευση.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Χρειάζεται συνδυαστική σκέψη με την γεωλογική ιστορία της λεκάνης. </a:t>
            </a:r>
            <a:endParaRPr lang="en-GB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GB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ΑΝΑΚΛΑΣΤΙΚΟΤΗΤΑ ΒΙΤΡΙΝΙΤΗ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παράδειγμα που ακολουθεί, φαίνεται η κατανομή του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TOC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διαγράμματα συσχέτισης μετρήσεων: </a:t>
            </a:r>
            <a:endParaRPr lang="en-GB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ΣΥΝΘΕΣΗ ΑΠΟΤΕΛΕΣΜΑΤΩΝ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ANGELOS\SUBMISSIONS\INTERNATIONAL\ASIAN JOURNAL OF EARTH SCIENCES\TIFF\ISTOGRAM TOC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3585"/>
            <a:ext cx="45720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ANGELOS\SUBMISSIONS\INTERNATIONAL\ASIAN JOURNAL OF EARTH SCIENCES\TIFF\S2-TO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92" y="3439616"/>
            <a:ext cx="42291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7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5666</TotalTime>
  <Words>435</Words>
  <Application>Microsoft Office PowerPoint</Application>
  <PresentationFormat>Προβολή στην οθόνη (4:3)</PresentationFormat>
  <Paragraphs>70</Paragraphs>
  <Slides>17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ΓΕΩΛΟΓΙΑ ΠΕΤΡΕΛΑΙΩΝ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Sediment01</cp:lastModifiedBy>
  <cp:revision>142</cp:revision>
  <dcterms:created xsi:type="dcterms:W3CDTF">2011-10-06T07:46:53Z</dcterms:created>
  <dcterms:modified xsi:type="dcterms:W3CDTF">2015-09-07T06:49:21Z</dcterms:modified>
</cp:coreProperties>
</file>