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1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280" r:id="rId20"/>
    <p:sldId id="290" r:id="rId21"/>
    <p:sldId id="295" r:id="rId22"/>
    <p:sldId id="299" r:id="rId23"/>
    <p:sldId id="292" r:id="rId24"/>
    <p:sldId id="291" r:id="rId25"/>
    <p:sldId id="294" r:id="rId26"/>
    <p:sldId id="293" r:id="rId27"/>
    <p:sldId id="349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4" autoAdjust="0"/>
    <p:restoredTop sz="96536" autoAdjust="0"/>
  </p:normalViewPr>
  <p:slideViewPr>
    <p:cSldViewPr>
      <p:cViewPr>
        <p:scale>
          <a:sx n="82" d="100"/>
          <a:sy n="82" d="100"/>
        </p:scale>
        <p:origin x="-2532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A9B4-837A-4979-88B8-BBBA1F98A5CA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171C-4A52-4DFE-BB62-09910DCCC5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2: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Μεταμορφωμένων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kern="0" dirty="0" smtClean="0">
                <a:solidFill>
                  <a:srgbClr val="5075BC"/>
                </a:solidFill>
                <a:ea typeface="+mj-ea"/>
                <a:cs typeface="+mj-cs"/>
              </a:rPr>
              <a:t>Τυπικοί μεταμορφικοί ιστοί</a:t>
            </a:r>
          </a:p>
        </p:txBody>
      </p:sp>
      <p:grpSp>
        <p:nvGrpSpPr>
          <p:cNvPr id="6" name="8 - Ομάδα" descr="Εικόνα 1: Τυπικοί μεταμορφικοί ιστοί"/>
          <p:cNvGrpSpPr>
            <a:grpSpLocks/>
          </p:cNvGrpSpPr>
          <p:nvPr/>
        </p:nvGrpSpPr>
        <p:grpSpPr bwMode="auto">
          <a:xfrm>
            <a:off x="1409700" y="838200"/>
            <a:ext cx="6324600" cy="5867400"/>
            <a:chOff x="1371600" y="609600"/>
            <a:chExt cx="6324600" cy="5867400"/>
          </a:xfrm>
        </p:grpSpPr>
        <p:pic>
          <p:nvPicPr>
            <p:cNvPr id="7" name="Picture 3" descr="C:\Documents and Settings\XP_USER\My Documents\My Labs\Metamorphic Petrology\images\Askisi_1\Ex1_3b.jpg"/>
            <p:cNvPicPr>
              <a:picLocks noChangeAspect="1" noChangeArrowheads="1"/>
            </p:cNvPicPr>
            <p:nvPr/>
          </p:nvPicPr>
          <p:blipFill>
            <a:blip r:embed="rId3" cstate="print"/>
            <a:srcRect t="2357" b="41833"/>
            <a:stretch>
              <a:fillRect/>
            </a:stretch>
          </p:blipFill>
          <p:spPr bwMode="auto">
            <a:xfrm>
              <a:off x="1371600" y="609600"/>
              <a:ext cx="6324600" cy="541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C:\Documents and Settings\XP_USER\My Documents\My Labs\Metamorphic Petrology\images\Askisi_1\Ex1_3b.jpg"/>
            <p:cNvPicPr>
              <a:picLocks noChangeAspect="1" noChangeArrowheads="1"/>
            </p:cNvPicPr>
            <p:nvPr/>
          </p:nvPicPr>
          <p:blipFill>
            <a:blip r:embed="rId3" cstate="print"/>
            <a:srcRect t="95110"/>
            <a:stretch>
              <a:fillRect/>
            </a:stretch>
          </p:blipFill>
          <p:spPr bwMode="auto">
            <a:xfrm>
              <a:off x="1371600" y="6002987"/>
              <a:ext cx="6324600" cy="47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kern="0" dirty="0" smtClean="0">
                <a:solidFill>
                  <a:srgbClr val="5075BC"/>
                </a:solidFill>
                <a:ea typeface="+mj-ea"/>
                <a:cs typeface="+mj-cs"/>
              </a:rPr>
              <a:t>Τυπικοί μεταμορφικοί ιστοί</a:t>
            </a:r>
          </a:p>
        </p:txBody>
      </p:sp>
      <p:pic>
        <p:nvPicPr>
          <p:cNvPr id="9" name="Picture 3" descr="Εικόνα 2: Τυπικοί μεταμορφικοί ιστοί"/>
          <p:cNvPicPr>
            <a:picLocks noChangeAspect="1" noChangeArrowheads="1"/>
          </p:cNvPicPr>
          <p:nvPr/>
        </p:nvPicPr>
        <p:blipFill>
          <a:blip r:embed="rId3" cstate="print"/>
          <a:srcRect t="58167"/>
          <a:stretch>
            <a:fillRect/>
          </a:stretch>
        </p:blipFill>
        <p:spPr bwMode="auto">
          <a:xfrm>
            <a:off x="820738" y="980728"/>
            <a:ext cx="7275512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kern="0" dirty="0" smtClean="0">
                <a:solidFill>
                  <a:srgbClr val="5075BC"/>
                </a:solidFill>
                <a:ea typeface="+mj-ea"/>
                <a:cs typeface="+mj-cs"/>
              </a:rPr>
              <a:t>Τυπικοί μεταμορφικοί ιστοί</a:t>
            </a:r>
          </a:p>
        </p:txBody>
      </p:sp>
      <p:pic>
        <p:nvPicPr>
          <p:cNvPr id="5" name="Picture 2" descr="Εικόνα 3: Τυπικοί μεταμορφικοί ιστο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588" y="838200"/>
            <a:ext cx="5076825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kern="0" dirty="0" smtClean="0">
                <a:solidFill>
                  <a:srgbClr val="5075BC"/>
                </a:solidFill>
                <a:ea typeface="+mj-ea"/>
                <a:cs typeface="+mj-cs"/>
              </a:rPr>
              <a:t>Τυπικοί μεταμορφικοί ιστοί</a:t>
            </a:r>
          </a:p>
        </p:txBody>
      </p:sp>
      <p:pic>
        <p:nvPicPr>
          <p:cNvPr id="6" name="Picture 2" descr="Εικόνα 4: Τυπικοί μεταμορφικοί ιστο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113" y="908720"/>
            <a:ext cx="3787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2800" kern="0" dirty="0" smtClean="0">
                <a:solidFill>
                  <a:srgbClr val="5075BC"/>
                </a:solidFill>
                <a:ea typeface="+mj-ea"/>
                <a:cs typeface="+mj-cs"/>
              </a:rPr>
              <a:t>Ονοματολογία με βάση τα ορυκτολογικά συστατικά</a:t>
            </a:r>
          </a:p>
        </p:txBody>
      </p:sp>
      <p:pic>
        <p:nvPicPr>
          <p:cNvPr id="5" name="Picture 2" descr="Εικόνα 5: Ποσοτική ονοματολογία μεταμορφωμένων πετρωμάτων χαμηλής θερμοκρασίας"/>
          <p:cNvPicPr>
            <a:picLocks noChangeAspect="1" noChangeArrowheads="1"/>
          </p:cNvPicPr>
          <p:nvPr/>
        </p:nvPicPr>
        <p:blipFill>
          <a:blip r:embed="rId3" cstate="print"/>
          <a:srcRect l="14999" t="25781" r="6876" b="9375"/>
          <a:stretch>
            <a:fillRect/>
          </a:stretch>
        </p:blipFill>
        <p:spPr bwMode="auto">
          <a:xfrm>
            <a:off x="762000" y="836712"/>
            <a:ext cx="7696200" cy="5110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Εικόνα 6: Ποσοτική ονοματολογία μεταμορφωμένων πετρωμάτων υψηλής θερμοκρασίας"/>
          <p:cNvPicPr>
            <a:picLocks noChangeAspect="1" noChangeArrowheads="1"/>
          </p:cNvPicPr>
          <p:nvPr/>
        </p:nvPicPr>
        <p:blipFill>
          <a:blip r:embed="rId2" cstate="print"/>
          <a:srcRect l="15625" t="26563" r="9375" b="7031"/>
          <a:stretch>
            <a:fillRect/>
          </a:stretch>
        </p:blipFill>
        <p:spPr bwMode="auto">
          <a:xfrm>
            <a:off x="827584" y="692696"/>
            <a:ext cx="7669213" cy="5432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2800" kern="0" dirty="0" smtClean="0">
                <a:solidFill>
                  <a:srgbClr val="5075BC"/>
                </a:solidFill>
                <a:ea typeface="+mj-ea"/>
                <a:cs typeface="+mj-cs"/>
              </a:rPr>
              <a:t>Ονοματολογία με βάση τα ορυκτολογικά συστατικά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Picture 4" descr="C:\Documents and Settings\XP_USER\My Documents\My Labs\Metamorphic Petrology\images\Askisi_1\Ex1_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685800"/>
            <a:ext cx="91249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Picture 4" descr="C:\Documents and Settings\XP_USER\My Documents\My Labs\Metamorphic Petrology\images\Askisi_1\Ex1_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685800"/>
            <a:ext cx="91249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 cstate="print"/>
          <a:srcRect l="21167" t="16335" r="20413" b="5807"/>
          <a:stretch>
            <a:fillRect/>
          </a:stretch>
        </p:blipFill>
        <p:spPr bwMode="auto">
          <a:xfrm>
            <a:off x="1485900" y="152400"/>
            <a:ext cx="6172200" cy="6580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ΑΣΚΗΣΗ 7</a:t>
            </a:r>
            <a:r>
              <a:rPr kumimoji="0" lang="el-GR" sz="4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539552" y="3501008"/>
            <a:ext cx="8280920" cy="213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l-GR" sz="3200" dirty="0" smtClean="0"/>
              <a:t>ΟΝΟΜΑΤΟΛΟΓΙΑ &amp; ΙΣΤΟΛΟΓΙΚΑ ΧΑΡΑΚΤΗΡΙΣΤΙΚΑ </a:t>
            </a:r>
            <a:br>
              <a:rPr lang="el-GR" sz="3200" dirty="0" smtClean="0"/>
            </a:br>
            <a:r>
              <a:rPr lang="el-GR" sz="3200" dirty="0" smtClean="0"/>
              <a:t>ΤΩΝ ΜΕΤΑΜΟΡΦΩΜΕΝΩΝ ΠΕΤΡΩΜΑΤΩΝ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Πανεπιστήμιο </a:t>
            </a:r>
            <a:r>
              <a:rPr lang="el-GR" sz="2000" b="1" smtClean="0"/>
              <a:t>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2: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3: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4: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5: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6: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4400" kern="0" dirty="0" smtClean="0">
                <a:solidFill>
                  <a:srgbClr val="5075BC"/>
                </a:solidFill>
                <a:ea typeface="+mj-ea"/>
                <a:cs typeface="+mj-cs"/>
              </a:rPr>
              <a:t>Η σημερινή σας άσκηση</a:t>
            </a:r>
            <a:endParaRPr lang="el-GR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6773" t="16547" r="6302" b="7599"/>
          <a:stretch>
            <a:fillRect/>
          </a:stretch>
        </p:blipFill>
        <p:spPr bwMode="auto">
          <a:xfrm>
            <a:off x="457200" y="914400"/>
            <a:ext cx="8077200" cy="563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6096000" y="1752600"/>
            <a:ext cx="838200" cy="4648200"/>
          </a:xfrm>
          <a:prstGeom prst="roundRect">
            <a:avLst>
              <a:gd name="adj" fmla="val 16667"/>
            </a:avLst>
          </a:prstGeom>
          <a:solidFill>
            <a:srgbClr val="FF0000">
              <a:alpha val="54901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4400" kern="0" dirty="0" smtClean="0">
                <a:solidFill>
                  <a:srgbClr val="5075BC"/>
                </a:solidFill>
                <a:ea typeface="+mj-ea"/>
                <a:cs typeface="+mj-cs"/>
              </a:rPr>
              <a:t>Ονοματολογία Μεταμορφωμένων Πετρωμάτων</a:t>
            </a:r>
          </a:p>
        </p:txBody>
      </p:sp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3588" y="2132856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Η ονοματολογία των μεταμορφωμένων πετρωμάτων βασίζεται:</a:t>
            </a:r>
          </a:p>
          <a:p>
            <a:r>
              <a:rPr lang="el-GR" sz="3200" dirty="0" smtClean="0"/>
              <a:t>	Α. στην προέλευση τους</a:t>
            </a:r>
          </a:p>
          <a:p>
            <a:r>
              <a:rPr lang="el-GR" sz="3200" dirty="0" smtClean="0"/>
              <a:t>	Β. στον ιστό τους</a:t>
            </a:r>
          </a:p>
          <a:p>
            <a:r>
              <a:rPr lang="el-GR" sz="3200" dirty="0" smtClean="0"/>
              <a:t>	Γ.  στην ορυκτολογική τους σύσταση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1552" t="11440" r="27132" b="3120"/>
          <a:stretch>
            <a:fillRect/>
          </a:stretch>
        </p:blipFill>
        <p:spPr bwMode="auto">
          <a:xfrm>
            <a:off x="1828800" y="381000"/>
            <a:ext cx="5287963" cy="6151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1552" t="11440" r="27132" b="47226"/>
          <a:stretch>
            <a:fillRect/>
          </a:stretch>
        </p:blipFill>
        <p:spPr bwMode="auto">
          <a:xfrm>
            <a:off x="328654" y="980728"/>
            <a:ext cx="8486692" cy="47761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52" t="52569" r="27132" b="3597"/>
          <a:stretch>
            <a:fillRect/>
          </a:stretch>
        </p:blipFill>
        <p:spPr bwMode="auto">
          <a:xfrm>
            <a:off x="328654" y="1556792"/>
            <a:ext cx="8486692" cy="5064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1552" t="11440" r="27132" b="79212"/>
          <a:stretch>
            <a:fillRect/>
          </a:stretch>
        </p:blipFill>
        <p:spPr bwMode="auto">
          <a:xfrm>
            <a:off x="328654" y="476672"/>
            <a:ext cx="8486692" cy="10801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1875" t="4206" r="21875" b="7010"/>
          <a:stretch>
            <a:fillRect/>
          </a:stretch>
        </p:blipFill>
        <p:spPr bwMode="auto">
          <a:xfrm>
            <a:off x="2023431" y="253585"/>
            <a:ext cx="4852825" cy="61277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1875" t="7570" r="21875" b="21539"/>
          <a:stretch>
            <a:fillRect/>
          </a:stretch>
        </p:blipFill>
        <p:spPr bwMode="auto">
          <a:xfrm>
            <a:off x="1763688" y="620688"/>
            <a:ext cx="5616624" cy="56614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4695</TotalTime>
  <Words>493</Words>
  <Application>Microsoft Office PowerPoint</Application>
  <PresentationFormat>On-screen Show (4:3)</PresentationFormat>
  <Paragraphs>76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Θέμα του Office</vt:lpstr>
      <vt:lpstr>ΠΕΤΡΟΛΟΓΙΑ ΜΑΓΜΑΤΙΚΩΝ &amp; ΜΕΤΑΜΟΡΦΩΜΕΝΩΝ ΠΕΤΡΩΜΑΤΩΝ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417</cp:revision>
  <dcterms:created xsi:type="dcterms:W3CDTF">2012-09-06T09:03:05Z</dcterms:created>
  <dcterms:modified xsi:type="dcterms:W3CDTF">2015-09-09T09:13:19Z</dcterms:modified>
</cp:coreProperties>
</file>