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quickStyle31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changesInfos/changesInfo1.xml" ContentType="application/vnd.ms-powerpoint.changesinfo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drawing30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quickStyle29.xml" ContentType="application/vnd.openxmlformats-officedocument.drawingml.diagramStyle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Default Extension="wdp" ContentType="image/vnd.ms-photo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93"/>
  </p:notesMasterIdLst>
  <p:sldIdLst>
    <p:sldId id="370" r:id="rId2"/>
    <p:sldId id="372" r:id="rId3"/>
    <p:sldId id="614" r:id="rId4"/>
    <p:sldId id="454" r:id="rId5"/>
    <p:sldId id="461" r:id="rId6"/>
    <p:sldId id="701" r:id="rId7"/>
    <p:sldId id="722" r:id="rId8"/>
    <p:sldId id="422" r:id="rId9"/>
    <p:sldId id="423" r:id="rId10"/>
    <p:sldId id="424" r:id="rId11"/>
    <p:sldId id="425" r:id="rId12"/>
    <p:sldId id="426" r:id="rId13"/>
    <p:sldId id="427" r:id="rId14"/>
    <p:sldId id="428" r:id="rId15"/>
    <p:sldId id="482" r:id="rId16"/>
    <p:sldId id="484" r:id="rId17"/>
    <p:sldId id="432" r:id="rId18"/>
    <p:sldId id="433" r:id="rId19"/>
    <p:sldId id="619" r:id="rId20"/>
    <p:sldId id="460" r:id="rId21"/>
    <p:sldId id="458" r:id="rId22"/>
    <p:sldId id="459" r:id="rId23"/>
    <p:sldId id="441" r:id="rId24"/>
    <p:sldId id="442" r:id="rId25"/>
    <p:sldId id="485" r:id="rId26"/>
    <p:sldId id="457" r:id="rId27"/>
    <p:sldId id="438" r:id="rId28"/>
    <p:sldId id="727" r:id="rId29"/>
    <p:sldId id="724" r:id="rId30"/>
    <p:sldId id="728" r:id="rId31"/>
    <p:sldId id="729" r:id="rId32"/>
    <p:sldId id="443" r:id="rId33"/>
    <p:sldId id="476" r:id="rId34"/>
    <p:sldId id="702" r:id="rId35"/>
    <p:sldId id="373" r:id="rId36"/>
    <p:sldId id="447" r:id="rId37"/>
    <p:sldId id="414" r:id="rId38"/>
    <p:sldId id="711" r:id="rId39"/>
    <p:sldId id="703" r:id="rId40"/>
    <p:sldId id="707" r:id="rId41"/>
    <p:sldId id="712" r:id="rId42"/>
    <p:sldId id="475" r:id="rId43"/>
    <p:sldId id="408" r:id="rId44"/>
    <p:sldId id="409" r:id="rId45"/>
    <p:sldId id="450" r:id="rId46"/>
    <p:sldId id="710" r:id="rId47"/>
    <p:sldId id="709" r:id="rId48"/>
    <p:sldId id="713" r:id="rId49"/>
    <p:sldId id="265" r:id="rId50"/>
    <p:sldId id="323" r:id="rId51"/>
    <p:sldId id="320" r:id="rId52"/>
    <p:sldId id="463" r:id="rId53"/>
    <p:sldId id="412" r:id="rId54"/>
    <p:sldId id="716" r:id="rId55"/>
    <p:sldId id="732" r:id="rId56"/>
    <p:sldId id="733" r:id="rId57"/>
    <p:sldId id="730" r:id="rId58"/>
    <p:sldId id="257" r:id="rId59"/>
    <p:sldId id="717" r:id="rId60"/>
    <p:sldId id="666" r:id="rId61"/>
    <p:sldId id="361" r:id="rId62"/>
    <p:sldId id="340" r:id="rId63"/>
    <p:sldId id="468" r:id="rId64"/>
    <p:sldId id="471" r:id="rId65"/>
    <p:sldId id="364" r:id="rId66"/>
    <p:sldId id="375" r:id="rId67"/>
    <p:sldId id="734" r:id="rId68"/>
    <p:sldId id="376" r:id="rId69"/>
    <p:sldId id="377" r:id="rId70"/>
    <p:sldId id="379" r:id="rId71"/>
    <p:sldId id="383" r:id="rId72"/>
    <p:sldId id="385" r:id="rId73"/>
    <p:sldId id="386" r:id="rId74"/>
    <p:sldId id="735" r:id="rId75"/>
    <p:sldId id="392" r:id="rId76"/>
    <p:sldId id="396" r:id="rId77"/>
    <p:sldId id="737" r:id="rId78"/>
    <p:sldId id="736" r:id="rId79"/>
    <p:sldId id="738" r:id="rId80"/>
    <p:sldId id="472" r:id="rId81"/>
    <p:sldId id="500" r:id="rId82"/>
    <p:sldId id="289" r:id="rId83"/>
    <p:sldId id="718" r:id="rId84"/>
    <p:sldId id="322" r:id="rId85"/>
    <p:sldId id="291" r:id="rId86"/>
    <p:sldId id="290" r:id="rId87"/>
    <p:sldId id="720" r:id="rId88"/>
    <p:sldId id="292" r:id="rId89"/>
    <p:sldId id="721" r:id="rId90"/>
    <p:sldId id="293" r:id="rId91"/>
    <p:sldId id="294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6600"/>
    <a:srgbClr val="D8BB2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DEA4F4-063A-454C-A6C9-61878B6F01BA}" v="6331" dt="2021-04-20T10:02:52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4660"/>
  </p:normalViewPr>
  <p:slideViewPr>
    <p:cSldViewPr snapToGrid="0">
      <p:cViewPr>
        <p:scale>
          <a:sx n="73" d="100"/>
          <a:sy n="73" d="100"/>
        </p:scale>
        <p:origin x="-10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9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Κολονίτσιου Φεβρονία" userId="1495111d-8b53-44c6-a677-b2c0a4a07cc4" providerId="ADAL" clId="{91DEA4F4-063A-454C-A6C9-61878B6F01BA}"/>
    <pc:docChg chg="undo custSel addSld delSld modSld">
      <pc:chgData name="Κολονίτσιου Φεβρονία" userId="1495111d-8b53-44c6-a677-b2c0a4a07cc4" providerId="ADAL" clId="{91DEA4F4-063A-454C-A6C9-61878B6F01BA}" dt="2021-04-21T04:44:37.215" v="22692" actId="14100"/>
      <pc:docMkLst>
        <pc:docMk/>
      </pc:docMkLst>
      <pc:sldChg chg="del">
        <pc:chgData name="Κολονίτσιου Φεβρονία" userId="1495111d-8b53-44c6-a677-b2c0a4a07cc4" providerId="ADAL" clId="{91DEA4F4-063A-454C-A6C9-61878B6F01BA}" dt="2021-04-06T16:44:30.826" v="117" actId="2696"/>
        <pc:sldMkLst>
          <pc:docMk/>
          <pc:sldMk cId="4220476287" sldId="256"/>
        </pc:sldMkLst>
      </pc:sldChg>
      <pc:sldChg chg="del">
        <pc:chgData name="Κολονίτσιου Φεβρονία" userId="1495111d-8b53-44c6-a677-b2c0a4a07cc4" providerId="ADAL" clId="{91DEA4F4-063A-454C-A6C9-61878B6F01BA}" dt="2021-04-19T17:32:53.593" v="18925" actId="2696"/>
        <pc:sldMkLst>
          <pc:docMk/>
          <pc:sldMk cId="2187517473" sldId="258"/>
        </pc:sldMkLst>
      </pc:sldChg>
      <pc:sldChg chg="del">
        <pc:chgData name="Κολονίτσιου Φεβρονία" userId="1495111d-8b53-44c6-a677-b2c0a4a07cc4" providerId="ADAL" clId="{91DEA4F4-063A-454C-A6C9-61878B6F01BA}" dt="2021-04-19T17:32:53.593" v="18925" actId="2696"/>
        <pc:sldMkLst>
          <pc:docMk/>
          <pc:sldMk cId="4102821075" sldId="259"/>
        </pc:sldMkLst>
      </pc:sldChg>
      <pc:sldChg chg="modSp del">
        <pc:chgData name="Κολονίτσιου Φεβρονία" userId="1495111d-8b53-44c6-a677-b2c0a4a07cc4" providerId="ADAL" clId="{91DEA4F4-063A-454C-A6C9-61878B6F01BA}" dt="2021-04-13T11:16:11.204" v="7545" actId="2696"/>
        <pc:sldMkLst>
          <pc:docMk/>
          <pc:sldMk cId="0" sldId="260"/>
        </pc:sldMkLst>
        <pc:spChg chg="mod">
          <ac:chgData name="Κολονίτσιου Φεβρονία" userId="1495111d-8b53-44c6-a677-b2c0a4a07cc4" providerId="ADAL" clId="{91DEA4F4-063A-454C-A6C9-61878B6F01BA}" dt="2021-04-13T11:15:26.340" v="7544" actId="6549"/>
          <ac:spMkLst>
            <pc:docMk/>
            <pc:sldMk cId="0" sldId="260"/>
            <ac:spMk id="18435" creationId="{F20D542D-80A5-4EF2-8212-D5F4385E3B76}"/>
          </ac:spMkLst>
        </pc:spChg>
      </pc:sldChg>
      <pc:sldChg chg="modSp mod">
        <pc:chgData name="Κολονίτσιου Φεβρονία" userId="1495111d-8b53-44c6-a677-b2c0a4a07cc4" providerId="ADAL" clId="{91DEA4F4-063A-454C-A6C9-61878B6F01BA}" dt="2021-04-06T18:54:59.726" v="2690" actId="1076"/>
        <pc:sldMkLst>
          <pc:docMk/>
          <pc:sldMk cId="0" sldId="265"/>
        </pc:sldMkLst>
        <pc:spChg chg="mod">
          <ac:chgData name="Κολονίτσιου Φεβρονία" userId="1495111d-8b53-44c6-a677-b2c0a4a07cc4" providerId="ADAL" clId="{91DEA4F4-063A-454C-A6C9-61878B6F01BA}" dt="2021-04-06T18:54:59.726" v="2690" actId="1076"/>
          <ac:spMkLst>
            <pc:docMk/>
            <pc:sldMk cId="0" sldId="265"/>
            <ac:spMk id="17410" creationId="{F8D37700-615D-462E-98F5-FB231A0DAE6B}"/>
          </ac:spMkLst>
        </pc:spChg>
      </pc:sldChg>
      <pc:sldChg chg="del">
        <pc:chgData name="Κολονίτσιου Φεβρονία" userId="1495111d-8b53-44c6-a677-b2c0a4a07cc4" providerId="ADAL" clId="{91DEA4F4-063A-454C-A6C9-61878B6F01BA}" dt="2021-04-17T18:32:38.246" v="12179" actId="2696"/>
        <pc:sldMkLst>
          <pc:docMk/>
          <pc:sldMk cId="0" sldId="267"/>
        </pc:sldMkLst>
      </pc:sldChg>
      <pc:sldChg chg="del">
        <pc:chgData name="Κολονίτσιου Φεβρονία" userId="1495111d-8b53-44c6-a677-b2c0a4a07cc4" providerId="ADAL" clId="{91DEA4F4-063A-454C-A6C9-61878B6F01BA}" dt="2021-04-17T18:34:22.365" v="12187" actId="2696"/>
        <pc:sldMkLst>
          <pc:docMk/>
          <pc:sldMk cId="0" sldId="268"/>
        </pc:sldMkLst>
      </pc:sldChg>
      <pc:sldChg chg="del">
        <pc:chgData name="Κολονίτσιου Φεβρονία" userId="1495111d-8b53-44c6-a677-b2c0a4a07cc4" providerId="ADAL" clId="{91DEA4F4-063A-454C-A6C9-61878B6F01BA}" dt="2021-04-17T18:32:42.558" v="12180" actId="2696"/>
        <pc:sldMkLst>
          <pc:docMk/>
          <pc:sldMk cId="0" sldId="287"/>
        </pc:sldMkLst>
      </pc:sldChg>
      <pc:sldChg chg="addSp delSp modSp mod">
        <pc:chgData name="Κολονίτσιου Φεβρονία" userId="1495111d-8b53-44c6-a677-b2c0a4a07cc4" providerId="ADAL" clId="{91DEA4F4-063A-454C-A6C9-61878B6F01BA}" dt="2021-04-20T07:08:12.341" v="20270" actId="207"/>
        <pc:sldMkLst>
          <pc:docMk/>
          <pc:sldMk cId="0" sldId="289"/>
        </pc:sldMkLst>
        <pc:spChg chg="mod">
          <ac:chgData name="Κολονίτσιου Φεβρονία" userId="1495111d-8b53-44c6-a677-b2c0a4a07cc4" providerId="ADAL" clId="{91DEA4F4-063A-454C-A6C9-61878B6F01BA}" dt="2021-04-18T08:13:54.889" v="17663" actId="947"/>
          <ac:spMkLst>
            <pc:docMk/>
            <pc:sldMk cId="0" sldId="289"/>
            <ac:spMk id="93186" creationId="{BF46241E-594B-4482-A1EB-419C557CE8B6}"/>
          </ac:spMkLst>
        </pc:spChg>
        <pc:spChg chg="del">
          <ac:chgData name="Κολονίτσιου Φεβρονία" userId="1495111d-8b53-44c6-a677-b2c0a4a07cc4" providerId="ADAL" clId="{91DEA4F4-063A-454C-A6C9-61878B6F01BA}" dt="2021-04-18T05:42:37.747" v="14590" actId="26606"/>
          <ac:spMkLst>
            <pc:docMk/>
            <pc:sldMk cId="0" sldId="289"/>
            <ac:spMk id="93187" creationId="{8B02BAF0-F4BE-4731-B303-EBFD3004F6B7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20T07:08:12.341" v="20270" actId="207"/>
          <ac:graphicFrameMkLst>
            <pc:docMk/>
            <pc:sldMk cId="0" sldId="289"/>
            <ac:graphicFrameMk id="93189" creationId="{8424D381-5042-4D64-85CB-C15A4B91CF07}"/>
          </ac:graphicFrameMkLst>
        </pc:graphicFrameChg>
      </pc:sldChg>
      <pc:sldChg chg="addSp delSp modSp mod setBg">
        <pc:chgData name="Κολονίτσιου Φεβρονία" userId="1495111d-8b53-44c6-a677-b2c0a4a07cc4" providerId="ADAL" clId="{91DEA4F4-063A-454C-A6C9-61878B6F01BA}" dt="2021-04-20T07:15:46.990" v="20571" actId="113"/>
        <pc:sldMkLst>
          <pc:docMk/>
          <pc:sldMk cId="0" sldId="290"/>
        </pc:sldMkLst>
        <pc:spChg chg="add">
          <ac:chgData name="Κολονίτσιου Φεβρονία" userId="1495111d-8b53-44c6-a677-b2c0a4a07cc4" providerId="ADAL" clId="{91DEA4F4-063A-454C-A6C9-61878B6F01BA}" dt="2021-04-18T06:05:01.315" v="15934" actId="26606"/>
          <ac:spMkLst>
            <pc:docMk/>
            <pc:sldMk cId="0" sldId="290"/>
            <ac:spMk id="137" creationId="{73FAFB3F-DE4E-478C-9ECA-E9FAAE5A7A56}"/>
          </ac:spMkLst>
        </pc:spChg>
        <pc:spChg chg="mod">
          <ac:chgData name="Κολονίτσιου Φεβρονία" userId="1495111d-8b53-44c6-a677-b2c0a4a07cc4" providerId="ADAL" clId="{91DEA4F4-063A-454C-A6C9-61878B6F01BA}" dt="2021-04-18T06:05:15.921" v="15937" actId="122"/>
          <ac:spMkLst>
            <pc:docMk/>
            <pc:sldMk cId="0" sldId="290"/>
            <ac:spMk id="79874" creationId="{AAB44451-8FEF-4E98-B0A8-3A4B1E95DF16}"/>
          </ac:spMkLst>
        </pc:spChg>
        <pc:spChg chg="add del">
          <ac:chgData name="Κολονίτσιου Φεβρονία" userId="1495111d-8b53-44c6-a677-b2c0a4a07cc4" providerId="ADAL" clId="{91DEA4F4-063A-454C-A6C9-61878B6F01BA}" dt="2021-04-18T06:05:01.315" v="15934" actId="26606"/>
          <ac:spMkLst>
            <pc:docMk/>
            <pc:sldMk cId="0" sldId="290"/>
            <ac:spMk id="96259" creationId="{C09FB545-48B7-4FB4-BC78-01C59E011F85}"/>
          </ac:spMkLst>
        </pc:spChg>
        <pc:graphicFrameChg chg="add del">
          <ac:chgData name="Κολονίτσιου Φεβρονία" userId="1495111d-8b53-44c6-a677-b2c0a4a07cc4" providerId="ADAL" clId="{91DEA4F4-063A-454C-A6C9-61878B6F01BA}" dt="2021-04-18T06:04:40.435" v="15933" actId="26606"/>
          <ac:graphicFrameMkLst>
            <pc:docMk/>
            <pc:sldMk cId="0" sldId="290"/>
            <ac:graphicFrameMk id="96261" creationId="{5532D896-66D9-45A9-A353-5B8D2B221A4B}"/>
          </ac:graphicFrameMkLst>
        </pc:graphicFrameChg>
        <pc:graphicFrameChg chg="add mod">
          <ac:chgData name="Κολονίτσιου Φεβρονία" userId="1495111d-8b53-44c6-a677-b2c0a4a07cc4" providerId="ADAL" clId="{91DEA4F4-063A-454C-A6C9-61878B6F01BA}" dt="2021-04-20T07:15:46.990" v="20571" actId="113"/>
          <ac:graphicFrameMkLst>
            <pc:docMk/>
            <pc:sldMk cId="0" sldId="290"/>
            <ac:graphicFrameMk id="96262" creationId="{4F964B39-FF1D-47B3-A4CF-7438CE63BC95}"/>
          </ac:graphicFrameMkLst>
        </pc:graphicFrameChg>
      </pc:sldChg>
      <pc:sldChg chg="modSp del">
        <pc:chgData name="Κολονίτσιου Φεβρονία" userId="1495111d-8b53-44c6-a677-b2c0a4a07cc4" providerId="ADAL" clId="{91DEA4F4-063A-454C-A6C9-61878B6F01BA}" dt="2021-04-20T07:08:45.615" v="20280" actId="20577"/>
        <pc:sldMkLst>
          <pc:docMk/>
          <pc:sldMk cId="1042949953" sldId="291"/>
        </pc:sldMkLst>
        <pc:spChg chg="add">
          <ac:chgData name="Κολονίτσιου Φεβρονία" userId="1495111d-8b53-44c6-a677-b2c0a4a07cc4" providerId="ADAL" clId="{91DEA4F4-063A-454C-A6C9-61878B6F01BA}" dt="2021-04-18T06:00:57.465" v="15703" actId="26606"/>
          <ac:spMkLst>
            <pc:docMk/>
            <pc:sldMk cId="1042949953" sldId="291"/>
            <ac:spMk id="73" creationId="{73FAFB3F-DE4E-478C-9ECA-E9FAAE5A7A56}"/>
          </ac:spMkLst>
        </pc:spChg>
        <pc:spChg chg="del">
          <ac:chgData name="Κολονίτσιου Φεβρονία" userId="1495111d-8b53-44c6-a677-b2c0a4a07cc4" providerId="ADAL" clId="{91DEA4F4-063A-454C-A6C9-61878B6F01BA}" dt="2021-04-18T06:00:57.465" v="15703" actId="26606"/>
          <ac:spMkLst>
            <pc:docMk/>
            <pc:sldMk cId="1042949953" sldId="291"/>
            <ac:spMk id="60419" creationId="{31F69396-B744-4051-B514-773D1D584B7D}"/>
          </ac:spMkLst>
        </pc:spChg>
        <pc:spChg chg="mod">
          <ac:chgData name="Κολονίτσιου Φεβρονία" userId="1495111d-8b53-44c6-a677-b2c0a4a07cc4" providerId="ADAL" clId="{91DEA4F4-063A-454C-A6C9-61878B6F01BA}" dt="2021-04-18T06:01:20.306" v="15713" actId="255"/>
          <ac:spMkLst>
            <pc:docMk/>
            <pc:sldMk cId="1042949953" sldId="291"/>
            <ac:spMk id="97282" creationId="{4C578EFF-1B4D-4E9C-B6B4-0B66CCCB364E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20T07:08:45.615" v="20280" actId="20577"/>
          <ac:graphicFrameMkLst>
            <pc:docMk/>
            <pc:sldMk cId="1042949953" sldId="291"/>
            <ac:graphicFrameMk id="97284" creationId="{6D620DA9-8F40-42CA-9F6F-808AFE6E02F6}"/>
          </ac:graphicFrameMkLst>
        </pc:graphicFrameChg>
      </pc:sldChg>
      <pc:sldChg chg="addSp modSp mod setBg">
        <pc:chgData name="Κολονίτσιου Φεβρονία" userId="1495111d-8b53-44c6-a677-b2c0a4a07cc4" providerId="ADAL" clId="{91DEA4F4-063A-454C-A6C9-61878B6F01BA}" dt="2021-04-20T07:36:56.216" v="21312" actId="1076"/>
        <pc:sldMkLst>
          <pc:docMk/>
          <pc:sldMk cId="0" sldId="292"/>
        </pc:sldMkLst>
        <pc:spChg chg="add mod">
          <ac:chgData name="Κολονίτσιου Φεβρονία" userId="1495111d-8b53-44c6-a677-b2c0a4a07cc4" providerId="ADAL" clId="{91DEA4F4-063A-454C-A6C9-61878B6F01BA}" dt="2021-04-20T07:36:52.406" v="21311" actId="1076"/>
          <ac:spMkLst>
            <pc:docMk/>
            <pc:sldMk cId="0" sldId="292"/>
            <ac:spMk id="2" creationId="{4127D4CA-3DEC-4EE4-91ED-D9B90F007132}"/>
          </ac:spMkLst>
        </pc:spChg>
        <pc:spChg chg="mod">
          <ac:chgData name="Κολονίτσιου Φεβρονία" userId="1495111d-8b53-44c6-a677-b2c0a4a07cc4" providerId="ADAL" clId="{91DEA4F4-063A-454C-A6C9-61878B6F01BA}" dt="2021-04-18T06:09:10.644" v="15947" actId="1076"/>
          <ac:spMkLst>
            <pc:docMk/>
            <pc:sldMk cId="0" sldId="292"/>
            <ac:spMk id="98306" creationId="{20FC10BB-BC5C-41D3-A8E4-C479BB484587}"/>
          </ac:spMkLst>
        </pc:spChg>
        <pc:spChg chg="mod">
          <ac:chgData name="Κολονίτσιου Φεβρονία" userId="1495111d-8b53-44c6-a677-b2c0a4a07cc4" providerId="ADAL" clId="{91DEA4F4-063A-454C-A6C9-61878B6F01BA}" dt="2021-04-20T07:22:58.540" v="20944" actId="2711"/>
          <ac:spMkLst>
            <pc:docMk/>
            <pc:sldMk cId="0" sldId="292"/>
            <ac:spMk id="98307" creationId="{72496507-31F5-4DCD-8968-7EDC97E03F37}"/>
          </ac:spMkLst>
        </pc:spChg>
        <pc:picChg chg="add mod">
          <ac:chgData name="Κολονίτσιου Φεβρονία" userId="1495111d-8b53-44c6-a677-b2c0a4a07cc4" providerId="ADAL" clId="{91DEA4F4-063A-454C-A6C9-61878B6F01BA}" dt="2021-04-18T06:11:25.212" v="16184" actId="1076"/>
          <ac:picMkLst>
            <pc:docMk/>
            <pc:sldMk cId="0" sldId="292"/>
            <ac:picMk id="6146" creationId="{4C3820A4-63EF-4422-B0EF-F016C72A8EAE}"/>
          </ac:picMkLst>
        </pc:picChg>
        <pc:picChg chg="add mod">
          <ac:chgData name="Κολονίτσιου Φεβρονία" userId="1495111d-8b53-44c6-a677-b2c0a4a07cc4" providerId="ADAL" clId="{91DEA4F4-063A-454C-A6C9-61878B6F01BA}" dt="2021-04-20T07:36:56.216" v="21312" actId="1076"/>
          <ac:picMkLst>
            <pc:docMk/>
            <pc:sldMk cId="0" sldId="292"/>
            <ac:picMk id="6148" creationId="{9C3E27B6-DC67-4287-B6CD-CCADBBADF40E}"/>
          </ac:picMkLst>
        </pc:picChg>
      </pc:sldChg>
      <pc:sldChg chg="addSp delSp modSp mod setBg">
        <pc:chgData name="Κολονίτσιου Φεβρονία" userId="1495111d-8b53-44c6-a677-b2c0a4a07cc4" providerId="ADAL" clId="{91DEA4F4-063A-454C-A6C9-61878B6F01BA}" dt="2021-04-20T10:03:38.352" v="22669" actId="26606"/>
        <pc:sldMkLst>
          <pc:docMk/>
          <pc:sldMk cId="0" sldId="293"/>
        </pc:sldMkLst>
        <pc:spChg chg="add del">
          <ac:chgData name="Κολονίτσιου Φεβρονία" userId="1495111d-8b53-44c6-a677-b2c0a4a07cc4" providerId="ADAL" clId="{91DEA4F4-063A-454C-A6C9-61878B6F01BA}" dt="2021-04-20T09:57:43.252" v="22625" actId="26606"/>
          <ac:spMkLst>
            <pc:docMk/>
            <pc:sldMk cId="0" sldId="293"/>
            <ac:spMk id="72" creationId="{E009DD9B-5EE2-4C0D-8B2B-351C8C102205}"/>
          </ac:spMkLst>
        </pc:spChg>
        <pc:spChg chg="add del">
          <ac:chgData name="Κολονίτσιου Φεβρονία" userId="1495111d-8b53-44c6-a677-b2c0a4a07cc4" providerId="ADAL" clId="{91DEA4F4-063A-454C-A6C9-61878B6F01BA}" dt="2021-04-20T09:57:43.252" v="22625" actId="26606"/>
          <ac:spMkLst>
            <pc:docMk/>
            <pc:sldMk cId="0" sldId="293"/>
            <ac:spMk id="74" creationId="{E720DB99-7745-4E75-9D96-AAB6D55C531E}"/>
          </ac:spMkLst>
        </pc:spChg>
        <pc:spChg chg="add del">
          <ac:chgData name="Κολονίτσιου Φεβρονία" userId="1495111d-8b53-44c6-a677-b2c0a4a07cc4" providerId="ADAL" clId="{91DEA4F4-063A-454C-A6C9-61878B6F01BA}" dt="2021-04-20T09:57:43.252" v="22625" actId="26606"/>
          <ac:spMkLst>
            <pc:docMk/>
            <pc:sldMk cId="0" sldId="293"/>
            <ac:spMk id="76" creationId="{D68803C4-E159-4360-B7BB-74205C8F782D}"/>
          </ac:spMkLst>
        </pc:spChg>
        <pc:spChg chg="add del">
          <ac:chgData name="Κολονίτσιου Φεβρονία" userId="1495111d-8b53-44c6-a677-b2c0a4a07cc4" providerId="ADAL" clId="{91DEA4F4-063A-454C-A6C9-61878B6F01BA}" dt="2021-04-20T09:57:43.252" v="22625" actId="26606"/>
          <ac:spMkLst>
            <pc:docMk/>
            <pc:sldMk cId="0" sldId="293"/>
            <ac:spMk id="78" creationId="{504B0465-3B07-49BF-BEA7-D81476246293}"/>
          </ac:spMkLst>
        </pc:spChg>
        <pc:spChg chg="add del">
          <ac:chgData name="Κολονίτσιου Φεβρονία" userId="1495111d-8b53-44c6-a677-b2c0a4a07cc4" providerId="ADAL" clId="{91DEA4F4-063A-454C-A6C9-61878B6F01BA}" dt="2021-04-20T09:57:43.252" v="22625" actId="26606"/>
          <ac:spMkLst>
            <pc:docMk/>
            <pc:sldMk cId="0" sldId="293"/>
            <ac:spMk id="80" creationId="{49B7FFA5-14CB-4A4F-9BCC-CA3AA5D9D276}"/>
          </ac:spMkLst>
        </pc:spChg>
        <pc:spChg chg="add del">
          <ac:chgData name="Κολονίτσιου Φεβρονία" userId="1495111d-8b53-44c6-a677-b2c0a4a07cc4" providerId="ADAL" clId="{91DEA4F4-063A-454C-A6C9-61878B6F01BA}" dt="2021-04-20T09:57:43.252" v="22625" actId="26606"/>
          <ac:spMkLst>
            <pc:docMk/>
            <pc:sldMk cId="0" sldId="293"/>
            <ac:spMk id="82" creationId="{04E48745-7512-4EC2-9E20-9092D12150CA}"/>
          </ac:spMkLst>
        </pc:spChg>
        <pc:spChg chg="add del">
          <ac:chgData name="Κολονίτσιου Φεβρονία" userId="1495111d-8b53-44c6-a677-b2c0a4a07cc4" providerId="ADAL" clId="{91DEA4F4-063A-454C-A6C9-61878B6F01BA}" dt="2021-04-20T09:59:47.747" v="22635" actId="26606"/>
          <ac:spMkLst>
            <pc:docMk/>
            <pc:sldMk cId="0" sldId="293"/>
            <ac:spMk id="138" creationId="{78BA6964-249A-42B6-A349-426A774A1B1A}"/>
          </ac:spMkLst>
        </pc:spChg>
        <pc:spChg chg="add del">
          <ac:chgData name="Κολονίτσιου Φεβρονία" userId="1495111d-8b53-44c6-a677-b2c0a4a07cc4" providerId="ADAL" clId="{91DEA4F4-063A-454C-A6C9-61878B6F01BA}" dt="2021-04-20T09:59:47.747" v="22635" actId="26606"/>
          <ac:spMkLst>
            <pc:docMk/>
            <pc:sldMk cId="0" sldId="293"/>
            <ac:spMk id="144" creationId="{4FF3ABA2-C942-48D8-87FE-7625DE11FF65}"/>
          </ac:spMkLst>
        </pc:spChg>
        <pc:spChg chg="mod">
          <ac:chgData name="Κολονίτσιου Φεβρονία" userId="1495111d-8b53-44c6-a677-b2c0a4a07cc4" providerId="ADAL" clId="{91DEA4F4-063A-454C-A6C9-61878B6F01BA}" dt="2021-04-20T10:03:00.025" v="22667" actId="1076"/>
          <ac:spMkLst>
            <pc:docMk/>
            <pc:sldMk cId="0" sldId="293"/>
            <ac:spMk id="99330" creationId="{337E6606-DF7F-47F0-A9E6-FFB78961B123}"/>
          </ac:spMkLst>
        </pc:spChg>
        <pc:spChg chg="del mod">
          <ac:chgData name="Κολονίτσιου Φεβρονία" userId="1495111d-8b53-44c6-a677-b2c0a4a07cc4" providerId="ADAL" clId="{91DEA4F4-063A-454C-A6C9-61878B6F01BA}" dt="2021-04-20T09:59:00.386" v="22629" actId="26606"/>
          <ac:spMkLst>
            <pc:docMk/>
            <pc:sldMk cId="0" sldId="293"/>
            <ac:spMk id="99331" creationId="{E5B79861-837C-43AB-9ED3-C6159313B869}"/>
          </ac:spMkLst>
        </pc:spChg>
        <pc:spChg chg="add">
          <ac:chgData name="Κολονίτσιου Φεβρονία" userId="1495111d-8b53-44c6-a677-b2c0a4a07cc4" providerId="ADAL" clId="{91DEA4F4-063A-454C-A6C9-61878B6F01BA}" dt="2021-04-20T10:00:45.272" v="22640" actId="26606"/>
          <ac:spMkLst>
            <pc:docMk/>
            <pc:sldMk cId="0" sldId="293"/>
            <ac:spMk id="99335" creationId="{78BA6964-249A-42B6-A349-426A774A1B1A}"/>
          </ac:spMkLst>
        </pc:spChg>
        <pc:spChg chg="add">
          <ac:chgData name="Κολονίτσιου Φεβρονία" userId="1495111d-8b53-44c6-a677-b2c0a4a07cc4" providerId="ADAL" clId="{91DEA4F4-063A-454C-A6C9-61878B6F01BA}" dt="2021-04-20T10:00:45.272" v="22640" actId="26606"/>
          <ac:spMkLst>
            <pc:docMk/>
            <pc:sldMk cId="0" sldId="293"/>
            <ac:spMk id="99337" creationId="{4FF3ABA2-C942-48D8-87FE-7625DE11FF65}"/>
          </ac:spMkLst>
        </pc:spChg>
        <pc:grpChg chg="add del">
          <ac:chgData name="Κολονίτσιου Φεβρονία" userId="1495111d-8b53-44c6-a677-b2c0a4a07cc4" providerId="ADAL" clId="{91DEA4F4-063A-454C-A6C9-61878B6F01BA}" dt="2021-04-20T09:59:47.747" v="22635" actId="26606"/>
          <ac:grpSpMkLst>
            <pc:docMk/>
            <pc:sldMk cId="0" sldId="293"/>
            <ac:grpSpMk id="140" creationId="{BD0B695D-00F7-4E5A-8137-9A25014B6E07}"/>
          </ac:grpSpMkLst>
        </pc:grpChg>
        <pc:grpChg chg="add">
          <ac:chgData name="Κολονίτσιου Φεβρονία" userId="1495111d-8b53-44c6-a677-b2c0a4a07cc4" providerId="ADAL" clId="{91DEA4F4-063A-454C-A6C9-61878B6F01BA}" dt="2021-04-20T10:00:45.272" v="22640" actId="26606"/>
          <ac:grpSpMkLst>
            <pc:docMk/>
            <pc:sldMk cId="0" sldId="293"/>
            <ac:grpSpMk id="99336" creationId="{BD0B695D-00F7-4E5A-8137-9A25014B6E07}"/>
          </ac:grpSpMkLst>
        </pc:grpChg>
        <pc:graphicFrameChg chg="add mod ord modGraphic">
          <ac:chgData name="Κολονίτσιου Φεβρονία" userId="1495111d-8b53-44c6-a677-b2c0a4a07cc4" providerId="ADAL" clId="{91DEA4F4-063A-454C-A6C9-61878B6F01BA}" dt="2021-04-20T10:03:38.352" v="22669" actId="26606"/>
          <ac:graphicFrameMkLst>
            <pc:docMk/>
            <pc:sldMk cId="0" sldId="293"/>
            <ac:graphicFrameMk id="99333" creationId="{AC3EFAE2-8921-4847-9D23-5DAF2CDCE21F}"/>
          </ac:graphicFrameMkLst>
        </pc:graphicFrameChg>
        <pc:picChg chg="add mod">
          <ac:chgData name="Κολονίτσιου Φεβρονία" userId="1495111d-8b53-44c6-a677-b2c0a4a07cc4" providerId="ADAL" clId="{91DEA4F4-063A-454C-A6C9-61878B6F01BA}" dt="2021-04-20T10:00:45.272" v="22640" actId="26606"/>
          <ac:picMkLst>
            <pc:docMk/>
            <pc:sldMk cId="0" sldId="293"/>
            <ac:picMk id="2050" creationId="{96920875-515E-4A75-8355-5984F9AC08CE}"/>
          </ac:picMkLst>
        </pc:picChg>
      </pc:sldChg>
      <pc:sldChg chg="addSp delSp modSp mod setBg">
        <pc:chgData name="Κολονίτσιου Φεβρονία" userId="1495111d-8b53-44c6-a677-b2c0a4a07cc4" providerId="ADAL" clId="{91DEA4F4-063A-454C-A6C9-61878B6F01BA}" dt="2021-04-20T09:52:02.203" v="22613" actId="20577"/>
        <pc:sldMkLst>
          <pc:docMk/>
          <pc:sldMk cId="0" sldId="294"/>
        </pc:sldMkLst>
        <pc:spChg chg="add mod">
          <ac:chgData name="Κολονίτσιου Φεβρονία" userId="1495111d-8b53-44c6-a677-b2c0a4a07cc4" providerId="ADAL" clId="{91DEA4F4-063A-454C-A6C9-61878B6F01BA}" dt="2021-04-20T09:52:02.203" v="22613" actId="20577"/>
          <ac:spMkLst>
            <pc:docMk/>
            <pc:sldMk cId="0" sldId="294"/>
            <ac:spMk id="3" creationId="{032898DE-029D-4319-9A07-F778D210B253}"/>
          </ac:spMkLst>
        </pc:spChg>
        <pc:spChg chg="add">
          <ac:chgData name="Κολονίτσιου Φεβρονία" userId="1495111d-8b53-44c6-a677-b2c0a4a07cc4" providerId="ADAL" clId="{91DEA4F4-063A-454C-A6C9-61878B6F01BA}" dt="2021-04-20T07:50:12.286" v="21789" actId="26606"/>
          <ac:spMkLst>
            <pc:docMk/>
            <pc:sldMk cId="0" sldId="294"/>
            <ac:spMk id="72" creationId="{E009DD9B-5EE2-4C0D-8B2B-351C8C102205}"/>
          </ac:spMkLst>
        </pc:spChg>
        <pc:spChg chg="add del">
          <ac:chgData name="Κολονίτσιου Φεβρονία" userId="1495111d-8b53-44c6-a677-b2c0a4a07cc4" providerId="ADAL" clId="{91DEA4F4-063A-454C-A6C9-61878B6F01BA}" dt="2021-04-20T07:49:58.950" v="21787" actId="26606"/>
          <ac:spMkLst>
            <pc:docMk/>
            <pc:sldMk cId="0" sldId="294"/>
            <ac:spMk id="73" creationId="{90F58B5B-6F6C-4B05-AABC-5C7E29D957C1}"/>
          </ac:spMkLst>
        </pc:spChg>
        <pc:spChg chg="add">
          <ac:chgData name="Κολονίτσιου Φεβρονία" userId="1495111d-8b53-44c6-a677-b2c0a4a07cc4" providerId="ADAL" clId="{91DEA4F4-063A-454C-A6C9-61878B6F01BA}" dt="2021-04-20T07:50:12.286" v="21789" actId="26606"/>
          <ac:spMkLst>
            <pc:docMk/>
            <pc:sldMk cId="0" sldId="294"/>
            <ac:spMk id="74" creationId="{E720DB99-7745-4E75-9D96-AAB6D55C531E}"/>
          </ac:spMkLst>
        </pc:spChg>
        <pc:spChg chg="add del">
          <ac:chgData name="Κολονίτσιου Φεβρονία" userId="1495111d-8b53-44c6-a677-b2c0a4a07cc4" providerId="ADAL" clId="{91DEA4F4-063A-454C-A6C9-61878B6F01BA}" dt="2021-04-20T07:49:58.950" v="21787" actId="26606"/>
          <ac:spMkLst>
            <pc:docMk/>
            <pc:sldMk cId="0" sldId="294"/>
            <ac:spMk id="75" creationId="{E8538EB5-2A77-4D3D-9CC0-45E4B3ECF57C}"/>
          </ac:spMkLst>
        </pc:spChg>
        <pc:spChg chg="add">
          <ac:chgData name="Κολονίτσιου Φεβρονία" userId="1495111d-8b53-44c6-a677-b2c0a4a07cc4" providerId="ADAL" clId="{91DEA4F4-063A-454C-A6C9-61878B6F01BA}" dt="2021-04-20T07:50:12.286" v="21789" actId="26606"/>
          <ac:spMkLst>
            <pc:docMk/>
            <pc:sldMk cId="0" sldId="294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20T07:50:12.286" v="21789" actId="26606"/>
          <ac:spMkLst>
            <pc:docMk/>
            <pc:sldMk cId="0" sldId="294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20T07:50:12.286" v="21789" actId="26606"/>
          <ac:spMkLst>
            <pc:docMk/>
            <pc:sldMk cId="0" sldId="294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20T07:50:12.286" v="21789" actId="26606"/>
          <ac:spMkLst>
            <pc:docMk/>
            <pc:sldMk cId="0" sldId="294"/>
            <ac:spMk id="82" creationId="{04E48745-7512-4EC2-9E20-9092D12150CA}"/>
          </ac:spMkLst>
        </pc:spChg>
        <pc:spChg chg="mod ord">
          <ac:chgData name="Κολονίτσιου Φεβρονία" userId="1495111d-8b53-44c6-a677-b2c0a4a07cc4" providerId="ADAL" clId="{91DEA4F4-063A-454C-A6C9-61878B6F01BA}" dt="2021-04-20T07:50:48.529" v="21801" actId="255"/>
          <ac:spMkLst>
            <pc:docMk/>
            <pc:sldMk cId="0" sldId="294"/>
            <ac:spMk id="100354" creationId="{06E48A88-FFFA-46DC-9D78-6196C0BCFE0E}"/>
          </ac:spMkLst>
        </pc:spChg>
        <pc:spChg chg="mod ord">
          <ac:chgData name="Κολονίτσιου Φεβρονία" userId="1495111d-8b53-44c6-a677-b2c0a4a07cc4" providerId="ADAL" clId="{91DEA4F4-063A-454C-A6C9-61878B6F01BA}" dt="2021-04-20T09:47:27.050" v="22212" actId="27636"/>
          <ac:spMkLst>
            <pc:docMk/>
            <pc:sldMk cId="0" sldId="294"/>
            <ac:spMk id="100355" creationId="{5CAE9916-EAE5-494E-AED9-494EA2F9B9A5}"/>
          </ac:spMkLst>
        </pc:spChg>
        <pc:grpChg chg="add del">
          <ac:chgData name="Κολονίτσιου Φεβρονία" userId="1495111d-8b53-44c6-a677-b2c0a4a07cc4" providerId="ADAL" clId="{91DEA4F4-063A-454C-A6C9-61878B6F01BA}" dt="2021-04-20T07:49:58.950" v="21787" actId="26606"/>
          <ac:grpSpMkLst>
            <pc:docMk/>
            <pc:sldMk cId="0" sldId="294"/>
            <ac:grpSpMk id="77" creationId="{8C493DBA-707F-4792-B521-7C05233EF053}"/>
          </ac:grpSpMkLst>
        </pc:grpChg>
        <pc:picChg chg="add mod">
          <ac:chgData name="Κολονίτσιου Φεβρονία" userId="1495111d-8b53-44c6-a677-b2c0a4a07cc4" providerId="ADAL" clId="{91DEA4F4-063A-454C-A6C9-61878B6F01BA}" dt="2021-04-20T07:50:52.071" v="21802" actId="1076"/>
          <ac:picMkLst>
            <pc:docMk/>
            <pc:sldMk cId="0" sldId="294"/>
            <ac:picMk id="2" creationId="{43C8F03C-DB0F-4171-8D4A-94757A88677E}"/>
          </ac:picMkLst>
        </pc:picChg>
        <pc:picChg chg="add del mod">
          <ac:chgData name="Κολονίτσιου Φεβρονία" userId="1495111d-8b53-44c6-a677-b2c0a4a07cc4" providerId="ADAL" clId="{91DEA4F4-063A-454C-A6C9-61878B6F01BA}" dt="2021-04-20T07:50:06.009" v="21788" actId="21"/>
          <ac:picMkLst>
            <pc:docMk/>
            <pc:sldMk cId="0" sldId="294"/>
            <ac:picMk id="8194" creationId="{A6D03436-82A2-4D9A-8579-09D1AD4E5149}"/>
          </ac:picMkLst>
        </pc:picChg>
      </pc:sldChg>
      <pc:sldChg chg="del">
        <pc:chgData name="Κολονίτσιου Φεβρονία" userId="1495111d-8b53-44c6-a677-b2c0a4a07cc4" providerId="ADAL" clId="{91DEA4F4-063A-454C-A6C9-61878B6F01BA}" dt="2021-04-18T06:21:34.228" v="16716" actId="2696"/>
        <pc:sldMkLst>
          <pc:docMk/>
          <pc:sldMk cId="0" sldId="295"/>
        </pc:sldMkLst>
      </pc:sldChg>
      <pc:sldChg chg="delSp modSp del mod delAnim modAnim">
        <pc:chgData name="Κολονίτσιου Φεβρονία" userId="1495111d-8b53-44c6-a677-b2c0a4a07cc4" providerId="ADAL" clId="{91DEA4F4-063A-454C-A6C9-61878B6F01BA}" dt="2021-04-17T18:26:07.294" v="11932" actId="2696"/>
        <pc:sldMkLst>
          <pc:docMk/>
          <pc:sldMk cId="0" sldId="311"/>
        </pc:sldMkLst>
        <pc:spChg chg="mod">
          <ac:chgData name="Κολονίτσιου Φεβρονία" userId="1495111d-8b53-44c6-a677-b2c0a4a07cc4" providerId="ADAL" clId="{91DEA4F4-063A-454C-A6C9-61878B6F01BA}" dt="2021-04-17T17:58:38.451" v="11348" actId="255"/>
          <ac:spMkLst>
            <pc:docMk/>
            <pc:sldMk cId="0" sldId="311"/>
            <ac:spMk id="3" creationId="{14AAEA21-B11B-4362-9368-01073DE63181}"/>
          </ac:spMkLst>
        </pc:spChg>
        <pc:spChg chg="mod">
          <ac:chgData name="Κολονίτσιου Φεβρονία" userId="1495111d-8b53-44c6-a677-b2c0a4a07cc4" providerId="ADAL" clId="{91DEA4F4-063A-454C-A6C9-61878B6F01BA}" dt="2021-04-17T17:58:54.261" v="11350" actId="255"/>
          <ac:spMkLst>
            <pc:docMk/>
            <pc:sldMk cId="0" sldId="311"/>
            <ac:spMk id="4" creationId="{EF2DCD5D-6933-4A88-B680-1FBEA9E74561}"/>
          </ac:spMkLst>
        </pc:spChg>
        <pc:spChg chg="del mod">
          <ac:chgData name="Κολονίτσιου Φεβρονία" userId="1495111d-8b53-44c6-a677-b2c0a4a07cc4" providerId="ADAL" clId="{91DEA4F4-063A-454C-A6C9-61878B6F01BA}" dt="2021-04-17T17:59:49.123" v="11365"/>
          <ac:spMkLst>
            <pc:docMk/>
            <pc:sldMk cId="0" sldId="311"/>
            <ac:spMk id="5" creationId="{F9837F86-6ACB-4C1A-8EB9-64DDB55591FB}"/>
          </ac:spMkLst>
        </pc:spChg>
        <pc:spChg chg="del mod">
          <ac:chgData name="Κολονίτσιου Φεβρονία" userId="1495111d-8b53-44c6-a677-b2c0a4a07cc4" providerId="ADAL" clId="{91DEA4F4-063A-454C-A6C9-61878B6F01BA}" dt="2021-04-17T17:59:22.224" v="11358"/>
          <ac:spMkLst>
            <pc:docMk/>
            <pc:sldMk cId="0" sldId="311"/>
            <ac:spMk id="6" creationId="{7B51826B-6824-47C2-8F13-6FC15AB043C3}"/>
          </ac:spMkLst>
        </pc:spChg>
        <pc:spChg chg="del mod">
          <ac:chgData name="Κολονίτσιου Φεβρονία" userId="1495111d-8b53-44c6-a677-b2c0a4a07cc4" providerId="ADAL" clId="{91DEA4F4-063A-454C-A6C9-61878B6F01BA}" dt="2021-04-17T17:59:06.509" v="11353"/>
          <ac:spMkLst>
            <pc:docMk/>
            <pc:sldMk cId="0" sldId="311"/>
            <ac:spMk id="7" creationId="{30291917-841B-4514-B0DB-1B645C465964}"/>
          </ac:spMkLst>
        </pc:spChg>
        <pc:spChg chg="mod">
          <ac:chgData name="Κολονίτσιου Φεβρονία" userId="1495111d-8b53-44c6-a677-b2c0a4a07cc4" providerId="ADAL" clId="{91DEA4F4-063A-454C-A6C9-61878B6F01BA}" dt="2021-04-17T17:58:23.319" v="11346" actId="255"/>
          <ac:spMkLst>
            <pc:docMk/>
            <pc:sldMk cId="0" sldId="311"/>
            <ac:spMk id="77826" creationId="{B765B3D7-3D72-41DC-B3E8-583EB1ABE274}"/>
          </ac:spMkLst>
        </pc:spChg>
      </pc:sldChg>
      <pc:sldChg chg="del">
        <pc:chgData name="Κολονίτσιου Φεβρονία" userId="1495111d-8b53-44c6-a677-b2c0a4a07cc4" providerId="ADAL" clId="{91DEA4F4-063A-454C-A6C9-61878B6F01BA}" dt="2021-04-18T05:54:50.537" v="15612" actId="2696"/>
        <pc:sldMkLst>
          <pc:docMk/>
          <pc:sldMk cId="0" sldId="312"/>
        </pc:sldMkLst>
      </pc:sldChg>
      <pc:sldChg chg="addSp modSp mod modAnim">
        <pc:chgData name="Κολονίτσιου Φεβρονία" userId="1495111d-8b53-44c6-a677-b2c0a4a07cc4" providerId="ADAL" clId="{91DEA4F4-063A-454C-A6C9-61878B6F01BA}" dt="2021-04-18T11:20:41.070" v="17769" actId="1076"/>
        <pc:sldMkLst>
          <pc:docMk/>
          <pc:sldMk cId="0" sldId="322"/>
        </pc:sldMkLst>
        <pc:spChg chg="add mod">
          <ac:chgData name="Κολονίτσιου Φεβρονία" userId="1495111d-8b53-44c6-a677-b2c0a4a07cc4" providerId="ADAL" clId="{91DEA4F4-063A-454C-A6C9-61878B6F01BA}" dt="2021-04-18T05:49:39.001" v="15218" actId="1076"/>
          <ac:spMkLst>
            <pc:docMk/>
            <pc:sldMk cId="0" sldId="322"/>
            <ac:spMk id="2" creationId="{F1F392AC-121A-4740-BA39-B856C572AC0C}"/>
          </ac:spMkLst>
        </pc:spChg>
        <pc:spChg chg="mod">
          <ac:chgData name="Κολονίτσιου Φεβρονία" userId="1495111d-8b53-44c6-a677-b2c0a4a07cc4" providerId="ADAL" clId="{91DEA4F4-063A-454C-A6C9-61878B6F01BA}" dt="2021-04-18T11:20:19.347" v="17767" actId="113"/>
          <ac:spMkLst>
            <pc:docMk/>
            <pc:sldMk cId="0" sldId="322"/>
            <ac:spMk id="78850" creationId="{1B94C3FB-B90C-4C88-B791-601B54079046}"/>
          </ac:spMkLst>
        </pc:spChg>
        <pc:picChg chg="add mod">
          <ac:chgData name="Κολονίτσιου Φεβρονία" userId="1495111d-8b53-44c6-a677-b2c0a4a07cc4" providerId="ADAL" clId="{91DEA4F4-063A-454C-A6C9-61878B6F01BA}" dt="2021-04-18T05:54:42.075" v="15611" actId="1076"/>
          <ac:picMkLst>
            <pc:docMk/>
            <pc:sldMk cId="0" sldId="322"/>
            <ac:picMk id="3" creationId="{23539E99-FAE2-4B6E-A561-E75BEF5484E9}"/>
          </ac:picMkLst>
        </pc:picChg>
        <pc:picChg chg="add mod">
          <ac:chgData name="Κολονίτσιου Φεβρονία" userId="1495111d-8b53-44c6-a677-b2c0a4a07cc4" providerId="ADAL" clId="{91DEA4F4-063A-454C-A6C9-61878B6F01BA}" dt="2021-04-18T11:20:41.070" v="17769" actId="1076"/>
          <ac:picMkLst>
            <pc:docMk/>
            <pc:sldMk cId="0" sldId="322"/>
            <ac:picMk id="4098" creationId="{5FF71D7F-20BC-4ABA-BEE6-991530A0A3B0}"/>
          </ac:picMkLst>
        </pc:picChg>
      </pc:sldChg>
      <pc:sldChg chg="del">
        <pc:chgData name="Κολονίτσιου Φεβρονία" userId="1495111d-8b53-44c6-a677-b2c0a4a07cc4" providerId="ADAL" clId="{91DEA4F4-063A-454C-A6C9-61878B6F01BA}" dt="2021-04-19T17:32:53.593" v="18925" actId="2696"/>
        <pc:sldMkLst>
          <pc:docMk/>
          <pc:sldMk cId="0" sldId="325"/>
        </pc:sldMkLst>
      </pc:sldChg>
      <pc:sldChg chg="del">
        <pc:chgData name="Κολονίτσιου Φεβρονία" userId="1495111d-8b53-44c6-a677-b2c0a4a07cc4" providerId="ADAL" clId="{91DEA4F4-063A-454C-A6C9-61878B6F01BA}" dt="2021-04-19T17:32:53.593" v="18925" actId="2696"/>
        <pc:sldMkLst>
          <pc:docMk/>
          <pc:sldMk cId="0" sldId="326"/>
        </pc:sldMkLst>
      </pc:sldChg>
      <pc:sldChg chg="del">
        <pc:chgData name="Κολονίτσιου Φεβρονία" userId="1495111d-8b53-44c6-a677-b2c0a4a07cc4" providerId="ADAL" clId="{91DEA4F4-063A-454C-A6C9-61878B6F01BA}" dt="2021-04-19T17:32:53.593" v="18925" actId="2696"/>
        <pc:sldMkLst>
          <pc:docMk/>
          <pc:sldMk cId="0" sldId="327"/>
        </pc:sldMkLst>
      </pc:sldChg>
      <pc:sldChg chg="del">
        <pc:chgData name="Κολονίτσιου Φεβρονία" userId="1495111d-8b53-44c6-a677-b2c0a4a07cc4" providerId="ADAL" clId="{91DEA4F4-063A-454C-A6C9-61878B6F01BA}" dt="2021-04-19T17:32:53.593" v="18925" actId="2696"/>
        <pc:sldMkLst>
          <pc:docMk/>
          <pc:sldMk cId="0" sldId="328"/>
        </pc:sldMkLst>
      </pc:sldChg>
      <pc:sldChg chg="modSp del mod">
        <pc:chgData name="Κολονίτσιου Φεβρονία" userId="1495111d-8b53-44c6-a677-b2c0a4a07cc4" providerId="ADAL" clId="{91DEA4F4-063A-454C-A6C9-61878B6F01BA}" dt="2021-04-17T17:41:59.191" v="11022" actId="2696"/>
        <pc:sldMkLst>
          <pc:docMk/>
          <pc:sldMk cId="0" sldId="330"/>
        </pc:sldMkLst>
        <pc:spChg chg="mod">
          <ac:chgData name="Κολονίτσιου Φεβρονία" userId="1495111d-8b53-44c6-a677-b2c0a4a07cc4" providerId="ADAL" clId="{91DEA4F4-063A-454C-A6C9-61878B6F01BA}" dt="2021-04-06T18:54:52.591" v="2689" actId="1076"/>
          <ac:spMkLst>
            <pc:docMk/>
            <pc:sldMk cId="0" sldId="330"/>
            <ac:spMk id="25602" creationId="{5F60C47B-4A74-4DA8-92E0-52A7BECCDC53}"/>
          </ac:spMkLst>
        </pc:spChg>
        <pc:spChg chg="mod">
          <ac:chgData name="Κολονίτσιου Φεβρονία" userId="1495111d-8b53-44c6-a677-b2c0a4a07cc4" providerId="ADAL" clId="{91DEA4F4-063A-454C-A6C9-61878B6F01BA}" dt="2021-04-06T18:54:49.584" v="2688" actId="1076"/>
          <ac:spMkLst>
            <pc:docMk/>
            <pc:sldMk cId="0" sldId="330"/>
            <ac:spMk id="60419" creationId="{FE3BE8EE-D9BF-414A-89F7-46A3F44D81A2}"/>
          </ac:spMkLst>
        </pc:spChg>
      </pc:sldChg>
      <pc:sldChg chg="del">
        <pc:chgData name="Κολονίτσιου Φεβρονία" userId="1495111d-8b53-44c6-a677-b2c0a4a07cc4" providerId="ADAL" clId="{91DEA4F4-063A-454C-A6C9-61878B6F01BA}" dt="2021-04-17T18:35:29.599" v="12194" actId="2696"/>
        <pc:sldMkLst>
          <pc:docMk/>
          <pc:sldMk cId="0" sldId="332"/>
        </pc:sldMkLst>
      </pc:sldChg>
      <pc:sldChg chg="del">
        <pc:chgData name="Κολονίτσιου Φεβρονία" userId="1495111d-8b53-44c6-a677-b2c0a4a07cc4" providerId="ADAL" clId="{91DEA4F4-063A-454C-A6C9-61878B6F01BA}" dt="2021-04-17T18:36:30.923" v="12196" actId="2696"/>
        <pc:sldMkLst>
          <pc:docMk/>
          <pc:sldMk cId="0" sldId="333"/>
        </pc:sldMkLst>
      </pc:sldChg>
      <pc:sldChg chg="del">
        <pc:chgData name="Κολονίτσιου Φεβρονία" userId="1495111d-8b53-44c6-a677-b2c0a4a07cc4" providerId="ADAL" clId="{91DEA4F4-063A-454C-A6C9-61878B6F01BA}" dt="2021-04-18T04:48:38.368" v="12219" actId="2696"/>
        <pc:sldMkLst>
          <pc:docMk/>
          <pc:sldMk cId="0" sldId="337"/>
        </pc:sldMkLst>
      </pc:sldChg>
      <pc:sldChg chg="del">
        <pc:chgData name="Κολονίτσιου Φεβρονία" userId="1495111d-8b53-44c6-a677-b2c0a4a07cc4" providerId="ADAL" clId="{91DEA4F4-063A-454C-A6C9-61878B6F01BA}" dt="2021-04-17T18:36:36.113" v="12197" actId="2696"/>
        <pc:sldMkLst>
          <pc:docMk/>
          <pc:sldMk cId="0" sldId="338"/>
        </pc:sldMkLst>
      </pc:sldChg>
      <pc:sldChg chg="del">
        <pc:chgData name="Κολονίτσιου Φεβρονία" userId="1495111d-8b53-44c6-a677-b2c0a4a07cc4" providerId="ADAL" clId="{91DEA4F4-063A-454C-A6C9-61878B6F01BA}" dt="2021-04-18T04:48:41.160" v="12220" actId="2696"/>
        <pc:sldMkLst>
          <pc:docMk/>
          <pc:sldMk cId="0" sldId="339"/>
        </pc:sldMkLst>
      </pc:sldChg>
      <pc:sldChg chg="addSp delSp modSp mod setBg">
        <pc:chgData name="Κολονίτσιου Φεβρονία" userId="1495111d-8b53-44c6-a677-b2c0a4a07cc4" providerId="ADAL" clId="{91DEA4F4-063A-454C-A6C9-61878B6F01BA}" dt="2021-04-18T08:04:41.687" v="17561" actId="313"/>
        <pc:sldMkLst>
          <pc:docMk/>
          <pc:sldMk cId="0" sldId="340"/>
        </pc:sldMkLst>
        <pc:spChg chg="add del">
          <ac:chgData name="Κολονίτσιου Φεβρονία" userId="1495111d-8b53-44c6-a677-b2c0a4a07cc4" providerId="ADAL" clId="{91DEA4F4-063A-454C-A6C9-61878B6F01BA}" dt="2021-04-18T05:07:49.122" v="12921" actId="26606"/>
          <ac:spMkLst>
            <pc:docMk/>
            <pc:sldMk cId="0" sldId="340"/>
            <ac:spMk id="137" creationId="{73FAFB3F-DE4E-478C-9ECA-E9FAAE5A7A56}"/>
          </ac:spMkLst>
        </pc:spChg>
        <pc:spChg chg="add del">
          <ac:chgData name="Κολονίτσιου Φεβρονία" userId="1495111d-8b53-44c6-a677-b2c0a4a07cc4" providerId="ADAL" clId="{91DEA4F4-063A-454C-A6C9-61878B6F01BA}" dt="2021-04-18T05:09:41.547" v="12938" actId="26606"/>
          <ac:spMkLst>
            <pc:docMk/>
            <pc:sldMk cId="0" sldId="340"/>
            <ac:spMk id="192" creationId="{A943D298-0548-4C7A-870B-7594104F8214}"/>
          </ac:spMkLst>
        </pc:spChg>
        <pc:spChg chg="add del">
          <ac:chgData name="Κολονίτσιου Φεβρονία" userId="1495111d-8b53-44c6-a677-b2c0a4a07cc4" providerId="ADAL" clId="{91DEA4F4-063A-454C-A6C9-61878B6F01BA}" dt="2021-04-18T05:09:41.547" v="12938" actId="26606"/>
          <ac:spMkLst>
            <pc:docMk/>
            <pc:sldMk cId="0" sldId="340"/>
            <ac:spMk id="193" creationId="{FF7B26C5-D249-4988-B86B-5A3D9E7BD900}"/>
          </ac:spMkLst>
        </pc:spChg>
        <pc:spChg chg="add del mod">
          <ac:chgData name="Κολονίτσιου Φεβρονία" userId="1495111d-8b53-44c6-a677-b2c0a4a07cc4" providerId="ADAL" clId="{91DEA4F4-063A-454C-A6C9-61878B6F01BA}" dt="2021-04-18T05:07:54.664" v="12922" actId="26606"/>
          <ac:spMkLst>
            <pc:docMk/>
            <pc:sldMk cId="0" sldId="340"/>
            <ac:spMk id="50178" creationId="{A6B00B9B-DD41-4799-A298-0FBC0E5339F3}"/>
          </ac:spMkLst>
        </pc:spChg>
        <pc:spChg chg="mod">
          <ac:chgData name="Κολονίτσιου Φεβρονία" userId="1495111d-8b53-44c6-a677-b2c0a4a07cc4" providerId="ADAL" clId="{91DEA4F4-063A-454C-A6C9-61878B6F01BA}" dt="2021-04-18T05:10:01.374" v="12941" actId="2711"/>
          <ac:spMkLst>
            <pc:docMk/>
            <pc:sldMk cId="0" sldId="340"/>
            <ac:spMk id="98307" creationId="{61FF5A2C-16DE-41CE-9D2A-62795A40080B}"/>
          </ac:spMkLst>
        </pc:spChg>
        <pc:spChg chg="add del">
          <ac:chgData name="Κολονίτσιου Φεβρονία" userId="1495111d-8b53-44c6-a677-b2c0a4a07cc4" providerId="ADAL" clId="{91DEA4F4-063A-454C-A6C9-61878B6F01BA}" dt="2021-04-18T05:08:07.897" v="12925" actId="26606"/>
          <ac:spMkLst>
            <pc:docMk/>
            <pc:sldMk cId="0" sldId="340"/>
            <ac:spMk id="98310" creationId="{C9E61CF6-8F07-4962-9613-3E030E3AE360}"/>
          </ac:spMkLst>
        </pc:spChg>
        <pc:spChg chg="add">
          <ac:chgData name="Κολονίτσιου Φεβρονία" userId="1495111d-8b53-44c6-a677-b2c0a4a07cc4" providerId="ADAL" clId="{91DEA4F4-063A-454C-A6C9-61878B6F01BA}" dt="2021-04-18T05:09:41.547" v="12938" actId="26606"/>
          <ac:spMkLst>
            <pc:docMk/>
            <pc:sldMk cId="0" sldId="340"/>
            <ac:spMk id="98313" creationId="{73FAFB3F-DE4E-478C-9ECA-E9FAAE5A7A56}"/>
          </ac:spMkLst>
        </pc:spChg>
        <pc:grpChg chg="add del">
          <ac:chgData name="Κολονίτσιου Φεβρονία" userId="1495111d-8b53-44c6-a677-b2c0a4a07cc4" providerId="ADAL" clId="{91DEA4F4-063A-454C-A6C9-61878B6F01BA}" dt="2021-04-18T05:08:07.897" v="12925" actId="26606"/>
          <ac:grpSpMkLst>
            <pc:docMk/>
            <pc:sldMk cId="0" sldId="340"/>
            <ac:grpSpMk id="139" creationId="{693D30EF-116A-4B76-BB80-8E43340D4952}"/>
          </ac:grpSpMkLst>
        </pc:grpChg>
        <pc:grpChg chg="add del">
          <ac:chgData name="Κολονίτσιου Φεβρονία" userId="1495111d-8b53-44c6-a677-b2c0a4a07cc4" providerId="ADAL" clId="{91DEA4F4-063A-454C-A6C9-61878B6F01BA}" dt="2021-04-18T05:09:41.547" v="12938" actId="26606"/>
          <ac:grpSpMkLst>
            <pc:docMk/>
            <pc:sldMk cId="0" sldId="340"/>
            <ac:grpSpMk id="194" creationId="{46FDAED0-8B04-4181-B3D3-EA0A93C6659B}"/>
          </ac:grpSpMkLst>
        </pc:grpChg>
        <pc:graphicFrameChg chg="add del mod modGraphic">
          <ac:chgData name="Κολονίτσιου Φεβρονία" userId="1495111d-8b53-44c6-a677-b2c0a4a07cc4" providerId="ADAL" clId="{91DEA4F4-063A-454C-A6C9-61878B6F01BA}" dt="2021-04-18T05:07:49.122" v="12921" actId="26606"/>
          <ac:graphicFrameMkLst>
            <pc:docMk/>
            <pc:sldMk cId="0" sldId="340"/>
            <ac:graphicFrameMk id="98309" creationId="{CF5858C8-A182-4EC3-AA25-4862C899A0F6}"/>
          </ac:graphicFrameMkLst>
        </pc:graphicFrameChg>
        <pc:graphicFrameChg chg="add mod modGraphic">
          <ac:chgData name="Κολονίτσιου Φεβρονία" userId="1495111d-8b53-44c6-a677-b2c0a4a07cc4" providerId="ADAL" clId="{91DEA4F4-063A-454C-A6C9-61878B6F01BA}" dt="2021-04-18T08:04:41.687" v="17561" actId="313"/>
          <ac:graphicFrameMkLst>
            <pc:docMk/>
            <pc:sldMk cId="0" sldId="340"/>
            <ac:graphicFrameMk id="98311" creationId="{2521A7BF-A815-4E1B-8F8C-268537B94CF2}"/>
          </ac:graphicFrameMkLst>
        </pc:graphicFrameChg>
      </pc:sldChg>
      <pc:sldChg chg="addSp delSp modSp del mod">
        <pc:chgData name="Κολονίτσιου Φεβρονία" userId="1495111d-8b53-44c6-a677-b2c0a4a07cc4" providerId="ADAL" clId="{91DEA4F4-063A-454C-A6C9-61878B6F01BA}" dt="2021-04-13T18:11:44.871" v="9887" actId="2696"/>
        <pc:sldMkLst>
          <pc:docMk/>
          <pc:sldMk cId="0" sldId="344"/>
        </pc:sldMkLst>
        <pc:spChg chg="mod">
          <ac:chgData name="Κολονίτσιου Φεβρονία" userId="1495111d-8b53-44c6-a677-b2c0a4a07cc4" providerId="ADAL" clId="{91DEA4F4-063A-454C-A6C9-61878B6F01BA}" dt="2021-04-06T18:27:01.488" v="2238" actId="1076"/>
          <ac:spMkLst>
            <pc:docMk/>
            <pc:sldMk cId="0" sldId="344"/>
            <ac:spMk id="7" creationId="{41D83493-9475-4710-B988-6405ED15639E}"/>
          </ac:spMkLst>
        </pc:spChg>
        <pc:spChg chg="mod">
          <ac:chgData name="Κολονίτσιου Φεβρονία" userId="1495111d-8b53-44c6-a677-b2c0a4a07cc4" providerId="ADAL" clId="{91DEA4F4-063A-454C-A6C9-61878B6F01BA}" dt="2021-04-13T09:46:01.463" v="7101" actId="6549"/>
          <ac:spMkLst>
            <pc:docMk/>
            <pc:sldMk cId="0" sldId="344"/>
            <ac:spMk id="35842" creationId="{6924DB40-A655-4FA3-9601-9B0AA0C41216}"/>
          </ac:spMkLst>
        </pc:spChg>
        <pc:spChg chg="del">
          <ac:chgData name="Κολονίτσιου Φεβρονία" userId="1495111d-8b53-44c6-a677-b2c0a4a07cc4" providerId="ADAL" clId="{91DEA4F4-063A-454C-A6C9-61878B6F01BA}" dt="2021-04-06T18:19:20.740" v="2087" actId="26606"/>
          <ac:spMkLst>
            <pc:docMk/>
            <pc:sldMk cId="0" sldId="344"/>
            <ac:spMk id="50179" creationId="{7E039083-BE29-49FB-8BC2-764EB7737831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3T10:07:46.759" v="7466" actId="20577"/>
          <ac:graphicFrameMkLst>
            <pc:docMk/>
            <pc:sldMk cId="0" sldId="344"/>
            <ac:graphicFrameMk id="50181" creationId="{5AA9A233-1D94-47EA-A132-C219CBCB07A0}"/>
          </ac:graphicFrameMkLst>
        </pc:graphicFrameChg>
      </pc:sldChg>
      <pc:sldChg chg="modSp del mod">
        <pc:chgData name="Κολονίτσιου Φεβρονία" userId="1495111d-8b53-44c6-a677-b2c0a4a07cc4" providerId="ADAL" clId="{91DEA4F4-063A-454C-A6C9-61878B6F01BA}" dt="2021-04-17T17:58:11.375" v="11344" actId="2696"/>
        <pc:sldMkLst>
          <pc:docMk/>
          <pc:sldMk cId="0" sldId="345"/>
        </pc:sldMkLst>
        <pc:spChg chg="mod">
          <ac:chgData name="Κολονίτσιου Φεβρονία" userId="1495111d-8b53-44c6-a677-b2c0a4a07cc4" providerId="ADAL" clId="{91DEA4F4-063A-454C-A6C9-61878B6F01BA}" dt="2021-04-17T17:57:51.247" v="11343" actId="14100"/>
          <ac:spMkLst>
            <pc:docMk/>
            <pc:sldMk cId="0" sldId="345"/>
            <ac:spMk id="76802" creationId="{C8A40BFC-BFD3-4A9B-88B0-B8B6D0E84F4A}"/>
          </ac:spMkLst>
        </pc:spChg>
      </pc:sldChg>
      <pc:sldChg chg="del">
        <pc:chgData name="Κολονίτσιου Φεβρονία" userId="1495111d-8b53-44c6-a677-b2c0a4a07cc4" providerId="ADAL" clId="{91DEA4F4-063A-454C-A6C9-61878B6F01BA}" dt="2021-04-17T18:36:55.105" v="12198" actId="2696"/>
        <pc:sldMkLst>
          <pc:docMk/>
          <pc:sldMk cId="0" sldId="357"/>
        </pc:sldMkLst>
      </pc:sldChg>
      <pc:sldChg chg="del">
        <pc:chgData name="Κολονίτσιου Φεβρονία" userId="1495111d-8b53-44c6-a677-b2c0a4a07cc4" providerId="ADAL" clId="{91DEA4F4-063A-454C-A6C9-61878B6F01BA}" dt="2021-04-17T18:37:00.036" v="12199" actId="2696"/>
        <pc:sldMkLst>
          <pc:docMk/>
          <pc:sldMk cId="0" sldId="358"/>
        </pc:sldMkLst>
      </pc:sldChg>
      <pc:sldChg chg="del">
        <pc:chgData name="Κολονίτσιου Φεβρονία" userId="1495111d-8b53-44c6-a677-b2c0a4a07cc4" providerId="ADAL" clId="{91DEA4F4-063A-454C-A6C9-61878B6F01BA}" dt="2021-04-17T18:37:02.628" v="12200" actId="2696"/>
        <pc:sldMkLst>
          <pc:docMk/>
          <pc:sldMk cId="0" sldId="360"/>
        </pc:sldMkLst>
      </pc:sldChg>
      <pc:sldChg chg="addSp modSp mod setBg">
        <pc:chgData name="Κολονίτσιου Φεβρονία" userId="1495111d-8b53-44c6-a677-b2c0a4a07cc4" providerId="ADAL" clId="{91DEA4F4-063A-454C-A6C9-61878B6F01BA}" dt="2021-04-18T05:03:36.486" v="12912" actId="113"/>
        <pc:sldMkLst>
          <pc:docMk/>
          <pc:sldMk cId="0" sldId="361"/>
        </pc:sldMkLst>
        <pc:spChg chg="add">
          <ac:chgData name="Κολονίτσιου Φεβρονία" userId="1495111d-8b53-44c6-a677-b2c0a4a07cc4" providerId="ADAL" clId="{91DEA4F4-063A-454C-A6C9-61878B6F01BA}" dt="2021-04-18T05:01:09.937" v="12851" actId="26606"/>
          <ac:spMkLst>
            <pc:docMk/>
            <pc:sldMk cId="0" sldId="361"/>
            <ac:spMk id="72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8T05:01:09.937" v="12851" actId="26606"/>
          <ac:spMkLst>
            <pc:docMk/>
            <pc:sldMk cId="0" sldId="361"/>
            <ac:spMk id="74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8T05:01:09.937" v="12851" actId="26606"/>
          <ac:spMkLst>
            <pc:docMk/>
            <pc:sldMk cId="0" sldId="361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8T05:01:09.937" v="12851" actId="26606"/>
          <ac:spMkLst>
            <pc:docMk/>
            <pc:sldMk cId="0" sldId="361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8T05:01:09.937" v="12851" actId="26606"/>
          <ac:spMkLst>
            <pc:docMk/>
            <pc:sldMk cId="0" sldId="361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8T05:01:09.937" v="12851" actId="26606"/>
          <ac:spMkLst>
            <pc:docMk/>
            <pc:sldMk cId="0" sldId="361"/>
            <ac:spMk id="82" creationId="{04E48745-7512-4EC2-9E20-9092D12150CA}"/>
          </ac:spMkLst>
        </pc:spChg>
        <pc:spChg chg="mod ord">
          <ac:chgData name="Κολονίτσιου Φεβρονία" userId="1495111d-8b53-44c6-a677-b2c0a4a07cc4" providerId="ADAL" clId="{91DEA4F4-063A-454C-A6C9-61878B6F01BA}" dt="2021-04-18T05:03:36.486" v="12912" actId="113"/>
          <ac:spMkLst>
            <pc:docMk/>
            <pc:sldMk cId="0" sldId="361"/>
            <ac:spMk id="97282" creationId="{85B94071-B812-4FDF-98EF-32A9BE0A8E91}"/>
          </ac:spMkLst>
        </pc:spChg>
        <pc:spChg chg="mod">
          <ac:chgData name="Κολονίτσιου Φεβρονία" userId="1495111d-8b53-44c6-a677-b2c0a4a07cc4" providerId="ADAL" clId="{91DEA4F4-063A-454C-A6C9-61878B6F01BA}" dt="2021-04-18T05:01:55.790" v="12876" actId="122"/>
          <ac:spMkLst>
            <pc:docMk/>
            <pc:sldMk cId="0" sldId="361"/>
            <ac:spMk id="97283" creationId="{AFACB578-B75A-493B-BBC5-F8BC2924043F}"/>
          </ac:spMkLst>
        </pc:spChg>
      </pc:sldChg>
      <pc:sldChg chg="addSp delSp modSp mod">
        <pc:chgData name="Κολονίτσιου Φεβρονία" userId="1495111d-8b53-44c6-a677-b2c0a4a07cc4" providerId="ADAL" clId="{91DEA4F4-063A-454C-A6C9-61878B6F01BA}" dt="2021-04-18T08:05:04.745" v="17562" actId="313"/>
        <pc:sldMkLst>
          <pc:docMk/>
          <pc:sldMk cId="0" sldId="364"/>
        </pc:sldMkLst>
        <pc:spChg chg="add del mod">
          <ac:chgData name="Κολονίτσιου Φεβρονία" userId="1495111d-8b53-44c6-a677-b2c0a4a07cc4" providerId="ADAL" clId="{91DEA4F4-063A-454C-A6C9-61878B6F01BA}" dt="2021-04-18T05:36:33.565" v="14397"/>
          <ac:spMkLst>
            <pc:docMk/>
            <pc:sldMk cId="0" sldId="364"/>
            <ac:spMk id="2" creationId="{D1A6AF61-EB9C-4BAD-B936-699D1CC47B31}"/>
          </ac:spMkLst>
        </pc:spChg>
        <pc:spChg chg="add mod">
          <ac:chgData name="Κολονίτσιου Φεβρονία" userId="1495111d-8b53-44c6-a677-b2c0a4a07cc4" providerId="ADAL" clId="{91DEA4F4-063A-454C-A6C9-61878B6F01BA}" dt="2021-04-18T05:36:57.596" v="14402" actId="122"/>
          <ac:spMkLst>
            <pc:docMk/>
            <pc:sldMk cId="0" sldId="364"/>
            <ac:spMk id="3" creationId="{B287D681-D330-4351-9B15-9B2568659114}"/>
          </ac:spMkLst>
        </pc:spChg>
        <pc:spChg chg="del">
          <ac:chgData name="Κολονίτσιου Φεβρονία" userId="1495111d-8b53-44c6-a677-b2c0a4a07cc4" providerId="ADAL" clId="{91DEA4F4-063A-454C-A6C9-61878B6F01BA}" dt="2021-04-18T05:35:20.851" v="14388" actId="26606"/>
          <ac:spMkLst>
            <pc:docMk/>
            <pc:sldMk cId="0" sldId="364"/>
            <ac:spMk id="91138" creationId="{804B278E-6C36-4517-900D-37C937D92E4D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8T08:05:04.745" v="17562" actId="313"/>
          <ac:graphicFrameMkLst>
            <pc:docMk/>
            <pc:sldMk cId="0" sldId="364"/>
            <ac:graphicFrameMk id="91140" creationId="{65B52560-7B85-45CA-9DD4-AE0B5C5869CE}"/>
          </ac:graphicFrameMkLst>
        </pc:graphicFrameChg>
      </pc:sldChg>
      <pc:sldChg chg="modSp mod">
        <pc:chgData name="Κολονίτσιου Φεβρονία" userId="1495111d-8b53-44c6-a677-b2c0a4a07cc4" providerId="ADAL" clId="{91DEA4F4-063A-454C-A6C9-61878B6F01BA}" dt="2021-04-21T04:43:00.067" v="22671" actId="20577"/>
        <pc:sldMkLst>
          <pc:docMk/>
          <pc:sldMk cId="0" sldId="370"/>
        </pc:sldMkLst>
        <pc:spChg chg="mod">
          <ac:chgData name="Κολονίτσιου Φεβρονία" userId="1495111d-8b53-44c6-a677-b2c0a4a07cc4" providerId="ADAL" clId="{91DEA4F4-063A-454C-A6C9-61878B6F01BA}" dt="2021-04-21T04:43:00.067" v="22671" actId="20577"/>
          <ac:spMkLst>
            <pc:docMk/>
            <pc:sldMk cId="0" sldId="370"/>
            <ac:spMk id="5122" creationId="{E8C5B5DB-BCEC-42C4-BF51-BA876C6AA10F}"/>
          </ac:spMkLst>
        </pc:spChg>
      </pc:sldChg>
      <pc:sldChg chg="modSp mod">
        <pc:chgData name="Κολονίτσιου Φεβρονία" userId="1495111d-8b53-44c6-a677-b2c0a4a07cc4" providerId="ADAL" clId="{91DEA4F4-063A-454C-A6C9-61878B6F01BA}" dt="2021-04-19T16:17:20.964" v="17911" actId="207"/>
        <pc:sldMkLst>
          <pc:docMk/>
          <pc:sldMk cId="0" sldId="372"/>
        </pc:sldMkLst>
        <pc:spChg chg="mod">
          <ac:chgData name="Κολονίτσιου Φεβρονία" userId="1495111d-8b53-44c6-a677-b2c0a4a07cc4" providerId="ADAL" clId="{91DEA4F4-063A-454C-A6C9-61878B6F01BA}" dt="2021-04-06T16:25:31.953" v="24" actId="2711"/>
          <ac:spMkLst>
            <pc:docMk/>
            <pc:sldMk cId="0" sldId="372"/>
            <ac:spMk id="14338" creationId="{15A03145-EAAA-47B4-AD94-5C1615DCA53F}"/>
          </ac:spMkLst>
        </pc:spChg>
        <pc:graphicFrameChg chg="mod">
          <ac:chgData name="Κολονίτσιου Φεβρονία" userId="1495111d-8b53-44c6-a677-b2c0a4a07cc4" providerId="ADAL" clId="{91DEA4F4-063A-454C-A6C9-61878B6F01BA}" dt="2021-04-19T16:17:20.964" v="17911" actId="207"/>
          <ac:graphicFrameMkLst>
            <pc:docMk/>
            <pc:sldMk cId="0" sldId="372"/>
            <ac:graphicFrameMk id="14341" creationId="{0CC12953-DF0F-47BF-B082-CDCBCC823725}"/>
          </ac:graphicFrameMkLst>
        </pc:graphicFrameChg>
      </pc:sldChg>
      <pc:sldChg chg="modSp mod">
        <pc:chgData name="Κολονίτσιου Φεβρονία" userId="1495111d-8b53-44c6-a677-b2c0a4a07cc4" providerId="ADAL" clId="{91DEA4F4-063A-454C-A6C9-61878B6F01BA}" dt="2021-04-17T16:41:33.776" v="10136" actId="113"/>
        <pc:sldMkLst>
          <pc:docMk/>
          <pc:sldMk cId="3405810936" sldId="373"/>
        </pc:sldMkLst>
        <pc:spChg chg="mod">
          <ac:chgData name="Κολονίτσιου Φεβρονία" userId="1495111d-8b53-44c6-a677-b2c0a4a07cc4" providerId="ADAL" clId="{91DEA4F4-063A-454C-A6C9-61878B6F01BA}" dt="2021-04-17T16:41:33.776" v="10136" actId="113"/>
          <ac:spMkLst>
            <pc:docMk/>
            <pc:sldMk cId="3405810936" sldId="373"/>
            <ac:spMk id="54275" creationId="{1D1AB30F-2396-4DF6-954F-EB8F3B63F45A}"/>
          </ac:spMkLst>
        </pc:spChg>
      </pc:sldChg>
      <pc:sldChg chg="addSp modSp del mod setBg">
        <pc:chgData name="Κολονίτσιου Φεβρονία" userId="1495111d-8b53-44c6-a677-b2c0a4a07cc4" providerId="ADAL" clId="{91DEA4F4-063A-454C-A6C9-61878B6F01BA}" dt="2021-04-20T06:27:18.343" v="19222" actId="113"/>
        <pc:sldMkLst>
          <pc:docMk/>
          <pc:sldMk cId="1521223369" sldId="375"/>
        </pc:sldMkLst>
        <pc:spChg chg="mod">
          <ac:chgData name="Κολονίτσιου Φεβρονία" userId="1495111d-8b53-44c6-a677-b2c0a4a07cc4" providerId="ADAL" clId="{91DEA4F4-063A-454C-A6C9-61878B6F01BA}" dt="2021-04-20T06:26:35.418" v="19213" actId="20577"/>
          <ac:spMkLst>
            <pc:docMk/>
            <pc:sldMk cId="1521223369" sldId="375"/>
            <ac:spMk id="2" creationId="{5479B130-2FE3-44A8-8615-21DA916BDA2F}"/>
          </ac:spMkLst>
        </pc:spChg>
        <pc:spChg chg="mod">
          <ac:chgData name="Κολονίτσιου Φεβρονία" userId="1495111d-8b53-44c6-a677-b2c0a4a07cc4" providerId="ADAL" clId="{91DEA4F4-063A-454C-A6C9-61878B6F01BA}" dt="2021-04-20T06:27:18.343" v="19222" actId="113"/>
          <ac:spMkLst>
            <pc:docMk/>
            <pc:sldMk cId="1521223369" sldId="375"/>
            <ac:spMk id="3" creationId="{BB53F3B8-338B-400E-B096-E48929F1AB01}"/>
          </ac:spMkLst>
        </pc:spChg>
        <pc:spChg chg="add">
          <ac:chgData name="Κολονίτσιου Φεβρονία" userId="1495111d-8b53-44c6-a677-b2c0a4a07cc4" providerId="ADAL" clId="{91DEA4F4-063A-454C-A6C9-61878B6F01BA}" dt="2021-04-20T06:26:07.160" v="19206" actId="26606"/>
          <ac:spMkLst>
            <pc:docMk/>
            <pc:sldMk cId="1521223369" sldId="375"/>
            <ac:spMk id="5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20T06:26:07.160" v="19206" actId="26606"/>
          <ac:spMkLst>
            <pc:docMk/>
            <pc:sldMk cId="1521223369" sldId="375"/>
            <ac:spMk id="6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20T06:26:07.160" v="19206" actId="26606"/>
          <ac:spMkLst>
            <pc:docMk/>
            <pc:sldMk cId="1521223369" sldId="375"/>
            <ac:spMk id="7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8T06:27:08.228" v="16816" actId="26606"/>
          <ac:spMkLst>
            <pc:docMk/>
            <pc:sldMk cId="1521223369" sldId="375"/>
            <ac:spMk id="8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20T06:26:07.160" v="19206" actId="26606"/>
          <ac:spMkLst>
            <pc:docMk/>
            <pc:sldMk cId="1521223369" sldId="375"/>
            <ac:spMk id="9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8T06:27:08.228" v="16816" actId="26606"/>
          <ac:spMkLst>
            <pc:docMk/>
            <pc:sldMk cId="1521223369" sldId="375"/>
            <ac:spMk id="10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20T06:26:07.160" v="19206" actId="26606"/>
          <ac:spMkLst>
            <pc:docMk/>
            <pc:sldMk cId="1521223369" sldId="375"/>
            <ac:spMk id="11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8T06:27:08.228" v="16816" actId="26606"/>
          <ac:spMkLst>
            <pc:docMk/>
            <pc:sldMk cId="1521223369" sldId="375"/>
            <ac:spMk id="12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20T06:26:07.160" v="19206" actId="26606"/>
          <ac:spMkLst>
            <pc:docMk/>
            <pc:sldMk cId="1521223369" sldId="375"/>
            <ac:spMk id="13" creationId="{04E48745-7512-4EC2-9E20-9092D12150CA}"/>
          </ac:spMkLst>
        </pc:spChg>
        <pc:spChg chg="add">
          <ac:chgData name="Κολονίτσιου Φεβρονία" userId="1495111d-8b53-44c6-a677-b2c0a4a07cc4" providerId="ADAL" clId="{91DEA4F4-063A-454C-A6C9-61878B6F01BA}" dt="2021-04-18T06:27:08.228" v="16816" actId="26606"/>
          <ac:spMkLst>
            <pc:docMk/>
            <pc:sldMk cId="1521223369" sldId="375"/>
            <ac:spMk id="14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8T06:27:08.228" v="16816" actId="26606"/>
          <ac:spMkLst>
            <pc:docMk/>
            <pc:sldMk cId="1521223369" sldId="375"/>
            <ac:spMk id="16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8T06:27:08.228" v="16816" actId="26606"/>
          <ac:spMkLst>
            <pc:docMk/>
            <pc:sldMk cId="1521223369" sldId="375"/>
            <ac:spMk id="18" creationId="{04E48745-7512-4EC2-9E20-9092D12150CA}"/>
          </ac:spMkLst>
        </pc:spChg>
      </pc:sldChg>
      <pc:sldChg chg="addSp modSp del mod setBg">
        <pc:chgData name="Κολονίτσιου Φεβρονία" userId="1495111d-8b53-44c6-a677-b2c0a4a07cc4" providerId="ADAL" clId="{91DEA4F4-063A-454C-A6C9-61878B6F01BA}" dt="2021-04-20T06:33:49.887" v="19248" actId="313"/>
        <pc:sldMkLst>
          <pc:docMk/>
          <pc:sldMk cId="2834028294" sldId="376"/>
        </pc:sldMkLst>
        <pc:spChg chg="mod">
          <ac:chgData name="Κολονίτσιου Φεβρονία" userId="1495111d-8b53-44c6-a677-b2c0a4a07cc4" providerId="ADAL" clId="{91DEA4F4-063A-454C-A6C9-61878B6F01BA}" dt="2021-04-20T06:28:19.246" v="19227" actId="20577"/>
          <ac:spMkLst>
            <pc:docMk/>
            <pc:sldMk cId="2834028294" sldId="376"/>
            <ac:spMk id="2" creationId="{790AB893-42F1-47F7-A9AD-BD24965751E8}"/>
          </ac:spMkLst>
        </pc:spChg>
        <pc:spChg chg="mod">
          <ac:chgData name="Κολονίτσιου Φεβρονία" userId="1495111d-8b53-44c6-a677-b2c0a4a07cc4" providerId="ADAL" clId="{91DEA4F4-063A-454C-A6C9-61878B6F01BA}" dt="2021-04-20T06:33:49.887" v="19248" actId="313"/>
          <ac:spMkLst>
            <pc:docMk/>
            <pc:sldMk cId="2834028294" sldId="376"/>
            <ac:spMk id="3" creationId="{22CBBEC7-7F84-4F58-9E8F-B0EE373E1726}"/>
          </ac:spMkLst>
        </pc:spChg>
        <pc:spChg chg="add">
          <ac:chgData name="Κολονίτσιου Φεβρονία" userId="1495111d-8b53-44c6-a677-b2c0a4a07cc4" providerId="ADAL" clId="{91DEA4F4-063A-454C-A6C9-61878B6F01BA}" dt="2021-04-18T06:33:33.447" v="17056" actId="26606"/>
          <ac:spMkLst>
            <pc:docMk/>
            <pc:sldMk cId="2834028294" sldId="376"/>
            <ac:spMk id="8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8T06:33:33.447" v="17056" actId="26606"/>
          <ac:spMkLst>
            <pc:docMk/>
            <pc:sldMk cId="2834028294" sldId="376"/>
            <ac:spMk id="10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8T06:33:33.447" v="17056" actId="26606"/>
          <ac:spMkLst>
            <pc:docMk/>
            <pc:sldMk cId="2834028294" sldId="376"/>
            <ac:spMk id="12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8T06:33:33.447" v="17056" actId="26606"/>
          <ac:spMkLst>
            <pc:docMk/>
            <pc:sldMk cId="2834028294" sldId="376"/>
            <ac:spMk id="14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8T06:33:33.447" v="17056" actId="26606"/>
          <ac:spMkLst>
            <pc:docMk/>
            <pc:sldMk cId="2834028294" sldId="376"/>
            <ac:spMk id="16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8T06:33:33.447" v="17056" actId="26606"/>
          <ac:spMkLst>
            <pc:docMk/>
            <pc:sldMk cId="2834028294" sldId="376"/>
            <ac:spMk id="18" creationId="{04E48745-7512-4EC2-9E20-9092D12150CA}"/>
          </ac:spMkLst>
        </pc:spChg>
        <pc:picChg chg="add mod">
          <ac:chgData name="Κολονίτσιου Φεβρονία" userId="1495111d-8b53-44c6-a677-b2c0a4a07cc4" providerId="ADAL" clId="{91DEA4F4-063A-454C-A6C9-61878B6F01BA}" dt="2021-04-18T06:34:21.947" v="17065" actId="14100"/>
          <ac:picMkLst>
            <pc:docMk/>
            <pc:sldMk cId="2834028294" sldId="376"/>
            <ac:picMk id="4" creationId="{2C281D25-E1DF-4BA4-845D-40501D0E022A}"/>
          </ac:picMkLst>
        </pc:picChg>
        <pc:picChg chg="add mod">
          <ac:chgData name="Κολονίτσιου Φεβρονία" userId="1495111d-8b53-44c6-a677-b2c0a4a07cc4" providerId="ADAL" clId="{91DEA4F4-063A-454C-A6C9-61878B6F01BA}" dt="2021-04-18T06:34:47.205" v="17069" actId="1076"/>
          <ac:picMkLst>
            <pc:docMk/>
            <pc:sldMk cId="2834028294" sldId="376"/>
            <ac:picMk id="5" creationId="{C8B2741C-D18B-4CBE-BA4D-9F1EEEF8C7FB}"/>
          </ac:picMkLst>
        </pc:picChg>
      </pc:sldChg>
      <pc:sldChg chg="delDesignElem">
        <pc:chgData name="Κολονίτσιου Φεβρονία" userId="1495111d-8b53-44c6-a677-b2c0a4a07cc4" providerId="ADAL" clId="{91DEA4F4-063A-454C-A6C9-61878B6F01BA}" dt="2021-04-19T17:51:35.598" v="18936"/>
        <pc:sldMkLst>
          <pc:docMk/>
          <pc:sldMk cId="109000772" sldId="377"/>
        </pc:sldMkLst>
        <pc:spChg chg="mod">
          <ac:chgData name="Κολονίτσιου Φεβρονία" userId="1495111d-8b53-44c6-a677-b2c0a4a07cc4" providerId="ADAL" clId="{91DEA4F4-063A-454C-A6C9-61878B6F01BA}" dt="2021-04-18T06:38:51.942" v="17114" actId="122"/>
          <ac:spMkLst>
            <pc:docMk/>
            <pc:sldMk cId="109000772" sldId="377"/>
            <ac:spMk id="2" creationId="{B14B8C15-F2F3-4C87-925B-D4A6DFA0F386}"/>
          </ac:spMkLst>
        </pc:spChg>
        <pc:spChg chg="add">
          <ac:chgData name="Κολονίτσιου Φεβρονία" userId="1495111d-8b53-44c6-a677-b2c0a4a07cc4" providerId="ADAL" clId="{91DEA4F4-063A-454C-A6C9-61878B6F01BA}" dt="2021-04-18T06:38:01.730" v="17093" actId="26606"/>
          <ac:spMkLst>
            <pc:docMk/>
            <pc:sldMk cId="109000772" sldId="377"/>
            <ac:spMk id="73" creationId="{73FAFB3F-DE4E-478C-9ECA-E9FAAE5A7A56}"/>
          </ac:spMkLst>
        </pc:spChg>
        <pc:spChg chg="del">
          <ac:chgData name="Κολονίτσιου Φεβρονία" userId="1495111d-8b53-44c6-a677-b2c0a4a07cc4" providerId="ADAL" clId="{91DEA4F4-063A-454C-A6C9-61878B6F01BA}" dt="2021-04-18T06:38:01.730" v="17093" actId="26606"/>
          <ac:spMkLst>
            <pc:docMk/>
            <pc:sldMk cId="109000772" sldId="377"/>
            <ac:spMk id="107523" creationId="{36B47C07-4AB1-434E-8642-C2B7084AF080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8T06:43:33.955" v="17181" actId="255"/>
          <ac:graphicFrameMkLst>
            <pc:docMk/>
            <pc:sldMk cId="109000772" sldId="377"/>
            <ac:graphicFrameMk id="107525" creationId="{E34A7235-19E4-4667-8CE3-7787F69023BF}"/>
          </ac:graphicFrameMkLst>
        </pc:graphicFrameChg>
      </pc:sldChg>
      <pc:sldChg chg="del">
        <pc:chgData name="Κολονίτσιου Φεβρονία" userId="1495111d-8b53-44c6-a677-b2c0a4a07cc4" providerId="ADAL" clId="{91DEA4F4-063A-454C-A6C9-61878B6F01BA}" dt="2021-04-18T06:43:43.511" v="17182" actId="2696"/>
        <pc:sldMkLst>
          <pc:docMk/>
          <pc:sldMk cId="0" sldId="378"/>
        </pc:sldMkLst>
      </pc:sldChg>
      <pc:sldChg chg="delDesignElem">
        <pc:chgData name="Κολονίτσιου Φεβρονία" userId="1495111d-8b53-44c6-a677-b2c0a4a07cc4" providerId="ADAL" clId="{91DEA4F4-063A-454C-A6C9-61878B6F01BA}" dt="2021-04-19T17:51:35.614" v="18937"/>
        <pc:sldMkLst>
          <pc:docMk/>
          <pc:sldMk cId="892989837" sldId="379"/>
        </pc:sldMkLst>
        <pc:spChg chg="del mod">
          <ac:chgData name="Κολονίτσιου Φεβρονία" userId="1495111d-8b53-44c6-a677-b2c0a4a07cc4" providerId="ADAL" clId="{91DEA4F4-063A-454C-A6C9-61878B6F01BA}" dt="2021-04-18T06:44:06.634" v="17187" actId="26606"/>
          <ac:spMkLst>
            <pc:docMk/>
            <pc:sldMk cId="892989837" sldId="379"/>
            <ac:spMk id="3" creationId="{682B2902-15B5-4DC2-9BD4-74E1593685DE}"/>
          </ac:spMkLst>
        </pc:spChg>
        <pc:spChg chg="add">
          <ac:chgData name="Κολονίτσιου Φεβρονία" userId="1495111d-8b53-44c6-a677-b2c0a4a07cc4" providerId="ADAL" clId="{91DEA4F4-063A-454C-A6C9-61878B6F01BA}" dt="2021-04-18T06:44:06.634" v="17187" actId="26606"/>
          <ac:spMkLst>
            <pc:docMk/>
            <pc:sldMk cId="892989837" sldId="379"/>
            <ac:spMk id="72" creationId="{73FAFB3F-DE4E-478C-9ECA-E9FAAE5A7A56}"/>
          </ac:spMkLst>
        </pc:spChg>
        <pc:spChg chg="mod">
          <ac:chgData name="Κολονίτσιου Φεβρονία" userId="1495111d-8b53-44c6-a677-b2c0a4a07cc4" providerId="ADAL" clId="{91DEA4F4-063A-454C-A6C9-61878B6F01BA}" dt="2021-04-18T06:49:06.848" v="17282" actId="122"/>
          <ac:spMkLst>
            <pc:docMk/>
            <pc:sldMk cId="892989837" sldId="379"/>
            <ac:spMk id="109570" creationId="{89028D84-B7F8-4637-AD9C-EB40C67C8B37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9T16:40:02.173" v="17919" actId="113"/>
          <ac:graphicFrameMkLst>
            <pc:docMk/>
            <pc:sldMk cId="892989837" sldId="379"/>
            <ac:graphicFrameMk id="109572" creationId="{ED6C6929-6DEE-4C09-98DB-D3CCD8ED95B6}"/>
          </ac:graphicFrameMkLst>
        </pc:graphicFrameChg>
      </pc:sldChg>
      <pc:sldChg chg="del">
        <pc:chgData name="Κολονίτσιου Φεβρονία" userId="1495111d-8b53-44c6-a677-b2c0a4a07cc4" providerId="ADAL" clId="{91DEA4F4-063A-454C-A6C9-61878B6F01BA}" dt="2021-04-18T06:49:16.562" v="17283" actId="2696"/>
        <pc:sldMkLst>
          <pc:docMk/>
          <pc:sldMk cId="0" sldId="380"/>
        </pc:sldMkLst>
      </pc:sldChg>
      <pc:sldChg chg="del">
        <pc:chgData name="Κολονίτσιου Φεβρονία" userId="1495111d-8b53-44c6-a677-b2c0a4a07cc4" providerId="ADAL" clId="{91DEA4F4-063A-454C-A6C9-61878B6F01BA}" dt="2021-04-18T06:49:24.694" v="17284" actId="2696"/>
        <pc:sldMkLst>
          <pc:docMk/>
          <pc:sldMk cId="0" sldId="381"/>
        </pc:sldMkLst>
      </pc:sldChg>
      <pc:sldChg chg="del">
        <pc:chgData name="Κολονίτσιου Φεβρονία" userId="1495111d-8b53-44c6-a677-b2c0a4a07cc4" providerId="ADAL" clId="{91DEA4F4-063A-454C-A6C9-61878B6F01BA}" dt="2021-04-18T06:50:11.086" v="17285" actId="2696"/>
        <pc:sldMkLst>
          <pc:docMk/>
          <pc:sldMk cId="0" sldId="382"/>
        </pc:sldMkLst>
      </pc:sldChg>
      <pc:sldChg chg="addSp delSp modSp del mod setBg">
        <pc:chgData name="Κολονίτσιου Φεβρονία" userId="1495111d-8b53-44c6-a677-b2c0a4a07cc4" providerId="ADAL" clId="{91DEA4F4-063A-454C-A6C9-61878B6F01BA}" dt="2021-04-19T17:51:22.207" v="18933" actId="2696"/>
        <pc:sldMkLst>
          <pc:docMk/>
          <pc:sldMk cId="4148310263" sldId="383"/>
        </pc:sldMkLst>
        <pc:spChg chg="mod">
          <ac:chgData name="Κολονίτσιου Φεβρονία" userId="1495111d-8b53-44c6-a677-b2c0a4a07cc4" providerId="ADAL" clId="{91DEA4F4-063A-454C-A6C9-61878B6F01BA}" dt="2021-04-19T16:45:46.633" v="18064" actId="1076"/>
          <ac:spMkLst>
            <pc:docMk/>
            <pc:sldMk cId="4148310263" sldId="383"/>
            <ac:spMk id="2" creationId="{BA480477-E0B2-4E81-A365-66E7DBD4306A}"/>
          </ac:spMkLst>
        </pc:spChg>
        <pc:spChg chg="del mod">
          <ac:chgData name="Κολονίτσιου Φεβρονία" userId="1495111d-8b53-44c6-a677-b2c0a4a07cc4" providerId="ADAL" clId="{91DEA4F4-063A-454C-A6C9-61878B6F01BA}" dt="2021-04-18T06:51:28.334" v="17291" actId="26606"/>
          <ac:spMkLst>
            <pc:docMk/>
            <pc:sldMk cId="4148310263" sldId="383"/>
            <ac:spMk id="3" creationId="{C8EB8B91-EF36-43E4-AD48-F72F4C597360}"/>
          </ac:spMkLst>
        </pc:spChg>
        <pc:spChg chg="add">
          <ac:chgData name="Κολονίτσιου Φεβρονία" userId="1495111d-8b53-44c6-a677-b2c0a4a07cc4" providerId="ADAL" clId="{91DEA4F4-063A-454C-A6C9-61878B6F01BA}" dt="2021-04-18T06:51:28.334" v="17291" actId="26606"/>
          <ac:spMkLst>
            <pc:docMk/>
            <pc:sldMk cId="4148310263" sldId="383"/>
            <ac:spMk id="9" creationId="{73FAFB3F-DE4E-478C-9ECA-E9FAAE5A7A56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8T06:58:35.925" v="17444" actId="113"/>
          <ac:graphicFrameMkLst>
            <pc:docMk/>
            <pc:sldMk cId="4148310263" sldId="383"/>
            <ac:graphicFrameMk id="5" creationId="{E797B614-5CDD-448D-939B-BA98842438D0}"/>
          </ac:graphicFrameMkLst>
        </pc:graphicFrameChg>
      </pc:sldChg>
      <pc:sldChg chg="del">
        <pc:chgData name="Κολονίτσιου Φεβρονία" userId="1495111d-8b53-44c6-a677-b2c0a4a07cc4" providerId="ADAL" clId="{91DEA4F4-063A-454C-A6C9-61878B6F01BA}" dt="2021-04-18T06:58:41.430" v="17445" actId="2696"/>
        <pc:sldMkLst>
          <pc:docMk/>
          <pc:sldMk cId="0" sldId="384"/>
        </pc:sldMkLst>
      </pc:sldChg>
      <pc:sldChg chg="addSp modSp del mod setBg">
        <pc:chgData name="Κολονίτσιου Φεβρονία" userId="1495111d-8b53-44c6-a677-b2c0a4a07cc4" providerId="ADAL" clId="{91DEA4F4-063A-454C-A6C9-61878B6F01BA}" dt="2021-04-20T06:35:24.959" v="19252" actId="122"/>
        <pc:sldMkLst>
          <pc:docMk/>
          <pc:sldMk cId="772422455" sldId="385"/>
        </pc:sldMkLst>
        <pc:spChg chg="mod">
          <ac:chgData name="Κολονίτσιου Φεβρονία" userId="1495111d-8b53-44c6-a677-b2c0a4a07cc4" providerId="ADAL" clId="{91DEA4F4-063A-454C-A6C9-61878B6F01BA}" dt="2021-04-20T06:35:24.959" v="19252" actId="122"/>
          <ac:spMkLst>
            <pc:docMk/>
            <pc:sldMk cId="772422455" sldId="385"/>
            <ac:spMk id="2" creationId="{044F947A-231A-4FF1-AC2A-B320DDD9BB82}"/>
          </ac:spMkLst>
        </pc:spChg>
        <pc:spChg chg="add">
          <ac:chgData name="Κολονίτσιου Φεβρονία" userId="1495111d-8b53-44c6-a677-b2c0a4a07cc4" providerId="ADAL" clId="{91DEA4F4-063A-454C-A6C9-61878B6F01BA}" dt="2021-04-18T11:27:16.947" v="17891" actId="26606"/>
          <ac:spMkLst>
            <pc:docMk/>
            <pc:sldMk cId="772422455" sldId="385"/>
            <ac:spMk id="72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8T11:27:16.947" v="17891" actId="26606"/>
          <ac:spMkLst>
            <pc:docMk/>
            <pc:sldMk cId="772422455" sldId="385"/>
            <ac:spMk id="74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8T11:27:16.947" v="17891" actId="26606"/>
          <ac:spMkLst>
            <pc:docMk/>
            <pc:sldMk cId="772422455" sldId="385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8T11:27:16.947" v="17891" actId="26606"/>
          <ac:spMkLst>
            <pc:docMk/>
            <pc:sldMk cId="772422455" sldId="385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8T11:27:16.947" v="17891" actId="26606"/>
          <ac:spMkLst>
            <pc:docMk/>
            <pc:sldMk cId="772422455" sldId="385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8T11:27:16.947" v="17891" actId="26606"/>
          <ac:spMkLst>
            <pc:docMk/>
            <pc:sldMk cId="772422455" sldId="385"/>
            <ac:spMk id="82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20T06:35:15.889" v="19250" actId="26606"/>
          <ac:spMkLst>
            <pc:docMk/>
            <pc:sldMk cId="772422455" sldId="385"/>
            <ac:spMk id="115715" creationId="{8A972923-267E-458A-A230-9F1F8B905E71}"/>
          </ac:spMkLst>
        </pc:spChg>
        <pc:spChg chg="add">
          <ac:chgData name="Κολονίτσιου Φεβρονία" userId="1495111d-8b53-44c6-a677-b2c0a4a07cc4" providerId="ADAL" clId="{91DEA4F4-063A-454C-A6C9-61878B6F01BA}" dt="2021-04-20T06:35:15.889" v="19250" actId="26606"/>
          <ac:spMkLst>
            <pc:docMk/>
            <pc:sldMk cId="772422455" sldId="385"/>
            <ac:spMk id="115717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20T06:35:15.889" v="19250" actId="26606"/>
          <ac:spMkLst>
            <pc:docMk/>
            <pc:sldMk cId="772422455" sldId="385"/>
            <ac:spMk id="115718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20T06:35:15.889" v="19250" actId="26606"/>
          <ac:spMkLst>
            <pc:docMk/>
            <pc:sldMk cId="772422455" sldId="385"/>
            <ac:spMk id="115719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20T06:35:15.889" v="19250" actId="26606"/>
          <ac:spMkLst>
            <pc:docMk/>
            <pc:sldMk cId="772422455" sldId="385"/>
            <ac:spMk id="115720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20T06:35:15.889" v="19250" actId="26606"/>
          <ac:spMkLst>
            <pc:docMk/>
            <pc:sldMk cId="772422455" sldId="385"/>
            <ac:spMk id="115721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20T06:35:15.889" v="19250" actId="26606"/>
          <ac:spMkLst>
            <pc:docMk/>
            <pc:sldMk cId="772422455" sldId="385"/>
            <ac:spMk id="115722" creationId="{04E48745-7512-4EC2-9E20-9092D12150CA}"/>
          </ac:spMkLst>
        </pc:spChg>
      </pc:sldChg>
      <pc:sldChg chg="delDesignElem">
        <pc:chgData name="Κολονίτσιου Φεβρονία" userId="1495111d-8b53-44c6-a677-b2c0a4a07cc4" providerId="ADAL" clId="{91DEA4F4-063A-454C-A6C9-61878B6F01BA}" dt="2021-04-19T17:51:35.641" v="18940"/>
        <pc:sldMkLst>
          <pc:docMk/>
          <pc:sldMk cId="1478862850" sldId="386"/>
        </pc:sldMkLst>
        <pc:spChg chg="mod">
          <ac:chgData name="Κολονίτσιου Φεβρονία" userId="1495111d-8b53-44c6-a677-b2c0a4a07cc4" providerId="ADAL" clId="{91DEA4F4-063A-454C-A6C9-61878B6F01BA}" dt="2021-04-20T06:35:37.282" v="19253" actId="26606"/>
          <ac:spMkLst>
            <pc:docMk/>
            <pc:sldMk cId="1478862850" sldId="386"/>
            <ac:spMk id="3" creationId="{26CE0A5C-4177-4BAE-920D-CCCD1A1CEA9C}"/>
          </ac:spMkLst>
        </pc:spChg>
        <pc:spChg chg="add">
          <ac:chgData name="Κολονίτσιου Φεβρονία" userId="1495111d-8b53-44c6-a677-b2c0a4a07cc4" providerId="ADAL" clId="{91DEA4F4-063A-454C-A6C9-61878B6F01BA}" dt="2021-04-19T16:49:01.301" v="18066" actId="26606"/>
          <ac:spMkLst>
            <pc:docMk/>
            <pc:sldMk cId="1478862850" sldId="386"/>
            <ac:spMk id="71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9T16:49:01.301" v="18066" actId="26606"/>
          <ac:spMkLst>
            <pc:docMk/>
            <pc:sldMk cId="1478862850" sldId="386"/>
            <ac:spMk id="73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9T16:49:01.301" v="18066" actId="26606"/>
          <ac:spMkLst>
            <pc:docMk/>
            <pc:sldMk cId="1478862850" sldId="386"/>
            <ac:spMk id="75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9T16:49:01.301" v="18066" actId="26606"/>
          <ac:spMkLst>
            <pc:docMk/>
            <pc:sldMk cId="1478862850" sldId="386"/>
            <ac:spMk id="77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9T16:49:01.301" v="18066" actId="26606"/>
          <ac:spMkLst>
            <pc:docMk/>
            <pc:sldMk cId="1478862850" sldId="386"/>
            <ac:spMk id="79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9T16:49:01.301" v="18066" actId="26606"/>
          <ac:spMkLst>
            <pc:docMk/>
            <pc:sldMk cId="1478862850" sldId="386"/>
            <ac:spMk id="81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20T06:35:48.163" v="19255" actId="255"/>
          <ac:spMkLst>
            <pc:docMk/>
            <pc:sldMk cId="1478862850" sldId="386"/>
            <ac:spMk id="116738" creationId="{3BBE854C-E47D-4A65-9432-1E986487BA70}"/>
          </ac:spMkLst>
        </pc:spChg>
        <pc:spChg chg="add">
          <ac:chgData name="Κολονίτσιου Φεβρονία" userId="1495111d-8b53-44c6-a677-b2c0a4a07cc4" providerId="ADAL" clId="{91DEA4F4-063A-454C-A6C9-61878B6F01BA}" dt="2021-04-20T06:35:37.282" v="19253" actId="26606"/>
          <ac:spMkLst>
            <pc:docMk/>
            <pc:sldMk cId="1478862850" sldId="386"/>
            <ac:spMk id="116740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20T06:35:37.282" v="19253" actId="26606"/>
          <ac:spMkLst>
            <pc:docMk/>
            <pc:sldMk cId="1478862850" sldId="386"/>
            <ac:spMk id="116741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20T06:35:37.282" v="19253" actId="26606"/>
          <ac:spMkLst>
            <pc:docMk/>
            <pc:sldMk cId="1478862850" sldId="386"/>
            <ac:spMk id="116742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20T06:35:37.282" v="19253" actId="26606"/>
          <ac:spMkLst>
            <pc:docMk/>
            <pc:sldMk cId="1478862850" sldId="386"/>
            <ac:spMk id="116743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20T06:35:37.282" v="19253" actId="26606"/>
          <ac:spMkLst>
            <pc:docMk/>
            <pc:sldMk cId="1478862850" sldId="386"/>
            <ac:spMk id="116744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20T06:35:37.282" v="19253" actId="26606"/>
          <ac:spMkLst>
            <pc:docMk/>
            <pc:sldMk cId="1478862850" sldId="386"/>
            <ac:spMk id="116745" creationId="{04E48745-7512-4EC2-9E20-9092D12150CA}"/>
          </ac:spMkLst>
        </pc:spChg>
      </pc:sldChg>
      <pc:sldChg chg="del">
        <pc:chgData name="Κολονίτσιου Φεβρονία" userId="1495111d-8b53-44c6-a677-b2c0a4a07cc4" providerId="ADAL" clId="{91DEA4F4-063A-454C-A6C9-61878B6F01BA}" dt="2021-04-18T06:58:59.024" v="17446" actId="2696"/>
        <pc:sldMkLst>
          <pc:docMk/>
          <pc:sldMk cId="0" sldId="387"/>
        </pc:sldMkLst>
      </pc:sldChg>
      <pc:sldChg chg="del">
        <pc:chgData name="Κολονίτσιου Φεβρονία" userId="1495111d-8b53-44c6-a677-b2c0a4a07cc4" providerId="ADAL" clId="{91DEA4F4-063A-454C-A6C9-61878B6F01BA}" dt="2021-04-18T06:59:03.588" v="17447" actId="2696"/>
        <pc:sldMkLst>
          <pc:docMk/>
          <pc:sldMk cId="0" sldId="388"/>
        </pc:sldMkLst>
      </pc:sldChg>
      <pc:sldChg chg="del">
        <pc:chgData name="Κολονίτσιου Φεβρονία" userId="1495111d-8b53-44c6-a677-b2c0a4a07cc4" providerId="ADAL" clId="{91DEA4F4-063A-454C-A6C9-61878B6F01BA}" dt="2021-04-18T06:59:08.141" v="17448" actId="2696"/>
        <pc:sldMkLst>
          <pc:docMk/>
          <pc:sldMk cId="0" sldId="389"/>
        </pc:sldMkLst>
      </pc:sldChg>
      <pc:sldChg chg="del">
        <pc:chgData name="Κολονίτσιου Φεβρονία" userId="1495111d-8b53-44c6-a677-b2c0a4a07cc4" providerId="ADAL" clId="{91DEA4F4-063A-454C-A6C9-61878B6F01BA}" dt="2021-04-18T06:59:12.982" v="17449" actId="2696"/>
        <pc:sldMkLst>
          <pc:docMk/>
          <pc:sldMk cId="0" sldId="390"/>
        </pc:sldMkLst>
      </pc:sldChg>
      <pc:sldChg chg="del">
        <pc:chgData name="Κολονίτσιου Φεβρονία" userId="1495111d-8b53-44c6-a677-b2c0a4a07cc4" providerId="ADAL" clId="{91DEA4F4-063A-454C-A6C9-61878B6F01BA}" dt="2021-04-19T16:56:04.341" v="18449" actId="2696"/>
        <pc:sldMkLst>
          <pc:docMk/>
          <pc:sldMk cId="0" sldId="391"/>
        </pc:sldMkLst>
      </pc:sldChg>
      <pc:sldChg chg="delDesignElem">
        <pc:chgData name="Κολονίτσιου Φεβρονία" userId="1495111d-8b53-44c6-a677-b2c0a4a07cc4" providerId="ADAL" clId="{91DEA4F4-063A-454C-A6C9-61878B6F01BA}" dt="2021-04-19T17:51:35.656" v="18941"/>
        <pc:sldMkLst>
          <pc:docMk/>
          <pc:sldMk cId="667025011" sldId="392"/>
        </pc:sldMkLst>
        <pc:spChg chg="mod">
          <ac:chgData name="Κολονίτσιου Φεβρονία" userId="1495111d-8b53-44c6-a677-b2c0a4a07cc4" providerId="ADAL" clId="{91DEA4F4-063A-454C-A6C9-61878B6F01BA}" dt="2021-04-19T16:57:31.121" v="18541" actId="122"/>
          <ac:spMkLst>
            <pc:docMk/>
            <pc:sldMk cId="667025011" sldId="392"/>
            <ac:spMk id="2" creationId="{994255C1-FB62-4037-9A95-34D26D120AE9}"/>
          </ac:spMkLst>
        </pc:spChg>
        <pc:spChg chg="mod">
          <ac:chgData name="Κολονίτσιου Φεβρονία" userId="1495111d-8b53-44c6-a677-b2c0a4a07cc4" providerId="ADAL" clId="{91DEA4F4-063A-454C-A6C9-61878B6F01BA}" dt="2021-04-19T17:03:02.205" v="18692" actId="947"/>
          <ac:spMkLst>
            <pc:docMk/>
            <pc:sldMk cId="667025011" sldId="392"/>
            <ac:spMk id="3" creationId="{9EBAD498-44EF-423F-8FDB-D62B84E8BB9F}"/>
          </ac:spMkLst>
        </pc:spChg>
        <pc:spChg chg="add">
          <ac:chgData name="Κολονίτσιου Φεβρονία" userId="1495111d-8b53-44c6-a677-b2c0a4a07cc4" providerId="ADAL" clId="{91DEA4F4-063A-454C-A6C9-61878B6F01BA}" dt="2021-04-19T16:57:17.749" v="18538" actId="26606"/>
          <ac:spMkLst>
            <pc:docMk/>
            <pc:sldMk cId="667025011" sldId="392"/>
            <ac:spMk id="8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9T16:57:17.749" v="18538" actId="26606"/>
          <ac:spMkLst>
            <pc:docMk/>
            <pc:sldMk cId="667025011" sldId="392"/>
            <ac:spMk id="10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9T16:57:17.749" v="18538" actId="26606"/>
          <ac:spMkLst>
            <pc:docMk/>
            <pc:sldMk cId="667025011" sldId="392"/>
            <ac:spMk id="12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9T16:57:17.749" v="18538" actId="26606"/>
          <ac:spMkLst>
            <pc:docMk/>
            <pc:sldMk cId="667025011" sldId="392"/>
            <ac:spMk id="14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9T16:57:17.749" v="18538" actId="26606"/>
          <ac:spMkLst>
            <pc:docMk/>
            <pc:sldMk cId="667025011" sldId="392"/>
            <ac:spMk id="16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9T16:57:17.749" v="18538" actId="26606"/>
          <ac:spMkLst>
            <pc:docMk/>
            <pc:sldMk cId="667025011" sldId="392"/>
            <ac:spMk id="18" creationId="{04E48745-7512-4EC2-9E20-9092D12150CA}"/>
          </ac:spMkLst>
        </pc:spChg>
      </pc:sldChg>
      <pc:sldChg chg="delDesignElem">
        <pc:chgData name="Κολονίτσιου Φεβρονία" userId="1495111d-8b53-44c6-a677-b2c0a4a07cc4" providerId="ADAL" clId="{91DEA4F4-063A-454C-A6C9-61878B6F01BA}" dt="2021-04-19T17:51:35.656" v="18942"/>
        <pc:sldMkLst>
          <pc:docMk/>
          <pc:sldMk cId="1767763654" sldId="393"/>
        </pc:sldMkLst>
        <pc:spChg chg="add mod">
          <ac:chgData name="Κολονίτσιου Φεβρονία" userId="1495111d-8b53-44c6-a677-b2c0a4a07cc4" providerId="ADAL" clId="{91DEA4F4-063A-454C-A6C9-61878B6F01BA}" dt="2021-04-19T17:11:59.743" v="18852" actId="122"/>
          <ac:spMkLst>
            <pc:docMk/>
            <pc:sldMk cId="1767763654" sldId="393"/>
            <ac:spMk id="3" creationId="{A13A393B-BBD7-4C9F-BB3E-2BD25637ECA0}"/>
          </ac:spMkLst>
        </pc:spChg>
        <pc:spChg chg="add">
          <ac:chgData name="Κολονίτσιου Φεβρονία" userId="1495111d-8b53-44c6-a677-b2c0a4a07cc4" providerId="ADAL" clId="{91DEA4F4-063A-454C-A6C9-61878B6F01BA}" dt="2021-04-19T17:05:28.073" v="18700" actId="26606"/>
          <ac:spMkLst>
            <pc:docMk/>
            <pc:sldMk cId="1767763654" sldId="393"/>
            <ac:spMk id="72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9T17:05:28.073" v="18700" actId="26606"/>
          <ac:spMkLst>
            <pc:docMk/>
            <pc:sldMk cId="1767763654" sldId="393"/>
            <ac:spMk id="74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9T17:05:28.073" v="18700" actId="26606"/>
          <ac:spMkLst>
            <pc:docMk/>
            <pc:sldMk cId="1767763654" sldId="393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9T17:05:28.073" v="18700" actId="26606"/>
          <ac:spMkLst>
            <pc:docMk/>
            <pc:sldMk cId="1767763654" sldId="393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9T17:05:28.073" v="18700" actId="26606"/>
          <ac:spMkLst>
            <pc:docMk/>
            <pc:sldMk cId="1767763654" sldId="393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9T17:05:28.073" v="18700" actId="26606"/>
          <ac:spMkLst>
            <pc:docMk/>
            <pc:sldMk cId="1767763654" sldId="393"/>
            <ac:spMk id="82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19T17:06:11.307" v="18710" actId="255"/>
          <ac:spMkLst>
            <pc:docMk/>
            <pc:sldMk cId="1767763654" sldId="393"/>
            <ac:spMk id="123906" creationId="{6CBD92F0-9592-4235-BDD4-E63AAA6476F0}"/>
          </ac:spMkLst>
        </pc:spChg>
        <pc:spChg chg="mod">
          <ac:chgData name="Κολονίτσιου Φεβρονία" userId="1495111d-8b53-44c6-a677-b2c0a4a07cc4" providerId="ADAL" clId="{91DEA4F4-063A-454C-A6C9-61878B6F01BA}" dt="2021-04-19T17:09:28.262" v="18786" actId="113"/>
          <ac:spMkLst>
            <pc:docMk/>
            <pc:sldMk cId="1767763654" sldId="393"/>
            <ac:spMk id="123907" creationId="{96F163E0-E4DA-4DB4-B404-1F59BE670830}"/>
          </ac:spMkLst>
        </pc:spChg>
        <pc:picChg chg="add del mod">
          <ac:chgData name="Κολονίτσιου Φεβρονία" userId="1495111d-8b53-44c6-a677-b2c0a4a07cc4" providerId="ADAL" clId="{91DEA4F4-063A-454C-A6C9-61878B6F01BA}" dt="2021-04-19T17:05:22.173" v="18699" actId="21"/>
          <ac:picMkLst>
            <pc:docMk/>
            <pc:sldMk cId="1767763654" sldId="393"/>
            <ac:picMk id="2" creationId="{B8413E47-7ED5-45D7-88CB-3A4954AF2008}"/>
          </ac:picMkLst>
        </pc:picChg>
        <pc:picChg chg="add mod">
          <ac:chgData name="Κολονίτσιου Φεβρονία" userId="1495111d-8b53-44c6-a677-b2c0a4a07cc4" providerId="ADAL" clId="{91DEA4F4-063A-454C-A6C9-61878B6F01BA}" dt="2021-04-19T17:10:26.808" v="18788" actId="1076"/>
          <ac:picMkLst>
            <pc:docMk/>
            <pc:sldMk cId="1767763654" sldId="393"/>
            <ac:picMk id="11" creationId="{91F4E068-AE2A-49CB-9DB3-2EC1F22B6CB0}"/>
          </ac:picMkLst>
        </pc:picChg>
      </pc:sldChg>
      <pc:sldChg chg="del">
        <pc:chgData name="Κολονίτσιου Φεβρονία" userId="1495111d-8b53-44c6-a677-b2c0a4a07cc4" providerId="ADAL" clId="{91DEA4F4-063A-454C-A6C9-61878B6F01BA}" dt="2021-04-19T17:12:08.829" v="18853" actId="2696"/>
        <pc:sldMkLst>
          <pc:docMk/>
          <pc:sldMk cId="0" sldId="394"/>
        </pc:sldMkLst>
      </pc:sldChg>
      <pc:sldChg chg="del">
        <pc:chgData name="Κολονίτσιου Φεβρονία" userId="1495111d-8b53-44c6-a677-b2c0a4a07cc4" providerId="ADAL" clId="{91DEA4F4-063A-454C-A6C9-61878B6F01BA}" dt="2021-04-19T17:25:45.581" v="18863" actId="2696"/>
        <pc:sldMkLst>
          <pc:docMk/>
          <pc:sldMk cId="0" sldId="395"/>
        </pc:sldMkLst>
      </pc:sldChg>
      <pc:sldChg chg="addSp delSp modSp del mod setBg">
        <pc:chgData name="Κολονίτσιου Φεβρονία" userId="1495111d-8b53-44c6-a677-b2c0a4a07cc4" providerId="ADAL" clId="{91DEA4F4-063A-454C-A6C9-61878B6F01BA}" dt="2021-04-19T17:51:22.207" v="18933" actId="2696"/>
        <pc:sldMkLst>
          <pc:docMk/>
          <pc:sldMk cId="2590820146" sldId="396"/>
        </pc:sldMkLst>
        <pc:spChg chg="add">
          <ac:chgData name="Κολονίτσιου Φεβρονία" userId="1495111d-8b53-44c6-a677-b2c0a4a07cc4" providerId="ADAL" clId="{91DEA4F4-063A-454C-A6C9-61878B6F01BA}" dt="2021-04-19T17:26:48.994" v="18867" actId="26606"/>
          <ac:spMkLst>
            <pc:docMk/>
            <pc:sldMk cId="2590820146" sldId="396"/>
            <ac:spMk id="138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9T17:26:48.994" v="18867" actId="26606"/>
          <ac:spMkLst>
            <pc:docMk/>
            <pc:sldMk cId="2590820146" sldId="396"/>
            <ac:spMk id="140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9T17:26:48.994" v="18867" actId="26606"/>
          <ac:spMkLst>
            <pc:docMk/>
            <pc:sldMk cId="2590820146" sldId="396"/>
            <ac:spMk id="142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9T17:26:48.994" v="18867" actId="26606"/>
          <ac:spMkLst>
            <pc:docMk/>
            <pc:sldMk cId="2590820146" sldId="396"/>
            <ac:spMk id="144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9T17:26:48.994" v="18867" actId="26606"/>
          <ac:spMkLst>
            <pc:docMk/>
            <pc:sldMk cId="2590820146" sldId="396"/>
            <ac:spMk id="146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9T17:26:48.994" v="18867" actId="26606"/>
          <ac:spMkLst>
            <pc:docMk/>
            <pc:sldMk cId="2590820146" sldId="396"/>
            <ac:spMk id="148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19T17:27:09.651" v="18870" actId="122"/>
          <ac:spMkLst>
            <pc:docMk/>
            <pc:sldMk cId="2590820146" sldId="396"/>
            <ac:spMk id="126978" creationId="{434806AB-318E-4B1C-8A48-8C4857794751}"/>
          </ac:spMkLst>
        </pc:spChg>
        <pc:spChg chg="mod">
          <ac:chgData name="Κολονίτσιου Φεβρονία" userId="1495111d-8b53-44c6-a677-b2c0a4a07cc4" providerId="ADAL" clId="{91DEA4F4-063A-454C-A6C9-61878B6F01BA}" dt="2021-04-19T17:31:07.349" v="18920" actId="113"/>
          <ac:spMkLst>
            <pc:docMk/>
            <pc:sldMk cId="2590820146" sldId="396"/>
            <ac:spMk id="126979" creationId="{53805582-272A-452F-BF39-F31043DBF7BA}"/>
          </ac:spMkLst>
        </pc:spChg>
        <pc:spChg chg="mod">
          <ac:chgData name="Κολονίτσιου Φεβρονία" userId="1495111d-8b53-44c6-a677-b2c0a4a07cc4" providerId="ADAL" clId="{91DEA4F4-063A-454C-A6C9-61878B6F01BA}" dt="2021-04-19T17:30:27.905" v="18914" actId="1076"/>
          <ac:spMkLst>
            <pc:docMk/>
            <pc:sldMk cId="2590820146" sldId="396"/>
            <ac:spMk id="138244" creationId="{D7ADC26C-2B1E-4ED0-9BD7-577BCA0E79AA}"/>
          </ac:spMkLst>
        </pc:spChg>
        <pc:spChg chg="del mod">
          <ac:chgData name="Κολονίτσιου Φεβρονία" userId="1495111d-8b53-44c6-a677-b2c0a4a07cc4" providerId="ADAL" clId="{91DEA4F4-063A-454C-A6C9-61878B6F01BA}" dt="2021-04-19T17:31:09.921" v="18922"/>
          <ac:spMkLst>
            <pc:docMk/>
            <pc:sldMk cId="2590820146" sldId="396"/>
            <ac:spMk id="138245" creationId="{651DBA74-A7BE-4616-B3D5-BCD365A88114}"/>
          </ac:spMkLst>
        </pc:spChg>
        <pc:picChg chg="add mod">
          <ac:chgData name="Κολονίτσιου Φεβρονία" userId="1495111d-8b53-44c6-a677-b2c0a4a07cc4" providerId="ADAL" clId="{91DEA4F4-063A-454C-A6C9-61878B6F01BA}" dt="2021-04-19T17:28:13.646" v="18889" actId="1076"/>
          <ac:picMkLst>
            <pc:docMk/>
            <pc:sldMk cId="2590820146" sldId="396"/>
            <ac:picMk id="13" creationId="{637D1E5D-0B48-4927-9C76-430CD1ABDFED}"/>
          </ac:picMkLst>
        </pc:picChg>
        <pc:picChg chg="add del mod">
          <ac:chgData name="Κολονίτσιου Φεβρονία" userId="1495111d-8b53-44c6-a677-b2c0a4a07cc4" providerId="ADAL" clId="{91DEA4F4-063A-454C-A6C9-61878B6F01BA}" dt="2021-04-19T17:26:42.877" v="18866" actId="21"/>
          <ac:picMkLst>
            <pc:docMk/>
            <pc:sldMk cId="2590820146" sldId="396"/>
            <ac:picMk id="1026" creationId="{DD70E2C1-76B4-45EE-8557-AC94F832DF5E}"/>
          </ac:picMkLst>
        </pc:picChg>
      </pc:sldChg>
      <pc:sldChg chg="del">
        <pc:chgData name="Κολονίτσιου Φεβρονία" userId="1495111d-8b53-44c6-a677-b2c0a4a07cc4" providerId="ADAL" clId="{91DEA4F4-063A-454C-A6C9-61878B6F01BA}" dt="2021-04-19T17:31:39.349" v="18923" actId="2696"/>
        <pc:sldMkLst>
          <pc:docMk/>
          <pc:sldMk cId="0" sldId="397"/>
        </pc:sldMkLst>
      </pc:sldChg>
      <pc:sldChg chg="del">
        <pc:chgData name="Κολονίτσιου Φεβρονία" userId="1495111d-8b53-44c6-a677-b2c0a4a07cc4" providerId="ADAL" clId="{91DEA4F4-063A-454C-A6C9-61878B6F01BA}" dt="2021-04-19T17:32:09.210" v="18924" actId="2696"/>
        <pc:sldMkLst>
          <pc:docMk/>
          <pc:sldMk cId="0" sldId="398"/>
        </pc:sldMkLst>
      </pc:sldChg>
      <pc:sldChg chg="del">
        <pc:chgData name="Κολονίτσιου Φεβρονία" userId="1495111d-8b53-44c6-a677-b2c0a4a07cc4" providerId="ADAL" clId="{91DEA4F4-063A-454C-A6C9-61878B6F01BA}" dt="2021-04-19T17:32:09.210" v="18924" actId="2696"/>
        <pc:sldMkLst>
          <pc:docMk/>
          <pc:sldMk cId="0" sldId="399"/>
        </pc:sldMkLst>
      </pc:sldChg>
      <pc:sldChg chg="del">
        <pc:chgData name="Κολονίτσιου Φεβρονία" userId="1495111d-8b53-44c6-a677-b2c0a4a07cc4" providerId="ADAL" clId="{91DEA4F4-063A-454C-A6C9-61878B6F01BA}" dt="2021-04-19T17:32:09.210" v="18924" actId="2696"/>
        <pc:sldMkLst>
          <pc:docMk/>
          <pc:sldMk cId="0" sldId="400"/>
        </pc:sldMkLst>
      </pc:sldChg>
      <pc:sldChg chg="del">
        <pc:chgData name="Κολονίτσιου Φεβρονία" userId="1495111d-8b53-44c6-a677-b2c0a4a07cc4" providerId="ADAL" clId="{91DEA4F4-063A-454C-A6C9-61878B6F01BA}" dt="2021-04-19T17:32:09.210" v="18924" actId="2696"/>
        <pc:sldMkLst>
          <pc:docMk/>
          <pc:sldMk cId="0" sldId="401"/>
        </pc:sldMkLst>
      </pc:sldChg>
      <pc:sldChg chg="del">
        <pc:chgData name="Κολονίτσιου Φεβρονία" userId="1495111d-8b53-44c6-a677-b2c0a4a07cc4" providerId="ADAL" clId="{91DEA4F4-063A-454C-A6C9-61878B6F01BA}" dt="2021-04-19T17:32:09.210" v="18924" actId="2696"/>
        <pc:sldMkLst>
          <pc:docMk/>
          <pc:sldMk cId="0" sldId="402"/>
        </pc:sldMkLst>
      </pc:sldChg>
      <pc:sldChg chg="del">
        <pc:chgData name="Κολονίτσιου Φεβρονία" userId="1495111d-8b53-44c6-a677-b2c0a4a07cc4" providerId="ADAL" clId="{91DEA4F4-063A-454C-A6C9-61878B6F01BA}" dt="2021-04-19T17:32:53.593" v="18925" actId="2696"/>
        <pc:sldMkLst>
          <pc:docMk/>
          <pc:sldMk cId="0" sldId="403"/>
        </pc:sldMkLst>
      </pc:sldChg>
      <pc:sldChg chg="addSp delSp modSp del mod setBg">
        <pc:chgData name="Κολονίτσιου Φεβρονία" userId="1495111d-8b53-44c6-a677-b2c0a4a07cc4" providerId="ADAL" clId="{91DEA4F4-063A-454C-A6C9-61878B6F01BA}" dt="2021-04-06T19:09:22.658" v="3066" actId="2696"/>
        <pc:sldMkLst>
          <pc:docMk/>
          <pc:sldMk cId="0" sldId="404"/>
        </pc:sldMkLst>
        <pc:spChg chg="del">
          <ac:chgData name="Κολονίτσιου Φεβρονία" userId="1495111d-8b53-44c6-a677-b2c0a4a07cc4" providerId="ADAL" clId="{91DEA4F4-063A-454C-A6C9-61878B6F01BA}" dt="2021-04-06T18:15:09.004" v="2070" actId="26606"/>
          <ac:spMkLst>
            <pc:docMk/>
            <pc:sldMk cId="0" sldId="404"/>
            <ac:spMk id="34819" creationId="{DD8A58AB-D183-454B-992A-481772F44F17}"/>
          </ac:spMkLst>
        </pc:spChg>
        <pc:spChg chg="mod">
          <ac:chgData name="Κολονίτσιου Φεβρονία" userId="1495111d-8b53-44c6-a677-b2c0a4a07cc4" providerId="ADAL" clId="{91DEA4F4-063A-454C-A6C9-61878B6F01BA}" dt="2021-04-06T18:17:20.368" v="2084" actId="1076"/>
          <ac:spMkLst>
            <pc:docMk/>
            <pc:sldMk cId="0" sldId="404"/>
            <ac:spMk id="49154" creationId="{9B39A3DC-DA01-4CA7-B641-36F29BF84604}"/>
          </ac:spMkLst>
        </pc:spChg>
        <pc:graphicFrameChg chg="add mod modGraphic">
          <ac:chgData name="Κολονίτσιου Φεβρονία" userId="1495111d-8b53-44c6-a677-b2c0a4a07cc4" providerId="ADAL" clId="{91DEA4F4-063A-454C-A6C9-61878B6F01BA}" dt="2021-04-06T18:26:47.426" v="2237" actId="207"/>
          <ac:graphicFrameMkLst>
            <pc:docMk/>
            <pc:sldMk cId="0" sldId="404"/>
            <ac:graphicFrameMk id="49156" creationId="{11C27AF3-4CBD-440A-9041-7DE700402110}"/>
          </ac:graphicFrameMkLst>
        </pc:graphicFrameChg>
      </pc:sldChg>
      <pc:sldChg chg="addSp delSp modSp del mod setBg">
        <pc:chgData name="Κολονίτσιου Φεβρονία" userId="1495111d-8b53-44c6-a677-b2c0a4a07cc4" providerId="ADAL" clId="{91DEA4F4-063A-454C-A6C9-61878B6F01BA}" dt="2021-04-13T18:01:03.128" v="9778" actId="2696"/>
        <pc:sldMkLst>
          <pc:docMk/>
          <pc:sldMk cId="0" sldId="405"/>
        </pc:sldMkLst>
        <pc:spChg chg="add del">
          <ac:chgData name="Κολονίτσιου Φεβρονία" userId="1495111d-8b53-44c6-a677-b2c0a4a07cc4" providerId="ADAL" clId="{91DEA4F4-063A-454C-A6C9-61878B6F01BA}" dt="2021-04-06T18:08:34.982" v="1956" actId="26606"/>
          <ac:spMkLst>
            <pc:docMk/>
            <pc:sldMk cId="0" sldId="405"/>
            <ac:spMk id="73" creationId="{C9E61CF6-8F07-4962-9613-3E030E3AE360}"/>
          </ac:spMkLst>
        </pc:spChg>
        <pc:spChg chg="add">
          <ac:chgData name="Κολονίτσιου Φεβρονία" userId="1495111d-8b53-44c6-a677-b2c0a4a07cc4" providerId="ADAL" clId="{91DEA4F4-063A-454C-A6C9-61878B6F01BA}" dt="2021-04-06T18:08:34.982" v="1956" actId="26606"/>
          <ac:spMkLst>
            <pc:docMk/>
            <pc:sldMk cId="0" sldId="405"/>
            <ac:spMk id="138" creationId="{73FAFB3F-DE4E-478C-9ECA-E9FAAE5A7A56}"/>
          </ac:spMkLst>
        </pc:spChg>
        <pc:spChg chg="mod">
          <ac:chgData name="Κολονίτσιου Φεβρονία" userId="1495111d-8b53-44c6-a677-b2c0a4a07cc4" providerId="ADAL" clId="{91DEA4F4-063A-454C-A6C9-61878B6F01BA}" dt="2021-04-06T19:01:01.347" v="2829" actId="255"/>
          <ac:spMkLst>
            <pc:docMk/>
            <pc:sldMk cId="0" sldId="405"/>
            <ac:spMk id="48130" creationId="{48876433-4D05-4067-9276-766FAAE8B63B}"/>
          </ac:spMkLst>
        </pc:spChg>
        <pc:spChg chg="del">
          <ac:chgData name="Κολονίτσιου Φεβρονία" userId="1495111d-8b53-44c6-a677-b2c0a4a07cc4" providerId="ADAL" clId="{91DEA4F4-063A-454C-A6C9-61878B6F01BA}" dt="2021-04-06T18:07:36.865" v="1950" actId="26606"/>
          <ac:spMkLst>
            <pc:docMk/>
            <pc:sldMk cId="0" sldId="405"/>
            <ac:spMk id="48131" creationId="{2089E884-61F3-46CA-91F5-57D1E5DD5382}"/>
          </ac:spMkLst>
        </pc:spChg>
        <pc:grpChg chg="add del">
          <ac:chgData name="Κολονίτσιου Φεβρονία" userId="1495111d-8b53-44c6-a677-b2c0a4a07cc4" providerId="ADAL" clId="{91DEA4F4-063A-454C-A6C9-61878B6F01BA}" dt="2021-04-06T18:08:34.982" v="1956" actId="26606"/>
          <ac:grpSpMkLst>
            <pc:docMk/>
            <pc:sldMk cId="0" sldId="405"/>
            <ac:grpSpMk id="75" creationId="{693D30EF-116A-4B76-BB80-8E43340D4952}"/>
          </ac:grpSpMkLst>
        </pc:grpChg>
        <pc:graphicFrameChg chg="add mod modGraphic">
          <ac:chgData name="Κολονίτσιου Φεβρονία" userId="1495111d-8b53-44c6-a677-b2c0a4a07cc4" providerId="ADAL" clId="{91DEA4F4-063A-454C-A6C9-61878B6F01BA}" dt="2021-04-13T17:35:56.196" v="8614" actId="20577"/>
          <ac:graphicFrameMkLst>
            <pc:docMk/>
            <pc:sldMk cId="0" sldId="405"/>
            <ac:graphicFrameMk id="48133" creationId="{FC03AC98-03D2-4359-A64E-8D03A49EA0DE}"/>
          </ac:graphicFrameMkLst>
        </pc:graphicFrameChg>
      </pc:sldChg>
      <pc:sldChg chg="modSp mod">
        <pc:chgData name="Κολονίτσιου Φεβρονία" userId="1495111d-8b53-44c6-a677-b2c0a4a07cc4" providerId="ADAL" clId="{91DEA4F4-063A-454C-A6C9-61878B6F01BA}" dt="2021-04-13T11:17:07.313" v="7604" actId="1076"/>
        <pc:sldMkLst>
          <pc:docMk/>
          <pc:sldMk cId="0" sldId="406"/>
        </pc:sldMkLst>
        <pc:spChg chg="mod">
          <ac:chgData name="Κολονίτσιου Φεβρονία" userId="1495111d-8b53-44c6-a677-b2c0a4a07cc4" providerId="ADAL" clId="{91DEA4F4-063A-454C-A6C9-61878B6F01BA}" dt="2021-04-06T18:35:12.945" v="2425" actId="207"/>
          <ac:spMkLst>
            <pc:docMk/>
            <pc:sldMk cId="0" sldId="406"/>
            <ac:spMk id="4" creationId="{D8060825-8406-4952-B4F6-9CC11A26945D}"/>
          </ac:spMkLst>
        </pc:spChg>
        <pc:spChg chg="mod">
          <ac:chgData name="Κολονίτσιου Φεβρονία" userId="1495111d-8b53-44c6-a677-b2c0a4a07cc4" providerId="ADAL" clId="{91DEA4F4-063A-454C-A6C9-61878B6F01BA}" dt="2021-04-13T11:16:54.412" v="7603" actId="2711"/>
          <ac:spMkLst>
            <pc:docMk/>
            <pc:sldMk cId="0" sldId="406"/>
            <ac:spMk id="38914" creationId="{4A9AB6B1-E65E-433F-B845-35E812F6301B}"/>
          </ac:spMkLst>
        </pc:spChg>
        <pc:spChg chg="mod">
          <ac:chgData name="Κολονίτσιου Φεβρονία" userId="1495111d-8b53-44c6-a677-b2c0a4a07cc4" providerId="ADAL" clId="{91DEA4F4-063A-454C-A6C9-61878B6F01BA}" dt="2021-04-13T11:17:07.313" v="7604" actId="1076"/>
          <ac:spMkLst>
            <pc:docMk/>
            <pc:sldMk cId="0" sldId="406"/>
            <ac:spMk id="53251" creationId="{DF27615B-0694-4A0A-8811-5D8B3E557350}"/>
          </ac:spMkLst>
        </pc:spChg>
      </pc:sldChg>
      <pc:sldChg chg="modSp mod">
        <pc:chgData name="Κολονίτσιου Φεβρονία" userId="1495111d-8b53-44c6-a677-b2c0a4a07cc4" providerId="ADAL" clId="{91DEA4F4-063A-454C-A6C9-61878B6F01BA}" dt="2021-04-06T18:36:52.604" v="2443" actId="207"/>
        <pc:sldMkLst>
          <pc:docMk/>
          <pc:sldMk cId="0" sldId="407"/>
        </pc:sldMkLst>
        <pc:spChg chg="mod">
          <ac:chgData name="Κολονίτσιου Φεβρονία" userId="1495111d-8b53-44c6-a677-b2c0a4a07cc4" providerId="ADAL" clId="{91DEA4F4-063A-454C-A6C9-61878B6F01BA}" dt="2021-04-06T18:36:12.102" v="2435" actId="1076"/>
          <ac:spMkLst>
            <pc:docMk/>
            <pc:sldMk cId="0" sldId="407"/>
            <ac:spMk id="4" creationId="{C4706948-18F3-4E26-8327-85F602831884}"/>
          </ac:spMkLst>
        </pc:spChg>
        <pc:spChg chg="mod">
          <ac:chgData name="Κολονίτσιου Φεβρονία" userId="1495111d-8b53-44c6-a677-b2c0a4a07cc4" providerId="ADAL" clId="{91DEA4F4-063A-454C-A6C9-61878B6F01BA}" dt="2021-04-06T18:36:03.574" v="2433" actId="313"/>
          <ac:spMkLst>
            <pc:docMk/>
            <pc:sldMk cId="0" sldId="407"/>
            <ac:spMk id="39938" creationId="{205C636F-5C20-40E4-A924-CC694EA7C1AF}"/>
          </ac:spMkLst>
        </pc:spChg>
        <pc:spChg chg="mod">
          <ac:chgData name="Κολονίτσιου Φεβρονία" userId="1495111d-8b53-44c6-a677-b2c0a4a07cc4" providerId="ADAL" clId="{91DEA4F4-063A-454C-A6C9-61878B6F01BA}" dt="2021-04-06T18:36:52.604" v="2443" actId="207"/>
          <ac:spMkLst>
            <pc:docMk/>
            <pc:sldMk cId="0" sldId="407"/>
            <ac:spMk id="39939" creationId="{A59DBA4E-57BD-4F93-8BCD-C12A0A343BE6}"/>
          </ac:spMkLst>
        </pc:spChg>
      </pc:sldChg>
      <pc:sldChg chg="addSp delSp modSp mod">
        <pc:chgData name="Κολονίτσιου Φεβρονία" userId="1495111d-8b53-44c6-a677-b2c0a4a07cc4" providerId="ADAL" clId="{91DEA4F4-063A-454C-A6C9-61878B6F01BA}" dt="2021-04-17T17:39:27.617" v="11013" actId="20577"/>
        <pc:sldMkLst>
          <pc:docMk/>
          <pc:sldMk cId="34666503" sldId="408"/>
        </pc:sldMkLst>
        <pc:spChg chg="mod">
          <ac:chgData name="Κολονίτσιου Φεβρονία" userId="1495111d-8b53-44c6-a677-b2c0a4a07cc4" providerId="ADAL" clId="{91DEA4F4-063A-454C-A6C9-61878B6F01BA}" dt="2021-04-13T11:12:15.897" v="7467" actId="313"/>
          <ac:spMkLst>
            <pc:docMk/>
            <pc:sldMk cId="34666503" sldId="408"/>
            <ac:spMk id="40962" creationId="{7E75BA3A-4BF5-4C78-BF17-1E2EDCCE7493}"/>
          </ac:spMkLst>
        </pc:spChg>
        <pc:spChg chg="del">
          <ac:chgData name="Κολονίτσιου Φεβρονία" userId="1495111d-8b53-44c6-a677-b2c0a4a07cc4" providerId="ADAL" clId="{91DEA4F4-063A-454C-A6C9-61878B6F01BA}" dt="2021-04-06T18:37:10.875" v="2444" actId="26606"/>
          <ac:spMkLst>
            <pc:docMk/>
            <pc:sldMk cId="34666503" sldId="408"/>
            <ac:spMk id="40963" creationId="{CBB1282C-A586-4FA5-8B4E-8334D51C6684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7T17:39:27.617" v="11013" actId="20577"/>
          <ac:graphicFrameMkLst>
            <pc:docMk/>
            <pc:sldMk cId="34666503" sldId="408"/>
            <ac:graphicFrameMk id="40965" creationId="{B239B8F1-9F06-466C-9C1C-556594808CAE}"/>
          </ac:graphicFrameMkLst>
        </pc:graphicFrameChg>
      </pc:sldChg>
      <pc:sldChg chg="addSp delSp modSp mod setBg">
        <pc:chgData name="Κολονίτσιου Φεβρονία" userId="1495111d-8b53-44c6-a677-b2c0a4a07cc4" providerId="ADAL" clId="{91DEA4F4-063A-454C-A6C9-61878B6F01BA}" dt="2021-04-18T08:00:07.398" v="17541" actId="113"/>
        <pc:sldMkLst>
          <pc:docMk/>
          <pc:sldMk cId="2701435960" sldId="409"/>
        </pc:sldMkLst>
        <pc:spChg chg="add">
          <ac:chgData name="Κολονίτσιου Φεβρονία" userId="1495111d-8b53-44c6-a677-b2c0a4a07cc4" providerId="ADAL" clId="{91DEA4F4-063A-454C-A6C9-61878B6F01BA}" dt="2021-04-06T18:47:42.341" v="2600" actId="26606"/>
          <ac:spMkLst>
            <pc:docMk/>
            <pc:sldMk cId="2701435960" sldId="409"/>
            <ac:spMk id="72" creationId="{5118BA95-03E7-41B7-B442-0AF8C0A7FF68}"/>
          </ac:spMkLst>
        </pc:spChg>
        <pc:spChg chg="add">
          <ac:chgData name="Κολονίτσιου Φεβρονία" userId="1495111d-8b53-44c6-a677-b2c0a4a07cc4" providerId="ADAL" clId="{91DEA4F4-063A-454C-A6C9-61878B6F01BA}" dt="2021-04-06T18:47:42.341" v="2600" actId="26606"/>
          <ac:spMkLst>
            <pc:docMk/>
            <pc:sldMk cId="2701435960" sldId="409"/>
            <ac:spMk id="78" creationId="{AD9B3EAD-A2B3-42C4-927C-3455E3E69EE6}"/>
          </ac:spMkLst>
        </pc:spChg>
        <pc:spChg chg="del mod ord">
          <ac:chgData name="Κολονίτσιου Φεβρονία" userId="1495111d-8b53-44c6-a677-b2c0a4a07cc4" providerId="ADAL" clId="{91DEA4F4-063A-454C-A6C9-61878B6F01BA}" dt="2021-04-17T17:40:52.711" v="11018" actId="478"/>
          <ac:spMkLst>
            <pc:docMk/>
            <pc:sldMk cId="2701435960" sldId="409"/>
            <ac:spMk id="41986" creationId="{F2ABE76B-1A6A-4422-802B-BACF4F114445}"/>
          </ac:spMkLst>
        </pc:spChg>
        <pc:spChg chg="mod">
          <ac:chgData name="Κολονίτσιου Φεβρονία" userId="1495111d-8b53-44c6-a677-b2c0a4a07cc4" providerId="ADAL" clId="{91DEA4F4-063A-454C-A6C9-61878B6F01BA}" dt="2021-04-18T08:00:07.398" v="17541" actId="113"/>
          <ac:spMkLst>
            <pc:docMk/>
            <pc:sldMk cId="2701435960" sldId="409"/>
            <ac:spMk id="41987" creationId="{CA0238A7-E8B3-4EDC-9C0B-0655ACD5814A}"/>
          </ac:spMkLst>
        </pc:spChg>
        <pc:spChg chg="add">
          <ac:chgData name="Κολονίτσιου Φεβρονία" userId="1495111d-8b53-44c6-a677-b2c0a4a07cc4" providerId="ADAL" clId="{91DEA4F4-063A-454C-A6C9-61878B6F01BA}" dt="2021-04-17T17:40:42.215" v="11016" actId="26606"/>
          <ac:spMkLst>
            <pc:docMk/>
            <pc:sldMk cId="2701435960" sldId="409"/>
            <ac:spMk id="41989" creationId="{5118BA95-03E7-41B7-B442-0AF8C0A7FF68}"/>
          </ac:spMkLst>
        </pc:spChg>
        <pc:spChg chg="add">
          <ac:chgData name="Κολονίτσιου Φεβρονία" userId="1495111d-8b53-44c6-a677-b2c0a4a07cc4" providerId="ADAL" clId="{91DEA4F4-063A-454C-A6C9-61878B6F01BA}" dt="2021-04-17T17:40:42.215" v="11016" actId="26606"/>
          <ac:spMkLst>
            <pc:docMk/>
            <pc:sldMk cId="2701435960" sldId="409"/>
            <ac:spMk id="41990" creationId="{AD9B3EAD-A2B3-42C4-927C-3455E3E69EE6}"/>
          </ac:spMkLst>
        </pc:spChg>
        <pc:grpChg chg="add">
          <ac:chgData name="Κολονίτσιου Φεβρονία" userId="1495111d-8b53-44c6-a677-b2c0a4a07cc4" providerId="ADAL" clId="{91DEA4F4-063A-454C-A6C9-61878B6F01BA}" dt="2021-04-06T18:47:42.341" v="2600" actId="26606"/>
          <ac:grpSpMkLst>
            <pc:docMk/>
            <pc:sldMk cId="2701435960" sldId="409"/>
            <ac:grpSpMk id="74" creationId="{E799C3D5-7D55-4046-808C-F290F456D6EF}"/>
          </ac:grpSpMkLst>
        </pc:grpChg>
        <pc:grpChg chg="add">
          <ac:chgData name="Κολονίτσιου Φεβρονία" userId="1495111d-8b53-44c6-a677-b2c0a4a07cc4" providerId="ADAL" clId="{91DEA4F4-063A-454C-A6C9-61878B6F01BA}" dt="2021-04-17T17:40:42.215" v="11016" actId="26606"/>
          <ac:grpSpMkLst>
            <pc:docMk/>
            <pc:sldMk cId="2701435960" sldId="409"/>
            <ac:grpSpMk id="76" creationId="{4BF9B298-BC35-4C0F-8301-5D63A1E6D281}"/>
          </ac:grpSpMkLst>
        </pc:grpChg>
      </pc:sldChg>
      <pc:sldChg chg="modSp del mod">
        <pc:chgData name="Κολονίτσιου Φεβρονία" userId="1495111d-8b53-44c6-a677-b2c0a4a07cc4" providerId="ADAL" clId="{91DEA4F4-063A-454C-A6C9-61878B6F01BA}" dt="2021-04-17T18:18:45.749" v="11751" actId="2696"/>
        <pc:sldMkLst>
          <pc:docMk/>
          <pc:sldMk cId="0" sldId="411"/>
        </pc:sldMkLst>
        <pc:spChg chg="mod">
          <ac:chgData name="Κολονίτσιου Φεβρονία" userId="1495111d-8b53-44c6-a677-b2c0a4a07cc4" providerId="ADAL" clId="{91DEA4F4-063A-454C-A6C9-61878B6F01BA}" dt="2021-04-17T18:12:12.053" v="11458" actId="255"/>
          <ac:spMkLst>
            <pc:docMk/>
            <pc:sldMk cId="0" sldId="411"/>
            <ac:spMk id="33794" creationId="{83A51A67-6421-4849-BDED-393F41507E5D}"/>
          </ac:spMkLst>
        </pc:spChg>
      </pc:sldChg>
      <pc:sldChg chg="addSp delSp modSp mod setBg">
        <pc:chgData name="Κολονίτσιου Φεβρονία" userId="1495111d-8b53-44c6-a677-b2c0a4a07cc4" providerId="ADAL" clId="{91DEA4F4-063A-454C-A6C9-61878B6F01BA}" dt="2021-04-17T18:32:18.576" v="12178" actId="207"/>
        <pc:sldMkLst>
          <pc:docMk/>
          <pc:sldMk cId="0" sldId="412"/>
        </pc:sldMkLst>
        <pc:spChg chg="add mod">
          <ac:chgData name="Κολονίτσιου Φεβρονία" userId="1495111d-8b53-44c6-a677-b2c0a4a07cc4" providerId="ADAL" clId="{91DEA4F4-063A-454C-A6C9-61878B6F01BA}" dt="2021-04-17T18:32:18.576" v="12178" actId="207"/>
          <ac:spMkLst>
            <pc:docMk/>
            <pc:sldMk cId="0" sldId="412"/>
            <ac:spMk id="12" creationId="{302F62A5-B0DF-47AA-BF68-0227F3182A15}"/>
          </ac:spMkLst>
        </pc:spChg>
        <pc:spChg chg="add del">
          <ac:chgData name="Κολονίτσιου Φεβρονία" userId="1495111d-8b53-44c6-a677-b2c0a4a07cc4" providerId="ADAL" clId="{91DEA4F4-063A-454C-A6C9-61878B6F01BA}" dt="2021-04-17T18:01:20.234" v="11373" actId="26606"/>
          <ac:spMkLst>
            <pc:docMk/>
            <pc:sldMk cId="0" sldId="412"/>
            <ac:spMk id="73" creationId="{C9E61CF6-8F07-4962-9613-3E030E3AE360}"/>
          </ac:spMkLst>
        </pc:spChg>
        <pc:spChg chg="add del">
          <ac:chgData name="Κολονίτσιου Φεβρονία" userId="1495111d-8b53-44c6-a677-b2c0a4a07cc4" providerId="ADAL" clId="{91DEA4F4-063A-454C-A6C9-61878B6F01BA}" dt="2021-04-17T18:21:26.769" v="11863" actId="26606"/>
          <ac:spMkLst>
            <pc:docMk/>
            <pc:sldMk cId="0" sldId="412"/>
            <ac:spMk id="77" creationId="{73FAFB3F-DE4E-478C-9ECA-E9FAAE5A7A56}"/>
          </ac:spMkLst>
        </pc:spChg>
        <pc:spChg chg="add">
          <ac:chgData name="Κολονίτσιου Φεβρονία" userId="1495111d-8b53-44c6-a677-b2c0a4a07cc4" providerId="ADAL" clId="{91DEA4F4-063A-454C-A6C9-61878B6F01BA}" dt="2021-04-17T18:21:26.769" v="11863" actId="26606"/>
          <ac:spMkLst>
            <pc:docMk/>
            <pc:sldMk cId="0" sldId="412"/>
            <ac:spMk id="78" creationId="{73FAFB3F-DE4E-478C-9ECA-E9FAAE5A7A56}"/>
          </ac:spMkLst>
        </pc:spChg>
        <pc:spChg chg="mod">
          <ac:chgData name="Κολονίτσιου Φεβρονία" userId="1495111d-8b53-44c6-a677-b2c0a4a07cc4" providerId="ADAL" clId="{91DEA4F4-063A-454C-A6C9-61878B6F01BA}" dt="2021-04-17T18:22:58.788" v="11871" actId="122"/>
          <ac:spMkLst>
            <pc:docMk/>
            <pc:sldMk cId="0" sldId="412"/>
            <ac:spMk id="32770" creationId="{2AE7BA14-C845-4C26-8176-0A630F2724CA}"/>
          </ac:spMkLst>
        </pc:spChg>
        <pc:spChg chg="add del mod">
          <ac:chgData name="Κολονίτσιου Φεβρονία" userId="1495111d-8b53-44c6-a677-b2c0a4a07cc4" providerId="ADAL" clId="{91DEA4F4-063A-454C-A6C9-61878B6F01BA}" dt="2021-04-17T18:01:20.272" v="11374" actId="26606"/>
          <ac:spMkLst>
            <pc:docMk/>
            <pc:sldMk cId="0" sldId="412"/>
            <ac:spMk id="32771" creationId="{6EAF37CF-92B8-4382-91DD-22B53B4C9B75}"/>
          </ac:spMkLst>
        </pc:spChg>
        <pc:spChg chg="add del">
          <ac:chgData name="Κολονίτσιου Φεβρονία" userId="1495111d-8b53-44c6-a677-b2c0a4a07cc4" providerId="ADAL" clId="{91DEA4F4-063A-454C-A6C9-61878B6F01BA}" dt="2021-04-17T18:08:26.543" v="11399" actId="26606"/>
          <ac:spMkLst>
            <pc:docMk/>
            <pc:sldMk cId="0" sldId="412"/>
            <ac:spMk id="32775" creationId="{73FAFB3F-DE4E-478C-9ECA-E9FAAE5A7A56}"/>
          </ac:spMkLst>
        </pc:spChg>
        <pc:grpChg chg="add del">
          <ac:chgData name="Κολονίτσιου Φεβρονία" userId="1495111d-8b53-44c6-a677-b2c0a4a07cc4" providerId="ADAL" clId="{91DEA4F4-063A-454C-A6C9-61878B6F01BA}" dt="2021-04-17T18:01:20.234" v="11373" actId="26606"/>
          <ac:grpSpMkLst>
            <pc:docMk/>
            <pc:sldMk cId="0" sldId="412"/>
            <ac:grpSpMk id="75" creationId="{693D30EF-116A-4B76-BB80-8E43340D4952}"/>
          </ac:grpSpMkLst>
        </pc:grpChg>
        <pc:graphicFrameChg chg="add del">
          <ac:chgData name="Κολονίτσιου Φεβρονία" userId="1495111d-8b53-44c6-a677-b2c0a4a07cc4" providerId="ADAL" clId="{91DEA4F4-063A-454C-A6C9-61878B6F01BA}" dt="2021-04-17T18:01:20.234" v="11373" actId="26606"/>
          <ac:graphicFrameMkLst>
            <pc:docMk/>
            <pc:sldMk cId="0" sldId="412"/>
            <ac:graphicFrameMk id="32773" creationId="{4746B70B-3E77-407A-91A4-35972EE460D9}"/>
          </ac:graphicFrameMkLst>
        </pc:graphicFrameChg>
        <pc:graphicFrameChg chg="add mod modGraphic">
          <ac:chgData name="Κολονίτσιου Φεβρονία" userId="1495111d-8b53-44c6-a677-b2c0a4a07cc4" providerId="ADAL" clId="{91DEA4F4-063A-454C-A6C9-61878B6F01BA}" dt="2021-04-17T18:31:28.502" v="12175" actId="1076"/>
          <ac:graphicFrameMkLst>
            <pc:docMk/>
            <pc:sldMk cId="0" sldId="412"/>
            <ac:graphicFrameMk id="32776" creationId="{FC603973-92CE-46BD-98B1-0DD4819F0B24}"/>
          </ac:graphicFrameMkLst>
        </pc:graphicFrameChg>
      </pc:sldChg>
      <pc:sldChg chg="addSp delSp modSp mod setBg">
        <pc:chgData name="Κολονίτσιου Φεβρονία" userId="1495111d-8b53-44c6-a677-b2c0a4a07cc4" providerId="ADAL" clId="{91DEA4F4-063A-454C-A6C9-61878B6F01BA}" dt="2021-04-17T18:35:01.898" v="12191" actId="1076"/>
        <pc:sldMkLst>
          <pc:docMk/>
          <pc:sldMk cId="0" sldId="413"/>
        </pc:sldMkLst>
        <pc:spChg chg="add mod">
          <ac:chgData name="Κολονίτσιου Φεβρονία" userId="1495111d-8b53-44c6-a677-b2c0a4a07cc4" providerId="ADAL" clId="{91DEA4F4-063A-454C-A6C9-61878B6F01BA}" dt="2021-04-17T18:35:01.898" v="12191" actId="1076"/>
          <ac:spMkLst>
            <pc:docMk/>
            <pc:sldMk cId="0" sldId="413"/>
            <ac:spMk id="2" creationId="{C0F458F7-382E-4537-BACC-F10D421CCAAF}"/>
          </ac:spMkLst>
        </pc:spChg>
        <pc:spChg chg="add">
          <ac:chgData name="Κολονίτσιου Φεβρονία" userId="1495111d-8b53-44c6-a677-b2c0a4a07cc4" providerId="ADAL" clId="{91DEA4F4-063A-454C-A6C9-61878B6F01BA}" dt="2021-04-17T18:21:05.166" v="11861" actId="26606"/>
          <ac:spMkLst>
            <pc:docMk/>
            <pc:sldMk cId="0" sldId="413"/>
            <ac:spMk id="73" creationId="{73FAFB3F-DE4E-478C-9ECA-E9FAAE5A7A56}"/>
          </ac:spMkLst>
        </pc:spChg>
        <pc:spChg chg="mod">
          <ac:chgData name="Κολονίτσιου Φεβρονία" userId="1495111d-8b53-44c6-a677-b2c0a4a07cc4" providerId="ADAL" clId="{91DEA4F4-063A-454C-A6C9-61878B6F01BA}" dt="2021-04-17T18:24:57.090" v="11921" actId="255"/>
          <ac:spMkLst>
            <pc:docMk/>
            <pc:sldMk cId="0" sldId="413"/>
            <ac:spMk id="55298" creationId="{296B8DA5-65D6-473B-9271-AB51D68DC76F}"/>
          </ac:spMkLst>
        </pc:spChg>
        <pc:spChg chg="del">
          <ac:chgData name="Κολονίτσιου Φεβρονία" userId="1495111d-8b53-44c6-a677-b2c0a4a07cc4" providerId="ADAL" clId="{91DEA4F4-063A-454C-A6C9-61878B6F01BA}" dt="2021-04-17T18:21:05.166" v="11861" actId="26606"/>
          <ac:spMkLst>
            <pc:docMk/>
            <pc:sldMk cId="0" sldId="413"/>
            <ac:spMk id="55299" creationId="{6E24B073-534A-4AD8-BF5B-61BF81CBDA1D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7T18:34:55.166" v="12189" actId="1076"/>
          <ac:graphicFrameMkLst>
            <pc:docMk/>
            <pc:sldMk cId="0" sldId="413"/>
            <ac:graphicFrameMk id="55301" creationId="{9DE44F37-2746-40AB-9333-F4087079569D}"/>
          </ac:graphicFrameMkLst>
        </pc:graphicFrameChg>
      </pc:sldChg>
      <pc:sldChg chg="addSp modSp del mod setBg">
        <pc:chgData name="Κολονίτσιου Φεβρονία" userId="1495111d-8b53-44c6-a677-b2c0a4a07cc4" providerId="ADAL" clId="{91DEA4F4-063A-454C-A6C9-61878B6F01BA}" dt="2021-04-17T16:51:54.385" v="10393" actId="2696"/>
        <pc:sldMkLst>
          <pc:docMk/>
          <pc:sldMk cId="1693857877" sldId="414"/>
        </pc:sldMkLst>
        <pc:spChg chg="add">
          <ac:chgData name="Κολονίτσιου Φεβρονία" userId="1495111d-8b53-44c6-a677-b2c0a4a07cc4" providerId="ADAL" clId="{91DEA4F4-063A-454C-A6C9-61878B6F01BA}" dt="2021-04-06T18:05:03.684" v="1939" actId="26606"/>
          <ac:spMkLst>
            <pc:docMk/>
            <pc:sldMk cId="1693857877" sldId="414"/>
            <ac:spMk id="73" creationId="{0288A6F5-8D1F-4A9E-A403-66331D0DD236}"/>
          </ac:spMkLst>
        </pc:spChg>
        <pc:spChg chg="add">
          <ac:chgData name="Κολονίτσιου Φεβρονία" userId="1495111d-8b53-44c6-a677-b2c0a4a07cc4" providerId="ADAL" clId="{91DEA4F4-063A-454C-A6C9-61878B6F01BA}" dt="2021-04-06T18:05:03.684" v="1939" actId="26606"/>
          <ac:spMkLst>
            <pc:docMk/>
            <pc:sldMk cId="1693857877" sldId="414"/>
            <ac:spMk id="75" creationId="{09024FCB-4926-410B-85FF-191ADB1EE68F}"/>
          </ac:spMkLst>
        </pc:spChg>
        <pc:spChg chg="add">
          <ac:chgData name="Κολονίτσιου Φεβρονία" userId="1495111d-8b53-44c6-a677-b2c0a4a07cc4" providerId="ADAL" clId="{91DEA4F4-063A-454C-A6C9-61878B6F01BA}" dt="2021-04-06T18:05:03.684" v="1939" actId="26606"/>
          <ac:spMkLst>
            <pc:docMk/>
            <pc:sldMk cId="1693857877" sldId="414"/>
            <ac:spMk id="77" creationId="{C07D6E4A-46B6-44CC-AC6E-2DD00DABA64C}"/>
          </ac:spMkLst>
        </pc:spChg>
        <pc:spChg chg="add">
          <ac:chgData name="Κολονίτσιου Φεβρονία" userId="1495111d-8b53-44c6-a677-b2c0a4a07cc4" providerId="ADAL" clId="{91DEA4F4-063A-454C-A6C9-61878B6F01BA}" dt="2021-04-06T18:05:03.684" v="1939" actId="26606"/>
          <ac:spMkLst>
            <pc:docMk/>
            <pc:sldMk cId="1693857877" sldId="414"/>
            <ac:spMk id="83" creationId="{60102DA6-E584-4517-A6D6-1C8C7C644835}"/>
          </ac:spMkLst>
        </pc:spChg>
        <pc:spChg chg="add">
          <ac:chgData name="Κολονίτσιου Φεβρονία" userId="1495111d-8b53-44c6-a677-b2c0a4a07cc4" providerId="ADAL" clId="{91DEA4F4-063A-454C-A6C9-61878B6F01BA}" dt="2021-04-06T18:05:03.684" v="1939" actId="26606"/>
          <ac:spMkLst>
            <pc:docMk/>
            <pc:sldMk cId="1693857877" sldId="414"/>
            <ac:spMk id="85" creationId="{1F4AA2CF-EC8D-47BA-A8D6-B9C5A83E64CF}"/>
          </ac:spMkLst>
        </pc:spChg>
        <pc:spChg chg="add">
          <ac:chgData name="Κολονίτσιου Φεβρονία" userId="1495111d-8b53-44c6-a677-b2c0a4a07cc4" providerId="ADAL" clId="{91DEA4F4-063A-454C-A6C9-61878B6F01BA}" dt="2021-04-06T18:05:03.684" v="1939" actId="26606"/>
          <ac:spMkLst>
            <pc:docMk/>
            <pc:sldMk cId="1693857877" sldId="414"/>
            <ac:spMk id="87" creationId="{F8A4B542-4D09-4111-9DB2-C5D5DD11C1E4}"/>
          </ac:spMkLst>
        </pc:spChg>
        <pc:spChg chg="add">
          <ac:chgData name="Κολονίτσιου Φεβρονία" userId="1495111d-8b53-44c6-a677-b2c0a4a07cc4" providerId="ADAL" clId="{91DEA4F4-063A-454C-A6C9-61878B6F01BA}" dt="2021-04-06T18:05:03.684" v="1939" actId="26606"/>
          <ac:spMkLst>
            <pc:docMk/>
            <pc:sldMk cId="1693857877" sldId="414"/>
            <ac:spMk id="89" creationId="{0EF8BFD3-A2B2-4B18-84FD-D155AA7CBF09}"/>
          </ac:spMkLst>
        </pc:spChg>
        <pc:spChg chg="mod">
          <ac:chgData name="Κολονίτσιου Φεβρονία" userId="1495111d-8b53-44c6-a677-b2c0a4a07cc4" providerId="ADAL" clId="{91DEA4F4-063A-454C-A6C9-61878B6F01BA}" dt="2021-04-17T16:29:19.793" v="9910" actId="20577"/>
          <ac:spMkLst>
            <pc:docMk/>
            <pc:sldMk cId="1693857877" sldId="414"/>
            <ac:spMk id="46082" creationId="{D65BCF71-9E54-4BFA-BC27-CDC5633144C8}"/>
          </ac:spMkLst>
        </pc:spChg>
        <pc:grpChg chg="add">
          <ac:chgData name="Κολονίτσιου Φεβρονία" userId="1495111d-8b53-44c6-a677-b2c0a4a07cc4" providerId="ADAL" clId="{91DEA4F4-063A-454C-A6C9-61878B6F01BA}" dt="2021-04-06T18:05:03.684" v="1939" actId="26606"/>
          <ac:grpSpMkLst>
            <pc:docMk/>
            <pc:sldMk cId="1693857877" sldId="414"/>
            <ac:grpSpMk id="79" creationId="{2AFD3B47-DA6C-4208-B8BE-7ECBC7ECB57D}"/>
          </ac:grpSpMkLst>
        </pc:grpChg>
        <pc:grpChg chg="add">
          <ac:chgData name="Κολονίτσιου Φεβρονία" userId="1495111d-8b53-44c6-a677-b2c0a4a07cc4" providerId="ADAL" clId="{91DEA4F4-063A-454C-A6C9-61878B6F01BA}" dt="2021-04-06T18:05:03.684" v="1939" actId="26606"/>
          <ac:grpSpMkLst>
            <pc:docMk/>
            <pc:sldMk cId="1693857877" sldId="414"/>
            <ac:grpSpMk id="91" creationId="{BB3C14EE-4DCC-429A-8150-FDF72C7A0F3E}"/>
          </ac:grpSpMkLst>
        </pc:grpChg>
        <pc:picChg chg="mod">
          <ac:chgData name="Κολονίτσιου Φεβρονία" userId="1495111d-8b53-44c6-a677-b2c0a4a07cc4" providerId="ADAL" clId="{91DEA4F4-063A-454C-A6C9-61878B6F01BA}" dt="2021-04-06T18:05:03.684" v="1939" actId="26606"/>
          <ac:picMkLst>
            <pc:docMk/>
            <pc:sldMk cId="1693857877" sldId="414"/>
            <ac:picMk id="57347" creationId="{FECF5D58-2DAD-4043-87B8-D2854E037C47}"/>
          </ac:picMkLst>
        </pc:picChg>
      </pc:sldChg>
      <pc:sldChg chg="addSp delSp modSp mod">
        <pc:chgData name="Κολονίτσιου Φεβρονία" userId="1495111d-8b53-44c6-a677-b2c0a4a07cc4" providerId="ADAL" clId="{91DEA4F4-063A-454C-A6C9-61878B6F01BA}" dt="2021-04-17T17:01:44.099" v="10578" actId="113"/>
        <pc:sldMkLst>
          <pc:docMk/>
          <pc:sldMk cId="2680691007" sldId="414"/>
        </pc:sldMkLst>
        <pc:spChg chg="mod">
          <ac:chgData name="Κολονίτσιου Φεβρονία" userId="1495111d-8b53-44c6-a677-b2c0a4a07cc4" providerId="ADAL" clId="{91DEA4F4-063A-454C-A6C9-61878B6F01BA}" dt="2021-04-17T17:01:44.099" v="10578" actId="113"/>
          <ac:spMkLst>
            <pc:docMk/>
            <pc:sldMk cId="2680691007" sldId="414"/>
            <ac:spMk id="2" creationId="{E40831FC-981B-4CE2-9EB0-10B2E9A56D21}"/>
          </ac:spMkLst>
        </pc:spChg>
        <pc:picChg chg="add mod modCrop">
          <ac:chgData name="Κολονίτσιου Φεβρονία" userId="1495111d-8b53-44c6-a677-b2c0a4a07cc4" providerId="ADAL" clId="{91DEA4F4-063A-454C-A6C9-61878B6F01BA}" dt="2021-04-17T16:58:06.203" v="10454" actId="1076"/>
          <ac:picMkLst>
            <pc:docMk/>
            <pc:sldMk cId="2680691007" sldId="414"/>
            <ac:picMk id="4" creationId="{6AD01AFA-CC8C-4055-B6B4-AD963F231CEB}"/>
          </ac:picMkLst>
        </pc:picChg>
        <pc:picChg chg="del">
          <ac:chgData name="Κολονίτσιου Φεβρονία" userId="1495111d-8b53-44c6-a677-b2c0a4a07cc4" providerId="ADAL" clId="{91DEA4F4-063A-454C-A6C9-61878B6F01BA}" dt="2021-04-17T16:57:31.950" v="10449" actId="21"/>
          <ac:picMkLst>
            <pc:docMk/>
            <pc:sldMk cId="2680691007" sldId="414"/>
            <ac:picMk id="5" creationId="{7EDDF259-3C72-4B91-9E49-D8D721CF42C3}"/>
          </ac:picMkLst>
        </pc:picChg>
        <pc:picChg chg="mod">
          <ac:chgData name="Κολονίτσιου Φεβρονία" userId="1495111d-8b53-44c6-a677-b2c0a4a07cc4" providerId="ADAL" clId="{91DEA4F4-063A-454C-A6C9-61878B6F01BA}" dt="2021-04-17T16:58:03.997" v="10453" actId="1076"/>
          <ac:picMkLst>
            <pc:docMk/>
            <pc:sldMk cId="2680691007" sldId="414"/>
            <ac:picMk id="6" creationId="{424A1361-0679-4BF1-A471-A1807D8F1941}"/>
          </ac:picMkLst>
        </pc:picChg>
      </pc:sldChg>
      <pc:sldChg chg="modSp del mod">
        <pc:chgData name="Κολονίτσιου Φεβρονία" userId="1495111d-8b53-44c6-a677-b2c0a4a07cc4" providerId="ADAL" clId="{91DEA4F4-063A-454C-A6C9-61878B6F01BA}" dt="2021-04-06T19:01:21.536" v="2830" actId="2696"/>
        <pc:sldMkLst>
          <pc:docMk/>
          <pc:sldMk cId="0" sldId="420"/>
        </pc:sldMkLst>
        <pc:spChg chg="mod">
          <ac:chgData name="Κολονίτσιου Φεβρονία" userId="1495111d-8b53-44c6-a677-b2c0a4a07cc4" providerId="ADAL" clId="{91DEA4F4-063A-454C-A6C9-61878B6F01BA}" dt="2021-04-06T18:59:03.422" v="2813" actId="14100"/>
          <ac:spMkLst>
            <pc:docMk/>
            <pc:sldMk cId="0" sldId="420"/>
            <ac:spMk id="6" creationId="{B4B0BAF5-42BF-4E19-978A-1182DC4878A7}"/>
          </ac:spMkLst>
        </pc:spChg>
      </pc:sldChg>
      <pc:sldChg chg="addSp delSp modSp mod">
        <pc:chgData name="Κολονίτσιου Φεβρονία" userId="1495111d-8b53-44c6-a677-b2c0a4a07cc4" providerId="ADAL" clId="{91DEA4F4-063A-454C-A6C9-61878B6F01BA}" dt="2021-04-13T06:23:28.756" v="3068" actId="1076"/>
        <pc:sldMkLst>
          <pc:docMk/>
          <pc:sldMk cId="0" sldId="422"/>
        </pc:sldMkLst>
        <pc:spChg chg="mod">
          <ac:chgData name="Κολονίτσιου Φεβρονία" userId="1495111d-8b53-44c6-a677-b2c0a4a07cc4" providerId="ADAL" clId="{91DEA4F4-063A-454C-A6C9-61878B6F01BA}" dt="2021-04-06T16:45:11.015" v="123" actId="20577"/>
          <ac:spMkLst>
            <pc:docMk/>
            <pc:sldMk cId="0" sldId="422"/>
            <ac:spMk id="18434" creationId="{B7272206-808A-4070-BA4B-7E8EAF59739F}"/>
          </ac:spMkLst>
        </pc:spChg>
        <pc:spChg chg="del mod">
          <ac:chgData name="Κολονίτσιου Φεβρονία" userId="1495111d-8b53-44c6-a677-b2c0a4a07cc4" providerId="ADAL" clId="{91DEA4F4-063A-454C-A6C9-61878B6F01BA}" dt="2021-04-06T16:46:56.856" v="150" actId="26606"/>
          <ac:spMkLst>
            <pc:docMk/>
            <pc:sldMk cId="0" sldId="422"/>
            <ac:spMk id="18435" creationId="{FB4FD2B9-C080-4F43-B501-C029831D8F44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06T16:49:14.560" v="192" actId="20577"/>
          <ac:graphicFrameMkLst>
            <pc:docMk/>
            <pc:sldMk cId="0" sldId="422"/>
            <ac:graphicFrameMk id="28678" creationId="{7BE9AB35-34AD-4352-B885-8D45DA38CD1B}"/>
          </ac:graphicFrameMkLst>
        </pc:graphicFrameChg>
        <pc:picChg chg="mod">
          <ac:chgData name="Κολονίτσιου Φεβρονία" userId="1495111d-8b53-44c6-a677-b2c0a4a07cc4" providerId="ADAL" clId="{91DEA4F4-063A-454C-A6C9-61878B6F01BA}" dt="2021-04-13T06:23:28.756" v="3068" actId="1076"/>
          <ac:picMkLst>
            <pc:docMk/>
            <pc:sldMk cId="0" sldId="422"/>
            <ac:picMk id="28676" creationId="{B0AE82F0-0848-4F97-83E1-2D687B96A2DB}"/>
          </ac:picMkLst>
        </pc:picChg>
        <pc:picChg chg="del">
          <ac:chgData name="Κολονίτσιου Φεβρονία" userId="1495111d-8b53-44c6-a677-b2c0a4a07cc4" providerId="ADAL" clId="{91DEA4F4-063A-454C-A6C9-61878B6F01BA}" dt="2021-04-13T06:23:26.121" v="3067" actId="21"/>
          <ac:picMkLst>
            <pc:docMk/>
            <pc:sldMk cId="0" sldId="422"/>
            <ac:picMk id="125954" creationId="{00000000-0000-0000-0000-000000000000}"/>
          </ac:picMkLst>
        </pc:picChg>
      </pc:sldChg>
      <pc:sldChg chg="addSp delSp modSp mod setBg">
        <pc:chgData name="Κολονίτσιου Φεβρονία" userId="1495111d-8b53-44c6-a677-b2c0a4a07cc4" providerId="ADAL" clId="{91DEA4F4-063A-454C-A6C9-61878B6F01BA}" dt="2021-04-06T16:51:57.045" v="225" actId="26606"/>
        <pc:sldMkLst>
          <pc:docMk/>
          <pc:sldMk cId="0" sldId="423"/>
        </pc:sldMkLst>
        <pc:spChg chg="add del">
          <ac:chgData name="Κολονίτσιου Φεβρονία" userId="1495111d-8b53-44c6-a677-b2c0a4a07cc4" providerId="ADAL" clId="{91DEA4F4-063A-454C-A6C9-61878B6F01BA}" dt="2021-04-06T16:51:57.045" v="225" actId="26606"/>
          <ac:spMkLst>
            <pc:docMk/>
            <pc:sldMk cId="0" sldId="423"/>
            <ac:spMk id="73" creationId="{B40959D2-8A21-4D7B-B29E-9B6D22DC9E06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57.045" v="225" actId="26606"/>
          <ac:spMkLst>
            <pc:docMk/>
            <pc:sldMk cId="0" sldId="423"/>
            <ac:spMk id="75" creationId="{4CE116A5-1B81-43C6-AD08-63CA0E770D6E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57.045" v="225" actId="26606"/>
          <ac:spMkLst>
            <pc:docMk/>
            <pc:sldMk cId="0" sldId="423"/>
            <ac:spMk id="77" creationId="{9BBB3C64-EF0F-4340-89D3-D4CD246373E3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57.045" v="225" actId="26606"/>
          <ac:spMkLst>
            <pc:docMk/>
            <pc:sldMk cId="0" sldId="423"/>
            <ac:spMk id="83" creationId="{A14E8107-585A-4FFC-9284-E8FC93491604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57.045" v="225" actId="26606"/>
          <ac:spMkLst>
            <pc:docMk/>
            <pc:sldMk cId="0" sldId="423"/>
            <ac:spMk id="85" creationId="{69280E22-FC2F-431B-A378-5E8C306855B1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41.646" v="209" actId="26606"/>
          <ac:spMkLst>
            <pc:docMk/>
            <pc:sldMk cId="0" sldId="423"/>
            <ac:spMk id="137" creationId="{0288A6F5-8D1F-4A9E-A403-66331D0DD236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41.646" v="209" actId="26606"/>
          <ac:spMkLst>
            <pc:docMk/>
            <pc:sldMk cId="0" sldId="423"/>
            <ac:spMk id="139" creationId="{09024FCB-4926-410B-85FF-191ADB1EE68F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41.646" v="209" actId="26606"/>
          <ac:spMkLst>
            <pc:docMk/>
            <pc:sldMk cId="0" sldId="423"/>
            <ac:spMk id="141" creationId="{C07D6E4A-46B6-44CC-AC6E-2DD00DABA64C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41.646" v="209" actId="26606"/>
          <ac:spMkLst>
            <pc:docMk/>
            <pc:sldMk cId="0" sldId="423"/>
            <ac:spMk id="147" creationId="{5D7BC41F-7CD6-499D-A5CE-6AF51291249D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41.646" v="209" actId="26606"/>
          <ac:spMkLst>
            <pc:docMk/>
            <pc:sldMk cId="0" sldId="423"/>
            <ac:spMk id="149" creationId="{981B39BC-AA35-4E7A-A1C9-46B2D681931F}"/>
          </ac:spMkLst>
        </pc:spChg>
        <pc:spChg chg="mod">
          <ac:chgData name="Κολονίτσιου Φεβρονία" userId="1495111d-8b53-44c6-a677-b2c0a4a07cc4" providerId="ADAL" clId="{91DEA4F4-063A-454C-A6C9-61878B6F01BA}" dt="2021-04-06T16:51:57.045" v="225" actId="26606"/>
          <ac:spMkLst>
            <pc:docMk/>
            <pc:sldMk cId="0" sldId="423"/>
            <ac:spMk id="19458" creationId="{C76A50DA-3445-4F64-A37B-DFE26F23967C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50.819" v="211" actId="26606"/>
          <ac:spMkLst>
            <pc:docMk/>
            <pc:sldMk cId="0" sldId="423"/>
            <ac:spMk id="29701" creationId="{B40959D2-8A21-4D7B-B29E-9B6D22DC9E06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50.819" v="211" actId="26606"/>
          <ac:spMkLst>
            <pc:docMk/>
            <pc:sldMk cId="0" sldId="423"/>
            <ac:spMk id="29702" creationId="{4CE116A5-1B81-43C6-AD08-63CA0E770D6E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50.819" v="211" actId="26606"/>
          <ac:spMkLst>
            <pc:docMk/>
            <pc:sldMk cId="0" sldId="423"/>
            <ac:spMk id="29703" creationId="{9BBB3C64-EF0F-4340-89D3-D4CD246373E3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50.819" v="211" actId="26606"/>
          <ac:spMkLst>
            <pc:docMk/>
            <pc:sldMk cId="0" sldId="423"/>
            <ac:spMk id="29707" creationId="{37B7AD23-5248-4985-8387-8A12A3058BFF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50.819" v="211" actId="26606"/>
          <ac:spMkLst>
            <pc:docMk/>
            <pc:sldMk cId="0" sldId="423"/>
            <ac:spMk id="29708" creationId="{04A54DBB-476E-4946-8AA4-4FE0DB8C1F5B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50.819" v="211" actId="26606"/>
          <ac:spMkLst>
            <pc:docMk/>
            <pc:sldMk cId="0" sldId="423"/>
            <ac:spMk id="29709" creationId="{6C7EF25B-5F95-48F7-AEAA-905266A1E3A6}"/>
          </ac:spMkLst>
        </pc:spChg>
        <pc:spChg chg="add del">
          <ac:chgData name="Κολονίτσιου Φεβρονία" userId="1495111d-8b53-44c6-a677-b2c0a4a07cc4" providerId="ADAL" clId="{91DEA4F4-063A-454C-A6C9-61878B6F01BA}" dt="2021-04-06T16:51:50.819" v="211" actId="26606"/>
          <ac:spMkLst>
            <pc:docMk/>
            <pc:sldMk cId="0" sldId="423"/>
            <ac:spMk id="29710" creationId="{9606E051-2A15-4B12-9A77-52443F1470D4}"/>
          </ac:spMkLst>
        </pc:spChg>
        <pc:grpChg chg="add del">
          <ac:chgData name="Κολονίτσιου Φεβρονία" userId="1495111d-8b53-44c6-a677-b2c0a4a07cc4" providerId="ADAL" clId="{91DEA4F4-063A-454C-A6C9-61878B6F01BA}" dt="2021-04-06T16:51:57.045" v="225" actId="26606"/>
          <ac:grpSpMkLst>
            <pc:docMk/>
            <pc:sldMk cId="0" sldId="423"/>
            <ac:grpSpMk id="79" creationId="{481C53AD-3B53-4D5A-AECB-6FF6258E5CB6}"/>
          </ac:grpSpMkLst>
        </pc:grpChg>
        <pc:grpChg chg="add del">
          <ac:chgData name="Κολονίτσιου Φεβρονία" userId="1495111d-8b53-44c6-a677-b2c0a4a07cc4" providerId="ADAL" clId="{91DEA4F4-063A-454C-A6C9-61878B6F01BA}" dt="2021-04-06T16:51:57.045" v="225" actId="26606"/>
          <ac:grpSpMkLst>
            <pc:docMk/>
            <pc:sldMk cId="0" sldId="423"/>
            <ac:grpSpMk id="87" creationId="{95C1464B-4CCC-4250-B30D-CE3EA812036B}"/>
          </ac:grpSpMkLst>
        </pc:grpChg>
        <pc:grpChg chg="add del">
          <ac:chgData name="Κολονίτσιου Φεβρονία" userId="1495111d-8b53-44c6-a677-b2c0a4a07cc4" providerId="ADAL" clId="{91DEA4F4-063A-454C-A6C9-61878B6F01BA}" dt="2021-04-06T16:51:41.646" v="209" actId="26606"/>
          <ac:grpSpMkLst>
            <pc:docMk/>
            <pc:sldMk cId="0" sldId="423"/>
            <ac:grpSpMk id="143" creationId="{2AFD3B47-DA6C-4208-B8BE-7ECBC7ECB57D}"/>
          </ac:grpSpMkLst>
        </pc:grpChg>
        <pc:grpChg chg="add del">
          <ac:chgData name="Κολονίτσιου Φεβρονία" userId="1495111d-8b53-44c6-a677-b2c0a4a07cc4" providerId="ADAL" clId="{91DEA4F4-063A-454C-A6C9-61878B6F01BA}" dt="2021-04-06T16:51:41.646" v="209" actId="26606"/>
          <ac:grpSpMkLst>
            <pc:docMk/>
            <pc:sldMk cId="0" sldId="423"/>
            <ac:grpSpMk id="151" creationId="{42E1F966-1FD0-42B0-BA7B-01D9E5D04D60}"/>
          </ac:grpSpMkLst>
        </pc:grpChg>
        <pc:grpChg chg="add del">
          <ac:chgData name="Κολονίτσιου Φεβρονία" userId="1495111d-8b53-44c6-a677-b2c0a4a07cc4" providerId="ADAL" clId="{91DEA4F4-063A-454C-A6C9-61878B6F01BA}" dt="2021-04-06T16:51:50.819" v="211" actId="26606"/>
          <ac:grpSpMkLst>
            <pc:docMk/>
            <pc:sldMk cId="0" sldId="423"/>
            <ac:grpSpMk id="155" creationId="{6E8626CC-1F03-4E6E-AE1C-DC8D6C0F8906}"/>
          </ac:grpSpMkLst>
        </pc:grpChg>
        <pc:grpChg chg="add del">
          <ac:chgData name="Κολονίτσιου Φεβρονία" userId="1495111d-8b53-44c6-a677-b2c0a4a07cc4" providerId="ADAL" clId="{91DEA4F4-063A-454C-A6C9-61878B6F01BA}" dt="2021-04-06T16:51:50.819" v="211" actId="26606"/>
          <ac:grpSpMkLst>
            <pc:docMk/>
            <pc:sldMk cId="0" sldId="423"/>
            <ac:grpSpMk id="29704" creationId="{481C53AD-3B53-4D5A-AECB-6FF6258E5CB6}"/>
          </ac:grpSpMkLst>
        </pc:grpChg>
        <pc:picChg chg="mod">
          <ac:chgData name="Κολονίτσιου Φεβρονία" userId="1495111d-8b53-44c6-a677-b2c0a4a07cc4" providerId="ADAL" clId="{91DEA4F4-063A-454C-A6C9-61878B6F01BA}" dt="2021-04-06T16:51:57.045" v="225" actId="26606"/>
          <ac:picMkLst>
            <pc:docMk/>
            <pc:sldMk cId="0" sldId="423"/>
            <ac:picMk id="29699" creationId="{C2555C80-C4CB-47ED-AE8E-3DFC826C050D}"/>
          </ac:picMkLst>
        </pc:picChg>
      </pc:sldChg>
      <pc:sldChg chg="addSp delSp modSp mod setBg">
        <pc:chgData name="Κολονίτσιου Φεβρονία" userId="1495111d-8b53-44c6-a677-b2c0a4a07cc4" providerId="ADAL" clId="{91DEA4F4-063A-454C-A6C9-61878B6F01BA}" dt="2021-04-06T17:00:50.319" v="347" actId="14100"/>
        <pc:sldMkLst>
          <pc:docMk/>
          <pc:sldMk cId="0" sldId="424"/>
        </pc:sldMkLst>
        <pc:spChg chg="mod">
          <ac:chgData name="Κολονίτσιου Φεβρονία" userId="1495111d-8b53-44c6-a677-b2c0a4a07cc4" providerId="ADAL" clId="{91DEA4F4-063A-454C-A6C9-61878B6F01BA}" dt="2021-04-06T17:00:46.661" v="346" actId="14100"/>
          <ac:spMkLst>
            <pc:docMk/>
            <pc:sldMk cId="0" sldId="424"/>
            <ac:spMk id="2" creationId="{C0FCD6CA-FB3C-47A4-8DB9-C398EAEEDC2C}"/>
          </ac:spMkLst>
        </pc:spChg>
        <pc:spChg chg="add">
          <ac:chgData name="Κολονίτσιου Φεβρονία" userId="1495111d-8b53-44c6-a677-b2c0a4a07cc4" providerId="ADAL" clId="{91DEA4F4-063A-454C-A6C9-61878B6F01BA}" dt="2021-04-06T16:54:42.485" v="250" actId="26606"/>
          <ac:spMkLst>
            <pc:docMk/>
            <pc:sldMk cId="0" sldId="424"/>
            <ac:spMk id="73" creationId="{73FAFB3F-DE4E-478C-9ECA-E9FAAE5A7A56}"/>
          </ac:spMkLst>
        </pc:spChg>
        <pc:spChg chg="del mod">
          <ac:chgData name="Κολονίτσιου Φεβρονία" userId="1495111d-8b53-44c6-a677-b2c0a4a07cc4" providerId="ADAL" clId="{91DEA4F4-063A-454C-A6C9-61878B6F01BA}" dt="2021-04-06T16:54:42.485" v="250" actId="26606"/>
          <ac:spMkLst>
            <pc:docMk/>
            <pc:sldMk cId="0" sldId="424"/>
            <ac:spMk id="20483" creationId="{4FE24BE1-A33B-4AAD-B259-FB4A4DE143F6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06T17:00:50.319" v="347" actId="14100"/>
          <ac:graphicFrameMkLst>
            <pc:docMk/>
            <pc:sldMk cId="0" sldId="424"/>
            <ac:graphicFrameMk id="20485" creationId="{335AE3EA-77E4-4D8C-8B9C-239A3A9A9DBE}"/>
          </ac:graphicFrameMkLst>
        </pc:graphicFrameChg>
      </pc:sldChg>
      <pc:sldChg chg="modSp mod">
        <pc:chgData name="Κολονίτσιου Φεβρονία" userId="1495111d-8b53-44c6-a677-b2c0a4a07cc4" providerId="ADAL" clId="{91DEA4F4-063A-454C-A6C9-61878B6F01BA}" dt="2021-04-06T17:02:21.128" v="358" actId="1076"/>
        <pc:sldMkLst>
          <pc:docMk/>
          <pc:sldMk cId="0" sldId="425"/>
        </pc:sldMkLst>
        <pc:spChg chg="mod">
          <ac:chgData name="Κολονίτσιου Φεβρονία" userId="1495111d-8b53-44c6-a677-b2c0a4a07cc4" providerId="ADAL" clId="{91DEA4F4-063A-454C-A6C9-61878B6F01BA}" dt="2021-04-06T17:02:21.128" v="358" actId="1076"/>
          <ac:spMkLst>
            <pc:docMk/>
            <pc:sldMk cId="0" sldId="425"/>
            <ac:spMk id="10242" creationId="{7EDF8386-7B03-497A-B64A-401B7D979A1D}"/>
          </ac:spMkLst>
        </pc:spChg>
        <pc:graphicFrameChg chg="mod">
          <ac:chgData name="Κολονίτσιου Φεβρονία" userId="1495111d-8b53-44c6-a677-b2c0a4a07cc4" providerId="ADAL" clId="{91DEA4F4-063A-454C-A6C9-61878B6F01BA}" dt="2021-04-06T17:02:03.816" v="355" actId="2711"/>
          <ac:graphicFrameMkLst>
            <pc:docMk/>
            <pc:sldMk cId="0" sldId="425"/>
            <ac:graphicFrameMk id="31750" creationId="{A4772D7A-47DE-4CC8-9A2F-CEFAA1336C9A}"/>
          </ac:graphicFrameMkLst>
        </pc:graphicFrameChg>
      </pc:sldChg>
      <pc:sldChg chg="addSp modSp mod">
        <pc:chgData name="Κολονίτσιου Φεβρονία" userId="1495111d-8b53-44c6-a677-b2c0a4a07cc4" providerId="ADAL" clId="{91DEA4F4-063A-454C-A6C9-61878B6F01BA}" dt="2021-04-06T17:04:28.535" v="366" actId="1076"/>
        <pc:sldMkLst>
          <pc:docMk/>
          <pc:sldMk cId="0" sldId="427"/>
        </pc:sldMkLst>
        <pc:spChg chg="add mod">
          <ac:chgData name="Κολονίτσιου Φεβρονία" userId="1495111d-8b53-44c6-a677-b2c0a4a07cc4" providerId="ADAL" clId="{91DEA4F4-063A-454C-A6C9-61878B6F01BA}" dt="2021-04-06T17:04:28.535" v="366" actId="1076"/>
          <ac:spMkLst>
            <pc:docMk/>
            <pc:sldMk cId="0" sldId="427"/>
            <ac:spMk id="2" creationId="{262FD2F8-1594-4648-8368-270D091E1DA8}"/>
          </ac:spMkLst>
        </pc:spChg>
        <pc:spChg chg="mod">
          <ac:chgData name="Κολονίτσιου Φεβρονία" userId="1495111d-8b53-44c6-a677-b2c0a4a07cc4" providerId="ADAL" clId="{91DEA4F4-063A-454C-A6C9-61878B6F01BA}" dt="2021-04-06T17:03:14.130" v="359" actId="21"/>
          <ac:spMkLst>
            <pc:docMk/>
            <pc:sldMk cId="0" sldId="427"/>
            <ac:spMk id="23555" creationId="{C6EDD6E9-F893-4704-A273-257C7B18FFCF}"/>
          </ac:spMkLst>
        </pc:spChg>
      </pc:sldChg>
      <pc:sldChg chg="modSp mod">
        <pc:chgData name="Κολονίτσιου Φεβρονία" userId="1495111d-8b53-44c6-a677-b2c0a4a07cc4" providerId="ADAL" clId="{91DEA4F4-063A-454C-A6C9-61878B6F01BA}" dt="2021-04-06T17:12:35.835" v="468" actId="6549"/>
        <pc:sldMkLst>
          <pc:docMk/>
          <pc:sldMk cId="0" sldId="428"/>
        </pc:sldMkLst>
        <pc:spChg chg="mod">
          <ac:chgData name="Κολονίτσιου Φεβρονία" userId="1495111d-8b53-44c6-a677-b2c0a4a07cc4" providerId="ADAL" clId="{91DEA4F4-063A-454C-A6C9-61878B6F01BA}" dt="2021-04-06T17:12:35.835" v="468" actId="6549"/>
          <ac:spMkLst>
            <pc:docMk/>
            <pc:sldMk cId="0" sldId="428"/>
            <ac:spMk id="24578" creationId="{3107E7FC-9429-4519-A0C2-B70511A5AE3C}"/>
          </ac:spMkLst>
        </pc:spChg>
        <pc:spChg chg="mod">
          <ac:chgData name="Κολονίτσιου Φεβρονία" userId="1495111d-8b53-44c6-a677-b2c0a4a07cc4" providerId="ADAL" clId="{91DEA4F4-063A-454C-A6C9-61878B6F01BA}" dt="2021-04-06T17:06:03.670" v="382" actId="20577"/>
          <ac:spMkLst>
            <pc:docMk/>
            <pc:sldMk cId="0" sldId="428"/>
            <ac:spMk id="24579" creationId="{CC59444D-8C43-4252-8645-F64D1CAEB389}"/>
          </ac:spMkLst>
        </pc:spChg>
      </pc:sldChg>
      <pc:sldChg chg="addSp modSp del mod">
        <pc:chgData name="Κολονίτσιου Φεβρονία" userId="1495111d-8b53-44c6-a677-b2c0a4a07cc4" providerId="ADAL" clId="{91DEA4F4-063A-454C-A6C9-61878B6F01BA}" dt="2021-04-18T07:47:41.125" v="17450" actId="2696"/>
        <pc:sldMkLst>
          <pc:docMk/>
          <pc:sldMk cId="0" sldId="429"/>
        </pc:sldMkLst>
        <pc:spChg chg="mod">
          <ac:chgData name="Κολονίτσιου Φεβρονία" userId="1495111d-8b53-44c6-a677-b2c0a4a07cc4" providerId="ADAL" clId="{91DEA4F4-063A-454C-A6C9-61878B6F01BA}" dt="2021-04-13T06:25:14.933" v="3083" actId="21"/>
          <ac:spMkLst>
            <pc:docMk/>
            <pc:sldMk cId="0" sldId="429"/>
            <ac:spMk id="3" creationId="{9E136751-03E1-404C-AEDA-37019A3AC981}"/>
          </ac:spMkLst>
        </pc:spChg>
        <pc:spChg chg="mod">
          <ac:chgData name="Κολονίτσιου Φεβρονία" userId="1495111d-8b53-44c6-a677-b2c0a4a07cc4" providerId="ADAL" clId="{91DEA4F4-063A-454C-A6C9-61878B6F01BA}" dt="2021-04-06T17:11:56.769" v="448" actId="255"/>
          <ac:spMkLst>
            <pc:docMk/>
            <pc:sldMk cId="0" sldId="429"/>
            <ac:spMk id="25602" creationId="{B146A077-B561-47E9-B309-A9903A4A6E29}"/>
          </ac:spMkLst>
        </pc:spChg>
        <pc:picChg chg="add mod">
          <ac:chgData name="Κολονίτσιου Φεβρονία" userId="1495111d-8b53-44c6-a677-b2c0a4a07cc4" providerId="ADAL" clId="{91DEA4F4-063A-454C-A6C9-61878B6F01BA}" dt="2021-04-13T06:25:36.893" v="3090" actId="1076"/>
          <ac:picMkLst>
            <pc:docMk/>
            <pc:sldMk cId="0" sldId="429"/>
            <ac:picMk id="2" creationId="{C24218C1-EBF2-48BB-9186-EC9AAD723E85}"/>
          </ac:picMkLst>
        </pc:picChg>
      </pc:sldChg>
      <pc:sldChg chg="modSp del mod">
        <pc:chgData name="Κολονίτσιου Φεβρονία" userId="1495111d-8b53-44c6-a677-b2c0a4a07cc4" providerId="ADAL" clId="{91DEA4F4-063A-454C-A6C9-61878B6F01BA}" dt="2021-04-18T07:49:54.854" v="17485" actId="2696"/>
        <pc:sldMkLst>
          <pc:docMk/>
          <pc:sldMk cId="0" sldId="430"/>
        </pc:sldMkLst>
        <pc:spChg chg="mod">
          <ac:chgData name="Κολονίτσιου Φεβρονία" userId="1495111d-8b53-44c6-a677-b2c0a4a07cc4" providerId="ADAL" clId="{91DEA4F4-063A-454C-A6C9-61878B6F01BA}" dt="2021-04-06T17:13:15.345" v="473" actId="1076"/>
          <ac:spMkLst>
            <pc:docMk/>
            <pc:sldMk cId="0" sldId="430"/>
            <ac:spMk id="26626" creationId="{BDCBF633-853C-4674-9E9C-C817979D2C31}"/>
          </ac:spMkLst>
        </pc:spChg>
        <pc:spChg chg="mod">
          <ac:chgData name="Κολονίτσιου Φεβρονία" userId="1495111d-8b53-44c6-a677-b2c0a4a07cc4" providerId="ADAL" clId="{91DEA4F4-063A-454C-A6C9-61878B6F01BA}" dt="2021-04-18T07:49:43.886" v="17483" actId="6549"/>
          <ac:spMkLst>
            <pc:docMk/>
            <pc:sldMk cId="0" sldId="430"/>
            <ac:spMk id="26627" creationId="{BDABE2BD-2B6B-4490-8370-7AE99B1AA27F}"/>
          </ac:spMkLst>
        </pc:spChg>
      </pc:sldChg>
      <pc:sldChg chg="modSp del mod">
        <pc:chgData name="Κολονίτσιου Φεβρονία" userId="1495111d-8b53-44c6-a677-b2c0a4a07cc4" providerId="ADAL" clId="{91DEA4F4-063A-454C-A6C9-61878B6F01BA}" dt="2021-04-18T07:49:47.542" v="17484" actId="2696"/>
        <pc:sldMkLst>
          <pc:docMk/>
          <pc:sldMk cId="0" sldId="431"/>
        </pc:sldMkLst>
        <pc:spChg chg="mod">
          <ac:chgData name="Κολονίτσιου Φεβρονία" userId="1495111d-8b53-44c6-a677-b2c0a4a07cc4" providerId="ADAL" clId="{91DEA4F4-063A-454C-A6C9-61878B6F01BA}" dt="2021-04-06T17:16:40.534" v="506" actId="122"/>
          <ac:spMkLst>
            <pc:docMk/>
            <pc:sldMk cId="0" sldId="431"/>
            <ac:spMk id="16386" creationId="{0AEF0127-6ADE-4539-A441-E76F5A5DCDAC}"/>
          </ac:spMkLst>
        </pc:spChg>
        <pc:spChg chg="mod">
          <ac:chgData name="Κολονίτσιου Φεβρονία" userId="1495111d-8b53-44c6-a677-b2c0a4a07cc4" providerId="ADAL" clId="{91DEA4F4-063A-454C-A6C9-61878B6F01BA}" dt="2021-04-06T17:16:53.796" v="507" actId="1076"/>
          <ac:spMkLst>
            <pc:docMk/>
            <pc:sldMk cId="0" sldId="431"/>
            <ac:spMk id="37892" creationId="{3D3A069F-00AC-45F5-A6A6-BC4910D04E23}"/>
          </ac:spMkLst>
        </pc:spChg>
      </pc:sldChg>
      <pc:sldChg chg="addSp modSp mod setBg">
        <pc:chgData name="Κολονίτσιου Φεβρονία" userId="1495111d-8b53-44c6-a677-b2c0a4a07cc4" providerId="ADAL" clId="{91DEA4F4-063A-454C-A6C9-61878B6F01BA}" dt="2021-04-18T07:51:34.478" v="17498" actId="113"/>
        <pc:sldMkLst>
          <pc:docMk/>
          <pc:sldMk cId="0" sldId="432"/>
        </pc:sldMkLst>
        <pc:spChg chg="add">
          <ac:chgData name="Κολονίτσιου Φεβρονία" userId="1495111d-8b53-44c6-a677-b2c0a4a07cc4" providerId="ADAL" clId="{91DEA4F4-063A-454C-A6C9-61878B6F01BA}" dt="2021-04-06T18:00:45.593" v="1926" actId="26606"/>
          <ac:spMkLst>
            <pc:docMk/>
            <pc:sldMk cId="0" sldId="432"/>
            <ac:spMk id="72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06T18:00:45.593" v="1926" actId="26606"/>
          <ac:spMkLst>
            <pc:docMk/>
            <pc:sldMk cId="0" sldId="432"/>
            <ac:spMk id="74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06T18:00:45.593" v="1926" actId="26606"/>
          <ac:spMkLst>
            <pc:docMk/>
            <pc:sldMk cId="0" sldId="432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06T18:00:45.593" v="1926" actId="26606"/>
          <ac:spMkLst>
            <pc:docMk/>
            <pc:sldMk cId="0" sldId="432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06T18:00:45.593" v="1926" actId="26606"/>
          <ac:spMkLst>
            <pc:docMk/>
            <pc:sldMk cId="0" sldId="432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06T18:00:45.593" v="1926" actId="26606"/>
          <ac:spMkLst>
            <pc:docMk/>
            <pc:sldMk cId="0" sldId="432"/>
            <ac:spMk id="82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06T18:00:45.593" v="1926" actId="26606"/>
          <ac:spMkLst>
            <pc:docMk/>
            <pc:sldMk cId="0" sldId="432"/>
            <ac:spMk id="28674" creationId="{9EB73C0D-782F-46CD-9ACB-8D89E8F45D07}"/>
          </ac:spMkLst>
        </pc:spChg>
        <pc:spChg chg="mod">
          <ac:chgData name="Κολονίτσιου Φεβρονία" userId="1495111d-8b53-44c6-a677-b2c0a4a07cc4" providerId="ADAL" clId="{91DEA4F4-063A-454C-A6C9-61878B6F01BA}" dt="2021-04-18T07:51:34.478" v="17498" actId="113"/>
          <ac:spMkLst>
            <pc:docMk/>
            <pc:sldMk cId="0" sldId="432"/>
            <ac:spMk id="28675" creationId="{C51182F1-9F64-4257-A89B-6478A3D7F68A}"/>
          </ac:spMkLst>
        </pc:spChg>
      </pc:sldChg>
      <pc:sldChg chg="addSp modSp mod setBg">
        <pc:chgData name="Κολονίτσιου Φεβρονία" userId="1495111d-8b53-44c6-a677-b2c0a4a07cc4" providerId="ADAL" clId="{91DEA4F4-063A-454C-A6C9-61878B6F01BA}" dt="2021-04-18T07:52:33.797" v="17506" actId="113"/>
        <pc:sldMkLst>
          <pc:docMk/>
          <pc:sldMk cId="0" sldId="433"/>
        </pc:sldMkLst>
        <pc:spChg chg="add">
          <ac:chgData name="Κολονίτσιου Φεβρονία" userId="1495111d-8b53-44c6-a677-b2c0a4a07cc4" providerId="ADAL" clId="{91DEA4F4-063A-454C-A6C9-61878B6F01BA}" dt="2021-04-06T18:00:18.295" v="1919" actId="26606"/>
          <ac:spMkLst>
            <pc:docMk/>
            <pc:sldMk cId="0" sldId="433"/>
            <ac:spMk id="72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06T18:00:18.295" v="1919" actId="26606"/>
          <ac:spMkLst>
            <pc:docMk/>
            <pc:sldMk cId="0" sldId="433"/>
            <ac:spMk id="74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06T18:00:18.295" v="1919" actId="26606"/>
          <ac:spMkLst>
            <pc:docMk/>
            <pc:sldMk cId="0" sldId="433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06T18:00:18.295" v="1919" actId="26606"/>
          <ac:spMkLst>
            <pc:docMk/>
            <pc:sldMk cId="0" sldId="433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06T18:00:18.295" v="1919" actId="26606"/>
          <ac:spMkLst>
            <pc:docMk/>
            <pc:sldMk cId="0" sldId="433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06T18:00:18.295" v="1919" actId="26606"/>
          <ac:spMkLst>
            <pc:docMk/>
            <pc:sldMk cId="0" sldId="433"/>
            <ac:spMk id="82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06T18:00:29.338" v="1923" actId="255"/>
          <ac:spMkLst>
            <pc:docMk/>
            <pc:sldMk cId="0" sldId="433"/>
            <ac:spMk id="29698" creationId="{DB5516BB-6821-4DCD-9E7E-9798B1ACE609}"/>
          </ac:spMkLst>
        </pc:spChg>
        <pc:spChg chg="mod">
          <ac:chgData name="Κολονίτσιου Φεβρονία" userId="1495111d-8b53-44c6-a677-b2c0a4a07cc4" providerId="ADAL" clId="{91DEA4F4-063A-454C-A6C9-61878B6F01BA}" dt="2021-04-18T07:52:33.797" v="17506" actId="113"/>
          <ac:spMkLst>
            <pc:docMk/>
            <pc:sldMk cId="0" sldId="433"/>
            <ac:spMk id="29699" creationId="{803214C6-43F7-4EB7-BB53-35D3923711FE}"/>
          </ac:spMkLst>
        </pc:spChg>
      </pc:sldChg>
      <pc:sldChg chg="addSp modSp del mod setBg">
        <pc:chgData name="Κολονίτσιου Φεβρονία" userId="1495111d-8b53-44c6-a677-b2c0a4a07cc4" providerId="ADAL" clId="{91DEA4F4-063A-454C-A6C9-61878B6F01BA}" dt="2021-04-13T08:10:19.605" v="5451" actId="2696"/>
        <pc:sldMkLst>
          <pc:docMk/>
          <pc:sldMk cId="0" sldId="434"/>
        </pc:sldMkLst>
        <pc:spChg chg="add">
          <ac:chgData name="Κολονίτσιου Φεβρονία" userId="1495111d-8b53-44c6-a677-b2c0a4a07cc4" providerId="ADAL" clId="{91DEA4F4-063A-454C-A6C9-61878B6F01BA}" dt="2021-04-06T18:00:00.039" v="1915" actId="26606"/>
          <ac:spMkLst>
            <pc:docMk/>
            <pc:sldMk cId="0" sldId="434"/>
            <ac:spMk id="72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06T18:00:00.039" v="1915" actId="26606"/>
          <ac:spMkLst>
            <pc:docMk/>
            <pc:sldMk cId="0" sldId="434"/>
            <ac:spMk id="74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06T18:00:00.039" v="1915" actId="26606"/>
          <ac:spMkLst>
            <pc:docMk/>
            <pc:sldMk cId="0" sldId="434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06T18:00:00.039" v="1915" actId="26606"/>
          <ac:spMkLst>
            <pc:docMk/>
            <pc:sldMk cId="0" sldId="434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06T18:00:00.039" v="1915" actId="26606"/>
          <ac:spMkLst>
            <pc:docMk/>
            <pc:sldMk cId="0" sldId="434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06T18:00:00.039" v="1915" actId="26606"/>
          <ac:spMkLst>
            <pc:docMk/>
            <pc:sldMk cId="0" sldId="434"/>
            <ac:spMk id="82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06T18:00:09.302" v="1918" actId="2711"/>
          <ac:spMkLst>
            <pc:docMk/>
            <pc:sldMk cId="0" sldId="434"/>
            <ac:spMk id="30722" creationId="{E2927566-D589-4DCA-B86B-94E1F8C44AC1}"/>
          </ac:spMkLst>
        </pc:spChg>
        <pc:spChg chg="mod">
          <ac:chgData name="Κολονίτσιου Φεβρονία" userId="1495111d-8b53-44c6-a677-b2c0a4a07cc4" providerId="ADAL" clId="{91DEA4F4-063A-454C-A6C9-61878B6F01BA}" dt="2021-04-13T08:09:46.499" v="5450" actId="14100"/>
          <ac:spMkLst>
            <pc:docMk/>
            <pc:sldMk cId="0" sldId="434"/>
            <ac:spMk id="30723" creationId="{111EE9A8-B0A4-44E1-ACD3-960BDCE5C997}"/>
          </ac:spMkLst>
        </pc:spChg>
      </pc:sldChg>
      <pc:sldChg chg="addSp modSp del mod setBg">
        <pc:chgData name="Κολονίτσιου Φεβρονία" userId="1495111d-8b53-44c6-a677-b2c0a4a07cc4" providerId="ADAL" clId="{91DEA4F4-063A-454C-A6C9-61878B6F01BA}" dt="2021-04-13T08:10:19.605" v="5451" actId="2696"/>
        <pc:sldMkLst>
          <pc:docMk/>
          <pc:sldMk cId="0" sldId="435"/>
        </pc:sldMkLst>
        <pc:spChg chg="mod">
          <ac:chgData name="Κολονίτσιου Φεβρονία" userId="1495111d-8b53-44c6-a677-b2c0a4a07cc4" providerId="ADAL" clId="{91DEA4F4-063A-454C-A6C9-61878B6F01BA}" dt="2021-04-06T17:59:46.181" v="1913" actId="26606"/>
          <ac:spMkLst>
            <pc:docMk/>
            <pc:sldMk cId="0" sldId="435"/>
            <ac:spMk id="3" creationId="{7AEE8865-89A9-4790-A612-B1A616F9D659}"/>
          </ac:spMkLst>
        </pc:spChg>
        <pc:spChg chg="add">
          <ac:chgData name="Κολονίτσιου Φεβρονία" userId="1495111d-8b53-44c6-a677-b2c0a4a07cc4" providerId="ADAL" clId="{91DEA4F4-063A-454C-A6C9-61878B6F01BA}" dt="2021-04-06T17:59:46.181" v="1913" actId="26606"/>
          <ac:spMkLst>
            <pc:docMk/>
            <pc:sldMk cId="0" sldId="435"/>
            <ac:spMk id="71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06T17:59:46.181" v="1913" actId="26606"/>
          <ac:spMkLst>
            <pc:docMk/>
            <pc:sldMk cId="0" sldId="435"/>
            <ac:spMk id="73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06T17:59:46.181" v="1913" actId="26606"/>
          <ac:spMkLst>
            <pc:docMk/>
            <pc:sldMk cId="0" sldId="435"/>
            <ac:spMk id="75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06T17:59:46.181" v="1913" actId="26606"/>
          <ac:spMkLst>
            <pc:docMk/>
            <pc:sldMk cId="0" sldId="435"/>
            <ac:spMk id="77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06T17:59:46.181" v="1913" actId="26606"/>
          <ac:spMkLst>
            <pc:docMk/>
            <pc:sldMk cId="0" sldId="435"/>
            <ac:spMk id="79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06T17:59:46.181" v="1913" actId="26606"/>
          <ac:spMkLst>
            <pc:docMk/>
            <pc:sldMk cId="0" sldId="435"/>
            <ac:spMk id="81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06T17:59:51.543" v="1914" actId="122"/>
          <ac:spMkLst>
            <pc:docMk/>
            <pc:sldMk cId="0" sldId="435"/>
            <ac:spMk id="31746" creationId="{B5834693-7A51-4B8B-8651-6EFA7AD4DBC5}"/>
          </ac:spMkLst>
        </pc:spChg>
      </pc:sldChg>
      <pc:sldChg chg="addSp modSp del mod setBg">
        <pc:chgData name="Κολονίτσιου Φεβρονία" userId="1495111d-8b53-44c6-a677-b2c0a4a07cc4" providerId="ADAL" clId="{91DEA4F4-063A-454C-A6C9-61878B6F01BA}" dt="2021-04-13T08:10:19.605" v="5451" actId="2696"/>
        <pc:sldMkLst>
          <pc:docMk/>
          <pc:sldMk cId="0" sldId="436"/>
        </pc:sldMkLst>
        <pc:spChg chg="add">
          <ac:chgData name="Κολονίτσιου Φεβρονία" userId="1495111d-8b53-44c6-a677-b2c0a4a07cc4" providerId="ADAL" clId="{91DEA4F4-063A-454C-A6C9-61878B6F01BA}" dt="2021-04-06T17:59:35.633" v="1911" actId="26606"/>
          <ac:spMkLst>
            <pc:docMk/>
            <pc:sldMk cId="0" sldId="436"/>
            <ac:spMk id="72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06T17:59:35.633" v="1911" actId="26606"/>
          <ac:spMkLst>
            <pc:docMk/>
            <pc:sldMk cId="0" sldId="436"/>
            <ac:spMk id="74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06T17:59:35.633" v="1911" actId="26606"/>
          <ac:spMkLst>
            <pc:docMk/>
            <pc:sldMk cId="0" sldId="436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06T17:59:35.633" v="1911" actId="26606"/>
          <ac:spMkLst>
            <pc:docMk/>
            <pc:sldMk cId="0" sldId="436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06T17:59:35.633" v="1911" actId="26606"/>
          <ac:spMkLst>
            <pc:docMk/>
            <pc:sldMk cId="0" sldId="436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06T17:59:35.633" v="1911" actId="26606"/>
          <ac:spMkLst>
            <pc:docMk/>
            <pc:sldMk cId="0" sldId="436"/>
            <ac:spMk id="82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06T17:59:39.203" v="1912" actId="122"/>
          <ac:spMkLst>
            <pc:docMk/>
            <pc:sldMk cId="0" sldId="436"/>
            <ac:spMk id="32770" creationId="{212E6C29-E3C0-42B4-9598-ECED02DC9498}"/>
          </ac:spMkLst>
        </pc:spChg>
        <pc:spChg chg="mod">
          <ac:chgData name="Κολονίτσιου Φεβρονία" userId="1495111d-8b53-44c6-a677-b2c0a4a07cc4" providerId="ADAL" clId="{91DEA4F4-063A-454C-A6C9-61878B6F01BA}" dt="2021-04-06T17:59:35.633" v="1911" actId="26606"/>
          <ac:spMkLst>
            <pc:docMk/>
            <pc:sldMk cId="0" sldId="436"/>
            <ac:spMk id="32771" creationId="{1AC50E25-6CEC-41B0-8074-17F52BCEF258}"/>
          </ac:spMkLst>
        </pc:spChg>
      </pc:sldChg>
      <pc:sldChg chg="modSp del mod">
        <pc:chgData name="Κολονίτσιου Φεβρονία" userId="1495111d-8b53-44c6-a677-b2c0a4a07cc4" providerId="ADAL" clId="{91DEA4F4-063A-454C-A6C9-61878B6F01BA}" dt="2021-04-18T07:52:50.486" v="17507" actId="122"/>
        <pc:sldMkLst>
          <pc:docMk/>
          <pc:sldMk cId="2506632932" sldId="437"/>
        </pc:sldMkLst>
        <pc:spChg chg="mod">
          <ac:chgData name="Κολονίτσιου Φεβρονία" userId="1495111d-8b53-44c6-a677-b2c0a4a07cc4" providerId="ADAL" clId="{91DEA4F4-063A-454C-A6C9-61878B6F01BA}" dt="2021-04-18T07:52:50.486" v="17507" actId="122"/>
          <ac:spMkLst>
            <pc:docMk/>
            <pc:sldMk cId="2506632932" sldId="437"/>
            <ac:spMk id="33794" creationId="{ED2C644B-629F-44D1-94D3-66E6B4E657E7}"/>
          </ac:spMkLst>
        </pc:spChg>
        <pc:spChg chg="mod">
          <ac:chgData name="Κολονίτσιου Φεβρονία" userId="1495111d-8b53-44c6-a677-b2c0a4a07cc4" providerId="ADAL" clId="{91DEA4F4-063A-454C-A6C9-61878B6F01BA}" dt="2021-04-13T08:11:22.881" v="5520" actId="113"/>
          <ac:spMkLst>
            <pc:docMk/>
            <pc:sldMk cId="2506632932" sldId="437"/>
            <ac:spMk id="33795" creationId="{1BBEA0C4-2890-4FBD-970A-2DF58A350E88}"/>
          </ac:spMkLst>
        </pc:spChg>
        <pc:picChg chg="mod">
          <ac:chgData name="Κολονίτσιου Φεβρονία" userId="1495111d-8b53-44c6-a677-b2c0a4a07cc4" providerId="ADAL" clId="{91DEA4F4-063A-454C-A6C9-61878B6F01BA}" dt="2021-04-06T17:58:27.197" v="1898" actId="26606"/>
          <ac:picMkLst>
            <pc:docMk/>
            <pc:sldMk cId="2506632932" sldId="437"/>
            <ac:picMk id="44036" creationId="{D9B51FEA-840D-411D-B6DC-7CE9966147F7}"/>
          </ac:picMkLst>
        </pc:picChg>
      </pc:sldChg>
      <pc:sldChg chg="addSp modSp del mod setBg">
        <pc:chgData name="Κολονίτσιου Φεβρονία" userId="1495111d-8b53-44c6-a677-b2c0a4a07cc4" providerId="ADAL" clId="{91DEA4F4-063A-454C-A6C9-61878B6F01BA}" dt="2021-04-18T07:54:33.587" v="17519" actId="2711"/>
        <pc:sldMkLst>
          <pc:docMk/>
          <pc:sldMk cId="1300764608" sldId="438"/>
        </pc:sldMkLst>
        <pc:spChg chg="add">
          <ac:chgData name="Κολονίτσιου Φεβρονία" userId="1495111d-8b53-44c6-a677-b2c0a4a07cc4" providerId="ADAL" clId="{91DEA4F4-063A-454C-A6C9-61878B6F01BA}" dt="2021-04-18T07:54:02.346" v="17509" actId="26606"/>
          <ac:spMkLst>
            <pc:docMk/>
            <pc:sldMk cId="1300764608" sldId="438"/>
            <ac:spMk id="73" creationId="{0288A6F5-8D1F-4A9E-A403-66331D0DD236}"/>
          </ac:spMkLst>
        </pc:spChg>
        <pc:spChg chg="add">
          <ac:chgData name="Κολονίτσιου Φεβρονία" userId="1495111d-8b53-44c6-a677-b2c0a4a07cc4" providerId="ADAL" clId="{91DEA4F4-063A-454C-A6C9-61878B6F01BA}" dt="2021-04-18T07:54:02.346" v="17509" actId="26606"/>
          <ac:spMkLst>
            <pc:docMk/>
            <pc:sldMk cId="1300764608" sldId="438"/>
            <ac:spMk id="75" creationId="{09024FCB-4926-410B-85FF-191ADB1EE68F}"/>
          </ac:spMkLst>
        </pc:spChg>
        <pc:spChg chg="add">
          <ac:chgData name="Κολονίτσιου Φεβρονία" userId="1495111d-8b53-44c6-a677-b2c0a4a07cc4" providerId="ADAL" clId="{91DEA4F4-063A-454C-A6C9-61878B6F01BA}" dt="2021-04-18T07:54:02.346" v="17509" actId="26606"/>
          <ac:spMkLst>
            <pc:docMk/>
            <pc:sldMk cId="1300764608" sldId="438"/>
            <ac:spMk id="77" creationId="{C07D6E4A-46B6-44CC-AC6E-2DD00DABA64C}"/>
          </ac:spMkLst>
        </pc:spChg>
        <pc:spChg chg="add">
          <ac:chgData name="Κολονίτσιου Φεβρονία" userId="1495111d-8b53-44c6-a677-b2c0a4a07cc4" providerId="ADAL" clId="{91DEA4F4-063A-454C-A6C9-61878B6F01BA}" dt="2021-04-18T07:54:02.346" v="17509" actId="26606"/>
          <ac:spMkLst>
            <pc:docMk/>
            <pc:sldMk cId="1300764608" sldId="438"/>
            <ac:spMk id="83" creationId="{0FED2FCE-8E47-4E4F-9374-DE924A3A2243}"/>
          </ac:spMkLst>
        </pc:spChg>
        <pc:spChg chg="add">
          <ac:chgData name="Κολονίτσιου Φεβρονία" userId="1495111d-8b53-44c6-a677-b2c0a4a07cc4" providerId="ADAL" clId="{91DEA4F4-063A-454C-A6C9-61878B6F01BA}" dt="2021-04-18T07:54:02.346" v="17509" actId="26606"/>
          <ac:spMkLst>
            <pc:docMk/>
            <pc:sldMk cId="1300764608" sldId="438"/>
            <ac:spMk id="85" creationId="{B73713AD-AEA5-4C0F-B838-28130E9A345A}"/>
          </ac:spMkLst>
        </pc:spChg>
        <pc:spChg chg="add">
          <ac:chgData name="Κολονίτσιου Φεβρονία" userId="1495111d-8b53-44c6-a677-b2c0a4a07cc4" providerId="ADAL" clId="{91DEA4F4-063A-454C-A6C9-61878B6F01BA}" dt="2021-04-18T07:54:02.346" v="17509" actId="26606"/>
          <ac:spMkLst>
            <pc:docMk/>
            <pc:sldMk cId="1300764608" sldId="438"/>
            <ac:spMk id="87" creationId="{85283539-BDE7-461E-BE9E-3BDB91175D64}"/>
          </ac:spMkLst>
        </pc:spChg>
        <pc:spChg chg="add">
          <ac:chgData name="Κολονίτσιου Φεβρονία" userId="1495111d-8b53-44c6-a677-b2c0a4a07cc4" providerId="ADAL" clId="{91DEA4F4-063A-454C-A6C9-61878B6F01BA}" dt="2021-04-18T07:54:02.346" v="17509" actId="26606"/>
          <ac:spMkLst>
            <pc:docMk/>
            <pc:sldMk cId="1300764608" sldId="438"/>
            <ac:spMk id="89" creationId="{6233F125-A88E-45A1-8B34-B43D593C3D44}"/>
          </ac:spMkLst>
        </pc:spChg>
        <pc:spChg chg="mod">
          <ac:chgData name="Κολονίτσιου Φεβρονία" userId="1495111d-8b53-44c6-a677-b2c0a4a07cc4" providerId="ADAL" clId="{91DEA4F4-063A-454C-A6C9-61878B6F01BA}" dt="2021-04-18T07:54:33.587" v="17519" actId="2711"/>
          <ac:spMkLst>
            <pc:docMk/>
            <pc:sldMk cId="1300764608" sldId="438"/>
            <ac:spMk id="37890" creationId="{BD2EDE73-3ED5-45EF-B734-BBD6EBC601CC}"/>
          </ac:spMkLst>
        </pc:spChg>
        <pc:grpChg chg="add">
          <ac:chgData name="Κολονίτσιου Φεβρονία" userId="1495111d-8b53-44c6-a677-b2c0a4a07cc4" providerId="ADAL" clId="{91DEA4F4-063A-454C-A6C9-61878B6F01BA}" dt="2021-04-18T07:54:02.346" v="17509" actId="26606"/>
          <ac:grpSpMkLst>
            <pc:docMk/>
            <pc:sldMk cId="1300764608" sldId="438"/>
            <ac:grpSpMk id="79" creationId="{2AFD3B47-DA6C-4208-B8BE-7ECBC7ECB57D}"/>
          </ac:grpSpMkLst>
        </pc:grpChg>
        <pc:grpChg chg="add">
          <ac:chgData name="Κολονίτσιου Φεβρονία" userId="1495111d-8b53-44c6-a677-b2c0a4a07cc4" providerId="ADAL" clId="{91DEA4F4-063A-454C-A6C9-61878B6F01BA}" dt="2021-04-18T07:54:02.346" v="17509" actId="26606"/>
          <ac:grpSpMkLst>
            <pc:docMk/>
            <pc:sldMk cId="1300764608" sldId="438"/>
            <ac:grpSpMk id="91" creationId="{7EF36CD5-C683-4336-A09C-7C9F7DA5751C}"/>
          </ac:grpSpMkLst>
        </pc:grpChg>
        <pc:picChg chg="mod">
          <ac:chgData name="Κολονίτσιου Φεβρονία" userId="1495111d-8b53-44c6-a677-b2c0a4a07cc4" providerId="ADAL" clId="{91DEA4F4-063A-454C-A6C9-61878B6F01BA}" dt="2021-04-18T07:54:02.346" v="17509" actId="26606"/>
          <ac:picMkLst>
            <pc:docMk/>
            <pc:sldMk cId="1300764608" sldId="438"/>
            <ac:picMk id="48131" creationId="{3C3BC9F5-E982-4324-A1EF-74F360E0547B}"/>
          </ac:picMkLst>
        </pc:picChg>
      </pc:sldChg>
      <pc:sldChg chg="addSp modSp del">
        <pc:chgData name="Κολονίτσιου Φεβρονία" userId="1495111d-8b53-44c6-a677-b2c0a4a07cc4" providerId="ADAL" clId="{91DEA4F4-063A-454C-A6C9-61878B6F01BA}" dt="2021-04-06T17:40:39.902" v="1296" actId="2696"/>
        <pc:sldMkLst>
          <pc:docMk/>
          <pc:sldMk cId="0" sldId="440"/>
        </pc:sldMkLst>
        <pc:picChg chg="add mod">
          <ac:chgData name="Κολονίτσιου Φεβρονία" userId="1495111d-8b53-44c6-a677-b2c0a4a07cc4" providerId="ADAL" clId="{91DEA4F4-063A-454C-A6C9-61878B6F01BA}" dt="2021-04-06T17:40:10.724" v="1289" actId="571"/>
          <ac:picMkLst>
            <pc:docMk/>
            <pc:sldMk cId="0" sldId="440"/>
            <ac:picMk id="5" creationId="{499079EA-EAA9-447C-8522-673A41816667}"/>
          </ac:picMkLst>
        </pc:picChg>
      </pc:sldChg>
      <pc:sldChg chg="addSp modSp mod setBg">
        <pc:chgData name="Κολονίτσιου Φεβρονία" userId="1495111d-8b53-44c6-a677-b2c0a4a07cc4" providerId="ADAL" clId="{91DEA4F4-063A-454C-A6C9-61878B6F01BA}" dt="2021-04-18T07:53:38.287" v="17508" actId="113"/>
        <pc:sldMkLst>
          <pc:docMk/>
          <pc:sldMk cId="0" sldId="441"/>
        </pc:sldMkLst>
        <pc:spChg chg="add">
          <ac:chgData name="Κολονίτσιου Φεβρονία" userId="1495111d-8b53-44c6-a677-b2c0a4a07cc4" providerId="ADAL" clId="{91DEA4F4-063A-454C-A6C9-61878B6F01BA}" dt="2021-04-06T18:02:59.356" v="1931" actId="26606"/>
          <ac:spMkLst>
            <pc:docMk/>
            <pc:sldMk cId="0" sldId="441"/>
            <ac:spMk id="72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06T18:02:59.356" v="1931" actId="26606"/>
          <ac:spMkLst>
            <pc:docMk/>
            <pc:sldMk cId="0" sldId="441"/>
            <ac:spMk id="74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06T18:02:59.356" v="1931" actId="26606"/>
          <ac:spMkLst>
            <pc:docMk/>
            <pc:sldMk cId="0" sldId="441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06T18:02:59.356" v="1931" actId="26606"/>
          <ac:spMkLst>
            <pc:docMk/>
            <pc:sldMk cId="0" sldId="441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06T18:02:59.356" v="1931" actId="26606"/>
          <ac:spMkLst>
            <pc:docMk/>
            <pc:sldMk cId="0" sldId="441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06T18:02:59.356" v="1931" actId="26606"/>
          <ac:spMkLst>
            <pc:docMk/>
            <pc:sldMk cId="0" sldId="441"/>
            <ac:spMk id="82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13T08:12:33.275" v="5552" actId="122"/>
          <ac:spMkLst>
            <pc:docMk/>
            <pc:sldMk cId="0" sldId="441"/>
            <ac:spMk id="40962" creationId="{F44C4809-277E-4495-8C16-E85789482AF9}"/>
          </ac:spMkLst>
        </pc:spChg>
        <pc:spChg chg="mod">
          <ac:chgData name="Κολονίτσιου Φεβρονία" userId="1495111d-8b53-44c6-a677-b2c0a4a07cc4" providerId="ADAL" clId="{91DEA4F4-063A-454C-A6C9-61878B6F01BA}" dt="2021-04-18T07:53:38.287" v="17508" actId="113"/>
          <ac:spMkLst>
            <pc:docMk/>
            <pc:sldMk cId="0" sldId="441"/>
            <ac:spMk id="40963" creationId="{78B9F248-2F8B-4C5B-9603-464436459E95}"/>
          </ac:spMkLst>
        </pc:spChg>
      </pc:sldChg>
      <pc:sldChg chg="addSp modSp mod setBg">
        <pc:chgData name="Κολονίτσιου Φεβρονία" userId="1495111d-8b53-44c6-a677-b2c0a4a07cc4" providerId="ADAL" clId="{91DEA4F4-063A-454C-A6C9-61878B6F01BA}" dt="2021-04-13T09:28:05.228" v="6788" actId="313"/>
        <pc:sldMkLst>
          <pc:docMk/>
          <pc:sldMk cId="0" sldId="442"/>
        </pc:sldMkLst>
        <pc:spChg chg="mod">
          <ac:chgData name="Κολονίτσιου Φεβρονία" userId="1495111d-8b53-44c6-a677-b2c0a4a07cc4" providerId="ADAL" clId="{91DEA4F4-063A-454C-A6C9-61878B6F01BA}" dt="2021-04-13T09:28:05.228" v="6788" actId="313"/>
          <ac:spMkLst>
            <pc:docMk/>
            <pc:sldMk cId="0" sldId="442"/>
            <ac:spMk id="3" creationId="{F9AB32B7-C57F-4F81-93FB-FF2BEAC7A380}"/>
          </ac:spMkLst>
        </pc:spChg>
        <pc:spChg chg="add">
          <ac:chgData name="Κολονίτσιου Φεβρονία" userId="1495111d-8b53-44c6-a677-b2c0a4a07cc4" providerId="ADAL" clId="{91DEA4F4-063A-454C-A6C9-61878B6F01BA}" dt="2021-04-06T18:03:03.819" v="1932" actId="26606"/>
          <ac:spMkLst>
            <pc:docMk/>
            <pc:sldMk cId="0" sldId="442"/>
            <ac:spMk id="71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06T18:03:03.819" v="1932" actId="26606"/>
          <ac:spMkLst>
            <pc:docMk/>
            <pc:sldMk cId="0" sldId="442"/>
            <ac:spMk id="73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06T18:03:03.819" v="1932" actId="26606"/>
          <ac:spMkLst>
            <pc:docMk/>
            <pc:sldMk cId="0" sldId="442"/>
            <ac:spMk id="75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06T18:03:03.819" v="1932" actId="26606"/>
          <ac:spMkLst>
            <pc:docMk/>
            <pc:sldMk cId="0" sldId="442"/>
            <ac:spMk id="77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06T18:03:03.819" v="1932" actId="26606"/>
          <ac:spMkLst>
            <pc:docMk/>
            <pc:sldMk cId="0" sldId="442"/>
            <ac:spMk id="79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06T18:03:03.819" v="1932" actId="26606"/>
          <ac:spMkLst>
            <pc:docMk/>
            <pc:sldMk cId="0" sldId="442"/>
            <ac:spMk id="81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13T08:13:37.668" v="5575" actId="122"/>
          <ac:spMkLst>
            <pc:docMk/>
            <pc:sldMk cId="0" sldId="442"/>
            <ac:spMk id="41986" creationId="{C1B9151E-9D26-41CF-9BA0-68C65A8D005C}"/>
          </ac:spMkLst>
        </pc:spChg>
      </pc:sldChg>
      <pc:sldChg chg="modSp mod">
        <pc:chgData name="Κολονίτσιου Φεβρονία" userId="1495111d-8b53-44c6-a677-b2c0a4a07cc4" providerId="ADAL" clId="{91DEA4F4-063A-454C-A6C9-61878B6F01BA}" dt="2021-04-06T18:03:45.519" v="1936" actId="122"/>
        <pc:sldMkLst>
          <pc:docMk/>
          <pc:sldMk cId="0" sldId="443"/>
        </pc:sldMkLst>
        <pc:spChg chg="mod">
          <ac:chgData name="Κολονίτσιου Φεβρονία" userId="1495111d-8b53-44c6-a677-b2c0a4a07cc4" providerId="ADAL" clId="{91DEA4F4-063A-454C-A6C9-61878B6F01BA}" dt="2021-04-06T18:03:45.519" v="1936" actId="122"/>
          <ac:spMkLst>
            <pc:docMk/>
            <pc:sldMk cId="0" sldId="443"/>
            <ac:spMk id="43010" creationId="{DA4CF66B-3FD3-43A0-8A41-43F6E08372AF}"/>
          </ac:spMkLst>
        </pc:spChg>
      </pc:sldChg>
      <pc:sldChg chg="modSp del">
        <pc:chgData name="Κολονίτσιου Φεβρονία" userId="1495111d-8b53-44c6-a677-b2c0a4a07cc4" providerId="ADAL" clId="{91DEA4F4-063A-454C-A6C9-61878B6F01BA}" dt="2021-04-18T06:34:29.807" v="17066" actId="2696"/>
        <pc:sldMkLst>
          <pc:docMk/>
          <pc:sldMk cId="0" sldId="444"/>
        </pc:sldMkLst>
        <pc:picChg chg="mod">
          <ac:chgData name="Κολονίτσιου Φεβρονία" userId="1495111d-8b53-44c6-a677-b2c0a4a07cc4" providerId="ADAL" clId="{91DEA4F4-063A-454C-A6C9-61878B6F01BA}" dt="2021-04-18T06:34:05.863" v="17060" actId="14100"/>
          <ac:picMkLst>
            <pc:docMk/>
            <pc:sldMk cId="0" sldId="444"/>
            <ac:picMk id="115716" creationId="{143A19EB-3FF1-42C2-B17E-5733EB77BFE9}"/>
          </ac:picMkLst>
        </pc:picChg>
      </pc:sldChg>
      <pc:sldChg chg="del">
        <pc:chgData name="Κολονίτσιου Φεβρονία" userId="1495111d-8b53-44c6-a677-b2c0a4a07cc4" providerId="ADAL" clId="{91DEA4F4-063A-454C-A6C9-61878B6F01BA}" dt="2021-04-18T06:34:50.541" v="17070" actId="2696"/>
        <pc:sldMkLst>
          <pc:docMk/>
          <pc:sldMk cId="0" sldId="445"/>
        </pc:sldMkLst>
      </pc:sldChg>
      <pc:sldChg chg="addSp delSp modSp mod setBg">
        <pc:chgData name="Κολονίτσιου Φεβρονία" userId="1495111d-8b53-44c6-a677-b2c0a4a07cc4" providerId="ADAL" clId="{91DEA4F4-063A-454C-A6C9-61878B6F01BA}" dt="2021-04-17T16:51:39.817" v="10392" actId="113"/>
        <pc:sldMkLst>
          <pc:docMk/>
          <pc:sldMk cId="930033503" sldId="447"/>
        </pc:sldMkLst>
        <pc:spChg chg="add mod">
          <ac:chgData name="Κολονίτσιου Φεβρονία" userId="1495111d-8b53-44c6-a677-b2c0a4a07cc4" providerId="ADAL" clId="{91DEA4F4-063A-454C-A6C9-61878B6F01BA}" dt="2021-04-17T16:51:39.817" v="10392" actId="113"/>
          <ac:spMkLst>
            <pc:docMk/>
            <pc:sldMk cId="930033503" sldId="447"/>
            <ac:spMk id="2" creationId="{F8F294C7-AAB1-47DB-932F-84A2CA832985}"/>
          </ac:spMkLst>
        </pc:spChg>
        <pc:spChg chg="add del">
          <ac:chgData name="Κολονίτσιου Φεβρονία" userId="1495111d-8b53-44c6-a677-b2c0a4a07cc4" providerId="ADAL" clId="{91DEA4F4-063A-454C-A6C9-61878B6F01BA}" dt="2021-04-17T16:42:17.259" v="10138" actId="26606"/>
          <ac:spMkLst>
            <pc:docMk/>
            <pc:sldMk cId="930033503" sldId="447"/>
            <ac:spMk id="76" creationId="{DB070BFB-03A6-4E74-8F65-DBAFD9EC3380}"/>
          </ac:spMkLst>
        </pc:spChg>
        <pc:spChg chg="add del">
          <ac:chgData name="Κολονίτσιου Φεβρονία" userId="1495111d-8b53-44c6-a677-b2c0a4a07cc4" providerId="ADAL" clId="{91DEA4F4-063A-454C-A6C9-61878B6F01BA}" dt="2021-04-17T16:42:17.259" v="10138" actId="26606"/>
          <ac:spMkLst>
            <pc:docMk/>
            <pc:sldMk cId="930033503" sldId="447"/>
            <ac:spMk id="78" creationId="{81FD0BA5-2005-474F-8311-8DB8354A4830}"/>
          </ac:spMkLst>
        </pc:spChg>
        <pc:grpChg chg="add del">
          <ac:chgData name="Κολονίτσιου Φεβρονία" userId="1495111d-8b53-44c6-a677-b2c0a4a07cc4" providerId="ADAL" clId="{91DEA4F4-063A-454C-A6C9-61878B6F01BA}" dt="2021-04-17T16:42:17.259" v="10138" actId="26606"/>
          <ac:grpSpMkLst>
            <pc:docMk/>
            <pc:sldMk cId="930033503" sldId="447"/>
            <ac:grpSpMk id="72" creationId="{8E517B64-8E09-4304-8D71-7EDCAB04A1D2}"/>
          </ac:grpSpMkLst>
        </pc:grpChg>
        <pc:picChg chg="mod">
          <ac:chgData name="Κολονίτσιου Φεβρονία" userId="1495111d-8b53-44c6-a677-b2c0a4a07cc4" providerId="ADAL" clId="{91DEA4F4-063A-454C-A6C9-61878B6F01BA}" dt="2021-04-17T16:50:55.076" v="10386" actId="14100"/>
          <ac:picMkLst>
            <pc:docMk/>
            <pc:sldMk cId="930033503" sldId="447"/>
            <ac:picMk id="55298" creationId="{1E5C14F2-AA1B-42B0-9C19-B11D4E328364}"/>
          </ac:picMkLst>
        </pc:picChg>
        <pc:picChg chg="mod">
          <ac:chgData name="Κολονίτσιου Φεβρονία" userId="1495111d-8b53-44c6-a677-b2c0a4a07cc4" providerId="ADAL" clId="{91DEA4F4-063A-454C-A6C9-61878B6F01BA}" dt="2021-04-17T16:44:45.488" v="10186" actId="14100"/>
          <ac:picMkLst>
            <pc:docMk/>
            <pc:sldMk cId="930033503" sldId="447"/>
            <ac:picMk id="55299" creationId="{A5B4995D-7A5F-4F2B-AAFE-00FA89DC7356}"/>
          </ac:picMkLst>
        </pc:picChg>
        <pc:cxnChg chg="add del">
          <ac:chgData name="Κολονίτσιου Φεβρονία" userId="1495111d-8b53-44c6-a677-b2c0a4a07cc4" providerId="ADAL" clId="{91DEA4F4-063A-454C-A6C9-61878B6F01BA}" dt="2021-04-17T16:42:17.259" v="10138" actId="26606"/>
          <ac:cxnSpMkLst>
            <pc:docMk/>
            <pc:sldMk cId="930033503" sldId="447"/>
            <ac:cxnSpMk id="80" creationId="{2B71B7AA-476F-462D-B90B-42F79F03AD18}"/>
          </ac:cxnSpMkLst>
        </pc:cxnChg>
      </pc:sldChg>
      <pc:sldChg chg="addSp delSp modSp del mod">
        <pc:chgData name="Κολονίτσιου Φεβρονία" userId="1495111d-8b53-44c6-a677-b2c0a4a07cc4" providerId="ADAL" clId="{91DEA4F4-063A-454C-A6C9-61878B6F01BA}" dt="2021-04-20T06:34:07.465" v="19249" actId="113"/>
        <pc:sldMkLst>
          <pc:docMk/>
          <pc:sldMk cId="155437818" sldId="448"/>
        </pc:sldMkLst>
        <pc:spChg chg="del mod">
          <ac:chgData name="Κολονίτσιου Φεβρονία" userId="1495111d-8b53-44c6-a677-b2c0a4a07cc4" providerId="ADAL" clId="{91DEA4F4-063A-454C-A6C9-61878B6F01BA}" dt="2021-04-18T06:36:08.110" v="17082" actId="26606"/>
          <ac:spMkLst>
            <pc:docMk/>
            <pc:sldMk cId="155437818" sldId="448"/>
            <ac:spMk id="117763" creationId="{BCDDE3F9-9660-4B82-8C55-9BE811D1465D}"/>
          </ac:spMkLst>
        </pc:spChg>
        <pc:spChg chg="mod">
          <ac:chgData name="Κολονίτσιου Φεβρονία" userId="1495111d-8b53-44c6-a677-b2c0a4a07cc4" providerId="ADAL" clId="{91DEA4F4-063A-454C-A6C9-61878B6F01BA}" dt="2021-04-20T06:34:07.465" v="19249" actId="113"/>
          <ac:spMkLst>
            <pc:docMk/>
            <pc:sldMk cId="155437818" sldId="448"/>
            <ac:spMk id="117764" creationId="{714D7CA9-BFA6-42DE-9A4F-070FEE9874FA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8T06:37:13.882" v="17088" actId="113"/>
          <ac:graphicFrameMkLst>
            <pc:docMk/>
            <pc:sldMk cId="155437818" sldId="448"/>
            <ac:graphicFrameMk id="117766" creationId="{E0340513-9586-4988-927B-1DC96D4E2356}"/>
          </ac:graphicFrameMkLst>
        </pc:graphicFrameChg>
        <pc:picChg chg="mod">
          <ac:chgData name="Κολονίτσιου Φεβρονία" userId="1495111d-8b53-44c6-a677-b2c0a4a07cc4" providerId="ADAL" clId="{91DEA4F4-063A-454C-A6C9-61878B6F01BA}" dt="2021-04-18T06:35:34.571" v="17075" actId="1076"/>
          <ac:picMkLst>
            <pc:docMk/>
            <pc:sldMk cId="155437818" sldId="448"/>
            <ac:picMk id="117762" creationId="{5A04ACB6-2F65-4068-8E57-3B2C9C31AE09}"/>
          </ac:picMkLst>
        </pc:picChg>
      </pc:sldChg>
      <pc:sldChg chg="del">
        <pc:chgData name="Κολονίτσιου Φεβρονία" userId="1495111d-8b53-44c6-a677-b2c0a4a07cc4" providerId="ADAL" clId="{91DEA4F4-063A-454C-A6C9-61878B6F01BA}" dt="2021-04-06T18:25:38.095" v="2228" actId="2696"/>
        <pc:sldMkLst>
          <pc:docMk/>
          <pc:sldMk cId="0" sldId="449"/>
        </pc:sldMkLst>
      </pc:sldChg>
      <pc:sldChg chg="modSp mod">
        <pc:chgData name="Κολονίτσιου Φεβρονία" userId="1495111d-8b53-44c6-a677-b2c0a4a07cc4" providerId="ADAL" clId="{91DEA4F4-063A-454C-A6C9-61878B6F01BA}" dt="2021-04-17T17:41:21.618" v="11021" actId="20577"/>
        <pc:sldMkLst>
          <pc:docMk/>
          <pc:sldMk cId="3600813614" sldId="450"/>
        </pc:sldMkLst>
        <pc:spChg chg="mod">
          <ac:chgData name="Κολονίτσιου Φεβρονία" userId="1495111d-8b53-44c6-a677-b2c0a4a07cc4" providerId="ADAL" clId="{91DEA4F4-063A-454C-A6C9-61878B6F01BA}" dt="2021-04-06T18:50:21.022" v="2635" actId="208"/>
          <ac:spMkLst>
            <pc:docMk/>
            <pc:sldMk cId="3600813614" sldId="450"/>
            <ac:spMk id="5" creationId="{4FB92082-A831-4326-95AA-174192DBF5CA}"/>
          </ac:spMkLst>
        </pc:spChg>
        <pc:spChg chg="mod">
          <ac:chgData name="Κολονίτσιου Φεβρονία" userId="1495111d-8b53-44c6-a677-b2c0a4a07cc4" providerId="ADAL" clId="{91DEA4F4-063A-454C-A6C9-61878B6F01BA}" dt="2021-04-06T18:50:21.022" v="2635" actId="208"/>
          <ac:spMkLst>
            <pc:docMk/>
            <pc:sldMk cId="3600813614" sldId="450"/>
            <ac:spMk id="6" creationId="{27F5F6C0-4C7F-4C9C-9F1B-F96C3DDCAAE4}"/>
          </ac:spMkLst>
        </pc:spChg>
        <pc:spChg chg="mod">
          <ac:chgData name="Κολονίτσιου Φεβρονία" userId="1495111d-8b53-44c6-a677-b2c0a4a07cc4" providerId="ADAL" clId="{91DEA4F4-063A-454C-A6C9-61878B6F01BA}" dt="2021-04-06T18:49:37.807" v="2631" actId="1076"/>
          <ac:spMkLst>
            <pc:docMk/>
            <pc:sldMk cId="3600813614" sldId="450"/>
            <ac:spMk id="43010" creationId="{FD167EFA-1689-4293-8578-0F602C960D6D}"/>
          </ac:spMkLst>
        </pc:spChg>
        <pc:spChg chg="mod">
          <ac:chgData name="Κολονίτσιου Φεβρονία" userId="1495111d-8b53-44c6-a677-b2c0a4a07cc4" providerId="ADAL" clId="{91DEA4F4-063A-454C-A6C9-61878B6F01BA}" dt="2021-04-17T17:41:21.618" v="11021" actId="20577"/>
          <ac:spMkLst>
            <pc:docMk/>
            <pc:sldMk cId="3600813614" sldId="450"/>
            <ac:spMk id="43011" creationId="{D1B3427C-97C5-424B-BE3A-09BE0291F67C}"/>
          </ac:spMkLst>
        </pc:spChg>
        <pc:grpChg chg="mod">
          <ac:chgData name="Κολονίτσιου Φεβρονία" userId="1495111d-8b53-44c6-a677-b2c0a4a07cc4" providerId="ADAL" clId="{91DEA4F4-063A-454C-A6C9-61878B6F01BA}" dt="2021-04-06T18:50:14.011" v="2634" actId="207"/>
          <ac:grpSpMkLst>
            <pc:docMk/>
            <pc:sldMk cId="3600813614" sldId="450"/>
            <ac:grpSpMk id="2" creationId="{8181D455-2E01-4292-9CBB-C7792E2E71B6}"/>
          </ac:grpSpMkLst>
        </pc:grpChg>
      </pc:sldChg>
      <pc:sldChg chg="modSp mod">
        <pc:chgData name="Κολονίτσιου Φεβρονία" userId="1495111d-8b53-44c6-a677-b2c0a4a07cc4" providerId="ADAL" clId="{91DEA4F4-063A-454C-A6C9-61878B6F01BA}" dt="2021-04-06T18:52:43.060" v="2663" actId="14100"/>
        <pc:sldMkLst>
          <pc:docMk/>
          <pc:sldMk cId="0" sldId="451"/>
        </pc:sldMkLst>
        <pc:spChg chg="mod">
          <ac:chgData name="Κολονίτσιου Φεβρονία" userId="1495111d-8b53-44c6-a677-b2c0a4a07cc4" providerId="ADAL" clId="{91DEA4F4-063A-454C-A6C9-61878B6F01BA}" dt="2021-04-06T18:52:43.060" v="2663" actId="14100"/>
          <ac:spMkLst>
            <pc:docMk/>
            <pc:sldMk cId="0" sldId="451"/>
            <ac:spMk id="3" creationId="{82D3F382-F3F8-4407-86D8-DFA8B66685D5}"/>
          </ac:spMkLst>
        </pc:spChg>
        <pc:spChg chg="mod">
          <ac:chgData name="Κολονίτσιου Φεβρονία" userId="1495111d-8b53-44c6-a677-b2c0a4a07cc4" providerId="ADAL" clId="{91DEA4F4-063A-454C-A6C9-61878B6F01BA}" dt="2021-04-06T18:51:27.082" v="2648" actId="122"/>
          <ac:spMkLst>
            <pc:docMk/>
            <pc:sldMk cId="0" sldId="451"/>
            <ac:spMk id="44034" creationId="{D402D00B-3866-4517-BFE5-C62957E779C4}"/>
          </ac:spMkLst>
        </pc:spChg>
      </pc:sldChg>
      <pc:sldChg chg="modSp mod">
        <pc:chgData name="Κολονίτσιου Φεβρονία" userId="1495111d-8b53-44c6-a677-b2c0a4a07cc4" providerId="ADAL" clId="{91DEA4F4-063A-454C-A6C9-61878B6F01BA}" dt="2021-04-06T18:54:11.720" v="2682" actId="113"/>
        <pc:sldMkLst>
          <pc:docMk/>
          <pc:sldMk cId="0" sldId="452"/>
        </pc:sldMkLst>
        <pc:spChg chg="mod">
          <ac:chgData name="Κολονίτσιου Φεβρονία" userId="1495111d-8b53-44c6-a677-b2c0a4a07cc4" providerId="ADAL" clId="{91DEA4F4-063A-454C-A6C9-61878B6F01BA}" dt="2021-04-06T18:53:10.932" v="2666" actId="122"/>
          <ac:spMkLst>
            <pc:docMk/>
            <pc:sldMk cId="0" sldId="452"/>
            <ac:spMk id="45058" creationId="{6B135D00-B072-4FE8-834A-205FF57C9764}"/>
          </ac:spMkLst>
        </pc:spChg>
        <pc:spChg chg="mod">
          <ac:chgData name="Κολονίτσιου Φεβρονία" userId="1495111d-8b53-44c6-a677-b2c0a4a07cc4" providerId="ADAL" clId="{91DEA4F4-063A-454C-A6C9-61878B6F01BA}" dt="2021-04-06T18:54:11.720" v="2682" actId="113"/>
          <ac:spMkLst>
            <pc:docMk/>
            <pc:sldMk cId="0" sldId="452"/>
            <ac:spMk id="45059" creationId="{4E661387-A584-4B81-8625-1491BC87DD0E}"/>
          </ac:spMkLst>
        </pc:spChg>
      </pc:sldChg>
      <pc:sldChg chg="modSp mod">
        <pc:chgData name="Κολονίτσιου Φεβρονία" userId="1495111d-8b53-44c6-a677-b2c0a4a07cc4" providerId="ADAL" clId="{91DEA4F4-063A-454C-A6C9-61878B6F01BA}" dt="2021-04-06T16:38:28.624" v="102" actId="255"/>
        <pc:sldMkLst>
          <pc:docMk/>
          <pc:sldMk cId="0" sldId="454"/>
        </pc:sldMkLst>
        <pc:spChg chg="mod">
          <ac:chgData name="Κολονίτσιου Φεβρονία" userId="1495111d-8b53-44c6-a677-b2c0a4a07cc4" providerId="ADAL" clId="{91DEA4F4-063A-454C-A6C9-61878B6F01BA}" dt="2021-04-06T16:38:28.624" v="102" actId="255"/>
          <ac:spMkLst>
            <pc:docMk/>
            <pc:sldMk cId="0" sldId="454"/>
            <ac:spMk id="3" creationId="{FA695FE1-C64C-4330-A6B7-394647106CD6}"/>
          </ac:spMkLst>
        </pc:spChg>
        <pc:spChg chg="mod">
          <ac:chgData name="Κολονίτσιου Φεβρονία" userId="1495111d-8b53-44c6-a677-b2c0a4a07cc4" providerId="ADAL" clId="{91DEA4F4-063A-454C-A6C9-61878B6F01BA}" dt="2021-04-06T16:36:05.377" v="79" actId="14100"/>
          <ac:spMkLst>
            <pc:docMk/>
            <pc:sldMk cId="0" sldId="454"/>
            <ac:spMk id="6" creationId="{B014AAAC-2BBC-44A9-8F26-F2599D7941CE}"/>
          </ac:spMkLst>
        </pc:spChg>
      </pc:sldChg>
      <pc:sldChg chg="del">
        <pc:chgData name="Κολονίτσιου Φεβρονία" userId="1495111d-8b53-44c6-a677-b2c0a4a07cc4" providerId="ADAL" clId="{91DEA4F4-063A-454C-A6C9-61878B6F01BA}" dt="2021-04-06T18:01:21.327" v="1927" actId="2696"/>
        <pc:sldMkLst>
          <pc:docMk/>
          <pc:sldMk cId="416283377" sldId="457"/>
        </pc:sldMkLst>
      </pc:sldChg>
      <pc:sldChg chg="modSp del mod">
        <pc:chgData name="Κολονίτσιου Φεβρονία" userId="1495111d-8b53-44c6-a677-b2c0a4a07cc4" providerId="ADAL" clId="{91DEA4F4-063A-454C-A6C9-61878B6F01BA}" dt="2021-04-06T17:56:40.073" v="1891" actId="2696"/>
        <pc:sldMkLst>
          <pc:docMk/>
          <pc:sldMk cId="2782404446" sldId="457"/>
        </pc:sldMkLst>
        <pc:spChg chg="mod">
          <ac:chgData name="Κολονίτσιου Φεβρονία" userId="1495111d-8b53-44c6-a677-b2c0a4a07cc4" providerId="ADAL" clId="{91DEA4F4-063A-454C-A6C9-61878B6F01BA}" dt="2021-04-06T17:27:53.680" v="569" actId="1076"/>
          <ac:spMkLst>
            <pc:docMk/>
            <pc:sldMk cId="2782404446" sldId="457"/>
            <ac:spMk id="34818" creationId="{12D95EB1-FA29-4811-B60C-083C9DDB3D0B}"/>
          </ac:spMkLst>
        </pc:spChg>
        <pc:spChg chg="mod">
          <ac:chgData name="Κολονίτσιου Φεβρονία" userId="1495111d-8b53-44c6-a677-b2c0a4a07cc4" providerId="ADAL" clId="{91DEA4F4-063A-454C-A6C9-61878B6F01BA}" dt="2021-04-06T17:35:03.526" v="1239" actId="113"/>
          <ac:spMkLst>
            <pc:docMk/>
            <pc:sldMk cId="2782404446" sldId="457"/>
            <ac:spMk id="45060" creationId="{0A6998EA-8E8B-43E6-889D-3C5908613613}"/>
          </ac:spMkLst>
        </pc:spChg>
      </pc:sldChg>
      <pc:sldChg chg="addSp modSp mod setBg">
        <pc:chgData name="Κολονίτσιου Φεβρονία" userId="1495111d-8b53-44c6-a677-b2c0a4a07cc4" providerId="ADAL" clId="{91DEA4F4-063A-454C-A6C9-61878B6F01BA}" dt="2021-04-13T08:11:49.409" v="5522" actId="113"/>
        <pc:sldMkLst>
          <pc:docMk/>
          <pc:sldMk cId="0" sldId="458"/>
        </pc:sldMkLst>
        <pc:spChg chg="add">
          <ac:chgData name="Κολονίτσιου Φεβρονία" userId="1495111d-8b53-44c6-a677-b2c0a4a07cc4" providerId="ADAL" clId="{91DEA4F4-063A-454C-A6C9-61878B6F01BA}" dt="2021-04-06T17:59:17.564" v="1907" actId="26606"/>
          <ac:spMkLst>
            <pc:docMk/>
            <pc:sldMk cId="0" sldId="458"/>
            <ac:spMk id="72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06T17:59:17.564" v="1907" actId="26606"/>
          <ac:spMkLst>
            <pc:docMk/>
            <pc:sldMk cId="0" sldId="458"/>
            <ac:spMk id="74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06T17:59:17.564" v="1907" actId="26606"/>
          <ac:spMkLst>
            <pc:docMk/>
            <pc:sldMk cId="0" sldId="458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06T17:59:17.564" v="1907" actId="26606"/>
          <ac:spMkLst>
            <pc:docMk/>
            <pc:sldMk cId="0" sldId="458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06T17:59:17.564" v="1907" actId="26606"/>
          <ac:spMkLst>
            <pc:docMk/>
            <pc:sldMk cId="0" sldId="458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06T17:59:17.564" v="1907" actId="26606"/>
          <ac:spMkLst>
            <pc:docMk/>
            <pc:sldMk cId="0" sldId="458"/>
            <ac:spMk id="82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06T17:59:30.085" v="1910" actId="255"/>
          <ac:spMkLst>
            <pc:docMk/>
            <pc:sldMk cId="0" sldId="458"/>
            <ac:spMk id="35842" creationId="{704070AD-8109-4AF4-8F27-B5B67CE074BD}"/>
          </ac:spMkLst>
        </pc:spChg>
        <pc:spChg chg="mod">
          <ac:chgData name="Κολονίτσιου Φεβρονία" userId="1495111d-8b53-44c6-a677-b2c0a4a07cc4" providerId="ADAL" clId="{91DEA4F4-063A-454C-A6C9-61878B6F01BA}" dt="2021-04-13T08:11:49.409" v="5522" actId="113"/>
          <ac:spMkLst>
            <pc:docMk/>
            <pc:sldMk cId="0" sldId="458"/>
            <ac:spMk id="35843" creationId="{606E211F-0046-45D8-AF76-3217467A578D}"/>
          </ac:spMkLst>
        </pc:spChg>
      </pc:sldChg>
      <pc:sldChg chg="addSp delSp modSp mod setBg">
        <pc:chgData name="Κολονίτσιου Φεβρονία" userId="1495111d-8b53-44c6-a677-b2c0a4a07cc4" providerId="ADAL" clId="{91DEA4F4-063A-454C-A6C9-61878B6F01BA}" dt="2021-04-06T18:02:52.235" v="1930" actId="26606"/>
        <pc:sldMkLst>
          <pc:docMk/>
          <pc:sldMk cId="0" sldId="459"/>
        </pc:sldMkLst>
        <pc:spChg chg="add del">
          <ac:chgData name="Κολονίτσιου Φεβρονία" userId="1495111d-8b53-44c6-a677-b2c0a4a07cc4" providerId="ADAL" clId="{91DEA4F4-063A-454C-A6C9-61878B6F01BA}" dt="2021-04-06T18:02:52.235" v="1930" actId="26606"/>
          <ac:spMkLst>
            <pc:docMk/>
            <pc:sldMk cId="0" sldId="459"/>
            <ac:spMk id="112" creationId="{0288A6F5-8D1F-4A9E-A403-66331D0DD236}"/>
          </ac:spMkLst>
        </pc:spChg>
        <pc:spChg chg="add del">
          <ac:chgData name="Κολονίτσιου Φεβρονία" userId="1495111d-8b53-44c6-a677-b2c0a4a07cc4" providerId="ADAL" clId="{91DEA4F4-063A-454C-A6C9-61878B6F01BA}" dt="2021-04-06T18:02:52.235" v="1930" actId="26606"/>
          <ac:spMkLst>
            <pc:docMk/>
            <pc:sldMk cId="0" sldId="459"/>
            <ac:spMk id="114" creationId="{09024FCB-4926-410B-85FF-191ADB1EE68F}"/>
          </ac:spMkLst>
        </pc:spChg>
        <pc:spChg chg="add del">
          <ac:chgData name="Κολονίτσιου Φεβρονία" userId="1495111d-8b53-44c6-a677-b2c0a4a07cc4" providerId="ADAL" clId="{91DEA4F4-063A-454C-A6C9-61878B6F01BA}" dt="2021-04-06T18:02:52.235" v="1930" actId="26606"/>
          <ac:spMkLst>
            <pc:docMk/>
            <pc:sldMk cId="0" sldId="459"/>
            <ac:spMk id="116" creationId="{C07D6E4A-46B6-44CC-AC6E-2DD00DABA64C}"/>
          </ac:spMkLst>
        </pc:spChg>
        <pc:spChg chg="add del">
          <ac:chgData name="Κολονίτσιου Φεβρονία" userId="1495111d-8b53-44c6-a677-b2c0a4a07cc4" providerId="ADAL" clId="{91DEA4F4-063A-454C-A6C9-61878B6F01BA}" dt="2021-04-06T18:02:52.235" v="1930" actId="26606"/>
          <ac:spMkLst>
            <pc:docMk/>
            <pc:sldMk cId="0" sldId="459"/>
            <ac:spMk id="122" creationId="{F4A4B9FC-BD6B-4EA0-A9C6-6DA1C3B7A05A}"/>
          </ac:spMkLst>
        </pc:spChg>
        <pc:spChg chg="add del">
          <ac:chgData name="Κολονίτσιου Φεβρονία" userId="1495111d-8b53-44c6-a677-b2c0a4a07cc4" providerId="ADAL" clId="{91DEA4F4-063A-454C-A6C9-61878B6F01BA}" dt="2021-04-06T18:02:52.235" v="1930" actId="26606"/>
          <ac:spMkLst>
            <pc:docMk/>
            <pc:sldMk cId="0" sldId="459"/>
            <ac:spMk id="124" creationId="{BD104EE7-8AE2-4210-8517-432F044B942E}"/>
          </ac:spMkLst>
        </pc:spChg>
        <pc:spChg chg="mod">
          <ac:chgData name="Κολονίτσιου Φεβρονία" userId="1495111d-8b53-44c6-a677-b2c0a4a07cc4" providerId="ADAL" clId="{91DEA4F4-063A-454C-A6C9-61878B6F01BA}" dt="2021-04-06T18:02:52.235" v="1930" actId="26606"/>
          <ac:spMkLst>
            <pc:docMk/>
            <pc:sldMk cId="0" sldId="459"/>
            <ac:spMk id="47147" creationId="{D6E3208F-8A1E-4B4B-A81F-1B85BD1C5BB5}"/>
          </ac:spMkLst>
        </pc:spChg>
        <pc:grpChg chg="add del">
          <ac:chgData name="Κολονίτσιου Φεβρονία" userId="1495111d-8b53-44c6-a677-b2c0a4a07cc4" providerId="ADAL" clId="{91DEA4F4-063A-454C-A6C9-61878B6F01BA}" dt="2021-04-06T18:02:52.235" v="1930" actId="26606"/>
          <ac:grpSpMkLst>
            <pc:docMk/>
            <pc:sldMk cId="0" sldId="459"/>
            <ac:grpSpMk id="118" creationId="{2AFD3B47-DA6C-4208-B8BE-7ECBC7ECB57D}"/>
          </ac:grpSpMkLst>
        </pc:grpChg>
        <pc:grpChg chg="add del">
          <ac:chgData name="Κολονίτσιου Φεβρονία" userId="1495111d-8b53-44c6-a677-b2c0a4a07cc4" providerId="ADAL" clId="{91DEA4F4-063A-454C-A6C9-61878B6F01BA}" dt="2021-04-06T18:02:52.235" v="1930" actId="26606"/>
          <ac:grpSpMkLst>
            <pc:docMk/>
            <pc:sldMk cId="0" sldId="459"/>
            <ac:grpSpMk id="126" creationId="{A0693DC0-2639-4F7A-8A16-8E2C5B9351EA}"/>
          </ac:grpSpMkLst>
        </pc:grpChg>
        <pc:graphicFrameChg chg="add mod ord">
          <ac:chgData name="Κολονίτσιου Φεβρονία" userId="1495111d-8b53-44c6-a677-b2c0a4a07cc4" providerId="ADAL" clId="{91DEA4F4-063A-454C-A6C9-61878B6F01BA}" dt="2021-04-06T18:02:52.235" v="1930" actId="26606"/>
          <ac:graphicFrameMkLst>
            <pc:docMk/>
            <pc:sldMk cId="0" sldId="459"/>
            <ac:graphicFrameMk id="2" creationId="{30A38CE8-199F-4DD5-AE15-53109F504EBD}"/>
          </ac:graphicFrameMkLst>
        </pc:graphicFrameChg>
      </pc:sldChg>
      <pc:sldChg chg="addSp delSp modSp del">
        <pc:chgData name="Κολονίτσιου Φεβρονία" userId="1495111d-8b53-44c6-a677-b2c0a4a07cc4" providerId="ADAL" clId="{91DEA4F4-063A-454C-A6C9-61878B6F01BA}" dt="2021-04-06T17:57:05.046" v="1892" actId="2696"/>
        <pc:sldMkLst>
          <pc:docMk/>
          <pc:sldMk cId="3744472411" sldId="460"/>
        </pc:sldMkLst>
        <pc:spChg chg="add del mod">
          <ac:chgData name="Κολονίτσιου Φεβρονία" userId="1495111d-8b53-44c6-a677-b2c0a4a07cc4" providerId="ADAL" clId="{91DEA4F4-063A-454C-A6C9-61878B6F01BA}" dt="2021-04-06T17:40:34.496" v="1295"/>
          <ac:spMkLst>
            <pc:docMk/>
            <pc:sldMk cId="3744472411" sldId="460"/>
            <ac:spMk id="2" creationId="{3BA88617-72A2-4B9A-BE46-D1A21F76C81B}"/>
          </ac:spMkLst>
        </pc:spChg>
        <pc:spChg chg="add del mod">
          <ac:chgData name="Κολονίτσιου Φεβρονία" userId="1495111d-8b53-44c6-a677-b2c0a4a07cc4" providerId="ADAL" clId="{91DEA4F4-063A-454C-A6C9-61878B6F01BA}" dt="2021-04-06T17:40:30.779" v="1294"/>
          <ac:spMkLst>
            <pc:docMk/>
            <pc:sldMk cId="3744472411" sldId="460"/>
            <ac:spMk id="3" creationId="{46173E7C-9594-498A-BF9C-A41040942EBD}"/>
          </ac:spMkLst>
        </pc:spChg>
        <pc:picChg chg="add del">
          <ac:chgData name="Κολονίτσιου Φεβρονία" userId="1495111d-8b53-44c6-a677-b2c0a4a07cc4" providerId="ADAL" clId="{91DEA4F4-063A-454C-A6C9-61878B6F01BA}" dt="2021-04-06T17:40:29.507" v="1293"/>
          <ac:picMkLst>
            <pc:docMk/>
            <pc:sldMk cId="3744472411" sldId="460"/>
            <ac:picMk id="4" creationId="{C2D24734-03B5-4A49-B7F9-AAEAFA0E289E}"/>
          </ac:picMkLst>
        </pc:picChg>
      </pc:sldChg>
      <pc:sldChg chg="addSp modSp mod setBg">
        <pc:chgData name="Κολονίτσιου Φεβρονία" userId="1495111d-8b53-44c6-a677-b2c0a4a07cc4" providerId="ADAL" clId="{91DEA4F4-063A-454C-A6C9-61878B6F01BA}" dt="2021-04-06T16:43:56.789" v="115" actId="1076"/>
        <pc:sldMkLst>
          <pc:docMk/>
          <pc:sldMk cId="0" sldId="461"/>
        </pc:sldMkLst>
        <pc:spChg chg="add">
          <ac:chgData name="Κολονίτσιου Φεβρονία" userId="1495111d-8b53-44c6-a677-b2c0a4a07cc4" providerId="ADAL" clId="{91DEA4F4-063A-454C-A6C9-61878B6F01BA}" dt="2021-04-05T18:27:52.117" v="0" actId="26606"/>
          <ac:spMkLst>
            <pc:docMk/>
            <pc:sldMk cId="0" sldId="461"/>
            <ac:spMk id="77" creationId="{BC19136A-D88A-43F6-8F13-0788481BCFB3}"/>
          </ac:spMkLst>
        </pc:spChg>
        <pc:spChg chg="mod">
          <ac:chgData name="Κολονίτσιου Φεβρονία" userId="1495111d-8b53-44c6-a677-b2c0a4a07cc4" providerId="ADAL" clId="{91DEA4F4-063A-454C-A6C9-61878B6F01BA}" dt="2021-04-06T16:42:36.079" v="103" actId="2711"/>
          <ac:spMkLst>
            <pc:docMk/>
            <pc:sldMk cId="0" sldId="461"/>
            <ac:spMk id="26627" creationId="{39487DBB-45F1-40BA-8829-8B6EA9AE2032}"/>
          </ac:spMkLst>
        </pc:spChg>
        <pc:spChg chg="mod">
          <ac:chgData name="Κολονίτσιου Φεβρονία" userId="1495111d-8b53-44c6-a677-b2c0a4a07cc4" providerId="ADAL" clId="{91DEA4F4-063A-454C-A6C9-61878B6F01BA}" dt="2021-04-06T16:42:55.525" v="107" actId="1076"/>
          <ac:spMkLst>
            <pc:docMk/>
            <pc:sldMk cId="0" sldId="461"/>
            <ac:spMk id="26628" creationId="{882E6A02-9187-4D22-A89B-CC43A60278D3}"/>
          </ac:spMkLst>
        </pc:spChg>
        <pc:grpChg chg="add">
          <ac:chgData name="Κολονίτσιου Φεβρονία" userId="1495111d-8b53-44c6-a677-b2c0a4a07cc4" providerId="ADAL" clId="{91DEA4F4-063A-454C-A6C9-61878B6F01BA}" dt="2021-04-05T18:27:52.117" v="0" actId="26606"/>
          <ac:grpSpMkLst>
            <pc:docMk/>
            <pc:sldMk cId="0" sldId="461"/>
            <ac:grpSpMk id="73" creationId="{48074BE5-7BC2-47A2-AA6E-4ADC25B69C46}"/>
          </ac:grpSpMkLst>
        </pc:grpChg>
        <pc:grpChg chg="add">
          <ac:chgData name="Κολονίτσιου Φεβρονία" userId="1495111d-8b53-44c6-a677-b2c0a4a07cc4" providerId="ADAL" clId="{91DEA4F4-063A-454C-A6C9-61878B6F01BA}" dt="2021-04-05T18:27:52.117" v="0" actId="26606"/>
          <ac:grpSpMkLst>
            <pc:docMk/>
            <pc:sldMk cId="0" sldId="461"/>
            <ac:grpSpMk id="79" creationId="{BE36AC96-F40E-47D6-9026-9E1399C767D3}"/>
          </ac:grpSpMkLst>
        </pc:grpChg>
        <pc:picChg chg="add mod">
          <ac:chgData name="Κολονίτσιου Φεβρονία" userId="1495111d-8b53-44c6-a677-b2c0a4a07cc4" providerId="ADAL" clId="{91DEA4F4-063A-454C-A6C9-61878B6F01BA}" dt="2021-04-06T16:43:23.702" v="109" actId="1076"/>
          <ac:picMkLst>
            <pc:docMk/>
            <pc:sldMk cId="0" sldId="461"/>
            <ac:picMk id="12" creationId="{9429DC9C-BE76-45DC-A848-72DB2CF0E415}"/>
          </ac:picMkLst>
        </pc:picChg>
        <pc:picChg chg="add mod">
          <ac:chgData name="Κολονίτσιου Φεβρονία" userId="1495111d-8b53-44c6-a677-b2c0a4a07cc4" providerId="ADAL" clId="{91DEA4F4-063A-454C-A6C9-61878B6F01BA}" dt="2021-04-06T16:43:56.789" v="115" actId="1076"/>
          <ac:picMkLst>
            <pc:docMk/>
            <pc:sldMk cId="0" sldId="461"/>
            <ac:picMk id="13" creationId="{DD45DBD8-456E-4916-9145-F9AD4F6E6F5C}"/>
          </ac:picMkLst>
        </pc:picChg>
        <pc:picChg chg="mod">
          <ac:chgData name="Κολονίτσιου Φεβρονία" userId="1495111d-8b53-44c6-a677-b2c0a4a07cc4" providerId="ADAL" clId="{91DEA4F4-063A-454C-A6C9-61878B6F01BA}" dt="2021-04-05T18:27:52.117" v="0" actId="26606"/>
          <ac:picMkLst>
            <pc:docMk/>
            <pc:sldMk cId="0" sldId="461"/>
            <ac:picMk id="26626" creationId="{F517B7AA-26A9-48EA-827C-B4A6493B4C0C}"/>
          </ac:picMkLst>
        </pc:picChg>
      </pc:sldChg>
      <pc:sldChg chg="addSp modSp del mod setBg">
        <pc:chgData name="Κολονίτσιου Φεβρονία" userId="1495111d-8b53-44c6-a677-b2c0a4a07cc4" providerId="ADAL" clId="{91DEA4F4-063A-454C-A6C9-61878B6F01BA}" dt="2021-04-06T16:44:09.422" v="116" actId="2696"/>
        <pc:sldMkLst>
          <pc:docMk/>
          <pc:sldMk cId="0" sldId="462"/>
        </pc:sldMkLst>
        <pc:spChg chg="add">
          <ac:chgData name="Κολονίτσιου Φεβρονία" userId="1495111d-8b53-44c6-a677-b2c0a4a07cc4" providerId="ADAL" clId="{91DEA4F4-063A-454C-A6C9-61878B6F01BA}" dt="2021-04-05T18:28:16.812" v="1" actId="26606"/>
          <ac:spMkLst>
            <pc:docMk/>
            <pc:sldMk cId="0" sldId="462"/>
            <ac:spMk id="74" creationId="{F4AEA020-F47C-4D8F-B20C-E5BDB814AF53}"/>
          </ac:spMkLst>
        </pc:spChg>
        <pc:picChg chg="mod">
          <ac:chgData name="Κολονίτσιου Φεβρονία" userId="1495111d-8b53-44c6-a677-b2c0a4a07cc4" providerId="ADAL" clId="{91DEA4F4-063A-454C-A6C9-61878B6F01BA}" dt="2021-04-05T18:28:16.812" v="1" actId="26606"/>
          <ac:picMkLst>
            <pc:docMk/>
            <pc:sldMk cId="0" sldId="462"/>
            <ac:picMk id="27650" creationId="{58AA134C-6A64-48C2-B975-14FC76E6C594}"/>
          </ac:picMkLst>
        </pc:picChg>
        <pc:picChg chg="mod ord">
          <ac:chgData name="Κολονίτσιου Φεβρονία" userId="1495111d-8b53-44c6-a677-b2c0a4a07cc4" providerId="ADAL" clId="{91DEA4F4-063A-454C-A6C9-61878B6F01BA}" dt="2021-04-05T18:28:16.812" v="1" actId="26606"/>
          <ac:picMkLst>
            <pc:docMk/>
            <pc:sldMk cId="0" sldId="462"/>
            <ac:picMk id="27651" creationId="{68E488B7-CB60-4CDD-9ECF-6FB601D2E416}"/>
          </ac:picMkLst>
        </pc:picChg>
        <pc:picChg chg="mod">
          <ac:chgData name="Κολονίτσιου Φεβρονία" userId="1495111d-8b53-44c6-a677-b2c0a4a07cc4" providerId="ADAL" clId="{91DEA4F4-063A-454C-A6C9-61878B6F01BA}" dt="2021-04-05T18:28:16.812" v="1" actId="26606"/>
          <ac:picMkLst>
            <pc:docMk/>
            <pc:sldMk cId="0" sldId="462"/>
            <ac:picMk id="27652" creationId="{9389547B-1CA3-4701-AD7E-22E487E109F1}"/>
          </ac:picMkLst>
        </pc:picChg>
        <pc:picChg chg="mod ord">
          <ac:chgData name="Κολονίτσιου Φεβρονία" userId="1495111d-8b53-44c6-a677-b2c0a4a07cc4" providerId="ADAL" clId="{91DEA4F4-063A-454C-A6C9-61878B6F01BA}" dt="2021-04-05T18:28:16.812" v="1" actId="26606"/>
          <ac:picMkLst>
            <pc:docMk/>
            <pc:sldMk cId="0" sldId="462"/>
            <ac:picMk id="27653" creationId="{DDE09B53-BFF4-4592-8875-5B275582F009}"/>
          </ac:picMkLst>
        </pc:picChg>
      </pc:sldChg>
      <pc:sldChg chg="addSp delSp modSp mod setBg">
        <pc:chgData name="Κολονίτσιου Φεβρονία" userId="1495111d-8b53-44c6-a677-b2c0a4a07cc4" providerId="ADAL" clId="{91DEA4F4-063A-454C-A6C9-61878B6F01BA}" dt="2021-04-17T17:56:58.556" v="11339" actId="20577"/>
        <pc:sldMkLst>
          <pc:docMk/>
          <pc:sldMk cId="0" sldId="463"/>
        </pc:sldMkLst>
        <pc:spChg chg="mod">
          <ac:chgData name="Κολονίτσιου Φεβρονία" userId="1495111d-8b53-44c6-a677-b2c0a4a07cc4" providerId="ADAL" clId="{91DEA4F4-063A-454C-A6C9-61878B6F01BA}" dt="2021-04-17T17:45:04.387" v="11066" actId="14100"/>
          <ac:spMkLst>
            <pc:docMk/>
            <pc:sldMk cId="0" sldId="463"/>
            <ac:spMk id="2" creationId="{AC5E9AA6-8516-429F-A75A-BF78C8C28571}"/>
          </ac:spMkLst>
        </pc:spChg>
        <pc:spChg chg="mod">
          <ac:chgData name="Κολονίτσιου Φεβρονία" userId="1495111d-8b53-44c6-a677-b2c0a4a07cc4" providerId="ADAL" clId="{91DEA4F4-063A-454C-A6C9-61878B6F01BA}" dt="2021-04-17T17:56:58.556" v="11339" actId="20577"/>
          <ac:spMkLst>
            <pc:docMk/>
            <pc:sldMk cId="0" sldId="463"/>
            <ac:spMk id="3" creationId="{B94483FE-FA65-4535-BA1B-D4E936B0430B}"/>
          </ac:spMkLst>
        </pc:spChg>
        <pc:spChg chg="add del mod">
          <ac:chgData name="Κολονίτσιου Φεβρονία" userId="1495111d-8b53-44c6-a677-b2c0a4a07cc4" providerId="ADAL" clId="{91DEA4F4-063A-454C-A6C9-61878B6F01BA}" dt="2021-04-17T17:56:41.527" v="11320" actId="478"/>
          <ac:spMkLst>
            <pc:docMk/>
            <pc:sldMk cId="0" sldId="463"/>
            <ac:spMk id="4" creationId="{B51EB087-FF53-420B-BE46-88006B2333B9}"/>
          </ac:spMkLst>
        </pc:spChg>
        <pc:spChg chg="add">
          <ac:chgData name="Κολονίτσιου Φεβρονία" userId="1495111d-8b53-44c6-a677-b2c0a4a07cc4" providerId="ADAL" clId="{91DEA4F4-063A-454C-A6C9-61878B6F01BA}" dt="2021-04-17T17:43:59.542" v="11055" actId="26606"/>
          <ac:spMkLst>
            <pc:docMk/>
            <pc:sldMk cId="0" sldId="463"/>
            <ac:spMk id="73" creationId="{A20099D8-6A5D-4DB0-9621-8B204B9F9A32}"/>
          </ac:spMkLst>
        </pc:spChg>
        <pc:picChg chg="add mod">
          <ac:chgData name="Κολονίτσιου Φεβρονία" userId="1495111d-8b53-44c6-a677-b2c0a4a07cc4" providerId="ADAL" clId="{91DEA4F4-063A-454C-A6C9-61878B6F01BA}" dt="2021-04-17T17:51:21.186" v="11171" actId="1076"/>
          <ac:picMkLst>
            <pc:docMk/>
            <pc:sldMk cId="0" sldId="463"/>
            <ac:picMk id="1026" creationId="{CB1E3278-D366-4C99-B7D6-FA3AA07407CD}"/>
          </ac:picMkLst>
        </pc:picChg>
        <pc:picChg chg="add mod">
          <ac:chgData name="Κολονίτσιου Φεβρονία" userId="1495111d-8b53-44c6-a677-b2c0a4a07cc4" providerId="ADAL" clId="{91DEA4F4-063A-454C-A6C9-61878B6F01BA}" dt="2021-04-17T17:51:45.729" v="11174" actId="1076"/>
          <ac:picMkLst>
            <pc:docMk/>
            <pc:sldMk cId="0" sldId="463"/>
            <ac:picMk id="1028" creationId="{484C1308-EDED-4121-BBA6-CFECA3789FDA}"/>
          </ac:picMkLst>
        </pc:picChg>
        <pc:picChg chg="del mod">
          <ac:chgData name="Κολονίτσιου Φεβρονία" userId="1495111d-8b53-44c6-a677-b2c0a4a07cc4" providerId="ADAL" clId="{91DEA4F4-063A-454C-A6C9-61878B6F01BA}" dt="2021-04-17T17:44:15.593" v="11056" actId="478"/>
          <ac:picMkLst>
            <pc:docMk/>
            <pc:sldMk cId="0" sldId="463"/>
            <ac:picMk id="75780" creationId="{98320D81-9179-4CF6-B9FF-13141D2EA4B9}"/>
          </ac:picMkLst>
        </pc:picChg>
      </pc:sldChg>
      <pc:sldChg chg="del">
        <pc:chgData name="Κολονίτσιου Φεβρονία" userId="1495111d-8b53-44c6-a677-b2c0a4a07cc4" providerId="ADAL" clId="{91DEA4F4-063A-454C-A6C9-61878B6F01BA}" dt="2021-04-17T18:34:28.587" v="12188" actId="2696"/>
        <pc:sldMkLst>
          <pc:docMk/>
          <pc:sldMk cId="0" sldId="464"/>
        </pc:sldMkLst>
      </pc:sldChg>
      <pc:sldChg chg="del">
        <pc:chgData name="Κολονίτσιου Φεβρονία" userId="1495111d-8b53-44c6-a677-b2c0a4a07cc4" providerId="ADAL" clId="{91DEA4F4-063A-454C-A6C9-61878B6F01BA}" dt="2021-04-17T18:35:08.399" v="12192" actId="2696"/>
        <pc:sldMkLst>
          <pc:docMk/>
          <pc:sldMk cId="0" sldId="465"/>
        </pc:sldMkLst>
      </pc:sldChg>
      <pc:sldChg chg="del">
        <pc:chgData name="Κολονίτσιου Φεβρονία" userId="1495111d-8b53-44c6-a677-b2c0a4a07cc4" providerId="ADAL" clId="{91DEA4F4-063A-454C-A6C9-61878B6F01BA}" dt="2021-04-17T18:35:13.070" v="12193" actId="2696"/>
        <pc:sldMkLst>
          <pc:docMk/>
          <pc:sldMk cId="0" sldId="466"/>
        </pc:sldMkLst>
      </pc:sldChg>
      <pc:sldChg chg="del">
        <pc:chgData name="Κολονίτσιου Φεβρονία" userId="1495111d-8b53-44c6-a677-b2c0a4a07cc4" providerId="ADAL" clId="{91DEA4F4-063A-454C-A6C9-61878B6F01BA}" dt="2021-04-17T18:35:34.183" v="12195" actId="2696"/>
        <pc:sldMkLst>
          <pc:docMk/>
          <pc:sldMk cId="0" sldId="467"/>
        </pc:sldMkLst>
      </pc:sldChg>
      <pc:sldChg chg="addSp delSp modSp mod setBg">
        <pc:chgData name="Κολονίτσιου Φεβρονία" userId="1495111d-8b53-44c6-a677-b2c0a4a07cc4" providerId="ADAL" clId="{91DEA4F4-063A-454C-A6C9-61878B6F01BA}" dt="2021-04-18T05:20:48.776" v="13812" actId="20577"/>
        <pc:sldMkLst>
          <pc:docMk/>
          <pc:sldMk cId="0" sldId="468"/>
        </pc:sldMkLst>
        <pc:spChg chg="mod">
          <ac:chgData name="Κολονίτσιου Φεβρονία" userId="1495111d-8b53-44c6-a677-b2c0a4a07cc4" providerId="ADAL" clId="{91DEA4F4-063A-454C-A6C9-61878B6F01BA}" dt="2021-04-18T05:20:02.001" v="13806" actId="122"/>
          <ac:spMkLst>
            <pc:docMk/>
            <pc:sldMk cId="0" sldId="468"/>
            <ac:spMk id="2" creationId="{0FA9398C-4DB0-4732-A684-FA52B546BEF2}"/>
          </ac:spMkLst>
        </pc:spChg>
        <pc:spChg chg="mod">
          <ac:chgData name="Κολονίτσιου Φεβρονία" userId="1495111d-8b53-44c6-a677-b2c0a4a07cc4" providerId="ADAL" clId="{91DEA4F4-063A-454C-A6C9-61878B6F01BA}" dt="2021-04-18T05:20:48.776" v="13812" actId="20577"/>
          <ac:spMkLst>
            <pc:docMk/>
            <pc:sldMk cId="0" sldId="468"/>
            <ac:spMk id="3" creationId="{2EE8B54C-FD07-4545-8B88-F7EA9DB93267}"/>
          </ac:spMkLst>
        </pc:spChg>
        <pc:spChg chg="add del">
          <ac:chgData name="Κολονίτσιου Φεβρονία" userId="1495111d-8b53-44c6-a677-b2c0a4a07cc4" providerId="ADAL" clId="{91DEA4F4-063A-454C-A6C9-61878B6F01BA}" dt="2021-04-18T05:19:53.112" v="13805" actId="26606"/>
          <ac:spMkLst>
            <pc:docMk/>
            <pc:sldMk cId="0" sldId="468"/>
            <ac:spMk id="8" creationId="{E009DD9B-5EE2-4C0D-8B2B-351C8C102205}"/>
          </ac:spMkLst>
        </pc:spChg>
        <pc:spChg chg="add del">
          <ac:chgData name="Κολονίτσιου Φεβρονία" userId="1495111d-8b53-44c6-a677-b2c0a4a07cc4" providerId="ADAL" clId="{91DEA4F4-063A-454C-A6C9-61878B6F01BA}" dt="2021-04-18T05:19:53.112" v="13805" actId="26606"/>
          <ac:spMkLst>
            <pc:docMk/>
            <pc:sldMk cId="0" sldId="468"/>
            <ac:spMk id="10" creationId="{E720DB99-7745-4E75-9D96-AAB6D55C531E}"/>
          </ac:spMkLst>
        </pc:spChg>
        <pc:spChg chg="add del">
          <ac:chgData name="Κολονίτσιου Φεβρονία" userId="1495111d-8b53-44c6-a677-b2c0a4a07cc4" providerId="ADAL" clId="{91DEA4F4-063A-454C-A6C9-61878B6F01BA}" dt="2021-04-18T05:19:53.112" v="13805" actId="26606"/>
          <ac:spMkLst>
            <pc:docMk/>
            <pc:sldMk cId="0" sldId="468"/>
            <ac:spMk id="12" creationId="{D68803C4-E159-4360-B7BB-74205C8F782D}"/>
          </ac:spMkLst>
        </pc:spChg>
        <pc:spChg chg="add del">
          <ac:chgData name="Κολονίτσιου Φεβρονία" userId="1495111d-8b53-44c6-a677-b2c0a4a07cc4" providerId="ADAL" clId="{91DEA4F4-063A-454C-A6C9-61878B6F01BA}" dt="2021-04-18T05:19:53.112" v="13805" actId="26606"/>
          <ac:spMkLst>
            <pc:docMk/>
            <pc:sldMk cId="0" sldId="468"/>
            <ac:spMk id="14" creationId="{504B0465-3B07-49BF-BEA7-D81476246293}"/>
          </ac:spMkLst>
        </pc:spChg>
        <pc:spChg chg="add del">
          <ac:chgData name="Κολονίτσιου Φεβρονία" userId="1495111d-8b53-44c6-a677-b2c0a4a07cc4" providerId="ADAL" clId="{91DEA4F4-063A-454C-A6C9-61878B6F01BA}" dt="2021-04-18T05:19:53.112" v="13805" actId="26606"/>
          <ac:spMkLst>
            <pc:docMk/>
            <pc:sldMk cId="0" sldId="468"/>
            <ac:spMk id="16" creationId="{49B7FFA5-14CB-4A4F-9BCC-CA3AA5D9D276}"/>
          </ac:spMkLst>
        </pc:spChg>
        <pc:spChg chg="add del">
          <ac:chgData name="Κολονίτσιου Φεβρονία" userId="1495111d-8b53-44c6-a677-b2c0a4a07cc4" providerId="ADAL" clId="{91DEA4F4-063A-454C-A6C9-61878B6F01BA}" dt="2021-04-18T05:19:53.112" v="13805" actId="26606"/>
          <ac:spMkLst>
            <pc:docMk/>
            <pc:sldMk cId="0" sldId="468"/>
            <ac:spMk id="18" creationId="{04E48745-7512-4EC2-9E20-9092D12150CA}"/>
          </ac:spMkLst>
        </pc:spChg>
        <pc:spChg chg="add">
          <ac:chgData name="Κολονίτσιου Φεβρονία" userId="1495111d-8b53-44c6-a677-b2c0a4a07cc4" providerId="ADAL" clId="{91DEA4F4-063A-454C-A6C9-61878B6F01BA}" dt="2021-04-18T05:19:53.112" v="13805" actId="26606"/>
          <ac:spMkLst>
            <pc:docMk/>
            <pc:sldMk cId="0" sldId="468"/>
            <ac:spMk id="23" creationId="{78BA6964-249A-42B6-A349-426A774A1B1A}"/>
          </ac:spMkLst>
        </pc:spChg>
        <pc:spChg chg="add">
          <ac:chgData name="Κολονίτσιου Φεβρονία" userId="1495111d-8b53-44c6-a677-b2c0a4a07cc4" providerId="ADAL" clId="{91DEA4F4-063A-454C-A6C9-61878B6F01BA}" dt="2021-04-18T05:19:53.112" v="13805" actId="26606"/>
          <ac:spMkLst>
            <pc:docMk/>
            <pc:sldMk cId="0" sldId="468"/>
            <ac:spMk id="29" creationId="{4FF3ABA2-C942-48D8-87FE-7625DE11FF65}"/>
          </ac:spMkLst>
        </pc:spChg>
        <pc:grpChg chg="add">
          <ac:chgData name="Κολονίτσιου Φεβρονία" userId="1495111d-8b53-44c6-a677-b2c0a4a07cc4" providerId="ADAL" clId="{91DEA4F4-063A-454C-A6C9-61878B6F01BA}" dt="2021-04-18T05:19:53.112" v="13805" actId="26606"/>
          <ac:grpSpMkLst>
            <pc:docMk/>
            <pc:sldMk cId="0" sldId="468"/>
            <ac:grpSpMk id="25" creationId="{BD0B695D-00F7-4E5A-8137-9A25014B6E07}"/>
          </ac:grpSpMkLst>
        </pc:grpChg>
        <pc:picChg chg="add mod">
          <ac:chgData name="Κολονίτσιου Φεβρονία" userId="1495111d-8b53-44c6-a677-b2c0a4a07cc4" providerId="ADAL" clId="{91DEA4F4-063A-454C-A6C9-61878B6F01BA}" dt="2021-04-18T05:19:53.112" v="13805" actId="26606"/>
          <ac:picMkLst>
            <pc:docMk/>
            <pc:sldMk cId="0" sldId="468"/>
            <ac:picMk id="4" creationId="{2E145467-E85B-4626-AA48-E376B878684D}"/>
          </ac:picMkLst>
        </pc:picChg>
      </pc:sldChg>
      <pc:sldChg chg="del">
        <pc:chgData name="Κολονίτσιου Φεβρονία" userId="1495111d-8b53-44c6-a677-b2c0a4a07cc4" providerId="ADAL" clId="{91DEA4F4-063A-454C-A6C9-61878B6F01BA}" dt="2021-04-18T05:38:41.199" v="14564" actId="2696"/>
        <pc:sldMkLst>
          <pc:docMk/>
          <pc:sldMk cId="0" sldId="470"/>
        </pc:sldMkLst>
      </pc:sldChg>
      <pc:sldChg chg="addSp delSp modSp mod setBg">
        <pc:chgData name="Κολονίτσιου Φεβρονία" userId="1495111d-8b53-44c6-a677-b2c0a4a07cc4" providerId="ADAL" clId="{91DEA4F4-063A-454C-A6C9-61878B6F01BA}" dt="2021-04-18T05:34:54.243" v="14387" actId="20577"/>
        <pc:sldMkLst>
          <pc:docMk/>
          <pc:sldMk cId="0" sldId="471"/>
        </pc:sldMkLst>
        <pc:spChg chg="mod">
          <ac:chgData name="Κολονίτσιου Φεβρονία" userId="1495111d-8b53-44c6-a677-b2c0a4a07cc4" providerId="ADAL" clId="{91DEA4F4-063A-454C-A6C9-61878B6F01BA}" dt="2021-04-18T05:23:48.784" v="13815" actId="255"/>
          <ac:spMkLst>
            <pc:docMk/>
            <pc:sldMk cId="0" sldId="471"/>
            <ac:spMk id="2" creationId="{3AFC0152-4607-4A96-BC10-CAB62EA5E0CE}"/>
          </ac:spMkLst>
        </pc:spChg>
        <pc:spChg chg="del">
          <ac:chgData name="Κολονίτσιου Φεβρονία" userId="1495111d-8b53-44c6-a677-b2c0a4a07cc4" providerId="ADAL" clId="{91DEA4F4-063A-454C-A6C9-61878B6F01BA}" dt="2021-04-18T05:23:35.348" v="13813" actId="26606"/>
          <ac:spMkLst>
            <pc:docMk/>
            <pc:sldMk cId="0" sldId="471"/>
            <ac:spMk id="3" creationId="{AA4026B2-C615-444E-B776-E4E0207E651D}"/>
          </ac:spMkLst>
        </pc:spChg>
        <pc:spChg chg="add">
          <ac:chgData name="Κολονίτσιου Φεβρονία" userId="1495111d-8b53-44c6-a677-b2c0a4a07cc4" providerId="ADAL" clId="{91DEA4F4-063A-454C-A6C9-61878B6F01BA}" dt="2021-04-18T05:23:35.348" v="13813" actId="26606"/>
          <ac:spMkLst>
            <pc:docMk/>
            <pc:sldMk cId="0" sldId="471"/>
            <ac:spMk id="9" creationId="{73FAFB3F-DE4E-478C-9ECA-E9FAAE5A7A56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8T05:34:54.243" v="14387" actId="20577"/>
          <ac:graphicFrameMkLst>
            <pc:docMk/>
            <pc:sldMk cId="0" sldId="471"/>
            <ac:graphicFrameMk id="5" creationId="{27E6B918-487D-43DA-8658-36FD997FDB3D}"/>
          </ac:graphicFrameMkLst>
        </pc:graphicFrameChg>
        <pc:picChg chg="add mod">
          <ac:chgData name="Κολονίτσιου Φεβρονία" userId="1495111d-8b53-44c6-a677-b2c0a4a07cc4" providerId="ADAL" clId="{91DEA4F4-063A-454C-A6C9-61878B6F01BA}" dt="2021-04-18T05:32:57.963" v="14175" actId="14100"/>
          <ac:picMkLst>
            <pc:docMk/>
            <pc:sldMk cId="0" sldId="471"/>
            <ac:picMk id="1026" creationId="{28014989-22E7-4EB5-8C70-9522980399D2}"/>
          </ac:picMkLst>
        </pc:picChg>
      </pc:sldChg>
      <pc:sldChg chg="addSp delSp modSp mod modAnim">
        <pc:chgData name="Κολονίτσιου Φεβρονία" userId="1495111d-8b53-44c6-a677-b2c0a4a07cc4" providerId="ADAL" clId="{91DEA4F4-063A-454C-A6C9-61878B6F01BA}" dt="2021-04-20T06:36:54.992" v="19257" actId="1076"/>
        <pc:sldMkLst>
          <pc:docMk/>
          <pc:sldMk cId="0" sldId="472"/>
        </pc:sldMkLst>
        <pc:spChg chg="mod">
          <ac:chgData name="Κολονίτσιου Φεβρονία" userId="1495111d-8b53-44c6-a677-b2c0a4a07cc4" providerId="ADAL" clId="{91DEA4F4-063A-454C-A6C9-61878B6F01BA}" dt="2021-04-18T08:12:47.348" v="17658" actId="27636"/>
          <ac:spMkLst>
            <pc:docMk/>
            <pc:sldMk cId="0" sldId="472"/>
            <ac:spMk id="2" creationId="{9BCABDB3-D7B2-4D06-AF7F-BE1AB1DDB700}"/>
          </ac:spMkLst>
        </pc:spChg>
        <pc:spChg chg="del mod">
          <ac:chgData name="Κολονίτσιου Φεβρονία" userId="1495111d-8b53-44c6-a677-b2c0a4a07cc4" providerId="ADAL" clId="{91DEA4F4-063A-454C-A6C9-61878B6F01BA}" dt="2021-04-18T05:39:33.923" v="14567" actId="26606"/>
          <ac:spMkLst>
            <pc:docMk/>
            <pc:sldMk cId="0" sldId="472"/>
            <ac:spMk id="3" creationId="{7A01030C-348E-4EA2-AC78-6CCA5D1554B1}"/>
          </ac:spMkLst>
        </pc:spChg>
        <pc:spChg chg="add mod">
          <ac:chgData name="Κολονίτσιου Φεβρονία" userId="1495111d-8b53-44c6-a677-b2c0a4a07cc4" providerId="ADAL" clId="{91DEA4F4-063A-454C-A6C9-61878B6F01BA}" dt="2021-04-20T06:36:54.992" v="19257" actId="1076"/>
          <ac:spMkLst>
            <pc:docMk/>
            <pc:sldMk cId="0" sldId="472"/>
            <ac:spMk id="5" creationId="{1D8E2DFE-3110-45BA-8110-A50DA8590319}"/>
          </ac:spMkLst>
        </pc:spChg>
        <pc:spChg chg="mod">
          <ac:chgData name="Κολονίτσιου Φεβρονία" userId="1495111d-8b53-44c6-a677-b2c0a4a07cc4" providerId="ADAL" clId="{91DEA4F4-063A-454C-A6C9-61878B6F01BA}" dt="2021-04-18T05:42:11.270" v="14589" actId="207"/>
          <ac:spMkLst>
            <pc:docMk/>
            <pc:sldMk cId="0" sldId="472"/>
            <ac:spMk id="103428" creationId="{FC7A6102-9A27-43E8-9E12-644E216956D1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8T05:41:27.365" v="14582" actId="207"/>
          <ac:graphicFrameMkLst>
            <pc:docMk/>
            <pc:sldMk cId="0" sldId="472"/>
            <ac:graphicFrameMk id="103430" creationId="{8CA4E77D-617B-49D1-BF91-0A444FFF9619}"/>
          </ac:graphicFrameMkLst>
        </pc:graphicFrameChg>
      </pc:sldChg>
      <pc:sldChg chg="del">
        <pc:chgData name="Κολονίτσιου Φεβρονία" userId="1495111d-8b53-44c6-a677-b2c0a4a07cc4" providerId="ADAL" clId="{91DEA4F4-063A-454C-A6C9-61878B6F01BA}" dt="2021-04-06T16:32:47.562" v="50" actId="2696"/>
        <pc:sldMkLst>
          <pc:docMk/>
          <pc:sldMk cId="0" sldId="473"/>
        </pc:sldMkLst>
      </pc:sldChg>
      <pc:sldChg chg="modSp new del mod">
        <pc:chgData name="Κολονίτσιου Φεβρονία" userId="1495111d-8b53-44c6-a677-b2c0a4a07cc4" providerId="ADAL" clId="{91DEA4F4-063A-454C-A6C9-61878B6F01BA}" dt="2021-04-06T19:01:30.648" v="2831" actId="2696"/>
        <pc:sldMkLst>
          <pc:docMk/>
          <pc:sldMk cId="2380583076" sldId="473"/>
        </pc:sldMkLst>
        <pc:spChg chg="mod">
          <ac:chgData name="Κολονίτσιου Φεβρονία" userId="1495111d-8b53-44c6-a677-b2c0a4a07cc4" providerId="ADAL" clId="{91DEA4F4-063A-454C-A6C9-61878B6F01BA}" dt="2021-04-06T18:12:45.269" v="2053" actId="20577"/>
          <ac:spMkLst>
            <pc:docMk/>
            <pc:sldMk cId="2380583076" sldId="473"/>
            <ac:spMk id="2" creationId="{7DFDC18C-9068-476B-B09B-B68EF7D97672}"/>
          </ac:spMkLst>
        </pc:spChg>
      </pc:sldChg>
      <pc:sldChg chg="new del">
        <pc:chgData name="Κολονίτσιου Φεβρονία" userId="1495111d-8b53-44c6-a677-b2c0a4a07cc4" providerId="ADAL" clId="{91DEA4F4-063A-454C-A6C9-61878B6F01BA}" dt="2021-04-06T18:21:00.044" v="2102" actId="2696"/>
        <pc:sldMkLst>
          <pc:docMk/>
          <pc:sldMk cId="712757985" sldId="474"/>
        </pc:sldMkLst>
      </pc:sldChg>
      <pc:sldChg chg="addSp delSp modSp del mod delAnim">
        <pc:chgData name="Κολονίτσιου Φεβρονία" userId="1495111d-8b53-44c6-a677-b2c0a4a07cc4" providerId="ADAL" clId="{91DEA4F4-063A-454C-A6C9-61878B6F01BA}" dt="2021-04-13T18:11:48.258" v="9888" actId="2696"/>
        <pc:sldMkLst>
          <pc:docMk/>
          <pc:sldMk cId="1906764789" sldId="474"/>
        </pc:sldMkLst>
        <pc:spChg chg="del">
          <ac:chgData name="Κολονίτσιου Φεβρονία" userId="1495111d-8b53-44c6-a677-b2c0a4a07cc4" providerId="ADAL" clId="{91DEA4F4-063A-454C-A6C9-61878B6F01BA}" dt="2021-04-06T18:23:49.862" v="2214" actId="478"/>
          <ac:spMkLst>
            <pc:docMk/>
            <pc:sldMk cId="1906764789" sldId="474"/>
            <ac:spMk id="7" creationId="{41D83493-9475-4710-B988-6405ED15639E}"/>
          </ac:spMkLst>
        </pc:spChg>
        <pc:spChg chg="mod">
          <ac:chgData name="Κολονίτσιου Φεβρονία" userId="1495111d-8b53-44c6-a677-b2c0a4a07cc4" providerId="ADAL" clId="{91DEA4F4-063A-454C-A6C9-61878B6F01BA}" dt="2021-04-06T18:25:07.636" v="2226" actId="2711"/>
          <ac:spMkLst>
            <pc:docMk/>
            <pc:sldMk cId="1906764789" sldId="474"/>
            <ac:spMk id="35842" creationId="{6924DB40-A655-4FA3-9601-9B0AA0C41216}"/>
          </ac:spMkLst>
        </pc:spChg>
        <pc:graphicFrameChg chg="mod">
          <ac:chgData name="Κολονίτσιου Φεβρονία" userId="1495111d-8b53-44c6-a677-b2c0a4a07cc4" providerId="ADAL" clId="{91DEA4F4-063A-454C-A6C9-61878B6F01BA}" dt="2021-04-06T18:24:48.664" v="2225"/>
          <ac:graphicFrameMkLst>
            <pc:docMk/>
            <pc:sldMk cId="1906764789" sldId="474"/>
            <ac:graphicFrameMk id="50181" creationId="{5AA9A233-1D94-47EA-A132-C219CBCB07A0}"/>
          </ac:graphicFrameMkLst>
        </pc:graphicFrameChg>
        <pc:picChg chg="add mod">
          <ac:chgData name="Κολονίτσιου Φεβρονία" userId="1495111d-8b53-44c6-a677-b2c0a4a07cc4" providerId="ADAL" clId="{91DEA4F4-063A-454C-A6C9-61878B6F01BA}" dt="2021-04-13T18:07:14.374" v="9792" actId="1076"/>
          <ac:picMkLst>
            <pc:docMk/>
            <pc:sldMk cId="1906764789" sldId="474"/>
            <ac:picMk id="2" creationId="{1C633A4E-2339-4ADD-B20C-5D7F77AC703E}"/>
          </ac:picMkLst>
        </pc:picChg>
      </pc:sldChg>
      <pc:sldChg chg="add del">
        <pc:chgData name="Κολονίτσιου Φεβρονία" userId="1495111d-8b53-44c6-a677-b2c0a4a07cc4" providerId="ADAL" clId="{91DEA4F4-063A-454C-A6C9-61878B6F01BA}" dt="2021-04-06T18:07:07.076" v="1948" actId="2696"/>
        <pc:sldMkLst>
          <pc:docMk/>
          <pc:sldMk cId="3632750519" sldId="474"/>
        </pc:sldMkLst>
      </pc:sldChg>
      <pc:sldChg chg="add del">
        <pc:chgData name="Κολονίτσιου Φεβρονία" userId="1495111d-8b53-44c6-a677-b2c0a4a07cc4" providerId="ADAL" clId="{91DEA4F4-063A-454C-A6C9-61878B6F01BA}" dt="2021-04-06T18:06:57.796" v="1947" actId="2696"/>
        <pc:sldMkLst>
          <pc:docMk/>
          <pc:sldMk cId="35976076" sldId="475"/>
        </pc:sldMkLst>
      </pc:sldChg>
      <pc:sldChg chg="addSp delSp modSp mod delAnim">
        <pc:chgData name="Κολονίτσιου Φεβρονία" userId="1495111d-8b53-44c6-a677-b2c0a4a07cc4" providerId="ADAL" clId="{91DEA4F4-063A-454C-A6C9-61878B6F01BA}" dt="2021-04-06T18:32:50.986" v="2392" actId="20577"/>
        <pc:sldMkLst>
          <pc:docMk/>
          <pc:sldMk cId="3279633196" sldId="475"/>
        </pc:sldMkLst>
        <pc:spChg chg="add mod">
          <ac:chgData name="Κολονίτσιου Φεβρονία" userId="1495111d-8b53-44c6-a677-b2c0a4a07cc4" providerId="ADAL" clId="{91DEA4F4-063A-454C-A6C9-61878B6F01BA}" dt="2021-04-06T18:32:50.986" v="2392" actId="20577"/>
          <ac:spMkLst>
            <pc:docMk/>
            <pc:sldMk cId="3279633196" sldId="475"/>
            <ac:spMk id="2" creationId="{9F9C0C2A-7EB5-40D7-A627-647A2A6E6744}"/>
          </ac:spMkLst>
        </pc:spChg>
        <pc:spChg chg="del">
          <ac:chgData name="Κολονίτσιου Φεβρονία" userId="1495111d-8b53-44c6-a677-b2c0a4a07cc4" providerId="ADAL" clId="{91DEA4F4-063A-454C-A6C9-61878B6F01BA}" dt="2021-04-06T18:29:03.855" v="2250" actId="478"/>
          <ac:spMkLst>
            <pc:docMk/>
            <pc:sldMk cId="3279633196" sldId="475"/>
            <ac:spMk id="7" creationId="{41D83493-9475-4710-B988-6405ED15639E}"/>
          </ac:spMkLst>
        </pc:spChg>
        <pc:spChg chg="mod">
          <ac:chgData name="Κολονίτσιου Φεβρονία" userId="1495111d-8b53-44c6-a677-b2c0a4a07cc4" providerId="ADAL" clId="{91DEA4F4-063A-454C-A6C9-61878B6F01BA}" dt="2021-04-06T18:32:07.322" v="2381" actId="1076"/>
          <ac:spMkLst>
            <pc:docMk/>
            <pc:sldMk cId="3279633196" sldId="475"/>
            <ac:spMk id="35842" creationId="{6924DB40-A655-4FA3-9601-9B0AA0C41216}"/>
          </ac:spMkLst>
        </pc:spChg>
        <pc:graphicFrameChg chg="mod">
          <ac:chgData name="Κολονίτσιου Φεβρονία" userId="1495111d-8b53-44c6-a677-b2c0a4a07cc4" providerId="ADAL" clId="{91DEA4F4-063A-454C-A6C9-61878B6F01BA}" dt="2021-04-06T18:30:38.900" v="2358" actId="14100"/>
          <ac:graphicFrameMkLst>
            <pc:docMk/>
            <pc:sldMk cId="3279633196" sldId="475"/>
            <ac:graphicFrameMk id="50181" creationId="{5AA9A233-1D94-47EA-A132-C219CBCB07A0}"/>
          </ac:graphicFrameMkLst>
        </pc:graphicFrameChg>
      </pc:sldChg>
      <pc:sldChg chg="addSp modSp del mod modAnim delDesignElem">
        <pc:chgData name="Κολονίτσιου Φεβρονία" userId="1495111d-8b53-44c6-a677-b2c0a4a07cc4" providerId="ADAL" clId="{91DEA4F4-063A-454C-A6C9-61878B6F01BA}" dt="2021-04-17T17:34:46.487" v="10982" actId="2696"/>
        <pc:sldMkLst>
          <pc:docMk/>
          <pc:sldMk cId="3006520091" sldId="476"/>
        </pc:sldMkLst>
        <pc:spChg chg="add mod">
          <ac:chgData name="Κολονίτσιου Φεβρονία" userId="1495111d-8b53-44c6-a677-b2c0a4a07cc4" providerId="ADAL" clId="{91DEA4F4-063A-454C-A6C9-61878B6F01BA}" dt="2021-04-13T09:35:10.571" v="6842" actId="14100"/>
          <ac:spMkLst>
            <pc:docMk/>
            <pc:sldMk cId="3006520091" sldId="476"/>
            <ac:spMk id="5" creationId="{06932DC5-46B1-42A1-9E35-705FCB173AA5}"/>
          </ac:spMkLst>
        </pc:spChg>
        <pc:spChg chg="mod">
          <ac:chgData name="Κολονίτσιου Φεβρονία" userId="1495111d-8b53-44c6-a677-b2c0a4a07cc4" providerId="ADAL" clId="{91DEA4F4-063A-454C-A6C9-61878B6F01BA}" dt="2021-04-13T09:35:48.679" v="6879" actId="6549"/>
          <ac:spMkLst>
            <pc:docMk/>
            <pc:sldMk cId="3006520091" sldId="476"/>
            <ac:spMk id="48130" creationId="{48876433-4D05-4067-9276-766FAAE8B63B}"/>
          </ac:spMkLst>
        </pc:spChg>
        <pc:graphicFrameChg chg="mod">
          <ac:chgData name="Κολονίτσιου Φεβρονία" userId="1495111d-8b53-44c6-a677-b2c0a4a07cc4" providerId="ADAL" clId="{91DEA4F4-063A-454C-A6C9-61878B6F01BA}" dt="2021-04-13T09:43:35.828" v="6884" actId="207"/>
          <ac:graphicFrameMkLst>
            <pc:docMk/>
            <pc:sldMk cId="3006520091" sldId="476"/>
            <ac:graphicFrameMk id="48133" creationId="{FC03AC98-03D2-4359-A64E-8D03A49EA0DE}"/>
          </ac:graphicFrameMkLst>
        </pc:graphicFrameChg>
      </pc:sldChg>
      <pc:sldChg chg="modSp del mod delDesignElem">
        <pc:chgData name="Κολονίτσιου Φεβρονία" userId="1495111d-8b53-44c6-a677-b2c0a4a07cc4" providerId="ADAL" clId="{91DEA4F4-063A-454C-A6C9-61878B6F01BA}" dt="2021-04-13T18:10:57.358" v="9886" actId="2696"/>
        <pc:sldMkLst>
          <pc:docMk/>
          <pc:sldMk cId="3725916490" sldId="477"/>
        </pc:sldMkLst>
        <pc:graphicFrameChg chg="mod">
          <ac:chgData name="Κολονίτσιου Φεβρονία" userId="1495111d-8b53-44c6-a677-b2c0a4a07cc4" providerId="ADAL" clId="{91DEA4F4-063A-454C-A6C9-61878B6F01BA}" dt="2021-04-13T09:45:40.404" v="7081" actId="20577"/>
          <ac:graphicFrameMkLst>
            <pc:docMk/>
            <pc:sldMk cId="3725916490" sldId="477"/>
            <ac:graphicFrameMk id="48133" creationId="{FC03AC98-03D2-4359-A64E-8D03A49EA0DE}"/>
          </ac:graphicFrameMkLst>
        </pc:graphicFrameChg>
      </pc:sldChg>
      <pc:sldChg chg="del">
        <pc:chgData name="Κολονίτσιου Φεβρονία" userId="1495111d-8b53-44c6-a677-b2c0a4a07cc4" providerId="ADAL" clId="{91DEA4F4-063A-454C-A6C9-61878B6F01BA}" dt="2021-04-13T07:49:08.795" v="4193" actId="2696"/>
        <pc:sldMkLst>
          <pc:docMk/>
          <pc:sldMk cId="0" sldId="480"/>
        </pc:sldMkLst>
      </pc:sldChg>
      <pc:sldChg chg="addSp delSp modSp new del mod">
        <pc:chgData name="Κολονίτσιου Φεβρονία" userId="1495111d-8b53-44c6-a677-b2c0a4a07cc4" providerId="ADAL" clId="{91DEA4F4-063A-454C-A6C9-61878B6F01BA}" dt="2021-04-13T06:26:29.159" v="3093" actId="2696"/>
        <pc:sldMkLst>
          <pc:docMk/>
          <pc:sldMk cId="719658882" sldId="481"/>
        </pc:sldMkLst>
        <pc:spChg chg="mod">
          <ac:chgData name="Κολονίτσιου Φεβρονία" userId="1495111d-8b53-44c6-a677-b2c0a4a07cc4" providerId="ADAL" clId="{91DEA4F4-063A-454C-A6C9-61878B6F01BA}" dt="2021-04-13T06:24:16.271" v="3074" actId="27636"/>
          <ac:spMkLst>
            <pc:docMk/>
            <pc:sldMk cId="719658882" sldId="481"/>
            <ac:spMk id="2" creationId="{45A37186-B9ED-4F99-9F18-538A7C0F185A}"/>
          </ac:spMkLst>
        </pc:spChg>
        <pc:spChg chg="del">
          <ac:chgData name="Κολονίτσιου Φεβρονία" userId="1495111d-8b53-44c6-a677-b2c0a4a07cc4" providerId="ADAL" clId="{91DEA4F4-063A-454C-A6C9-61878B6F01BA}" dt="2021-04-13T06:24:02.539" v="3072" actId="478"/>
          <ac:spMkLst>
            <pc:docMk/>
            <pc:sldMk cId="719658882" sldId="481"/>
            <ac:spMk id="3" creationId="{4993CCFB-7493-41F6-99F7-B7D6B6891C2D}"/>
          </ac:spMkLst>
        </pc:spChg>
        <pc:picChg chg="add mod">
          <ac:chgData name="Κολονίτσιου Φεβρονία" userId="1495111d-8b53-44c6-a677-b2c0a4a07cc4" providerId="ADAL" clId="{91DEA4F4-063A-454C-A6C9-61878B6F01BA}" dt="2021-04-13T06:24:23.508" v="3076" actId="1076"/>
          <ac:picMkLst>
            <pc:docMk/>
            <pc:sldMk cId="719658882" sldId="481"/>
            <ac:picMk id="4" creationId="{0D8D1F78-B168-4ABB-8A36-8FC4E6A0BCAD}"/>
          </ac:picMkLst>
        </pc:picChg>
      </pc:sldChg>
      <pc:sldChg chg="modSp new mod">
        <pc:chgData name="Κολονίτσιου Φεβρονία" userId="1495111d-8b53-44c6-a677-b2c0a4a07cc4" providerId="ADAL" clId="{91DEA4F4-063A-454C-A6C9-61878B6F01BA}" dt="2021-04-19T16:25:55.096" v="17914" actId="1076"/>
        <pc:sldMkLst>
          <pc:docMk/>
          <pc:sldMk cId="2882351578" sldId="482"/>
        </pc:sldMkLst>
        <pc:spChg chg="mod">
          <ac:chgData name="Κολονίτσιου Φεβρονία" userId="1495111d-8b53-44c6-a677-b2c0a4a07cc4" providerId="ADAL" clId="{91DEA4F4-063A-454C-A6C9-61878B6F01BA}" dt="2021-04-13T06:26:17.832" v="3092" actId="27636"/>
          <ac:spMkLst>
            <pc:docMk/>
            <pc:sldMk cId="2882351578" sldId="482"/>
            <ac:spMk id="2" creationId="{A969E77D-E295-47F1-8B87-5C94DD8F06D6}"/>
          </ac:spMkLst>
        </pc:spChg>
        <pc:spChg chg="mod">
          <ac:chgData name="Κολονίτσιου Φεβρονία" userId="1495111d-8b53-44c6-a677-b2c0a4a07cc4" providerId="ADAL" clId="{91DEA4F4-063A-454C-A6C9-61878B6F01BA}" dt="2021-04-19T16:25:55.096" v="17914" actId="1076"/>
          <ac:spMkLst>
            <pc:docMk/>
            <pc:sldMk cId="2882351578" sldId="482"/>
            <ac:spMk id="3" creationId="{CDB86015-9486-4B20-8D33-DA16285FE7D8}"/>
          </ac:spMkLst>
        </pc:spChg>
      </pc:sldChg>
      <pc:sldChg chg="modSp new del mod">
        <pc:chgData name="Κολονίτσιου Φεβρονία" userId="1495111d-8b53-44c6-a677-b2c0a4a07cc4" providerId="ADAL" clId="{91DEA4F4-063A-454C-A6C9-61878B6F01BA}" dt="2021-04-13T06:44:39.776" v="3716" actId="2696"/>
        <pc:sldMkLst>
          <pc:docMk/>
          <pc:sldMk cId="84037002" sldId="483"/>
        </pc:sldMkLst>
        <pc:spChg chg="mod">
          <ac:chgData name="Κολονίτσιου Φεβρονία" userId="1495111d-8b53-44c6-a677-b2c0a4a07cc4" providerId="ADAL" clId="{91DEA4F4-063A-454C-A6C9-61878B6F01BA}" dt="2021-04-13T06:32:09.123" v="3425" actId="20577"/>
          <ac:spMkLst>
            <pc:docMk/>
            <pc:sldMk cId="84037002" sldId="483"/>
            <ac:spMk id="3" creationId="{A418338D-4A4C-4BA5-9CA6-8D1BC7C862C7}"/>
          </ac:spMkLst>
        </pc:spChg>
      </pc:sldChg>
      <pc:sldChg chg="addSp modSp new mod">
        <pc:chgData name="Κολονίτσιου Φεβρονία" userId="1495111d-8b53-44c6-a677-b2c0a4a07cc4" providerId="ADAL" clId="{91DEA4F4-063A-454C-A6C9-61878B6F01BA}" dt="2021-04-13T06:44:35.164" v="3715" actId="20577"/>
        <pc:sldMkLst>
          <pc:docMk/>
          <pc:sldMk cId="2871493731" sldId="484"/>
        </pc:sldMkLst>
        <pc:spChg chg="mod">
          <ac:chgData name="Κολονίτσιου Φεβρονία" userId="1495111d-8b53-44c6-a677-b2c0a4a07cc4" providerId="ADAL" clId="{91DEA4F4-063A-454C-A6C9-61878B6F01BA}" dt="2021-04-13T06:41:12.913" v="3443" actId="14100"/>
          <ac:spMkLst>
            <pc:docMk/>
            <pc:sldMk cId="2871493731" sldId="484"/>
            <ac:spMk id="2" creationId="{15B93AE3-F994-40E1-BD12-05A6134B36B0}"/>
          </ac:spMkLst>
        </pc:spChg>
        <pc:spChg chg="mod">
          <ac:chgData name="Κολονίτσιου Φεβρονία" userId="1495111d-8b53-44c6-a677-b2c0a4a07cc4" providerId="ADAL" clId="{91DEA4F4-063A-454C-A6C9-61878B6F01BA}" dt="2021-04-13T06:44:35.164" v="3715" actId="20577"/>
          <ac:spMkLst>
            <pc:docMk/>
            <pc:sldMk cId="2871493731" sldId="484"/>
            <ac:spMk id="3" creationId="{65F14AA8-03E1-4D8D-A0F3-60CD9DAB32F8}"/>
          </ac:spMkLst>
        </pc:spChg>
        <pc:spChg chg="add mod">
          <ac:chgData name="Κολονίτσιου Φεβρονία" userId="1495111d-8b53-44c6-a677-b2c0a4a07cc4" providerId="ADAL" clId="{91DEA4F4-063A-454C-A6C9-61878B6F01BA}" dt="2021-04-13T06:44:01.924" v="3709" actId="122"/>
          <ac:spMkLst>
            <pc:docMk/>
            <pc:sldMk cId="2871493731" sldId="484"/>
            <ac:spMk id="4" creationId="{1C378C18-E29B-4C2F-B2FE-4B2B3EEBAEA8}"/>
          </ac:spMkLst>
        </pc:spChg>
        <pc:picChg chg="add mod">
          <ac:chgData name="Κολονίτσιου Φεβρονία" userId="1495111d-8b53-44c6-a677-b2c0a4a07cc4" providerId="ADAL" clId="{91DEA4F4-063A-454C-A6C9-61878B6F01BA}" dt="2021-04-13T06:42:59.935" v="3702" actId="1076"/>
          <ac:picMkLst>
            <pc:docMk/>
            <pc:sldMk cId="2871493731" sldId="484"/>
            <ac:picMk id="1026" creationId="{F2C7161B-94E2-412A-9CFA-7293BAD6CFFB}"/>
          </ac:picMkLst>
        </pc:picChg>
      </pc:sldChg>
      <pc:sldChg chg="addSp delSp modSp new mod">
        <pc:chgData name="Κολονίτσιου Φεβρονία" userId="1495111d-8b53-44c6-a677-b2c0a4a07cc4" providerId="ADAL" clId="{91DEA4F4-063A-454C-A6C9-61878B6F01BA}" dt="2021-04-13T09:33:26.341" v="6839" actId="478"/>
        <pc:sldMkLst>
          <pc:docMk/>
          <pc:sldMk cId="1455194459" sldId="485"/>
        </pc:sldMkLst>
        <pc:spChg chg="mod">
          <ac:chgData name="Κολονίτσιου Φεβρονία" userId="1495111d-8b53-44c6-a677-b2c0a4a07cc4" providerId="ADAL" clId="{91DEA4F4-063A-454C-A6C9-61878B6F01BA}" dt="2021-04-13T09:33:15.667" v="6837" actId="2711"/>
          <ac:spMkLst>
            <pc:docMk/>
            <pc:sldMk cId="1455194459" sldId="485"/>
            <ac:spMk id="2" creationId="{41EAFFA0-8A34-46A0-8224-F16C9AFDF589}"/>
          </ac:spMkLst>
        </pc:spChg>
        <pc:spChg chg="del">
          <ac:chgData name="Κολονίτσιου Φεβρονία" userId="1495111d-8b53-44c6-a677-b2c0a4a07cc4" providerId="ADAL" clId="{91DEA4F4-063A-454C-A6C9-61878B6F01BA}" dt="2021-04-13T09:33:26.341" v="6839" actId="478"/>
          <ac:spMkLst>
            <pc:docMk/>
            <pc:sldMk cId="1455194459" sldId="485"/>
            <ac:spMk id="3" creationId="{ED11010F-E086-4B8D-9FAD-6718A63B731B}"/>
          </ac:spMkLst>
        </pc:spChg>
        <pc:picChg chg="add mod">
          <ac:chgData name="Κολονίτσιου Φεβρονία" userId="1495111d-8b53-44c6-a677-b2c0a4a07cc4" providerId="ADAL" clId="{91DEA4F4-063A-454C-A6C9-61878B6F01BA}" dt="2021-04-13T09:33:23.148" v="6838" actId="14100"/>
          <ac:picMkLst>
            <pc:docMk/>
            <pc:sldMk cId="1455194459" sldId="485"/>
            <ac:picMk id="2050" creationId="{D9B73C94-CDFB-4D57-9985-7748D2870C86}"/>
          </ac:picMkLst>
        </pc:picChg>
      </pc:sldChg>
      <pc:sldChg chg="addSp modSp mod setBg">
        <pc:chgData name="Κολονίτσιου Φεβρονία" userId="1495111d-8b53-44c6-a677-b2c0a4a07cc4" providerId="ADAL" clId="{91DEA4F4-063A-454C-A6C9-61878B6F01BA}" dt="2021-04-20T07:07:30.262" v="20269" actId="20577"/>
        <pc:sldMkLst>
          <pc:docMk/>
          <pc:sldMk cId="0" sldId="500"/>
        </pc:sldMkLst>
        <pc:spChg chg="add mod">
          <ac:chgData name="Κολονίτσιου Φεβρονία" userId="1495111d-8b53-44c6-a677-b2c0a4a07cc4" providerId="ADAL" clId="{91DEA4F4-063A-454C-A6C9-61878B6F01BA}" dt="2021-04-20T06:54:38.517" v="19616" actId="1076"/>
          <ac:spMkLst>
            <pc:docMk/>
            <pc:sldMk cId="0" sldId="500"/>
            <ac:spMk id="2" creationId="{D4147270-0466-4889-89EA-BBFC1CD3CD99}"/>
          </ac:spMkLst>
        </pc:spChg>
        <pc:spChg chg="add mod">
          <ac:chgData name="Κολονίτσιου Φεβρονία" userId="1495111d-8b53-44c6-a677-b2c0a4a07cc4" providerId="ADAL" clId="{91DEA4F4-063A-454C-A6C9-61878B6F01BA}" dt="2021-04-20T07:07:16.267" v="20268" actId="207"/>
          <ac:spMkLst>
            <pc:docMk/>
            <pc:sldMk cId="0" sldId="500"/>
            <ac:spMk id="3" creationId="{BBC63258-B587-4DDC-A94D-8A9D61C16D82}"/>
          </ac:spMkLst>
        </pc:spChg>
        <pc:spChg chg="add">
          <ac:chgData name="Κολονίτσιου Φεβρονία" userId="1495111d-8b53-44c6-a677-b2c0a4a07cc4" providerId="ADAL" clId="{91DEA4F4-063A-454C-A6C9-61878B6F01BA}" dt="2021-04-18T05:59:46.198" v="15699" actId="26606"/>
          <ac:spMkLst>
            <pc:docMk/>
            <pc:sldMk cId="0" sldId="500"/>
            <ac:spMk id="74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8T05:59:46.198" v="15699" actId="26606"/>
          <ac:spMkLst>
            <pc:docMk/>
            <pc:sldMk cId="0" sldId="500"/>
            <ac:spMk id="76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8T05:59:46.198" v="15699" actId="26606"/>
          <ac:spMkLst>
            <pc:docMk/>
            <pc:sldMk cId="0" sldId="500"/>
            <ac:spMk id="78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8T05:59:46.198" v="15699" actId="26606"/>
          <ac:spMkLst>
            <pc:docMk/>
            <pc:sldMk cId="0" sldId="500"/>
            <ac:spMk id="80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8T05:59:46.198" v="15699" actId="26606"/>
          <ac:spMkLst>
            <pc:docMk/>
            <pc:sldMk cId="0" sldId="500"/>
            <ac:spMk id="82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8T05:59:46.198" v="15699" actId="26606"/>
          <ac:spMkLst>
            <pc:docMk/>
            <pc:sldMk cId="0" sldId="500"/>
            <ac:spMk id="84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18T08:13:35.114" v="17662" actId="255"/>
          <ac:spMkLst>
            <pc:docMk/>
            <pc:sldMk cId="0" sldId="500"/>
            <ac:spMk id="78850" creationId="{3876AD9C-8AB5-461E-AB77-D2EA7AE9DB1C}"/>
          </ac:spMkLst>
        </pc:spChg>
        <pc:spChg chg="mod">
          <ac:chgData name="Κολονίτσιου Φεβρονία" userId="1495111d-8b53-44c6-a677-b2c0a4a07cc4" providerId="ADAL" clId="{91DEA4F4-063A-454C-A6C9-61878B6F01BA}" dt="2021-04-20T07:07:30.262" v="20269" actId="20577"/>
          <ac:spMkLst>
            <pc:docMk/>
            <pc:sldMk cId="0" sldId="500"/>
            <ac:spMk id="78851" creationId="{032BEF6A-5F72-42BF-A046-62EA67F857FA}"/>
          </ac:spMkLst>
        </pc:spChg>
        <pc:spChg chg="mod">
          <ac:chgData name="Κολονίτσιου Φεβρονία" userId="1495111d-8b53-44c6-a677-b2c0a4a07cc4" providerId="ADAL" clId="{91DEA4F4-063A-454C-A6C9-61878B6F01BA}" dt="2021-04-20T06:58:38.519" v="19778" actId="1076"/>
          <ac:spMkLst>
            <pc:docMk/>
            <pc:sldMk cId="0" sldId="500"/>
            <ac:spMk id="78852" creationId="{D05320DC-5213-46E5-BFE0-318E4FB14027}"/>
          </ac:spMkLst>
        </pc:spChg>
        <pc:spChg chg="mod">
          <ac:chgData name="Κολονίτσιου Φεβρονία" userId="1495111d-8b53-44c6-a677-b2c0a4a07cc4" providerId="ADAL" clId="{91DEA4F4-063A-454C-A6C9-61878B6F01BA}" dt="2021-04-20T06:58:43.569" v="19779" actId="1076"/>
          <ac:spMkLst>
            <pc:docMk/>
            <pc:sldMk cId="0" sldId="500"/>
            <ac:spMk id="78853" creationId="{61D50A25-7702-4029-B27E-C63780DE3988}"/>
          </ac:spMkLst>
        </pc:spChg>
      </pc:sldChg>
      <pc:sldChg chg="modSp del mod">
        <pc:chgData name="Κολονίτσιου Φεβρονία" userId="1495111d-8b53-44c6-a677-b2c0a4a07cc4" providerId="ADAL" clId="{91DEA4F4-063A-454C-A6C9-61878B6F01BA}" dt="2021-04-18T04:48:21.440" v="12218" actId="2696"/>
        <pc:sldMkLst>
          <pc:docMk/>
          <pc:sldMk cId="0" sldId="585"/>
        </pc:sldMkLst>
        <pc:spChg chg="mod">
          <ac:chgData name="Κολονίτσιου Φεβρονία" userId="1495111d-8b53-44c6-a677-b2c0a4a07cc4" providerId="ADAL" clId="{91DEA4F4-063A-454C-A6C9-61878B6F01BA}" dt="2021-04-18T04:46:04.590" v="12203" actId="207"/>
          <ac:spMkLst>
            <pc:docMk/>
            <pc:sldMk cId="0" sldId="585"/>
            <ac:spMk id="53250" creationId="{9F93D4D6-0CB0-48C3-A4F1-0EA4112CDAF1}"/>
          </ac:spMkLst>
        </pc:spChg>
        <pc:graphicFrameChg chg="mod modGraphic">
          <ac:chgData name="Κολονίτσιου Φεβρονία" userId="1495111d-8b53-44c6-a677-b2c0a4a07cc4" providerId="ADAL" clId="{91DEA4F4-063A-454C-A6C9-61878B6F01BA}" dt="2021-04-18T04:46:41.894" v="12209" actId="1076"/>
          <ac:graphicFrameMkLst>
            <pc:docMk/>
            <pc:sldMk cId="0" sldId="585"/>
            <ac:graphicFrameMk id="413699" creationId="{A9BBDD8F-6692-4063-A15F-9D027E7C36C2}"/>
          </ac:graphicFrameMkLst>
        </pc:graphicFrameChg>
      </pc:sldChg>
      <pc:sldChg chg="modSp mod">
        <pc:chgData name="Κολονίτσιου Φεβρονία" userId="1495111d-8b53-44c6-a677-b2c0a4a07cc4" providerId="ADAL" clId="{91DEA4F4-063A-454C-A6C9-61878B6F01BA}" dt="2021-04-21T04:44:37.215" v="22692" actId="14100"/>
        <pc:sldMkLst>
          <pc:docMk/>
          <pc:sldMk cId="0" sldId="614"/>
        </pc:sldMkLst>
        <pc:spChg chg="mod">
          <ac:chgData name="Κολονίτσιου Φεβρονία" userId="1495111d-8b53-44c6-a677-b2c0a4a07cc4" providerId="ADAL" clId="{91DEA4F4-063A-454C-A6C9-61878B6F01BA}" dt="2021-04-13T16:39:38.261" v="7628" actId="27636"/>
          <ac:spMkLst>
            <pc:docMk/>
            <pc:sldMk cId="0" sldId="614"/>
            <ac:spMk id="8194" creationId="{F4DBFBF0-CC0F-4F01-BCCC-D688B5871162}"/>
          </ac:spMkLst>
        </pc:spChg>
        <pc:spChg chg="mod">
          <ac:chgData name="Κολονίτσιου Φεβρονία" userId="1495111d-8b53-44c6-a677-b2c0a4a07cc4" providerId="ADAL" clId="{91DEA4F4-063A-454C-A6C9-61878B6F01BA}" dt="2021-04-21T04:44:09.656" v="22687" actId="6549"/>
          <ac:spMkLst>
            <pc:docMk/>
            <pc:sldMk cId="0" sldId="614"/>
            <ac:spMk id="8195" creationId="{DC293640-EFE3-429D-8A80-DE2422233C5E}"/>
          </ac:spMkLst>
        </pc:spChg>
        <pc:picChg chg="mod">
          <ac:chgData name="Κολονίτσιου Φεβρονία" userId="1495111d-8b53-44c6-a677-b2c0a4a07cc4" providerId="ADAL" clId="{91DEA4F4-063A-454C-A6C9-61878B6F01BA}" dt="2021-04-21T04:44:37.215" v="22692" actId="14100"/>
          <ac:picMkLst>
            <pc:docMk/>
            <pc:sldMk cId="0" sldId="614"/>
            <ac:picMk id="2" creationId="{8EA3C971-C77E-46E3-9141-92D180662187}"/>
          </ac:picMkLst>
        </pc:picChg>
      </pc:sldChg>
      <pc:sldChg chg="modSp del mod">
        <pc:chgData name="Κολονίτσιου Φεβρονία" userId="1495111d-8b53-44c6-a677-b2c0a4a07cc4" providerId="ADAL" clId="{91DEA4F4-063A-454C-A6C9-61878B6F01BA}" dt="2021-04-20T06:22:17.326" v="19191" actId="20577"/>
        <pc:sldMkLst>
          <pc:docMk/>
          <pc:sldMk cId="1986460213" sldId="619"/>
        </pc:sldMkLst>
        <pc:spChg chg="add del">
          <ac:chgData name="Κολονίτσιου Φεβρονία" userId="1495111d-8b53-44c6-a677-b2c0a4a07cc4" providerId="ADAL" clId="{91DEA4F4-063A-454C-A6C9-61878B6F01BA}" dt="2021-04-13T16:45:26.230" v="7756" actId="26606"/>
          <ac:spMkLst>
            <pc:docMk/>
            <pc:sldMk cId="1986460213" sldId="619"/>
            <ac:spMk id="73" creationId="{C9E61CF6-8F07-4962-9613-3E030E3AE360}"/>
          </ac:spMkLst>
        </pc:spChg>
        <pc:spChg chg="add">
          <ac:chgData name="Κολονίτσιου Φεβρονία" userId="1495111d-8b53-44c6-a677-b2c0a4a07cc4" providerId="ADAL" clId="{91DEA4F4-063A-454C-A6C9-61878B6F01BA}" dt="2021-04-13T16:45:55.647" v="7759" actId="26606"/>
          <ac:spMkLst>
            <pc:docMk/>
            <pc:sldMk cId="1986460213" sldId="619"/>
            <ac:spMk id="80" creationId="{C9E61CF6-8F07-4962-9613-3E030E3AE360}"/>
          </ac:spMkLst>
        </pc:spChg>
        <pc:spChg chg="mod">
          <ac:chgData name="Κολονίτσιου Φεβρονία" userId="1495111d-8b53-44c6-a677-b2c0a4a07cc4" providerId="ADAL" clId="{91DEA4F4-063A-454C-A6C9-61878B6F01BA}" dt="2021-04-20T06:22:17.326" v="19191" actId="20577"/>
          <ac:spMkLst>
            <pc:docMk/>
            <pc:sldMk cId="1986460213" sldId="619"/>
            <ac:spMk id="12290" creationId="{493E139C-098B-425D-AF14-F564DAE16ED1}"/>
          </ac:spMkLst>
        </pc:spChg>
        <pc:spChg chg="add del mod">
          <ac:chgData name="Κολονίτσιου Φεβρονία" userId="1495111d-8b53-44c6-a677-b2c0a4a07cc4" providerId="ADAL" clId="{91DEA4F4-063A-454C-A6C9-61878B6F01BA}" dt="2021-04-13T16:45:26.261" v="7757" actId="26606"/>
          <ac:spMkLst>
            <pc:docMk/>
            <pc:sldMk cId="1986460213" sldId="619"/>
            <ac:spMk id="12291" creationId="{E7D16445-B250-4703-99E0-43485D71F6D7}"/>
          </ac:spMkLst>
        </pc:spChg>
        <pc:spChg chg="add del">
          <ac:chgData name="Κολονίτσιου Φεβρονία" userId="1495111d-8b53-44c6-a677-b2c0a4a07cc4" providerId="ADAL" clId="{91DEA4F4-063A-454C-A6C9-61878B6F01BA}" dt="2021-04-13T16:45:55.647" v="7759" actId="26606"/>
          <ac:spMkLst>
            <pc:docMk/>
            <pc:sldMk cId="1986460213" sldId="619"/>
            <ac:spMk id="12295" creationId="{C9E61CF6-8F07-4962-9613-3E030E3AE360}"/>
          </ac:spMkLst>
        </pc:spChg>
        <pc:grpChg chg="add del">
          <ac:chgData name="Κολονίτσιου Φεβρονία" userId="1495111d-8b53-44c6-a677-b2c0a4a07cc4" providerId="ADAL" clId="{91DEA4F4-063A-454C-A6C9-61878B6F01BA}" dt="2021-04-13T16:45:26.230" v="7756" actId="26606"/>
          <ac:grpSpMkLst>
            <pc:docMk/>
            <pc:sldMk cId="1986460213" sldId="619"/>
            <ac:grpSpMk id="75" creationId="{693D30EF-116A-4B76-BB80-8E43340D4952}"/>
          </ac:grpSpMkLst>
        </pc:grpChg>
        <pc:grpChg chg="add">
          <ac:chgData name="Κολονίτσιου Φεβρονία" userId="1495111d-8b53-44c6-a677-b2c0a4a07cc4" providerId="ADAL" clId="{91DEA4F4-063A-454C-A6C9-61878B6F01BA}" dt="2021-04-13T16:45:55.647" v="7759" actId="26606"/>
          <ac:grpSpMkLst>
            <pc:docMk/>
            <pc:sldMk cId="1986460213" sldId="619"/>
            <ac:grpSpMk id="82" creationId="{693D30EF-116A-4B76-BB80-8E43340D4952}"/>
          </ac:grpSpMkLst>
        </pc:grpChg>
        <pc:grpChg chg="add del">
          <ac:chgData name="Κολονίτσιου Φεβρονία" userId="1495111d-8b53-44c6-a677-b2c0a4a07cc4" providerId="ADAL" clId="{91DEA4F4-063A-454C-A6C9-61878B6F01BA}" dt="2021-04-13T16:45:55.647" v="7759" actId="26606"/>
          <ac:grpSpMkLst>
            <pc:docMk/>
            <pc:sldMk cId="1986460213" sldId="619"/>
            <ac:grpSpMk id="12296" creationId="{693D30EF-116A-4B76-BB80-8E43340D4952}"/>
          </ac:grpSpMkLst>
        </pc:grpChg>
        <pc:graphicFrameChg chg="add del">
          <ac:chgData name="Κολονίτσιου Φεβρονία" userId="1495111d-8b53-44c6-a677-b2c0a4a07cc4" providerId="ADAL" clId="{91DEA4F4-063A-454C-A6C9-61878B6F01BA}" dt="2021-04-13T16:45:26.230" v="7756" actId="26606"/>
          <ac:graphicFrameMkLst>
            <pc:docMk/>
            <pc:sldMk cId="1986460213" sldId="619"/>
            <ac:graphicFrameMk id="12293" creationId="{7E7CC711-D761-4C57-BB79-ED1A86F97393}"/>
          </ac:graphicFrameMkLst>
        </pc:graphicFrameChg>
        <pc:graphicFrameChg chg="add mod modGraphic">
          <ac:chgData name="Κολονίτσιου Φεβρονία" userId="1495111d-8b53-44c6-a677-b2c0a4a07cc4" providerId="ADAL" clId="{91DEA4F4-063A-454C-A6C9-61878B6F01BA}" dt="2021-04-13T16:46:49.721" v="7764" actId="255"/>
          <ac:graphicFrameMkLst>
            <pc:docMk/>
            <pc:sldMk cId="1986460213" sldId="619"/>
            <ac:graphicFrameMk id="12299" creationId="{450B5061-D032-4479-AAC7-46152BC12F91}"/>
          </ac:graphicFrameMkLst>
        </pc:graphicFrameChg>
      </pc:sldChg>
      <pc:sldChg chg="del">
        <pc:chgData name="Κολονίτσιου Φεβρονία" userId="1495111d-8b53-44c6-a677-b2c0a4a07cc4" providerId="ADAL" clId="{91DEA4F4-063A-454C-A6C9-61878B6F01BA}" dt="2021-04-13T16:43:51.364" v="7745" actId="2696"/>
        <pc:sldMkLst>
          <pc:docMk/>
          <pc:sldMk cId="0" sldId="621"/>
        </pc:sldMkLst>
      </pc:sldChg>
      <pc:sldChg chg="del">
        <pc:chgData name="Κολονίτσιου Φεβρονία" userId="1495111d-8b53-44c6-a677-b2c0a4a07cc4" providerId="ADAL" clId="{91DEA4F4-063A-454C-A6C9-61878B6F01BA}" dt="2021-04-13T16:47:01.859" v="7765" actId="2696"/>
        <pc:sldMkLst>
          <pc:docMk/>
          <pc:sldMk cId="1292525831" sldId="621"/>
        </pc:sldMkLst>
      </pc:sldChg>
      <pc:sldChg chg="addSp delSp modSp mod setBg">
        <pc:chgData name="Κολονίτσιου Φεβρονία" userId="1495111d-8b53-44c6-a677-b2c0a4a07cc4" providerId="ADAL" clId="{91DEA4F4-063A-454C-A6C9-61878B6F01BA}" dt="2021-04-20T06:25:23.969" v="19205" actId="20577"/>
        <pc:sldMkLst>
          <pc:docMk/>
          <pc:sldMk cId="0" sldId="666"/>
        </pc:sldMkLst>
        <pc:spChg chg="add">
          <ac:chgData name="Κολονίτσιου Φεβρονία" userId="1495111d-8b53-44c6-a677-b2c0a4a07cc4" providerId="ADAL" clId="{91DEA4F4-063A-454C-A6C9-61878B6F01BA}" dt="2021-04-18T04:49:34.526" v="12222" actId="26606"/>
          <ac:spMkLst>
            <pc:docMk/>
            <pc:sldMk cId="0" sldId="666"/>
            <ac:spMk id="72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8T04:49:34.526" v="12222" actId="26606"/>
          <ac:spMkLst>
            <pc:docMk/>
            <pc:sldMk cId="0" sldId="666"/>
            <ac:spMk id="74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8T04:49:34.526" v="12222" actId="26606"/>
          <ac:spMkLst>
            <pc:docMk/>
            <pc:sldMk cId="0" sldId="666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8T04:49:34.526" v="12222" actId="26606"/>
          <ac:spMkLst>
            <pc:docMk/>
            <pc:sldMk cId="0" sldId="666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8T04:49:34.526" v="12222" actId="26606"/>
          <ac:spMkLst>
            <pc:docMk/>
            <pc:sldMk cId="0" sldId="666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8T04:49:34.526" v="12222" actId="26606"/>
          <ac:spMkLst>
            <pc:docMk/>
            <pc:sldMk cId="0" sldId="666"/>
            <ac:spMk id="82" creationId="{04E48745-7512-4EC2-9E20-9092D12150CA}"/>
          </ac:spMkLst>
        </pc:spChg>
        <pc:spChg chg="mod">
          <ac:chgData name="Κολονίτσιου Φεβρονία" userId="1495111d-8b53-44c6-a677-b2c0a4a07cc4" providerId="ADAL" clId="{91DEA4F4-063A-454C-A6C9-61878B6F01BA}" dt="2021-04-18T08:01:34.370" v="17549" actId="20577"/>
          <ac:spMkLst>
            <pc:docMk/>
            <pc:sldMk cId="0" sldId="666"/>
            <ac:spMk id="54274" creationId="{0F5D4A06-AC22-4502-BBAA-2BA354DCA42E}"/>
          </ac:spMkLst>
        </pc:spChg>
        <pc:spChg chg="del mod">
          <ac:chgData name="Κολονίτσιου Φεβρονία" userId="1495111d-8b53-44c6-a677-b2c0a4a07cc4" providerId="ADAL" clId="{91DEA4F4-063A-454C-A6C9-61878B6F01BA}" dt="2021-04-18T08:01:57.610" v="17550" actId="26606"/>
          <ac:spMkLst>
            <pc:docMk/>
            <pc:sldMk cId="0" sldId="666"/>
            <ac:spMk id="54275" creationId="{5BF48B86-99E4-4A36-8E1B-D74310AE31AD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20T06:25:23.969" v="19205" actId="20577"/>
          <ac:graphicFrameMkLst>
            <pc:docMk/>
            <pc:sldMk cId="0" sldId="666"/>
            <ac:graphicFrameMk id="54277" creationId="{21E26C52-0118-4094-AEDC-7B200F4806D2}"/>
          </ac:graphicFrameMkLst>
        </pc:graphicFrameChg>
      </pc:sldChg>
      <pc:sldChg chg="del">
        <pc:chgData name="Κολονίτσιου Φεβρονία" userId="1495111d-8b53-44c6-a677-b2c0a4a07cc4" providerId="ADAL" clId="{91DEA4F4-063A-454C-A6C9-61878B6F01BA}" dt="2021-04-13T16:43:32.925" v="7744" actId="2696"/>
        <pc:sldMkLst>
          <pc:docMk/>
          <pc:sldMk cId="0" sldId="680"/>
        </pc:sldMkLst>
      </pc:sldChg>
      <pc:sldChg chg="del">
        <pc:chgData name="Κολονίτσιου Φεβρονία" userId="1495111d-8b53-44c6-a677-b2c0a4a07cc4" providerId="ADAL" clId="{91DEA4F4-063A-454C-A6C9-61878B6F01BA}" dt="2021-04-13T16:43:51.364" v="7745" actId="2696"/>
        <pc:sldMkLst>
          <pc:docMk/>
          <pc:sldMk cId="2019424893" sldId="701"/>
        </pc:sldMkLst>
      </pc:sldChg>
      <pc:sldChg chg="modSp del">
        <pc:chgData name="Κολονίτσιου Φεβρονία" userId="1495111d-8b53-44c6-a677-b2c0a4a07cc4" providerId="ADAL" clId="{91DEA4F4-063A-454C-A6C9-61878B6F01BA}" dt="2021-04-13T16:44:22.898" v="7748" actId="2696"/>
        <pc:sldMkLst>
          <pc:docMk/>
          <pc:sldMk cId="70445115" sldId="702"/>
        </pc:sldMkLst>
        <pc:spChg chg="mod">
          <ac:chgData name="Κολονίτσιου Φεβρονία" userId="1495111d-8b53-44c6-a677-b2c0a4a07cc4" providerId="ADAL" clId="{91DEA4F4-063A-454C-A6C9-61878B6F01BA}" dt="2021-04-13T16:44:13.206" v="7746" actId="207"/>
          <ac:spMkLst>
            <pc:docMk/>
            <pc:sldMk cId="70445115" sldId="702"/>
            <ac:spMk id="11266" creationId="{5D65EB32-6330-41B4-BA8C-9528A9C5D282}"/>
          </ac:spMkLst>
        </pc:spChg>
        <pc:spChg chg="mod">
          <ac:chgData name="Κολονίτσιου Φεβρονία" userId="1495111d-8b53-44c6-a677-b2c0a4a07cc4" providerId="ADAL" clId="{91DEA4F4-063A-454C-A6C9-61878B6F01BA}" dt="2021-04-13T16:44:19.203" v="7747" actId="207"/>
          <ac:spMkLst>
            <pc:docMk/>
            <pc:sldMk cId="70445115" sldId="702"/>
            <ac:spMk id="11267" creationId="{334F1D13-7546-4A22-8A51-3484FD37BCFF}"/>
          </ac:spMkLst>
        </pc:spChg>
      </pc:sldChg>
      <pc:sldChg chg="addSp modSp mod setBg delDesignElem">
        <pc:chgData name="Κολονίτσιου Φεβρονία" userId="1495111d-8b53-44c6-a677-b2c0a4a07cc4" providerId="ADAL" clId="{91DEA4F4-063A-454C-A6C9-61878B6F01BA}" dt="2021-04-18T07:56:37.750" v="17535" actId="255"/>
        <pc:sldMkLst>
          <pc:docMk/>
          <pc:sldMk cId="3471942399" sldId="702"/>
        </pc:sldMkLst>
        <pc:spChg chg="mod">
          <ac:chgData name="Κολονίτσιου Φεβρονία" userId="1495111d-8b53-44c6-a677-b2c0a4a07cc4" providerId="ADAL" clId="{91DEA4F4-063A-454C-A6C9-61878B6F01BA}" dt="2021-04-18T07:55:23.768" v="17522" actId="255"/>
          <ac:spMkLst>
            <pc:docMk/>
            <pc:sldMk cId="3471942399" sldId="702"/>
            <ac:spMk id="2" creationId="{26908EA4-25E0-4AD8-B7FE-710A6B5E8885}"/>
          </ac:spMkLst>
        </pc:spChg>
        <pc:spChg chg="mod">
          <ac:chgData name="Κολονίτσιου Φεβρονία" userId="1495111d-8b53-44c6-a677-b2c0a4a07cc4" providerId="ADAL" clId="{91DEA4F4-063A-454C-A6C9-61878B6F01BA}" dt="2021-04-18T07:56:37.750" v="17535" actId="255"/>
          <ac:spMkLst>
            <pc:docMk/>
            <pc:sldMk cId="3471942399" sldId="702"/>
            <ac:spMk id="3" creationId="{D6248997-8219-426E-8825-05B74ABFA81E}"/>
          </ac:spMkLst>
        </pc:spChg>
        <pc:spChg chg="add">
          <ac:chgData name="Κολονίτσιου Φεβρονία" userId="1495111d-8b53-44c6-a677-b2c0a4a07cc4" providerId="ADAL" clId="{91DEA4F4-063A-454C-A6C9-61878B6F01BA}" dt="2021-04-18T07:55:10.402" v="17520" actId="26606"/>
          <ac:spMkLst>
            <pc:docMk/>
            <pc:sldMk cId="3471942399" sldId="702"/>
            <ac:spMk id="8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8T07:55:10.402" v="17520" actId="26606"/>
          <ac:spMkLst>
            <pc:docMk/>
            <pc:sldMk cId="3471942399" sldId="702"/>
            <ac:spMk id="10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8T07:55:10.402" v="17520" actId="26606"/>
          <ac:spMkLst>
            <pc:docMk/>
            <pc:sldMk cId="3471942399" sldId="702"/>
            <ac:spMk id="12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8T07:55:10.402" v="17520" actId="26606"/>
          <ac:spMkLst>
            <pc:docMk/>
            <pc:sldMk cId="3471942399" sldId="702"/>
            <ac:spMk id="14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8T07:55:10.402" v="17520" actId="26606"/>
          <ac:spMkLst>
            <pc:docMk/>
            <pc:sldMk cId="3471942399" sldId="702"/>
            <ac:spMk id="16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8T07:55:10.402" v="17520" actId="26606"/>
          <ac:spMkLst>
            <pc:docMk/>
            <pc:sldMk cId="3471942399" sldId="702"/>
            <ac:spMk id="18" creationId="{04E48745-7512-4EC2-9E20-9092D12150CA}"/>
          </ac:spMkLst>
        </pc:spChg>
      </pc:sldChg>
      <pc:sldChg chg="new del">
        <pc:chgData name="Κολονίτσιου Φεβρονία" userId="1495111d-8b53-44c6-a677-b2c0a4a07cc4" providerId="ADAL" clId="{91DEA4F4-063A-454C-A6C9-61878B6F01BA}" dt="2021-04-13T17:15:13.448" v="7767" actId="2696"/>
        <pc:sldMkLst>
          <pc:docMk/>
          <pc:sldMk cId="3547286149" sldId="702"/>
        </pc:sldMkLst>
      </pc:sldChg>
      <pc:sldChg chg="addSp modSp new del mod setBg">
        <pc:chgData name="Κολονίτσιου Φεβρονία" userId="1495111d-8b53-44c6-a677-b2c0a4a07cc4" providerId="ADAL" clId="{91DEA4F4-063A-454C-A6C9-61878B6F01BA}" dt="2021-04-17T16:31:32.302" v="9934" actId="2696"/>
        <pc:sldMkLst>
          <pc:docMk/>
          <pc:sldMk cId="3715049935" sldId="702"/>
        </pc:sldMkLst>
        <pc:spChg chg="mod">
          <ac:chgData name="Κολονίτσιου Φεβρονία" userId="1495111d-8b53-44c6-a677-b2c0a4a07cc4" providerId="ADAL" clId="{91DEA4F4-063A-454C-A6C9-61878B6F01BA}" dt="2021-04-17T16:30:07.607" v="9933" actId="6549"/>
          <ac:spMkLst>
            <pc:docMk/>
            <pc:sldMk cId="3715049935" sldId="702"/>
            <ac:spMk id="2" creationId="{26908EA4-25E0-4AD8-B7FE-710A6B5E8885}"/>
          </ac:spMkLst>
        </pc:spChg>
        <pc:spChg chg="mod">
          <ac:chgData name="Κολονίτσιου Φεβρονία" userId="1495111d-8b53-44c6-a677-b2c0a4a07cc4" providerId="ADAL" clId="{91DEA4F4-063A-454C-A6C9-61878B6F01BA}" dt="2021-04-13T17:32:14.378" v="8545" actId="113"/>
          <ac:spMkLst>
            <pc:docMk/>
            <pc:sldMk cId="3715049935" sldId="702"/>
            <ac:spMk id="3" creationId="{D6248997-8219-426E-8825-05B74ABFA81E}"/>
          </ac:spMkLst>
        </pc:spChg>
        <pc:spChg chg="add">
          <ac:chgData name="Κολονίτσιου Φεβρονία" userId="1495111d-8b53-44c6-a677-b2c0a4a07cc4" providerId="ADAL" clId="{91DEA4F4-063A-454C-A6C9-61878B6F01BA}" dt="2021-04-13T17:28:17.206" v="8369" actId="26606"/>
          <ac:spMkLst>
            <pc:docMk/>
            <pc:sldMk cId="3715049935" sldId="702"/>
            <ac:spMk id="8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3T17:28:17.206" v="8369" actId="26606"/>
          <ac:spMkLst>
            <pc:docMk/>
            <pc:sldMk cId="3715049935" sldId="702"/>
            <ac:spMk id="10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3T17:28:17.206" v="8369" actId="26606"/>
          <ac:spMkLst>
            <pc:docMk/>
            <pc:sldMk cId="3715049935" sldId="702"/>
            <ac:spMk id="12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3T17:28:17.206" v="8369" actId="26606"/>
          <ac:spMkLst>
            <pc:docMk/>
            <pc:sldMk cId="3715049935" sldId="702"/>
            <ac:spMk id="14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3T17:28:17.206" v="8369" actId="26606"/>
          <ac:spMkLst>
            <pc:docMk/>
            <pc:sldMk cId="3715049935" sldId="702"/>
            <ac:spMk id="16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3T17:28:17.206" v="8369" actId="26606"/>
          <ac:spMkLst>
            <pc:docMk/>
            <pc:sldMk cId="3715049935" sldId="702"/>
            <ac:spMk id="18" creationId="{04E48745-7512-4EC2-9E20-9092D12150CA}"/>
          </ac:spMkLst>
        </pc:spChg>
      </pc:sldChg>
      <pc:sldChg chg="addSp delSp modSp new mod setBg">
        <pc:chgData name="Κολονίτσιου Φεβρονία" userId="1495111d-8b53-44c6-a677-b2c0a4a07cc4" providerId="ADAL" clId="{91DEA4F4-063A-454C-A6C9-61878B6F01BA}" dt="2021-04-17T17:37:47.783" v="11004" actId="313"/>
        <pc:sldMkLst>
          <pc:docMk/>
          <pc:sldMk cId="3524522099" sldId="703"/>
        </pc:sldMkLst>
        <pc:spChg chg="mod">
          <ac:chgData name="Κολονίτσιου Φεβρονία" userId="1495111d-8b53-44c6-a677-b2c0a4a07cc4" providerId="ADAL" clId="{91DEA4F4-063A-454C-A6C9-61878B6F01BA}" dt="2021-04-13T17:39:58.307" v="8749" actId="26606"/>
          <ac:spMkLst>
            <pc:docMk/>
            <pc:sldMk cId="3524522099" sldId="703"/>
            <ac:spMk id="2" creationId="{895C6C13-1994-4297-9F26-5FF19BE9A98D}"/>
          </ac:spMkLst>
        </pc:spChg>
        <pc:spChg chg="mod">
          <ac:chgData name="Κολονίτσιου Φεβρονία" userId="1495111d-8b53-44c6-a677-b2c0a4a07cc4" providerId="ADAL" clId="{91DEA4F4-063A-454C-A6C9-61878B6F01BA}" dt="2021-04-17T17:37:47.783" v="11004" actId="313"/>
          <ac:spMkLst>
            <pc:docMk/>
            <pc:sldMk cId="3524522099" sldId="703"/>
            <ac:spMk id="3" creationId="{B1FCA2EA-E6A0-4008-A3E5-0B692AAB7EFB}"/>
          </ac:spMkLst>
        </pc:spChg>
        <pc:spChg chg="del mod">
          <ac:chgData name="Κολονίτσιου Φεβρονία" userId="1495111d-8b53-44c6-a677-b2c0a4a07cc4" providerId="ADAL" clId="{91DEA4F4-063A-454C-A6C9-61878B6F01BA}" dt="2021-04-13T17:39:05.859" v="8744" actId="26606"/>
          <ac:spMkLst>
            <pc:docMk/>
            <pc:sldMk cId="3524522099" sldId="703"/>
            <ac:spMk id="3" creationId="{F7BC7D7C-540B-4F5B-A9A4-0CD83CED9B03}"/>
          </ac:spMkLst>
        </pc:spChg>
        <pc:spChg chg="add del">
          <ac:chgData name="Κολονίτσιου Φεβρονία" userId="1495111d-8b53-44c6-a677-b2c0a4a07cc4" providerId="ADAL" clId="{91DEA4F4-063A-454C-A6C9-61878B6F01BA}" dt="2021-04-13T17:39:58.491" v="8750" actId="26606"/>
          <ac:spMkLst>
            <pc:docMk/>
            <pc:sldMk cId="3524522099" sldId="703"/>
            <ac:spMk id="9" creationId="{73FAFB3F-DE4E-478C-9ECA-E9FAAE5A7A56}"/>
          </ac:spMkLst>
        </pc:spChg>
        <pc:spChg chg="add del">
          <ac:chgData name="Κολονίτσιου Φεβρονία" userId="1495111d-8b53-44c6-a677-b2c0a4a07cc4" providerId="ADAL" clId="{91DEA4F4-063A-454C-A6C9-61878B6F01BA}" dt="2021-04-13T17:39:58.307" v="8749" actId="26606"/>
          <ac:spMkLst>
            <pc:docMk/>
            <pc:sldMk cId="3524522099" sldId="703"/>
            <ac:spMk id="14" creationId="{1AADF0EA-7232-456E-BAE1-F405E73ADBBB}"/>
          </ac:spMkLst>
        </pc:spChg>
        <pc:spChg chg="add del">
          <ac:chgData name="Κολονίτσιου Φεβρονία" userId="1495111d-8b53-44c6-a677-b2c0a4a07cc4" providerId="ADAL" clId="{91DEA4F4-063A-454C-A6C9-61878B6F01BA}" dt="2021-04-13T17:39:58.307" v="8749" actId="26606"/>
          <ac:spMkLst>
            <pc:docMk/>
            <pc:sldMk cId="3524522099" sldId="703"/>
            <ac:spMk id="16" creationId="{4467E3C7-9826-4EFF-8E7A-C4DCDCB4C36C}"/>
          </ac:spMkLst>
        </pc:spChg>
        <pc:spChg chg="add">
          <ac:chgData name="Κολονίτσιου Φεβρονία" userId="1495111d-8b53-44c6-a677-b2c0a4a07cc4" providerId="ADAL" clId="{91DEA4F4-063A-454C-A6C9-61878B6F01BA}" dt="2021-04-13T17:39:58.491" v="8750" actId="26606"/>
          <ac:spMkLst>
            <pc:docMk/>
            <pc:sldMk cId="3524522099" sldId="703"/>
            <ac:spMk id="22" creationId="{73FAFB3F-DE4E-478C-9ECA-E9FAAE5A7A56}"/>
          </ac:spMkLst>
        </pc:spChg>
        <pc:grpChg chg="add del">
          <ac:chgData name="Κολονίτσιου Φεβρονία" userId="1495111d-8b53-44c6-a677-b2c0a4a07cc4" providerId="ADAL" clId="{91DEA4F4-063A-454C-A6C9-61878B6F01BA}" dt="2021-04-13T17:39:58.307" v="8749" actId="26606"/>
          <ac:grpSpMkLst>
            <pc:docMk/>
            <pc:sldMk cId="3524522099" sldId="703"/>
            <ac:grpSpMk id="18" creationId="{488DF2A2-AC87-48ED-B497-511211787C3F}"/>
          </ac:grpSpMkLst>
        </pc:grpChg>
        <pc:graphicFrameChg chg="add mod modGraphic">
          <ac:chgData name="Κολονίτσιου Φεβρονία" userId="1495111d-8b53-44c6-a677-b2c0a4a07cc4" providerId="ADAL" clId="{91DEA4F4-063A-454C-A6C9-61878B6F01BA}" dt="2021-04-17T17:36:40.888" v="11000" actId="20577"/>
          <ac:graphicFrameMkLst>
            <pc:docMk/>
            <pc:sldMk cId="3524522099" sldId="703"/>
            <ac:graphicFrameMk id="5" creationId="{B939332A-59F6-4750-962F-4C46C2E31B68}"/>
          </ac:graphicFrameMkLst>
        </pc:graphicFrameChg>
      </pc:sldChg>
      <pc:sldChg chg="new del">
        <pc:chgData name="Κολονίτσιου Φεβρονία" userId="1495111d-8b53-44c6-a677-b2c0a4a07cc4" providerId="ADAL" clId="{91DEA4F4-063A-454C-A6C9-61878B6F01BA}" dt="2021-04-13T17:42:21.980" v="8769" actId="2696"/>
        <pc:sldMkLst>
          <pc:docMk/>
          <pc:sldMk cId="2417423154" sldId="704"/>
        </pc:sldMkLst>
      </pc:sldChg>
      <pc:sldChg chg="modSp new del mod">
        <pc:chgData name="Κολονίτσιου Φεβρονία" userId="1495111d-8b53-44c6-a677-b2c0a4a07cc4" providerId="ADAL" clId="{91DEA4F4-063A-454C-A6C9-61878B6F01BA}" dt="2021-04-13T18:00:51.481" v="9776" actId="2696"/>
        <pc:sldMkLst>
          <pc:docMk/>
          <pc:sldMk cId="3278728868" sldId="705"/>
        </pc:sldMkLst>
        <pc:spChg chg="mod">
          <ac:chgData name="Κολονίτσιου Φεβρονία" userId="1495111d-8b53-44c6-a677-b2c0a4a07cc4" providerId="ADAL" clId="{91DEA4F4-063A-454C-A6C9-61878B6F01BA}" dt="2021-04-13T17:49:30.577" v="9109" actId="21"/>
          <ac:spMkLst>
            <pc:docMk/>
            <pc:sldMk cId="3278728868" sldId="705"/>
            <ac:spMk id="3" creationId="{AE45943A-5A2E-4A36-9EB3-27584F4CCB14}"/>
          </ac:spMkLst>
        </pc:spChg>
      </pc:sldChg>
      <pc:sldChg chg="modSp new del">
        <pc:chgData name="Κολονίτσιου Φεβρονία" userId="1495111d-8b53-44c6-a677-b2c0a4a07cc4" providerId="ADAL" clId="{91DEA4F4-063A-454C-A6C9-61878B6F01BA}" dt="2021-04-13T18:00:54.120" v="9777" actId="2696"/>
        <pc:sldMkLst>
          <pc:docMk/>
          <pc:sldMk cId="2603904571" sldId="706"/>
        </pc:sldMkLst>
        <pc:spChg chg="mod">
          <ac:chgData name="Κολονίτσιου Φεβρονία" userId="1495111d-8b53-44c6-a677-b2c0a4a07cc4" providerId="ADAL" clId="{91DEA4F4-063A-454C-A6C9-61878B6F01BA}" dt="2021-04-13T17:49:36.064" v="9111"/>
          <ac:spMkLst>
            <pc:docMk/>
            <pc:sldMk cId="2603904571" sldId="706"/>
            <ac:spMk id="3" creationId="{E981892E-0B78-4A43-ABED-FA3CFCA0958E}"/>
          </ac:spMkLst>
        </pc:spChg>
      </pc:sldChg>
      <pc:sldChg chg="addSp modSp mod delDesignElem">
        <pc:chgData name="Κολονίτσιου Φεβρονία" userId="1495111d-8b53-44c6-a677-b2c0a4a07cc4" providerId="ADAL" clId="{91DEA4F4-063A-454C-A6C9-61878B6F01BA}" dt="2021-04-17T17:38:10.734" v="11006" actId="255"/>
        <pc:sldMkLst>
          <pc:docMk/>
          <pc:sldMk cId="1644856626" sldId="707"/>
        </pc:sldMkLst>
        <pc:spChg chg="mod">
          <ac:chgData name="Κολονίτσιου Φεβρονία" userId="1495111d-8b53-44c6-a677-b2c0a4a07cc4" providerId="ADAL" clId="{91DEA4F4-063A-454C-A6C9-61878B6F01BA}" dt="2021-04-13T18:08:20.460" v="9813" actId="6549"/>
          <ac:spMkLst>
            <pc:docMk/>
            <pc:sldMk cId="1644856626" sldId="707"/>
            <ac:spMk id="2" creationId="{895C6C13-1994-4297-9F26-5FF19BE9A98D}"/>
          </ac:spMkLst>
        </pc:spChg>
        <pc:spChg chg="add mod">
          <ac:chgData name="Κολονίτσιου Φεβρονία" userId="1495111d-8b53-44c6-a677-b2c0a4a07cc4" providerId="ADAL" clId="{91DEA4F4-063A-454C-A6C9-61878B6F01BA}" dt="2021-04-13T18:09:49.018" v="9863" actId="1076"/>
          <ac:spMkLst>
            <pc:docMk/>
            <pc:sldMk cId="1644856626" sldId="707"/>
            <ac:spMk id="3" creationId="{CF1D8B04-D07E-4C7B-ADD6-84F07530E090}"/>
          </ac:spMkLst>
        </pc:spChg>
        <pc:spChg chg="add mod">
          <ac:chgData name="Κολονίτσιου Φεβρονία" userId="1495111d-8b53-44c6-a677-b2c0a4a07cc4" providerId="ADAL" clId="{91DEA4F4-063A-454C-A6C9-61878B6F01BA}" dt="2021-04-13T18:09:55.155" v="9865" actId="1076"/>
          <ac:spMkLst>
            <pc:docMk/>
            <pc:sldMk cId="1644856626" sldId="707"/>
            <ac:spMk id="4" creationId="{DC1AF96B-4A52-4BA7-937F-5E1D8A4525F6}"/>
          </ac:spMkLst>
        </pc:spChg>
        <pc:spChg chg="add mod">
          <ac:chgData name="Κολονίτσιου Φεβρονία" userId="1495111d-8b53-44c6-a677-b2c0a4a07cc4" providerId="ADAL" clId="{91DEA4F4-063A-454C-A6C9-61878B6F01BA}" dt="2021-04-13T18:10:10.631" v="9868" actId="113"/>
          <ac:spMkLst>
            <pc:docMk/>
            <pc:sldMk cId="1644856626" sldId="707"/>
            <ac:spMk id="6" creationId="{797025B3-076E-40C3-A0CB-77DFC2B74800}"/>
          </ac:spMkLst>
        </pc:spChg>
        <pc:graphicFrameChg chg="mod">
          <ac:chgData name="Κολονίτσιου Φεβρονία" userId="1495111d-8b53-44c6-a677-b2c0a4a07cc4" providerId="ADAL" clId="{91DEA4F4-063A-454C-A6C9-61878B6F01BA}" dt="2021-04-17T17:38:10.734" v="11006" actId="255"/>
          <ac:graphicFrameMkLst>
            <pc:docMk/>
            <pc:sldMk cId="1644856626" sldId="707"/>
            <ac:graphicFrameMk id="5" creationId="{B939332A-59F6-4750-962F-4C46C2E31B68}"/>
          </ac:graphicFrameMkLst>
        </pc:graphicFrameChg>
      </pc:sldChg>
      <pc:sldChg chg="addSp modSp new del mod">
        <pc:chgData name="Κολονίτσιου Φεβρονία" userId="1495111d-8b53-44c6-a677-b2c0a4a07cc4" providerId="ADAL" clId="{91DEA4F4-063A-454C-A6C9-61878B6F01BA}" dt="2021-04-13T18:10:52.032" v="9885" actId="2696"/>
        <pc:sldMkLst>
          <pc:docMk/>
          <pc:sldMk cId="2030253479" sldId="708"/>
        </pc:sldMkLst>
        <pc:spChg chg="mod">
          <ac:chgData name="Κολονίτσιου Φεβρονία" userId="1495111d-8b53-44c6-a677-b2c0a4a07cc4" providerId="ADAL" clId="{91DEA4F4-063A-454C-A6C9-61878B6F01BA}" dt="2021-04-13T18:08:36.241" v="9815" actId="1076"/>
          <ac:spMkLst>
            <pc:docMk/>
            <pc:sldMk cId="2030253479" sldId="708"/>
            <ac:spMk id="3" creationId="{F64BDF35-6FEE-43B5-97D6-07EFE95CF7BA}"/>
          </ac:spMkLst>
        </pc:spChg>
        <pc:spChg chg="add mod">
          <ac:chgData name="Κολονίτσιου Φεβρονία" userId="1495111d-8b53-44c6-a677-b2c0a4a07cc4" providerId="ADAL" clId="{91DEA4F4-063A-454C-A6C9-61878B6F01BA}" dt="2021-04-13T18:08:55.191" v="9836" actId="5793"/>
          <ac:spMkLst>
            <pc:docMk/>
            <pc:sldMk cId="2030253479" sldId="708"/>
            <ac:spMk id="4" creationId="{B2A2358A-9A95-420A-9451-D0AED4D8C5CD}"/>
          </ac:spMkLst>
        </pc:spChg>
      </pc:sldChg>
      <pc:sldChg chg="addSp modSp mod modAnim">
        <pc:chgData name="Κολονίτσιου Φεβρονία" userId="1495111d-8b53-44c6-a677-b2c0a4a07cc4" providerId="ADAL" clId="{91DEA4F4-063A-454C-A6C9-61878B6F01BA}" dt="2021-04-20T06:24:45.059" v="19201" actId="207"/>
        <pc:sldMkLst>
          <pc:docMk/>
          <pc:sldMk cId="2476565699" sldId="709"/>
        </pc:sldMkLst>
        <pc:spChg chg="mod">
          <ac:chgData name="Κολονίτσιου Φεβρονία" userId="1495111d-8b53-44c6-a677-b2c0a4a07cc4" providerId="ADAL" clId="{91DEA4F4-063A-454C-A6C9-61878B6F01BA}" dt="2021-04-20T06:24:36.016" v="19200" actId="207"/>
          <ac:spMkLst>
            <pc:docMk/>
            <pc:sldMk cId="2476565699" sldId="709"/>
            <ac:spMk id="2" creationId="{9F9C0C2A-7EB5-40D7-A627-647A2A6E6744}"/>
          </ac:spMkLst>
        </pc:spChg>
        <pc:spChg chg="mod">
          <ac:chgData name="Κολονίτσιου Φεβρονία" userId="1495111d-8b53-44c6-a677-b2c0a4a07cc4" providerId="ADAL" clId="{91DEA4F4-063A-454C-A6C9-61878B6F01BA}" dt="2021-04-20T06:24:45.059" v="19201" actId="207"/>
          <ac:spMkLst>
            <pc:docMk/>
            <pc:sldMk cId="2476565699" sldId="709"/>
            <ac:spMk id="5" creationId="{8B8B6F05-5E64-400E-8199-0DE5047BBCDD}"/>
          </ac:spMkLst>
        </pc:spChg>
        <pc:spChg chg="add mod">
          <ac:chgData name="Κολονίτσιου Φεβρονία" userId="1495111d-8b53-44c6-a677-b2c0a4a07cc4" providerId="ADAL" clId="{91DEA4F4-063A-454C-A6C9-61878B6F01BA}" dt="2021-04-20T06:23:57.050" v="19195" actId="14100"/>
          <ac:spMkLst>
            <pc:docMk/>
            <pc:sldMk cId="2476565699" sldId="709"/>
            <ac:spMk id="6" creationId="{80C6BEEB-4064-4E43-BC86-507EC9440297}"/>
          </ac:spMkLst>
        </pc:spChg>
      </pc:sldChg>
      <pc:sldChg chg="addSp delSp modSp mod">
        <pc:chgData name="Κολονίτσιου Φεβρονία" userId="1495111d-8b53-44c6-a677-b2c0a4a07cc4" providerId="ADAL" clId="{91DEA4F4-063A-454C-A6C9-61878B6F01BA}" dt="2021-04-17T17:34:32.044" v="10980" actId="14100"/>
        <pc:sldMkLst>
          <pc:docMk/>
          <pc:sldMk cId="713856247" sldId="711"/>
        </pc:sldMkLst>
        <pc:spChg chg="mod">
          <ac:chgData name="Κολονίτσιου Φεβρονία" userId="1495111d-8b53-44c6-a677-b2c0a4a07cc4" providerId="ADAL" clId="{91DEA4F4-063A-454C-A6C9-61878B6F01BA}" dt="2021-04-17T17:33:54.639" v="10971" actId="1076"/>
          <ac:spMkLst>
            <pc:docMk/>
            <pc:sldMk cId="713856247" sldId="711"/>
            <ac:spMk id="7" creationId="{6DEE99A0-99AC-450F-AE51-6E79679A9648}"/>
          </ac:spMkLst>
        </pc:spChg>
        <pc:picChg chg="add mod">
          <ac:chgData name="Κολονίτσιου Φεβρονία" userId="1495111d-8b53-44c6-a677-b2c0a4a07cc4" providerId="ADAL" clId="{91DEA4F4-063A-454C-A6C9-61878B6F01BA}" dt="2021-04-17T17:34:32.044" v="10980" actId="14100"/>
          <ac:picMkLst>
            <pc:docMk/>
            <pc:sldMk cId="713856247" sldId="711"/>
            <ac:picMk id="2" creationId="{D6C02BD0-03F6-40E9-AC94-88AB9A8C5235}"/>
          </ac:picMkLst>
        </pc:picChg>
        <pc:picChg chg="add del mod">
          <ac:chgData name="Κολονίτσιου Φεβρονία" userId="1495111d-8b53-44c6-a677-b2c0a4a07cc4" providerId="ADAL" clId="{91DEA4F4-063A-454C-A6C9-61878B6F01BA}" dt="2021-04-17T17:25:23.873" v="10604" actId="478"/>
          <ac:picMkLst>
            <pc:docMk/>
            <pc:sldMk cId="713856247" sldId="711"/>
            <ac:picMk id="4" creationId="{53FED175-C9E5-4C64-8AD1-5A1AE069CBCA}"/>
          </ac:picMkLst>
        </pc:picChg>
        <pc:picChg chg="mod">
          <ac:chgData name="Κολονίτσιου Φεβρονία" userId="1495111d-8b53-44c6-a677-b2c0a4a07cc4" providerId="ADAL" clId="{91DEA4F4-063A-454C-A6C9-61878B6F01BA}" dt="2021-04-17T17:34:14.839" v="10974" actId="1076"/>
          <ac:picMkLst>
            <pc:docMk/>
            <pc:sldMk cId="713856247" sldId="711"/>
            <ac:picMk id="6" creationId="{2E1AC820-7BD0-41FB-BE26-D32455186B0D}"/>
          </ac:picMkLst>
        </pc:picChg>
      </pc:sldChg>
      <pc:sldChg chg="delSp modSp mod">
        <pc:chgData name="Κολονίτσιου Φεβρονία" userId="1495111d-8b53-44c6-a677-b2c0a4a07cc4" providerId="ADAL" clId="{91DEA4F4-063A-454C-A6C9-61878B6F01BA}" dt="2021-04-18T07:58:52.195" v="17539" actId="113"/>
        <pc:sldMkLst>
          <pc:docMk/>
          <pc:sldMk cId="1070849184" sldId="712"/>
        </pc:sldMkLst>
        <pc:spChg chg="del">
          <ac:chgData name="Κολονίτσιου Φεβρονία" userId="1495111d-8b53-44c6-a677-b2c0a4a07cc4" providerId="ADAL" clId="{91DEA4F4-063A-454C-A6C9-61878B6F01BA}" dt="2021-04-17T17:38:50.479" v="11007" actId="478"/>
          <ac:spMkLst>
            <pc:docMk/>
            <pc:sldMk cId="1070849184" sldId="712"/>
            <ac:spMk id="2" creationId="{1BB874FE-496C-49B3-A3D3-7C872ACECEF1}"/>
          </ac:spMkLst>
        </pc:spChg>
        <pc:graphicFrameChg chg="mod">
          <ac:chgData name="Κολονίτσιου Φεβρονία" userId="1495111d-8b53-44c6-a677-b2c0a4a07cc4" providerId="ADAL" clId="{91DEA4F4-063A-454C-A6C9-61878B6F01BA}" dt="2021-04-18T07:58:52.195" v="17539" actId="113"/>
          <ac:graphicFrameMkLst>
            <pc:docMk/>
            <pc:sldMk cId="1070849184" sldId="712"/>
            <ac:graphicFrameMk id="5" creationId="{04810BCF-DCF5-4C6A-95BD-3ED98942406D}"/>
          </ac:graphicFrameMkLst>
        </pc:graphicFrameChg>
      </pc:sldChg>
      <pc:sldChg chg="addSp delSp modSp new del mod setBg">
        <pc:chgData name="Κολονίτσιου Φεβρονία" userId="1495111d-8b53-44c6-a677-b2c0a4a07cc4" providerId="ADAL" clId="{91DEA4F4-063A-454C-A6C9-61878B6F01BA}" dt="2021-04-17T17:24:38.392" v="10599" actId="2696"/>
        <pc:sldMkLst>
          <pc:docMk/>
          <pc:sldMk cId="822186766" sldId="713"/>
        </pc:sldMkLst>
        <pc:spChg chg="mod">
          <ac:chgData name="Κολονίτσιου Φεβρονία" userId="1495111d-8b53-44c6-a677-b2c0a4a07cc4" providerId="ADAL" clId="{91DEA4F4-063A-454C-A6C9-61878B6F01BA}" dt="2021-04-17T17:22:46.363" v="10596" actId="26606"/>
          <ac:spMkLst>
            <pc:docMk/>
            <pc:sldMk cId="822186766" sldId="713"/>
            <ac:spMk id="2" creationId="{659FE1CB-2555-4ECB-9947-AAEC2BB2B9EE}"/>
          </ac:spMkLst>
        </pc:spChg>
        <pc:spChg chg="del">
          <ac:chgData name="Κολονίτσιου Φεβρονία" userId="1495111d-8b53-44c6-a677-b2c0a4a07cc4" providerId="ADAL" clId="{91DEA4F4-063A-454C-A6C9-61878B6F01BA}" dt="2021-04-17T17:12:42.364" v="10584" actId="478"/>
          <ac:spMkLst>
            <pc:docMk/>
            <pc:sldMk cId="822186766" sldId="713"/>
            <ac:spMk id="3" creationId="{314D4C02-B8B2-4F2E-9513-59513FACAF43}"/>
          </ac:spMkLst>
        </pc:spChg>
        <pc:spChg chg="add del mod">
          <ac:chgData name="Κολονίτσιου Φεβρονία" userId="1495111d-8b53-44c6-a677-b2c0a4a07cc4" providerId="ADAL" clId="{91DEA4F4-063A-454C-A6C9-61878B6F01BA}" dt="2021-04-17T17:22:27.872" v="10591"/>
          <ac:spMkLst>
            <pc:docMk/>
            <pc:sldMk cId="822186766" sldId="713"/>
            <ac:spMk id="5" creationId="{322B60B7-05A5-43E2-AE10-6A193F55D33B}"/>
          </ac:spMkLst>
        </pc:spChg>
        <pc:spChg chg="add del mod">
          <ac:chgData name="Κολονίτσιου Φεβρονία" userId="1495111d-8b53-44c6-a677-b2c0a4a07cc4" providerId="ADAL" clId="{91DEA4F4-063A-454C-A6C9-61878B6F01BA}" dt="2021-04-17T17:22:27.887" v="10593"/>
          <ac:spMkLst>
            <pc:docMk/>
            <pc:sldMk cId="822186766" sldId="713"/>
            <ac:spMk id="6" creationId="{E5068D0A-19C9-4709-BD64-1DE5BECAF9D0}"/>
          </ac:spMkLst>
        </pc:spChg>
        <pc:spChg chg="add del">
          <ac:chgData name="Κολονίτσιου Φεβρονία" userId="1495111d-8b53-44c6-a677-b2c0a4a07cc4" providerId="ADAL" clId="{91DEA4F4-063A-454C-A6C9-61878B6F01BA}" dt="2021-04-17T17:22:46.213" v="10595" actId="26606"/>
          <ac:spMkLst>
            <pc:docMk/>
            <pc:sldMk cId="822186766" sldId="713"/>
            <ac:spMk id="9" creationId="{B40959D2-8A21-4D7B-B29E-9B6D22DC9E06}"/>
          </ac:spMkLst>
        </pc:spChg>
        <pc:spChg chg="add del">
          <ac:chgData name="Κολονίτσιου Φεβρονία" userId="1495111d-8b53-44c6-a677-b2c0a4a07cc4" providerId="ADAL" clId="{91DEA4F4-063A-454C-A6C9-61878B6F01BA}" dt="2021-04-17T17:22:46.213" v="10595" actId="26606"/>
          <ac:spMkLst>
            <pc:docMk/>
            <pc:sldMk cId="822186766" sldId="713"/>
            <ac:spMk id="11" creationId="{4CE116A5-1B81-43C6-AD08-63CA0E770D6E}"/>
          </ac:spMkLst>
        </pc:spChg>
        <pc:spChg chg="add del">
          <ac:chgData name="Κολονίτσιου Φεβρονία" userId="1495111d-8b53-44c6-a677-b2c0a4a07cc4" providerId="ADAL" clId="{91DEA4F4-063A-454C-A6C9-61878B6F01BA}" dt="2021-04-17T17:22:46.213" v="10595" actId="26606"/>
          <ac:spMkLst>
            <pc:docMk/>
            <pc:sldMk cId="822186766" sldId="713"/>
            <ac:spMk id="13" creationId="{9BBB3C64-EF0F-4340-89D3-D4CD246373E3}"/>
          </ac:spMkLst>
        </pc:spChg>
        <pc:spChg chg="add del">
          <ac:chgData name="Κολονίτσιου Φεβρονία" userId="1495111d-8b53-44c6-a677-b2c0a4a07cc4" providerId="ADAL" clId="{91DEA4F4-063A-454C-A6C9-61878B6F01BA}" dt="2021-04-17T17:22:46.213" v="10595" actId="26606"/>
          <ac:spMkLst>
            <pc:docMk/>
            <pc:sldMk cId="822186766" sldId="713"/>
            <ac:spMk id="19" creationId="{A14E8107-585A-4FFC-9284-E8FC93491604}"/>
          </ac:spMkLst>
        </pc:spChg>
        <pc:spChg chg="add del">
          <ac:chgData name="Κολονίτσιου Φεβρονία" userId="1495111d-8b53-44c6-a677-b2c0a4a07cc4" providerId="ADAL" clId="{91DEA4F4-063A-454C-A6C9-61878B6F01BA}" dt="2021-04-17T17:22:46.213" v="10595" actId="26606"/>
          <ac:spMkLst>
            <pc:docMk/>
            <pc:sldMk cId="822186766" sldId="713"/>
            <ac:spMk id="21" creationId="{69280E22-FC2F-431B-A378-5E8C306855B1}"/>
          </ac:spMkLst>
        </pc:spChg>
        <pc:spChg chg="add">
          <ac:chgData name="Κολονίτσιου Φεβρονία" userId="1495111d-8b53-44c6-a677-b2c0a4a07cc4" providerId="ADAL" clId="{91DEA4F4-063A-454C-A6C9-61878B6F01BA}" dt="2021-04-17T17:22:46.363" v="10596" actId="26606"/>
          <ac:spMkLst>
            <pc:docMk/>
            <pc:sldMk cId="822186766" sldId="713"/>
            <ac:spMk id="30" creationId="{0288A6F5-8D1F-4A9E-A403-66331D0DD236}"/>
          </ac:spMkLst>
        </pc:spChg>
        <pc:spChg chg="add">
          <ac:chgData name="Κολονίτσιου Φεβρονία" userId="1495111d-8b53-44c6-a677-b2c0a4a07cc4" providerId="ADAL" clId="{91DEA4F4-063A-454C-A6C9-61878B6F01BA}" dt="2021-04-17T17:22:46.363" v="10596" actId="26606"/>
          <ac:spMkLst>
            <pc:docMk/>
            <pc:sldMk cId="822186766" sldId="713"/>
            <ac:spMk id="31" creationId="{09024FCB-4926-410B-85FF-191ADB1EE68F}"/>
          </ac:spMkLst>
        </pc:spChg>
        <pc:spChg chg="add">
          <ac:chgData name="Κολονίτσιου Φεβρονία" userId="1495111d-8b53-44c6-a677-b2c0a4a07cc4" providerId="ADAL" clId="{91DEA4F4-063A-454C-A6C9-61878B6F01BA}" dt="2021-04-17T17:22:46.363" v="10596" actId="26606"/>
          <ac:spMkLst>
            <pc:docMk/>
            <pc:sldMk cId="822186766" sldId="713"/>
            <ac:spMk id="32" creationId="{C07D6E4A-46B6-44CC-AC6E-2DD00DABA64C}"/>
          </ac:spMkLst>
        </pc:spChg>
        <pc:spChg chg="add">
          <ac:chgData name="Κολονίτσιου Φεβρονία" userId="1495111d-8b53-44c6-a677-b2c0a4a07cc4" providerId="ADAL" clId="{91DEA4F4-063A-454C-A6C9-61878B6F01BA}" dt="2021-04-17T17:22:46.363" v="10596" actId="26606"/>
          <ac:spMkLst>
            <pc:docMk/>
            <pc:sldMk cId="822186766" sldId="713"/>
            <ac:spMk id="34" creationId="{0FED2FCE-8E47-4E4F-9374-DE924A3A2243}"/>
          </ac:spMkLst>
        </pc:spChg>
        <pc:spChg chg="add">
          <ac:chgData name="Κολονίτσιου Φεβρονία" userId="1495111d-8b53-44c6-a677-b2c0a4a07cc4" providerId="ADAL" clId="{91DEA4F4-063A-454C-A6C9-61878B6F01BA}" dt="2021-04-17T17:22:46.363" v="10596" actId="26606"/>
          <ac:spMkLst>
            <pc:docMk/>
            <pc:sldMk cId="822186766" sldId="713"/>
            <ac:spMk id="35" creationId="{B73713AD-AEA5-4C0F-B838-28130E9A345A}"/>
          </ac:spMkLst>
        </pc:spChg>
        <pc:spChg chg="add">
          <ac:chgData name="Κολονίτσιου Φεβρονία" userId="1495111d-8b53-44c6-a677-b2c0a4a07cc4" providerId="ADAL" clId="{91DEA4F4-063A-454C-A6C9-61878B6F01BA}" dt="2021-04-17T17:22:46.363" v="10596" actId="26606"/>
          <ac:spMkLst>
            <pc:docMk/>
            <pc:sldMk cId="822186766" sldId="713"/>
            <ac:spMk id="36" creationId="{85283539-BDE7-461E-BE9E-3BDB91175D64}"/>
          </ac:spMkLst>
        </pc:spChg>
        <pc:spChg chg="add">
          <ac:chgData name="Κολονίτσιου Φεβρονία" userId="1495111d-8b53-44c6-a677-b2c0a4a07cc4" providerId="ADAL" clId="{91DEA4F4-063A-454C-A6C9-61878B6F01BA}" dt="2021-04-17T17:22:46.363" v="10596" actId="26606"/>
          <ac:spMkLst>
            <pc:docMk/>
            <pc:sldMk cId="822186766" sldId="713"/>
            <ac:spMk id="37" creationId="{6233F125-A88E-45A1-8B34-B43D593C3D44}"/>
          </ac:spMkLst>
        </pc:spChg>
        <pc:grpChg chg="add del">
          <ac:chgData name="Κολονίτσιου Φεβρονία" userId="1495111d-8b53-44c6-a677-b2c0a4a07cc4" providerId="ADAL" clId="{91DEA4F4-063A-454C-A6C9-61878B6F01BA}" dt="2021-04-17T17:22:46.213" v="10595" actId="26606"/>
          <ac:grpSpMkLst>
            <pc:docMk/>
            <pc:sldMk cId="822186766" sldId="713"/>
            <ac:grpSpMk id="15" creationId="{481C53AD-3B53-4D5A-AECB-6FF6258E5CB6}"/>
          </ac:grpSpMkLst>
        </pc:grpChg>
        <pc:grpChg chg="add del">
          <ac:chgData name="Κολονίτσιου Φεβρονία" userId="1495111d-8b53-44c6-a677-b2c0a4a07cc4" providerId="ADAL" clId="{91DEA4F4-063A-454C-A6C9-61878B6F01BA}" dt="2021-04-17T17:22:46.213" v="10595" actId="26606"/>
          <ac:grpSpMkLst>
            <pc:docMk/>
            <pc:sldMk cId="822186766" sldId="713"/>
            <ac:grpSpMk id="23" creationId="{95C1464B-4CCC-4250-B30D-CE3EA812036B}"/>
          </ac:grpSpMkLst>
        </pc:grpChg>
        <pc:grpChg chg="add">
          <ac:chgData name="Κολονίτσιου Φεβρονία" userId="1495111d-8b53-44c6-a677-b2c0a4a07cc4" providerId="ADAL" clId="{91DEA4F4-063A-454C-A6C9-61878B6F01BA}" dt="2021-04-17T17:22:46.363" v="10596" actId="26606"/>
          <ac:grpSpMkLst>
            <pc:docMk/>
            <pc:sldMk cId="822186766" sldId="713"/>
            <ac:grpSpMk id="27" creationId="{7EF36CD5-C683-4336-A09C-7C9F7DA5751C}"/>
          </ac:grpSpMkLst>
        </pc:grpChg>
        <pc:grpChg chg="add">
          <ac:chgData name="Κολονίτσιου Φεβρονία" userId="1495111d-8b53-44c6-a677-b2c0a4a07cc4" providerId="ADAL" clId="{91DEA4F4-063A-454C-A6C9-61878B6F01BA}" dt="2021-04-17T17:22:46.363" v="10596" actId="26606"/>
          <ac:grpSpMkLst>
            <pc:docMk/>
            <pc:sldMk cId="822186766" sldId="713"/>
            <ac:grpSpMk id="33" creationId="{2AFD3B47-DA6C-4208-B8BE-7ECBC7ECB57D}"/>
          </ac:grpSpMkLst>
        </pc:grpChg>
        <pc:picChg chg="add mod">
          <ac:chgData name="Κολονίτσιου Φεβρονία" userId="1495111d-8b53-44c6-a677-b2c0a4a07cc4" providerId="ADAL" clId="{91DEA4F4-063A-454C-A6C9-61878B6F01BA}" dt="2021-04-17T17:22:46.363" v="10596" actId="26606"/>
          <ac:picMkLst>
            <pc:docMk/>
            <pc:sldMk cId="822186766" sldId="713"/>
            <ac:picMk id="4" creationId="{98496537-1C6C-4E62-8D55-D358A97C95D5}"/>
          </ac:picMkLst>
        </pc:picChg>
      </pc:sldChg>
      <pc:sldChg chg="addSp delSp new mod">
        <pc:chgData name="Κολονίτσιου Φεβρονία" userId="1495111d-8b53-44c6-a677-b2c0a4a07cc4" providerId="ADAL" clId="{91DEA4F4-063A-454C-A6C9-61878B6F01BA}" dt="2021-04-17T17:48:41.645" v="11168"/>
        <pc:sldMkLst>
          <pc:docMk/>
          <pc:sldMk cId="1994077475" sldId="713"/>
        </pc:sldMkLst>
        <pc:spChg chg="del">
          <ac:chgData name="Κολονίτσιου Φεβρονία" userId="1495111d-8b53-44c6-a677-b2c0a4a07cc4" providerId="ADAL" clId="{91DEA4F4-063A-454C-A6C9-61878B6F01BA}" dt="2021-04-17T17:48:34.381" v="11167" actId="478"/>
          <ac:spMkLst>
            <pc:docMk/>
            <pc:sldMk cId="1994077475" sldId="713"/>
            <ac:spMk id="3" creationId="{20F01778-E6CC-4A8B-8CE1-FAB4E53560AB}"/>
          </ac:spMkLst>
        </pc:spChg>
        <pc:picChg chg="add">
          <ac:chgData name="Κολονίτσιου Φεβρονία" userId="1495111d-8b53-44c6-a677-b2c0a4a07cc4" providerId="ADAL" clId="{91DEA4F4-063A-454C-A6C9-61878B6F01BA}" dt="2021-04-17T17:48:41.645" v="11168"/>
          <ac:picMkLst>
            <pc:docMk/>
            <pc:sldMk cId="1994077475" sldId="713"/>
            <ac:picMk id="4" creationId="{E9A6C4F2-81C7-4CFA-84FA-6896AA89238D}"/>
          </ac:picMkLst>
        </pc:picChg>
      </pc:sldChg>
      <pc:sldChg chg="del delDesignElem">
        <pc:chgData name="Κολονίτσιου Φεβρονία" userId="1495111d-8b53-44c6-a677-b2c0a4a07cc4" providerId="ADAL" clId="{91DEA4F4-063A-454C-A6C9-61878B6F01BA}" dt="2021-04-17T17:34:36.354" v="10981" actId="2696"/>
        <pc:sldMkLst>
          <pc:docMk/>
          <pc:sldMk cId="2604562842" sldId="713"/>
        </pc:sldMkLst>
      </pc:sldChg>
      <pc:sldChg chg="addSp modSp new del mod">
        <pc:chgData name="Κολονίτσιου Φεβρονία" userId="1495111d-8b53-44c6-a677-b2c0a4a07cc4" providerId="ADAL" clId="{91DEA4F4-063A-454C-A6C9-61878B6F01BA}" dt="2021-04-17T18:26:11.536" v="11933" actId="2696"/>
        <pc:sldMkLst>
          <pc:docMk/>
          <pc:sldMk cId="341500210" sldId="714"/>
        </pc:sldMkLst>
        <pc:spChg chg="add mod">
          <ac:chgData name="Κολονίτσιου Φεβρονία" userId="1495111d-8b53-44c6-a677-b2c0a4a07cc4" providerId="ADAL" clId="{91DEA4F4-063A-454C-A6C9-61878B6F01BA}" dt="2021-04-17T17:59:29.227" v="11360" actId="14100"/>
          <ac:spMkLst>
            <pc:docMk/>
            <pc:sldMk cId="341500210" sldId="714"/>
            <ac:spMk id="2" creationId="{0ED04C22-619A-4BBD-B080-4EF5ADE3FDBC}"/>
          </ac:spMkLst>
        </pc:spChg>
        <pc:spChg chg="add mod">
          <ac:chgData name="Κολονίτσιου Φεβρονία" userId="1495111d-8b53-44c6-a677-b2c0a4a07cc4" providerId="ADAL" clId="{91DEA4F4-063A-454C-A6C9-61878B6F01BA}" dt="2021-04-17T17:59:37.367" v="11362" actId="1076"/>
          <ac:spMkLst>
            <pc:docMk/>
            <pc:sldMk cId="341500210" sldId="714"/>
            <ac:spMk id="3" creationId="{D43E6421-BF25-41B7-8927-C5FE7AD06B00}"/>
          </ac:spMkLst>
        </pc:spChg>
        <pc:spChg chg="add mod">
          <ac:chgData name="Κολονίτσιου Φεβρονία" userId="1495111d-8b53-44c6-a677-b2c0a4a07cc4" providerId="ADAL" clId="{91DEA4F4-063A-454C-A6C9-61878B6F01BA}" dt="2021-04-17T17:59:59.606" v="11367" actId="1076"/>
          <ac:spMkLst>
            <pc:docMk/>
            <pc:sldMk cId="341500210" sldId="714"/>
            <ac:spMk id="4" creationId="{26ECD178-7453-4F9C-88EB-F7CE314E8105}"/>
          </ac:spMkLst>
        </pc:spChg>
      </pc:sldChg>
      <pc:sldChg chg="modSp del mod delDesignElem">
        <pc:chgData name="Κολονίτσιου Φεβρονία" userId="1495111d-8b53-44c6-a677-b2c0a4a07cc4" providerId="ADAL" clId="{91DEA4F4-063A-454C-A6C9-61878B6F01BA}" dt="2021-04-17T18:24:28.091" v="11897" actId="2696"/>
        <pc:sldMkLst>
          <pc:docMk/>
          <pc:sldMk cId="658297256" sldId="715"/>
        </pc:sldMkLst>
        <pc:spChg chg="mod">
          <ac:chgData name="Κολονίτσιου Φεβρονία" userId="1495111d-8b53-44c6-a677-b2c0a4a07cc4" providerId="ADAL" clId="{91DEA4F4-063A-454C-A6C9-61878B6F01BA}" dt="2021-04-17T18:13:26.271" v="11467" actId="14100"/>
          <ac:spMkLst>
            <pc:docMk/>
            <pc:sldMk cId="658297256" sldId="715"/>
            <ac:spMk id="32770" creationId="{2AE7BA14-C845-4C26-8176-0A630F2724CA}"/>
          </ac:spMkLst>
        </pc:spChg>
        <pc:graphicFrameChg chg="mod">
          <ac:chgData name="Κολονίτσιου Φεβρονία" userId="1495111d-8b53-44c6-a677-b2c0a4a07cc4" providerId="ADAL" clId="{91DEA4F4-063A-454C-A6C9-61878B6F01BA}" dt="2021-04-17T18:18:03.904" v="11750" actId="20577"/>
          <ac:graphicFrameMkLst>
            <pc:docMk/>
            <pc:sldMk cId="658297256" sldId="715"/>
            <ac:graphicFrameMk id="32776" creationId="{FC603973-92CE-46BD-98B1-0DD4819F0B24}"/>
          </ac:graphicFrameMkLst>
        </pc:graphicFrameChg>
      </pc:sldChg>
      <pc:sldChg chg="addSp delSp modSp new mod setBg">
        <pc:chgData name="Κολονίτσιου Φεβρονία" userId="1495111d-8b53-44c6-a677-b2c0a4a07cc4" providerId="ADAL" clId="{91DEA4F4-063A-454C-A6C9-61878B6F01BA}" dt="2021-04-17T18:34:06.795" v="12186" actId="255"/>
        <pc:sldMkLst>
          <pc:docMk/>
          <pc:sldMk cId="2086784979" sldId="716"/>
        </pc:sldMkLst>
        <pc:spChg chg="mod">
          <ac:chgData name="Κολονίτσιου Φεβρονία" userId="1495111d-8b53-44c6-a677-b2c0a4a07cc4" providerId="ADAL" clId="{91DEA4F4-063A-454C-A6C9-61878B6F01BA}" dt="2021-04-17T18:23:29.536" v="11892" actId="255"/>
          <ac:spMkLst>
            <pc:docMk/>
            <pc:sldMk cId="2086784979" sldId="716"/>
            <ac:spMk id="2" creationId="{1E7A6B23-40BC-4377-B2F0-D33DF650788A}"/>
          </ac:spMkLst>
        </pc:spChg>
        <pc:spChg chg="del mod">
          <ac:chgData name="Κολονίτσιου Φεβρονία" userId="1495111d-8b53-44c6-a677-b2c0a4a07cc4" providerId="ADAL" clId="{91DEA4F4-063A-454C-A6C9-61878B6F01BA}" dt="2021-04-17T18:22:42.437" v="11869" actId="26606"/>
          <ac:spMkLst>
            <pc:docMk/>
            <pc:sldMk cId="2086784979" sldId="716"/>
            <ac:spMk id="3" creationId="{2EB53A50-79A1-4B08-AB31-80096011DFD1}"/>
          </ac:spMkLst>
        </pc:spChg>
        <pc:spChg chg="add del mod">
          <ac:chgData name="Κολονίτσιου Φεβρονία" userId="1495111d-8b53-44c6-a677-b2c0a4a07cc4" providerId="ADAL" clId="{91DEA4F4-063A-454C-A6C9-61878B6F01BA}" dt="2021-04-17T18:31:15.624" v="12174" actId="21"/>
          <ac:spMkLst>
            <pc:docMk/>
            <pc:sldMk cId="2086784979" sldId="716"/>
            <ac:spMk id="4" creationId="{379F902A-FD2A-4FB5-B7CD-52880EA82AF3}"/>
          </ac:spMkLst>
        </pc:spChg>
        <pc:spChg chg="add mod">
          <ac:chgData name="Κολονίτσιου Φεβρονία" userId="1495111d-8b53-44c6-a677-b2c0a4a07cc4" providerId="ADAL" clId="{91DEA4F4-063A-454C-A6C9-61878B6F01BA}" dt="2021-04-17T18:34:06.795" v="12186" actId="255"/>
          <ac:spMkLst>
            <pc:docMk/>
            <pc:sldMk cId="2086784979" sldId="716"/>
            <ac:spMk id="6" creationId="{04F6BB22-955F-4E9A-87C2-A030041BDA94}"/>
          </ac:spMkLst>
        </pc:spChg>
        <pc:spChg chg="add">
          <ac:chgData name="Κολονίτσιου Φεβρονία" userId="1495111d-8b53-44c6-a677-b2c0a4a07cc4" providerId="ADAL" clId="{91DEA4F4-063A-454C-A6C9-61878B6F01BA}" dt="2021-04-17T18:22:42.437" v="11869" actId="26606"/>
          <ac:spMkLst>
            <pc:docMk/>
            <pc:sldMk cId="2086784979" sldId="716"/>
            <ac:spMk id="9" creationId="{73FAFB3F-DE4E-478C-9ECA-E9FAAE5A7A56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7T18:30:36.585" v="12168" actId="1076"/>
          <ac:graphicFrameMkLst>
            <pc:docMk/>
            <pc:sldMk cId="2086784979" sldId="716"/>
            <ac:graphicFrameMk id="5" creationId="{9DFF87F7-FB38-44E3-BEC4-149000BD3B11}"/>
          </ac:graphicFrameMkLst>
        </pc:graphicFrameChg>
      </pc:sldChg>
      <pc:sldChg chg="modSp del">
        <pc:chgData name="Κολονίτσιου Φεβρονία" userId="1495111d-8b53-44c6-a677-b2c0a4a07cc4" providerId="ADAL" clId="{91DEA4F4-063A-454C-A6C9-61878B6F01BA}" dt="2021-04-17T18:21:22.188" v="11862" actId="2696"/>
        <pc:sldMkLst>
          <pc:docMk/>
          <pc:sldMk cId="4080508813" sldId="716"/>
        </pc:sldMkLst>
        <pc:graphicFrameChg chg="mod">
          <ac:chgData name="Κολονίτσιου Φεβρονία" userId="1495111d-8b53-44c6-a677-b2c0a4a07cc4" providerId="ADAL" clId="{91DEA4F4-063A-454C-A6C9-61878B6F01BA}" dt="2021-04-17T18:20:41.833" v="11860" actId="20577"/>
          <ac:graphicFrameMkLst>
            <pc:docMk/>
            <pc:sldMk cId="4080508813" sldId="716"/>
            <ac:graphicFrameMk id="32776" creationId="{FC603973-92CE-46BD-98B1-0DD4819F0B24}"/>
          </ac:graphicFrameMkLst>
        </pc:graphicFrameChg>
      </pc:sldChg>
      <pc:sldChg chg="addSp del delDesignElem">
        <pc:chgData name="Κολονίτσιου Φεβρονία" userId="1495111d-8b53-44c6-a677-b2c0a4a07cc4" providerId="ADAL" clId="{91DEA4F4-063A-454C-A6C9-61878B6F01BA}" dt="2021-04-18T04:47:33.553" v="12211"/>
        <pc:sldMkLst>
          <pc:docMk/>
          <pc:sldMk cId="370829518" sldId="717"/>
        </pc:sldMkLst>
        <pc:spChg chg="add">
          <ac:chgData name="Κολονίτσιου Φεβρονία" userId="1495111d-8b53-44c6-a677-b2c0a4a07cc4" providerId="ADAL" clId="{91DEA4F4-063A-454C-A6C9-61878B6F01BA}" dt="2021-04-18T04:47:33.553" v="12211"/>
          <ac:spMkLst>
            <pc:docMk/>
            <pc:sldMk cId="370829518" sldId="717"/>
            <ac:spMk id="72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8T04:47:33.553" v="12211"/>
          <ac:spMkLst>
            <pc:docMk/>
            <pc:sldMk cId="370829518" sldId="717"/>
            <ac:spMk id="74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8T04:47:33.553" v="12211"/>
          <ac:spMkLst>
            <pc:docMk/>
            <pc:sldMk cId="370829518" sldId="717"/>
            <ac:spMk id="76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8T04:47:33.553" v="12211"/>
          <ac:spMkLst>
            <pc:docMk/>
            <pc:sldMk cId="370829518" sldId="717"/>
            <ac:spMk id="78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8T04:47:33.553" v="12211"/>
          <ac:spMkLst>
            <pc:docMk/>
            <pc:sldMk cId="370829518" sldId="717"/>
            <ac:spMk id="80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8T04:47:33.553" v="12211"/>
          <ac:spMkLst>
            <pc:docMk/>
            <pc:sldMk cId="370829518" sldId="717"/>
            <ac:spMk id="82" creationId="{04E48745-7512-4EC2-9E20-9092D12150CA}"/>
          </ac:spMkLst>
        </pc:spChg>
      </pc:sldChg>
      <pc:sldChg chg="addSp delSp modSp mod">
        <pc:chgData name="Κολονίτσιου Φεβρονία" userId="1495111d-8b53-44c6-a677-b2c0a4a07cc4" providerId="ADAL" clId="{91DEA4F4-063A-454C-A6C9-61878B6F01BA}" dt="2021-04-18T04:48:18.074" v="12217" actId="1076"/>
        <pc:sldMkLst>
          <pc:docMk/>
          <pc:sldMk cId="2344845695" sldId="717"/>
        </pc:sldMkLst>
        <pc:spChg chg="mod">
          <ac:chgData name="Κολονίτσιου Φεβρονία" userId="1495111d-8b53-44c6-a677-b2c0a4a07cc4" providerId="ADAL" clId="{91DEA4F4-063A-454C-A6C9-61878B6F01BA}" dt="2021-04-18T04:48:05.730" v="12215"/>
          <ac:spMkLst>
            <pc:docMk/>
            <pc:sldMk cId="2344845695" sldId="717"/>
            <ac:spMk id="40962" creationId="{F44C4809-277E-4495-8C16-E85789482AF9}"/>
          </ac:spMkLst>
        </pc:spChg>
        <pc:spChg chg="del mod">
          <ac:chgData name="Κολονίτσιου Φεβρονία" userId="1495111d-8b53-44c6-a677-b2c0a4a07cc4" providerId="ADAL" clId="{91DEA4F4-063A-454C-A6C9-61878B6F01BA}" dt="2021-04-18T04:47:53.534" v="12214" actId="478"/>
          <ac:spMkLst>
            <pc:docMk/>
            <pc:sldMk cId="2344845695" sldId="717"/>
            <ac:spMk id="40963" creationId="{78B9F248-2F8B-4C5B-9603-464436459E95}"/>
          </ac:spMkLst>
        </pc:spChg>
        <pc:graphicFrameChg chg="add mod">
          <ac:chgData name="Κολονίτσιου Φεβρονία" userId="1495111d-8b53-44c6-a677-b2c0a4a07cc4" providerId="ADAL" clId="{91DEA4F4-063A-454C-A6C9-61878B6F01BA}" dt="2021-04-18T04:48:18.074" v="12217" actId="1076"/>
          <ac:graphicFrameMkLst>
            <pc:docMk/>
            <pc:sldMk cId="2344845695" sldId="717"/>
            <ac:graphicFrameMk id="10" creationId="{0D3C5F9D-E431-43DB-A836-BD651672AF47}"/>
          </ac:graphicFrameMkLst>
        </pc:graphicFrameChg>
      </pc:sldChg>
      <pc:sldChg chg="addSp delSp modSp new mod setBg">
        <pc:chgData name="Κολονίτσιου Φεβρονία" userId="1495111d-8b53-44c6-a677-b2c0a4a07cc4" providerId="ADAL" clId="{91DEA4F4-063A-454C-A6C9-61878B6F01BA}" dt="2021-04-19T17:55:04.819" v="18951" actId="26606"/>
        <pc:sldMkLst>
          <pc:docMk/>
          <pc:sldMk cId="3688505305" sldId="718"/>
        </pc:sldMkLst>
        <pc:spChg chg="mod">
          <ac:chgData name="Κολονίτσιου Φεβρονία" userId="1495111d-8b53-44c6-a677-b2c0a4a07cc4" providerId="ADAL" clId="{91DEA4F4-063A-454C-A6C9-61878B6F01BA}" dt="2021-04-19T17:55:04.819" v="18951" actId="26606"/>
          <ac:spMkLst>
            <pc:docMk/>
            <pc:sldMk cId="3688505305" sldId="718"/>
            <ac:spMk id="2" creationId="{16EFFDEE-661D-40C8-8777-656209D80150}"/>
          </ac:spMkLst>
        </pc:spChg>
        <pc:spChg chg="del">
          <ac:chgData name="Κολονίτσιου Φεβρονία" userId="1495111d-8b53-44c6-a677-b2c0a4a07cc4" providerId="ADAL" clId="{91DEA4F4-063A-454C-A6C9-61878B6F01BA}" dt="2021-04-18T05:57:03.265" v="15618"/>
          <ac:spMkLst>
            <pc:docMk/>
            <pc:sldMk cId="3688505305" sldId="718"/>
            <ac:spMk id="3" creationId="{6E3C682B-9FA9-46DB-8ACC-AAD12A96A55F}"/>
          </ac:spMkLst>
        </pc:spChg>
        <pc:spChg chg="add ord">
          <ac:chgData name="Κολονίτσιου Φεβρονία" userId="1495111d-8b53-44c6-a677-b2c0a4a07cc4" providerId="ADAL" clId="{91DEA4F4-063A-454C-A6C9-61878B6F01BA}" dt="2021-04-19T17:55:04.819" v="18951" actId="26606"/>
          <ac:spMkLst>
            <pc:docMk/>
            <pc:sldMk cId="3688505305" sldId="718"/>
            <ac:spMk id="4" creationId="{8268E16A-BED2-4014-ABC6-003666D197BB}"/>
          </ac:spMkLst>
        </pc:spChg>
        <pc:spChg chg="add del mod">
          <ac:chgData name="Κολονίτσιου Φεβρονία" userId="1495111d-8b53-44c6-a677-b2c0a4a07cc4" providerId="ADAL" clId="{91DEA4F4-063A-454C-A6C9-61878B6F01BA}" dt="2021-04-19T17:54:30.296" v="18949" actId="478"/>
          <ac:spMkLst>
            <pc:docMk/>
            <pc:sldMk cId="3688505305" sldId="718"/>
            <ac:spMk id="5" creationId="{3F0B9C8E-D292-4E0F-8BAD-83735F7491EA}"/>
          </ac:spMkLst>
        </pc:spChg>
        <pc:spChg chg="add del">
          <ac:chgData name="Κολονίτσιου Φεβρονία" userId="1495111d-8b53-44c6-a677-b2c0a4a07cc4" providerId="ADAL" clId="{91DEA4F4-063A-454C-A6C9-61878B6F01BA}" dt="2021-04-19T17:55:04.819" v="18951" actId="26606"/>
          <ac:spMkLst>
            <pc:docMk/>
            <pc:sldMk cId="3688505305" sldId="718"/>
            <ac:spMk id="9" creationId="{B40959D2-8A21-4D7B-B29E-9B6D22DC9E06}"/>
          </ac:spMkLst>
        </pc:spChg>
        <pc:spChg chg="add del">
          <ac:chgData name="Κολονίτσιου Φεβρονία" userId="1495111d-8b53-44c6-a677-b2c0a4a07cc4" providerId="ADAL" clId="{91DEA4F4-063A-454C-A6C9-61878B6F01BA}" dt="2021-04-19T17:55:04.819" v="18951" actId="26606"/>
          <ac:spMkLst>
            <pc:docMk/>
            <pc:sldMk cId="3688505305" sldId="718"/>
            <ac:spMk id="11" creationId="{4CE116A5-1B81-43C6-AD08-63CA0E770D6E}"/>
          </ac:spMkLst>
        </pc:spChg>
        <pc:spChg chg="add del">
          <ac:chgData name="Κολονίτσιου Φεβρονία" userId="1495111d-8b53-44c6-a677-b2c0a4a07cc4" providerId="ADAL" clId="{91DEA4F4-063A-454C-A6C9-61878B6F01BA}" dt="2021-04-19T17:55:04.819" v="18951" actId="26606"/>
          <ac:spMkLst>
            <pc:docMk/>
            <pc:sldMk cId="3688505305" sldId="718"/>
            <ac:spMk id="13" creationId="{9BBB3C64-EF0F-4340-89D3-D4CD246373E3}"/>
          </ac:spMkLst>
        </pc:spChg>
        <pc:spChg chg="add del">
          <ac:chgData name="Κολονίτσιου Φεβρονία" userId="1495111d-8b53-44c6-a677-b2c0a4a07cc4" providerId="ADAL" clId="{91DEA4F4-063A-454C-A6C9-61878B6F01BA}" dt="2021-04-19T17:55:04.819" v="18951" actId="26606"/>
          <ac:spMkLst>
            <pc:docMk/>
            <pc:sldMk cId="3688505305" sldId="718"/>
            <ac:spMk id="19" creationId="{A14E8107-585A-4FFC-9284-E8FC93491604}"/>
          </ac:spMkLst>
        </pc:spChg>
        <pc:spChg chg="add del">
          <ac:chgData name="Κολονίτσιου Φεβρονία" userId="1495111d-8b53-44c6-a677-b2c0a4a07cc4" providerId="ADAL" clId="{91DEA4F4-063A-454C-A6C9-61878B6F01BA}" dt="2021-04-19T17:55:04.819" v="18951" actId="26606"/>
          <ac:spMkLst>
            <pc:docMk/>
            <pc:sldMk cId="3688505305" sldId="718"/>
            <ac:spMk id="21" creationId="{69280E22-FC2F-431B-A378-5E8C306855B1}"/>
          </ac:spMkLst>
        </pc:spChg>
        <pc:grpChg chg="add del">
          <ac:chgData name="Κολονίτσιου Φεβρονία" userId="1495111d-8b53-44c6-a677-b2c0a4a07cc4" providerId="ADAL" clId="{91DEA4F4-063A-454C-A6C9-61878B6F01BA}" dt="2021-04-19T17:55:04.819" v="18951" actId="26606"/>
          <ac:grpSpMkLst>
            <pc:docMk/>
            <pc:sldMk cId="3688505305" sldId="718"/>
            <ac:grpSpMk id="15" creationId="{481C53AD-3B53-4D5A-AECB-6FF6258E5CB6}"/>
          </ac:grpSpMkLst>
        </pc:grpChg>
        <pc:grpChg chg="add del">
          <ac:chgData name="Κολονίτσιου Φεβρονία" userId="1495111d-8b53-44c6-a677-b2c0a4a07cc4" providerId="ADAL" clId="{91DEA4F4-063A-454C-A6C9-61878B6F01BA}" dt="2021-04-19T17:55:04.819" v="18951" actId="26606"/>
          <ac:grpSpMkLst>
            <pc:docMk/>
            <pc:sldMk cId="3688505305" sldId="718"/>
            <ac:grpSpMk id="23" creationId="{95C1464B-4CCC-4250-B30D-CE3EA812036B}"/>
          </ac:grpSpMkLst>
        </pc:grpChg>
        <pc:picChg chg="add mod">
          <ac:chgData name="Κολονίτσιου Φεβρονία" userId="1495111d-8b53-44c6-a677-b2c0a4a07cc4" providerId="ADAL" clId="{91DEA4F4-063A-454C-A6C9-61878B6F01BA}" dt="2021-04-19T17:55:04.819" v="18951" actId="26606"/>
          <ac:picMkLst>
            <pc:docMk/>
            <pc:sldMk cId="3688505305" sldId="718"/>
            <ac:picMk id="3" creationId="{FC775F32-8831-445D-8834-5002FFDE9B31}"/>
          </ac:picMkLst>
        </pc:picChg>
        <pc:picChg chg="add del">
          <ac:chgData name="Κολονίτσιου Φεβρονία" userId="1495111d-8b53-44c6-a677-b2c0a4a07cc4" providerId="ADAL" clId="{91DEA4F4-063A-454C-A6C9-61878B6F01BA}" dt="2021-04-18T08:15:20.917" v="17664" actId="478"/>
          <ac:picMkLst>
            <pc:docMk/>
            <pc:sldMk cId="3688505305" sldId="718"/>
            <ac:picMk id="6" creationId="{FDE3B193-8438-465C-A1AD-5D583856225E}"/>
          </ac:picMkLst>
        </pc:picChg>
        <pc:picChg chg="add del mod">
          <ac:chgData name="Κολονίτσιου Φεβρονία" userId="1495111d-8b53-44c6-a677-b2c0a4a07cc4" providerId="ADAL" clId="{91DEA4F4-063A-454C-A6C9-61878B6F01BA}" dt="2021-04-19T17:53:28.904" v="18944" actId="21"/>
          <ac:picMkLst>
            <pc:docMk/>
            <pc:sldMk cId="3688505305" sldId="718"/>
            <ac:picMk id="1026" creationId="{484B2285-F777-4C33-AC5C-8741CC63257D}"/>
          </ac:picMkLst>
        </pc:picChg>
      </pc:sldChg>
      <pc:sldChg chg="addSp delSp modSp new del mod">
        <pc:chgData name="Κολονίτσιου Φεβρονία" userId="1495111d-8b53-44c6-a677-b2c0a4a07cc4" providerId="ADAL" clId="{91DEA4F4-063A-454C-A6C9-61878B6F01BA}" dt="2021-04-19T17:51:22.207" v="18933" actId="2696"/>
        <pc:sldMkLst>
          <pc:docMk/>
          <pc:sldMk cId="1337369830" sldId="719"/>
        </pc:sldMkLst>
        <pc:spChg chg="del">
          <ac:chgData name="Κολονίτσιου Φεβρονία" userId="1495111d-8b53-44c6-a677-b2c0a4a07cc4" providerId="ADAL" clId="{91DEA4F4-063A-454C-A6C9-61878B6F01BA}" dt="2021-04-19T17:34:56.981" v="18930" actId="478"/>
          <ac:spMkLst>
            <pc:docMk/>
            <pc:sldMk cId="1337369830" sldId="719"/>
            <ac:spMk id="2" creationId="{695271B7-7A8E-49B0-8063-26D728DD27B1}"/>
          </ac:spMkLst>
        </pc:spChg>
        <pc:spChg chg="del">
          <ac:chgData name="Κολονίτσιου Φεβρονία" userId="1495111d-8b53-44c6-a677-b2c0a4a07cc4" providerId="ADAL" clId="{91DEA4F4-063A-454C-A6C9-61878B6F01BA}" dt="2021-04-19T17:35:03.937" v="18932" actId="478"/>
          <ac:spMkLst>
            <pc:docMk/>
            <pc:sldMk cId="1337369830" sldId="719"/>
            <ac:spMk id="3" creationId="{73019608-A7B8-48CE-AD6E-5E3E2DD0F19C}"/>
          </ac:spMkLst>
        </pc:spChg>
        <pc:picChg chg="add mod">
          <ac:chgData name="Κολονίτσιου Φεβρονία" userId="1495111d-8b53-44c6-a677-b2c0a4a07cc4" providerId="ADAL" clId="{91DEA4F4-063A-454C-A6C9-61878B6F01BA}" dt="2021-04-19T17:35:00.276" v="18931" actId="1076"/>
          <ac:picMkLst>
            <pc:docMk/>
            <pc:sldMk cId="1337369830" sldId="719"/>
            <ac:picMk id="2050" creationId="{B68CA1A6-0B92-441C-8468-1174BC8B3C8D}"/>
          </ac:picMkLst>
        </pc:picChg>
      </pc:sldChg>
      <pc:sldChg chg="addSp delSp modSp new mod setBg">
        <pc:chgData name="Κολονίτσιου Φεβρονία" userId="1495111d-8b53-44c6-a677-b2c0a4a07cc4" providerId="ADAL" clId="{91DEA4F4-063A-454C-A6C9-61878B6F01BA}" dt="2021-04-20T07:21:02.883" v="20894" actId="113"/>
        <pc:sldMkLst>
          <pc:docMk/>
          <pc:sldMk cId="2685013439" sldId="720"/>
        </pc:sldMkLst>
        <pc:spChg chg="mod">
          <ac:chgData name="Κολονίτσιου Φεβρονία" userId="1495111d-8b53-44c6-a677-b2c0a4a07cc4" providerId="ADAL" clId="{91DEA4F4-063A-454C-A6C9-61878B6F01BA}" dt="2021-04-19T18:04:46.877" v="19066" actId="255"/>
          <ac:spMkLst>
            <pc:docMk/>
            <pc:sldMk cId="2685013439" sldId="720"/>
            <ac:spMk id="2" creationId="{A6B4A9E9-6AD0-4CB1-B2FD-C90F524DB01F}"/>
          </ac:spMkLst>
        </pc:spChg>
        <pc:spChg chg="mod">
          <ac:chgData name="Κολονίτσιου Φεβρονία" userId="1495111d-8b53-44c6-a677-b2c0a4a07cc4" providerId="ADAL" clId="{91DEA4F4-063A-454C-A6C9-61878B6F01BA}" dt="2021-04-20T07:21:02.883" v="20894" actId="113"/>
          <ac:spMkLst>
            <pc:docMk/>
            <pc:sldMk cId="2685013439" sldId="720"/>
            <ac:spMk id="3" creationId="{C44DC66B-FD4A-44E8-8F3B-A2C7D0131126}"/>
          </ac:spMkLst>
        </pc:spChg>
        <pc:spChg chg="add">
          <ac:chgData name="Κολονίτσιου Φεβρονία" userId="1495111d-8b53-44c6-a677-b2c0a4a07cc4" providerId="ADAL" clId="{91DEA4F4-063A-454C-A6C9-61878B6F01BA}" dt="2021-04-19T18:04:14.808" v="19034" actId="26606"/>
          <ac:spMkLst>
            <pc:docMk/>
            <pc:sldMk cId="2685013439" sldId="720"/>
            <ac:spMk id="8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19T18:04:14.808" v="19034" actId="26606"/>
          <ac:spMkLst>
            <pc:docMk/>
            <pc:sldMk cId="2685013439" sldId="720"/>
            <ac:spMk id="10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19T18:04:14.808" v="19034" actId="26606"/>
          <ac:spMkLst>
            <pc:docMk/>
            <pc:sldMk cId="2685013439" sldId="720"/>
            <ac:spMk id="12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19T18:04:14.808" v="19034" actId="26606"/>
          <ac:spMkLst>
            <pc:docMk/>
            <pc:sldMk cId="2685013439" sldId="720"/>
            <ac:spMk id="14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19T18:04:14.808" v="19034" actId="26606"/>
          <ac:spMkLst>
            <pc:docMk/>
            <pc:sldMk cId="2685013439" sldId="720"/>
            <ac:spMk id="16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19T18:04:14.808" v="19034" actId="26606"/>
          <ac:spMkLst>
            <pc:docMk/>
            <pc:sldMk cId="2685013439" sldId="720"/>
            <ac:spMk id="18" creationId="{04E48745-7512-4EC2-9E20-9092D12150CA}"/>
          </ac:spMkLst>
        </pc:spChg>
        <pc:picChg chg="add del mod">
          <ac:chgData name="Κολονίτσιου Φεβρονία" userId="1495111d-8b53-44c6-a677-b2c0a4a07cc4" providerId="ADAL" clId="{91DEA4F4-063A-454C-A6C9-61878B6F01BA}" dt="2021-04-19T17:59:17.760" v="19032" actId="478"/>
          <ac:picMkLst>
            <pc:docMk/>
            <pc:sldMk cId="2685013439" sldId="720"/>
            <ac:picMk id="4" creationId="{739E337B-6620-40A5-8E43-555C4B27EEB5}"/>
          </ac:picMkLst>
        </pc:picChg>
        <pc:picChg chg="add mod">
          <ac:chgData name="Κολονίτσιου Φεβρονία" userId="1495111d-8b53-44c6-a677-b2c0a4a07cc4" providerId="ADAL" clId="{91DEA4F4-063A-454C-A6C9-61878B6F01BA}" dt="2021-04-20T07:20:06.246" v="20844" actId="1076"/>
          <ac:picMkLst>
            <pc:docMk/>
            <pc:sldMk cId="2685013439" sldId="720"/>
            <ac:picMk id="3074" creationId="{63285A82-18BA-4D45-98AE-B6D6FAE3C33C}"/>
          </ac:picMkLst>
        </pc:picChg>
      </pc:sldChg>
      <pc:sldChg chg="addSp delSp modSp new mod setBg">
        <pc:chgData name="Κολονίτσιου Φεβρονία" userId="1495111d-8b53-44c6-a677-b2c0a4a07cc4" providerId="ADAL" clId="{91DEA4F4-063A-454C-A6C9-61878B6F01BA}" dt="2021-04-20T07:43:30.719" v="21591" actId="6549"/>
        <pc:sldMkLst>
          <pc:docMk/>
          <pc:sldMk cId="3752736000" sldId="721"/>
        </pc:sldMkLst>
        <pc:spChg chg="mod">
          <ac:chgData name="Κολονίτσιου Φεβρονία" userId="1495111d-8b53-44c6-a677-b2c0a4a07cc4" providerId="ADAL" clId="{91DEA4F4-063A-454C-A6C9-61878B6F01BA}" dt="2021-04-20T07:37:41.197" v="21318" actId="255"/>
          <ac:spMkLst>
            <pc:docMk/>
            <pc:sldMk cId="3752736000" sldId="721"/>
            <ac:spMk id="2" creationId="{572D7AE8-931D-47A4-B10F-2F3613895B6E}"/>
          </ac:spMkLst>
        </pc:spChg>
        <pc:spChg chg="mod">
          <ac:chgData name="Κολονίτσιου Φεβρονία" userId="1495111d-8b53-44c6-a677-b2c0a4a07cc4" providerId="ADAL" clId="{91DEA4F4-063A-454C-A6C9-61878B6F01BA}" dt="2021-04-20T07:42:10.705" v="21588" actId="6549"/>
          <ac:spMkLst>
            <pc:docMk/>
            <pc:sldMk cId="3752736000" sldId="721"/>
            <ac:spMk id="3" creationId="{483F0AE2-E4CD-4B92-8F99-903F2E2D370F}"/>
          </ac:spMkLst>
        </pc:spChg>
        <pc:spChg chg="add mod">
          <ac:chgData name="Κολονίτσιου Φεβρονία" userId="1495111d-8b53-44c6-a677-b2c0a4a07cc4" providerId="ADAL" clId="{91DEA4F4-063A-454C-A6C9-61878B6F01BA}" dt="2021-04-20T07:43:30.719" v="21591" actId="6549"/>
          <ac:spMkLst>
            <pc:docMk/>
            <pc:sldMk cId="3752736000" sldId="721"/>
            <ac:spMk id="4" creationId="{F7F8055E-E997-4BD6-A626-69DAFC3D52C4}"/>
          </ac:spMkLst>
        </pc:spChg>
        <pc:spChg chg="add">
          <ac:chgData name="Κολονίτσιου Φεβρονία" userId="1495111d-8b53-44c6-a677-b2c0a4a07cc4" providerId="ADAL" clId="{91DEA4F4-063A-454C-A6C9-61878B6F01BA}" dt="2021-04-20T07:37:09.462" v="21314" actId="26606"/>
          <ac:spMkLst>
            <pc:docMk/>
            <pc:sldMk cId="3752736000" sldId="721"/>
            <ac:spMk id="8" creationId="{E009DD9B-5EE2-4C0D-8B2B-351C8C102205}"/>
          </ac:spMkLst>
        </pc:spChg>
        <pc:spChg chg="add">
          <ac:chgData name="Κολονίτσιου Φεβρονία" userId="1495111d-8b53-44c6-a677-b2c0a4a07cc4" providerId="ADAL" clId="{91DEA4F4-063A-454C-A6C9-61878B6F01BA}" dt="2021-04-20T07:37:09.462" v="21314" actId="26606"/>
          <ac:spMkLst>
            <pc:docMk/>
            <pc:sldMk cId="3752736000" sldId="721"/>
            <ac:spMk id="10" creationId="{E720DB99-7745-4E75-9D96-AAB6D55C531E}"/>
          </ac:spMkLst>
        </pc:spChg>
        <pc:spChg chg="add">
          <ac:chgData name="Κολονίτσιου Φεβρονία" userId="1495111d-8b53-44c6-a677-b2c0a4a07cc4" providerId="ADAL" clId="{91DEA4F4-063A-454C-A6C9-61878B6F01BA}" dt="2021-04-20T07:37:09.462" v="21314" actId="26606"/>
          <ac:spMkLst>
            <pc:docMk/>
            <pc:sldMk cId="3752736000" sldId="721"/>
            <ac:spMk id="12" creationId="{D68803C4-E159-4360-B7BB-74205C8F782D}"/>
          </ac:spMkLst>
        </pc:spChg>
        <pc:spChg chg="add">
          <ac:chgData name="Κολονίτσιου Φεβρονία" userId="1495111d-8b53-44c6-a677-b2c0a4a07cc4" providerId="ADAL" clId="{91DEA4F4-063A-454C-A6C9-61878B6F01BA}" dt="2021-04-20T07:37:09.462" v="21314" actId="26606"/>
          <ac:spMkLst>
            <pc:docMk/>
            <pc:sldMk cId="3752736000" sldId="721"/>
            <ac:spMk id="14" creationId="{504B0465-3B07-49BF-BEA7-D81476246293}"/>
          </ac:spMkLst>
        </pc:spChg>
        <pc:spChg chg="add">
          <ac:chgData name="Κολονίτσιου Φεβρονία" userId="1495111d-8b53-44c6-a677-b2c0a4a07cc4" providerId="ADAL" clId="{91DEA4F4-063A-454C-A6C9-61878B6F01BA}" dt="2021-04-20T07:37:09.462" v="21314" actId="26606"/>
          <ac:spMkLst>
            <pc:docMk/>
            <pc:sldMk cId="3752736000" sldId="721"/>
            <ac:spMk id="16" creationId="{49B7FFA5-14CB-4A4F-9BCC-CA3AA5D9D276}"/>
          </ac:spMkLst>
        </pc:spChg>
        <pc:spChg chg="add">
          <ac:chgData name="Κολονίτσιου Φεβρονία" userId="1495111d-8b53-44c6-a677-b2c0a4a07cc4" providerId="ADAL" clId="{91DEA4F4-063A-454C-A6C9-61878B6F01BA}" dt="2021-04-20T07:37:09.462" v="21314" actId="26606"/>
          <ac:spMkLst>
            <pc:docMk/>
            <pc:sldMk cId="3752736000" sldId="721"/>
            <ac:spMk id="18" creationId="{04E48745-7512-4EC2-9E20-9092D12150CA}"/>
          </ac:spMkLst>
        </pc:spChg>
        <pc:picChg chg="add del mod">
          <ac:chgData name="Κολονίτσιου Φεβρονία" userId="1495111d-8b53-44c6-a677-b2c0a4a07cc4" providerId="ADAL" clId="{91DEA4F4-063A-454C-A6C9-61878B6F01BA}" dt="2021-04-20T07:37:07.309" v="21313" actId="478"/>
          <ac:picMkLst>
            <pc:docMk/>
            <pc:sldMk cId="3752736000" sldId="721"/>
            <ac:picMk id="1026" creationId="{0082E1EB-FD14-40B4-9BC3-1C696E7A3398}"/>
          </ac:picMkLst>
        </pc:picChg>
      </pc:sldChg>
      <pc:sldMasterChg chg="delSldLayout">
        <pc:chgData name="Κολονίτσιου Φεβρονία" userId="1495111d-8b53-44c6-a677-b2c0a4a07cc4" providerId="ADAL" clId="{91DEA4F4-063A-454C-A6C9-61878B6F01BA}" dt="2021-04-18T04:48:21.440" v="12218" actId="2696"/>
        <pc:sldMasterMkLst>
          <pc:docMk/>
          <pc:sldMasterMk cId="2797626960" sldId="2147483852"/>
        </pc:sldMasterMkLst>
        <pc:sldLayoutChg chg="del">
          <pc:chgData name="Κολονίτσιου Φεβρονία" userId="1495111d-8b53-44c6-a677-b2c0a4a07cc4" providerId="ADAL" clId="{91DEA4F4-063A-454C-A6C9-61878B6F01BA}" dt="2021-04-18T04:48:21.440" v="12218" actId="2696"/>
          <pc:sldLayoutMkLst>
            <pc:docMk/>
            <pc:sldMasterMk cId="2797626960" sldId="2147483852"/>
            <pc:sldLayoutMk cId="1899844551" sldId="2147483864"/>
          </pc:sldLayoutMkLst>
        </pc:sldLayoutChg>
        <pc:sldLayoutChg chg="del">
          <pc:chgData name="Κολονίτσιου Φεβρονία" userId="1495111d-8b53-44c6-a677-b2c0a4a07cc4" providerId="ADAL" clId="{91DEA4F4-063A-454C-A6C9-61878B6F01BA}" dt="2021-04-06T16:32:47.562" v="50" actId="2696"/>
          <pc:sldLayoutMkLst>
            <pc:docMk/>
            <pc:sldMasterMk cId="2797626960" sldId="2147483852"/>
            <pc:sldLayoutMk cId="2867200682" sldId="2147483864"/>
          </pc:sldLayoutMkLst>
        </pc:sldLayoutChg>
      </pc:sldMasterChg>
    </pc:docChg>
  </pc:docChgLst>
</pc:chgInfo>
</file>

<file path=ppt/diagrams/_rels/data3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Staphylococcus_aureus" TargetMode="External"/><Relationship Id="rId1" Type="http://schemas.openxmlformats.org/officeDocument/2006/relationships/hyperlink" Target="https://en.wikipedia.org/wiki/Hospital-acquired_pneumonia" TargetMode="External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hyperlink" Target="https://en.wikipedia.org/wiki/Bacillus_subtilis" TargetMode="External"/></Relationships>
</file>

<file path=ppt/diagrams/_rels/drawing3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Staphylococcus_aureus" TargetMode="External"/><Relationship Id="rId1" Type="http://schemas.openxmlformats.org/officeDocument/2006/relationships/hyperlink" Target="https://en.wikipedia.org/wiki/Hospital-acquired_pneumonia" TargetMode="External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hyperlink" Target="https://en.wikipedia.org/wiki/Bacillus_subtili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2F2EC1-2F78-428B-BA3F-BB7983FE9A44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D493B8-83C9-4965-97D1-84A0CF08AE72}">
      <dgm:prSet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O Tyndall 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υπέθεσε ότι η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μείωση της  </a:t>
          </a:r>
          <a:r>
            <a:rPr lang="el-GR" sz="2000" b="1" dirty="0" err="1">
              <a:latin typeface="Calibri" panose="020F0502020204030204" pitchFamily="34" charset="0"/>
              <a:cs typeface="Calibri" panose="020F0502020204030204" pitchFamily="34" charset="0"/>
            </a:rPr>
            <a:t>βακτηριακής</a:t>
          </a:r>
          <a:r>
            <a:rPr lang="el-GR" sz="2000" b="1" dirty="0">
              <a:latin typeface="Calibri" panose="020F0502020204030204" pitchFamily="34" charset="0"/>
              <a:cs typeface="Calibri" panose="020F0502020204030204" pitchFamily="34" charset="0"/>
            </a:rPr>
            <a:t> ανάπτυξης 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που παρατηρείται παρουσία του </a:t>
          </a:r>
          <a:r>
            <a:rPr lang="en-US" sz="2000" i="1" dirty="0">
              <a:latin typeface="Calibri" panose="020F0502020204030204" pitchFamily="34" charset="0"/>
              <a:cs typeface="Calibri" panose="020F0502020204030204" pitchFamily="34" charset="0"/>
            </a:rPr>
            <a:t>Penicillium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παρατηρείται λόγω του μειωμένου οξυγόνου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4F96150-8326-487F-B3AC-394B132AD6B7}" type="parTrans" cxnId="{0F9009E9-2F4B-4ADE-8946-F4177B7CD237}">
      <dgm:prSet/>
      <dgm:spPr/>
      <dgm:t>
        <a:bodyPr/>
        <a:lstStyle/>
        <a:p>
          <a:endParaRPr lang="en-US"/>
        </a:p>
      </dgm:t>
    </dgm:pt>
    <dgm:pt modelId="{1BE6DE05-EF17-4FF9-A926-5DF0A29F6D3F}" type="sibTrans" cxnId="{0F9009E9-2F4B-4ADE-8946-F4177B7CD237}">
      <dgm:prSet/>
      <dgm:spPr/>
      <dgm:t>
        <a:bodyPr/>
        <a:lstStyle/>
        <a:p>
          <a:endParaRPr lang="en-US"/>
        </a:p>
      </dgm:t>
    </dgm:pt>
    <dgm:pt modelId="{95C5D580-4882-4442-AC1B-9464C3D94364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Ο 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Corneil 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και ο 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Babes 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καθόρισαν ότι ο μικροβιακός ανταγωνισμός προκαλείται από διαλυτές ουσίες που παράγονται από τους μικροοργανισμούς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BBF942-0A2D-4FC0-935D-77731E34B826}" type="parTrans" cxnId="{A53A2CC9-9C11-4212-BA17-A43892797F8D}">
      <dgm:prSet/>
      <dgm:spPr/>
      <dgm:t>
        <a:bodyPr/>
        <a:lstStyle/>
        <a:p>
          <a:endParaRPr lang="en-US"/>
        </a:p>
      </dgm:t>
    </dgm:pt>
    <dgm:pt modelId="{31B2FEF4-9CF9-43F4-A92A-8DEBE339EFC1}" type="sibTrans" cxnId="{A53A2CC9-9C11-4212-BA17-A43892797F8D}">
      <dgm:prSet/>
      <dgm:spPr/>
      <dgm:t>
        <a:bodyPr/>
        <a:lstStyle/>
        <a:p>
          <a:endParaRPr lang="en-US"/>
        </a:p>
      </dgm:t>
    </dgm:pt>
    <dgm:pt modelId="{2C21DB4C-BC62-4213-B670-3AE52A501517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Στα τέλη του 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19</a:t>
          </a:r>
          <a:r>
            <a:rPr lang="el-GR" sz="2000" baseline="30000" dirty="0">
              <a:latin typeface="Calibri" panose="020F0502020204030204" pitchFamily="34" charset="0"/>
              <a:cs typeface="Calibri" panose="020F0502020204030204" pitchFamily="34" charset="0"/>
            </a:rPr>
            <a:t>ου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 αιώνα όχι μόνο αναγνωρίστηκε αυτό το γεγονός αλλά του δόθηκε και το </a:t>
          </a:r>
          <a:r>
            <a:rPr lang="el-GR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όνομα </a:t>
          </a:r>
          <a:r>
            <a: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 – antibiosis </a:t>
          </a:r>
        </a:p>
      </dgm:t>
    </dgm:pt>
    <dgm:pt modelId="{67A3F4F9-61B4-4D4E-BF9A-9E3EF59E22E8}" type="parTrans" cxnId="{6C930104-B733-4AB3-9744-F53EBA0436A3}">
      <dgm:prSet/>
      <dgm:spPr/>
      <dgm:t>
        <a:bodyPr/>
        <a:lstStyle/>
        <a:p>
          <a:endParaRPr lang="en-US"/>
        </a:p>
      </dgm:t>
    </dgm:pt>
    <dgm:pt modelId="{4CEE1B7D-7EE9-49E5-A7F0-C22441BE98D4}" type="sibTrans" cxnId="{6C930104-B733-4AB3-9744-F53EBA0436A3}">
      <dgm:prSet/>
      <dgm:spPr/>
      <dgm:t>
        <a:bodyPr/>
        <a:lstStyle/>
        <a:p>
          <a:endParaRPr lang="en-US"/>
        </a:p>
      </dgm:t>
    </dgm:pt>
    <dgm:pt modelId="{38EA3620-B94B-4E43-B934-1536F54DAC79}" type="pres">
      <dgm:prSet presAssocID="{432F2EC1-2F78-428B-BA3F-BB7983FE9A4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5ED9D4D-3B62-49DB-9B12-C1F65085B81D}" type="pres">
      <dgm:prSet presAssocID="{8DD493B8-83C9-4965-97D1-84A0CF08AE72}" presName="node" presStyleLbl="node1" presStyleIdx="0" presStyleCnt="3" custScaleX="17524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EBBE906-6189-45BD-9D09-83468CDCC8AA}" type="pres">
      <dgm:prSet presAssocID="{1BE6DE05-EF17-4FF9-A926-5DF0A29F6D3F}" presName="sibTrans" presStyleCnt="0"/>
      <dgm:spPr/>
    </dgm:pt>
    <dgm:pt modelId="{E3832050-96A2-4D7C-9ACE-892FB268A03F}" type="pres">
      <dgm:prSet presAssocID="{95C5D580-4882-4442-AC1B-9464C3D94364}" presName="node" presStyleLbl="node1" presStyleIdx="1" presStyleCnt="3" custScaleX="13504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5BB1123-B101-4498-AC3B-A1A6FB8886CE}" type="pres">
      <dgm:prSet presAssocID="{31B2FEF4-9CF9-43F4-A92A-8DEBE339EFC1}" presName="sibTrans" presStyleCnt="0"/>
      <dgm:spPr/>
    </dgm:pt>
    <dgm:pt modelId="{BEE9F361-7B6F-42FE-A7B6-485ADF44871C}" type="pres">
      <dgm:prSet presAssocID="{2C21DB4C-BC62-4213-B670-3AE52A501517}" presName="node" presStyleLbl="node1" presStyleIdx="2" presStyleCnt="3" custScaleX="17419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F9009E9-2F4B-4ADE-8946-F4177B7CD237}" srcId="{432F2EC1-2F78-428B-BA3F-BB7983FE9A44}" destId="{8DD493B8-83C9-4965-97D1-84A0CF08AE72}" srcOrd="0" destOrd="0" parTransId="{D4F96150-8326-487F-B3AC-394B132AD6B7}" sibTransId="{1BE6DE05-EF17-4FF9-A926-5DF0A29F6D3F}"/>
    <dgm:cxn modelId="{E969269E-9B13-4FE8-8B45-D886C1B8E8AF}" type="presOf" srcId="{8DD493B8-83C9-4965-97D1-84A0CF08AE72}" destId="{F5ED9D4D-3B62-49DB-9B12-C1F65085B81D}" srcOrd="0" destOrd="0" presId="urn:microsoft.com/office/officeart/2005/8/layout/default#1"/>
    <dgm:cxn modelId="{509A4774-E139-4CAD-A607-F80DDDB27EBD}" type="presOf" srcId="{432F2EC1-2F78-428B-BA3F-BB7983FE9A44}" destId="{38EA3620-B94B-4E43-B934-1536F54DAC79}" srcOrd="0" destOrd="0" presId="urn:microsoft.com/office/officeart/2005/8/layout/default#1"/>
    <dgm:cxn modelId="{F622D7C2-C125-4DBE-B6FB-5F20387F0F7B}" type="presOf" srcId="{2C21DB4C-BC62-4213-B670-3AE52A501517}" destId="{BEE9F361-7B6F-42FE-A7B6-485ADF44871C}" srcOrd="0" destOrd="0" presId="urn:microsoft.com/office/officeart/2005/8/layout/default#1"/>
    <dgm:cxn modelId="{6C930104-B733-4AB3-9744-F53EBA0436A3}" srcId="{432F2EC1-2F78-428B-BA3F-BB7983FE9A44}" destId="{2C21DB4C-BC62-4213-B670-3AE52A501517}" srcOrd="2" destOrd="0" parTransId="{67A3F4F9-61B4-4D4E-BF9A-9E3EF59E22E8}" sibTransId="{4CEE1B7D-7EE9-49E5-A7F0-C22441BE98D4}"/>
    <dgm:cxn modelId="{B0224FAD-3EF0-4C01-BD35-46D88517E2FB}" type="presOf" srcId="{95C5D580-4882-4442-AC1B-9464C3D94364}" destId="{E3832050-96A2-4D7C-9ACE-892FB268A03F}" srcOrd="0" destOrd="0" presId="urn:microsoft.com/office/officeart/2005/8/layout/default#1"/>
    <dgm:cxn modelId="{A53A2CC9-9C11-4212-BA17-A43892797F8D}" srcId="{432F2EC1-2F78-428B-BA3F-BB7983FE9A44}" destId="{95C5D580-4882-4442-AC1B-9464C3D94364}" srcOrd="1" destOrd="0" parTransId="{5BBBF942-0A2D-4FC0-935D-77731E34B826}" sibTransId="{31B2FEF4-9CF9-43F4-A92A-8DEBE339EFC1}"/>
    <dgm:cxn modelId="{95521409-2076-4A2F-939B-EE4E7E3B3A0E}" type="presParOf" srcId="{38EA3620-B94B-4E43-B934-1536F54DAC79}" destId="{F5ED9D4D-3B62-49DB-9B12-C1F65085B81D}" srcOrd="0" destOrd="0" presId="urn:microsoft.com/office/officeart/2005/8/layout/default#1"/>
    <dgm:cxn modelId="{C1ACFB97-38A4-4A22-ABE3-5190F5FB9D76}" type="presParOf" srcId="{38EA3620-B94B-4E43-B934-1536F54DAC79}" destId="{0EBBE906-6189-45BD-9D09-83468CDCC8AA}" srcOrd="1" destOrd="0" presId="urn:microsoft.com/office/officeart/2005/8/layout/default#1"/>
    <dgm:cxn modelId="{F8B2DA04-BCC6-4D2B-A463-752F7EF862D8}" type="presParOf" srcId="{38EA3620-B94B-4E43-B934-1536F54DAC79}" destId="{E3832050-96A2-4D7C-9ACE-892FB268A03F}" srcOrd="2" destOrd="0" presId="urn:microsoft.com/office/officeart/2005/8/layout/default#1"/>
    <dgm:cxn modelId="{D05C11FF-BE70-4124-BBEE-7BCE0AD20246}" type="presParOf" srcId="{38EA3620-B94B-4E43-B934-1536F54DAC79}" destId="{E5BB1123-B101-4498-AC3B-A1A6FB8886CE}" srcOrd="3" destOrd="0" presId="urn:microsoft.com/office/officeart/2005/8/layout/default#1"/>
    <dgm:cxn modelId="{AA225D77-96C9-4130-9F2C-3D2D4692D4BD}" type="presParOf" srcId="{38EA3620-B94B-4E43-B934-1536F54DAC79}" destId="{BEE9F361-7B6F-42FE-A7B6-485ADF44871C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CBEF1BC-0042-48A3-A2D4-7D2580699B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85CC0D-1960-43B9-A534-73BB49BD637B}">
      <dgm:prSet custT="1"/>
      <dgm:spPr/>
      <dgm:t>
        <a:bodyPr/>
        <a:lstStyle/>
        <a:p>
          <a:pPr algn="ctr"/>
          <a:r>
            <a:rPr lang="en-US" alt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Penicillin – G (</a:t>
          </a:r>
          <a:r>
            <a:rPr lang="en-US" altLang="el-GR" sz="2400" b="1" dirty="0" err="1">
              <a:latin typeface="Calibri" panose="020F0502020204030204" pitchFamily="34" charset="0"/>
              <a:cs typeface="Calibri" panose="020F0502020204030204" pitchFamily="34" charset="0"/>
            </a:rPr>
            <a:t>PnG</a:t>
          </a:r>
          <a:r>
            <a:rPr lang="en-US" alt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r>
            <a:rPr lang="el-GR" alt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ή</a:t>
          </a:r>
          <a:r>
            <a:rPr lang="en-US" alt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 Benzyl Penicillin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3D7CDF-DDC5-4EDB-AFA1-88176BA80577}" type="parTrans" cxnId="{E7F8C0D8-3A20-4680-BC20-CB4D0CFE2CFA}">
      <dgm:prSet/>
      <dgm:spPr/>
      <dgm:t>
        <a:bodyPr/>
        <a:lstStyle/>
        <a:p>
          <a:endParaRPr lang="en-US"/>
        </a:p>
      </dgm:t>
    </dgm:pt>
    <dgm:pt modelId="{25F02DD0-3E6A-4C89-A917-49543DCEC068}" type="sibTrans" cxnId="{E7F8C0D8-3A20-4680-BC20-CB4D0CFE2CFA}">
      <dgm:prSet/>
      <dgm:spPr/>
      <dgm:t>
        <a:bodyPr/>
        <a:lstStyle/>
        <a:p>
          <a:endParaRPr lang="en-US"/>
        </a:p>
      </dgm:t>
    </dgm:pt>
    <dgm:pt modelId="{2526465F-802E-467C-BA47-75DC4E997CF1}">
      <dgm:prSet custT="1"/>
      <dgm:spPr/>
      <dgm:t>
        <a:bodyPr/>
        <a:lstStyle/>
        <a:p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27C5208-2569-49FF-AB11-9E7124D66318}" type="parTrans" cxnId="{56693AC8-5EA9-4BE4-A99F-12483E0DF3E3}">
      <dgm:prSet/>
      <dgm:spPr/>
      <dgm:t>
        <a:bodyPr/>
        <a:lstStyle/>
        <a:p>
          <a:endParaRPr lang="en-US"/>
        </a:p>
      </dgm:t>
    </dgm:pt>
    <dgm:pt modelId="{FF9F3AC2-BBAD-4054-89E8-F65510CDAD18}" type="sibTrans" cxnId="{56693AC8-5EA9-4BE4-A99F-12483E0DF3E3}">
      <dgm:prSet/>
      <dgm:spPr/>
      <dgm:t>
        <a:bodyPr/>
        <a:lstStyle/>
        <a:p>
          <a:endParaRPr lang="en-US"/>
        </a:p>
      </dgm:t>
    </dgm:pt>
    <dgm:pt modelId="{264C17B5-A6D6-45D1-B1B6-CB55E2AA67D0}" type="pres">
      <dgm:prSet presAssocID="{9CBEF1BC-0042-48A3-A2D4-7D2580699B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B39FA9B-5007-41F0-BE0E-4FF77D7CAFA1}" type="pres">
      <dgm:prSet presAssocID="{FA85CC0D-1960-43B9-A534-73BB49BD637B}" presName="parentText" presStyleLbl="node1" presStyleIdx="0" presStyleCnt="1" custScaleX="94175" custLinFactY="-39947" custLinFactNeighborX="-97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FA14D27-2660-4928-96FC-C71447476F68}" type="pres">
      <dgm:prSet presAssocID="{FA85CC0D-1960-43B9-A534-73BB49BD637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6693AC8-5EA9-4BE4-A99F-12483E0DF3E3}" srcId="{FA85CC0D-1960-43B9-A534-73BB49BD637B}" destId="{2526465F-802E-467C-BA47-75DC4E997CF1}" srcOrd="0" destOrd="0" parTransId="{B27C5208-2569-49FF-AB11-9E7124D66318}" sibTransId="{FF9F3AC2-BBAD-4054-89E8-F65510CDAD18}"/>
    <dgm:cxn modelId="{B0C56A63-334E-4C4F-9AB3-120CEF44B620}" type="presOf" srcId="{2526465F-802E-467C-BA47-75DC4E997CF1}" destId="{0FA14D27-2660-4928-96FC-C71447476F68}" srcOrd="0" destOrd="0" presId="urn:microsoft.com/office/officeart/2005/8/layout/vList2"/>
    <dgm:cxn modelId="{E7F8C0D8-3A20-4680-BC20-CB4D0CFE2CFA}" srcId="{9CBEF1BC-0042-48A3-A2D4-7D2580699BE1}" destId="{FA85CC0D-1960-43B9-A534-73BB49BD637B}" srcOrd="0" destOrd="0" parTransId="{553D7CDF-DDC5-4EDB-AFA1-88176BA80577}" sibTransId="{25F02DD0-3E6A-4C89-A917-49543DCEC068}"/>
    <dgm:cxn modelId="{A67974D3-A148-4342-A8B3-1F28F54AE3E0}" type="presOf" srcId="{FA85CC0D-1960-43B9-A534-73BB49BD637B}" destId="{8B39FA9B-5007-41F0-BE0E-4FF77D7CAFA1}" srcOrd="0" destOrd="0" presId="urn:microsoft.com/office/officeart/2005/8/layout/vList2"/>
    <dgm:cxn modelId="{ADD8F4A8-ED44-4596-8CE4-317B791F0884}" type="presOf" srcId="{9CBEF1BC-0042-48A3-A2D4-7D2580699BE1}" destId="{264C17B5-A6D6-45D1-B1B6-CB55E2AA67D0}" srcOrd="0" destOrd="0" presId="urn:microsoft.com/office/officeart/2005/8/layout/vList2"/>
    <dgm:cxn modelId="{745A315B-83CD-4230-9B98-B1F733806128}" type="presParOf" srcId="{264C17B5-A6D6-45D1-B1B6-CB55E2AA67D0}" destId="{8B39FA9B-5007-41F0-BE0E-4FF77D7CAFA1}" srcOrd="0" destOrd="0" presId="urn:microsoft.com/office/officeart/2005/8/layout/vList2"/>
    <dgm:cxn modelId="{A4303144-F6C9-4CB7-B104-326DA2B4BB80}" type="presParOf" srcId="{264C17B5-A6D6-45D1-B1B6-CB55E2AA67D0}" destId="{0FA14D27-2660-4928-96FC-C71447476F6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0F9A7B3-775D-4952-BCA7-3CD21CE854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927D4F-EF1D-41D5-B839-5FB0D0586281}">
      <dgm:prSet/>
      <dgm:spPr/>
      <dgm:t>
        <a:bodyPr/>
        <a:lstStyle/>
        <a:p>
          <a:endParaRPr lang="en-US" dirty="0"/>
        </a:p>
      </dgm:t>
    </dgm:pt>
    <dgm:pt modelId="{714F0675-806A-4852-AD23-F7EE3E4D78A8}" type="parTrans" cxnId="{79F87E4E-BAF0-4143-9E61-4734B4B06DFA}">
      <dgm:prSet/>
      <dgm:spPr/>
      <dgm:t>
        <a:bodyPr/>
        <a:lstStyle/>
        <a:p>
          <a:endParaRPr lang="en-US"/>
        </a:p>
      </dgm:t>
    </dgm:pt>
    <dgm:pt modelId="{6F4798FD-3058-484B-B0E1-DF322A9A46CA}" type="sibTrans" cxnId="{79F87E4E-BAF0-4143-9E61-4734B4B06DFA}">
      <dgm:prSet/>
      <dgm:spPr/>
      <dgm:t>
        <a:bodyPr/>
        <a:lstStyle/>
        <a:p>
          <a:endParaRPr lang="en-US"/>
        </a:p>
      </dgm:t>
    </dgm:pt>
    <dgm:pt modelId="{F73A9028-5BF8-4B3D-801A-778085C8A964}">
      <dgm:prSet custT="1"/>
      <dgm:spPr/>
      <dgm:t>
        <a:bodyPr/>
        <a:lstStyle/>
        <a:p>
          <a:pPr algn="ctr"/>
          <a:r>
            <a:rPr lang="el-GR" sz="2400" b="1" dirty="0" err="1">
              <a:latin typeface="Calibri" panose="020F0502020204030204" pitchFamily="34" charset="0"/>
              <a:cs typeface="Calibri" panose="020F0502020204030204" pitchFamily="34" charset="0"/>
            </a:rPr>
            <a:t>Οξεάντοχες</a:t>
          </a:r>
          <a:r>
            <a:rPr 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 - 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Acid Resistant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DAF230-18C0-427E-A0F7-4F0701909CD1}" type="parTrans" cxnId="{39DBE469-9A19-4850-A578-03DE8286C559}">
      <dgm:prSet/>
      <dgm:spPr/>
      <dgm:t>
        <a:bodyPr/>
        <a:lstStyle/>
        <a:p>
          <a:endParaRPr lang="en-US"/>
        </a:p>
      </dgm:t>
    </dgm:pt>
    <dgm:pt modelId="{54D9245C-E4DB-4A3F-BACC-732CB0E9E670}" type="sibTrans" cxnId="{39DBE469-9A19-4850-A578-03DE8286C559}">
      <dgm:prSet/>
      <dgm:spPr/>
      <dgm:t>
        <a:bodyPr/>
        <a:lstStyle/>
        <a:p>
          <a:endParaRPr lang="en-US"/>
        </a:p>
      </dgm:t>
    </dgm:pt>
    <dgm:pt modelId="{FB667548-F028-4D86-8047-912F524051F5}">
      <dgm:prSet custT="1"/>
      <dgm:spPr/>
      <dgm:t>
        <a:bodyPr/>
        <a:lstStyle/>
        <a:p>
          <a:r>
            <a:rPr lang="en-US" sz="2000" b="1" dirty="0" err="1">
              <a:latin typeface="Calibri" panose="020F0502020204030204" pitchFamily="34" charset="0"/>
              <a:cs typeface="Calibri" panose="020F0502020204030204" pitchFamily="34" charset="0"/>
            </a:rPr>
            <a:t>Phenoxymethyl</a:t>
          </a:r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 penicillin (Penicillin V) 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A4D1E95-5E22-4518-9BF8-D0146C938ECF}" type="parTrans" cxnId="{9E3DF0CA-B3B2-46B0-A675-EC82E430F2E9}">
      <dgm:prSet/>
      <dgm:spPr/>
      <dgm:t>
        <a:bodyPr/>
        <a:lstStyle/>
        <a:p>
          <a:endParaRPr lang="en-US"/>
        </a:p>
      </dgm:t>
    </dgm:pt>
    <dgm:pt modelId="{6CDED4BB-1FE3-434F-81CC-D5813F1EF242}" type="sibTrans" cxnId="{9E3DF0CA-B3B2-46B0-A675-EC82E430F2E9}">
      <dgm:prSet/>
      <dgm:spPr/>
      <dgm:t>
        <a:bodyPr/>
        <a:lstStyle/>
        <a:p>
          <a:endParaRPr lang="en-US"/>
        </a:p>
      </dgm:t>
    </dgm:pt>
    <dgm:pt modelId="{75EC37A8-CF1E-41A9-BEC7-0BBC7624A6EB}">
      <dgm:prSet custT="1"/>
      <dgm:spPr/>
      <dgm:t>
        <a:bodyPr/>
        <a:lstStyle/>
        <a:p>
          <a:pPr algn="ctr"/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Penicillinase</a:t>
          </a:r>
          <a:r>
            <a:rPr 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- ανθεκτικές 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BBD38E-4237-439C-80B1-8E70129C0FA1}" type="parTrans" cxnId="{AF0D1F0D-18E3-4DE5-A1AD-FE19DF2D5979}">
      <dgm:prSet/>
      <dgm:spPr/>
      <dgm:t>
        <a:bodyPr/>
        <a:lstStyle/>
        <a:p>
          <a:endParaRPr lang="en-US"/>
        </a:p>
      </dgm:t>
    </dgm:pt>
    <dgm:pt modelId="{0A0CE6ED-E0A6-40EF-93B5-D4874B2D2C8E}" type="sibTrans" cxnId="{AF0D1F0D-18E3-4DE5-A1AD-FE19DF2D5979}">
      <dgm:prSet/>
      <dgm:spPr/>
      <dgm:t>
        <a:bodyPr/>
        <a:lstStyle/>
        <a:p>
          <a:endParaRPr lang="en-US"/>
        </a:p>
      </dgm:t>
    </dgm:pt>
    <dgm:pt modelId="{F668D6CF-637C-4F78-999C-60D5A5DDEACD}">
      <dgm:prSet custT="1"/>
      <dgm:spPr/>
      <dgm:t>
        <a:bodyPr/>
        <a:lstStyle/>
        <a:p>
          <a:r>
            <a:rPr lang="el-GR" sz="2000" b="0" dirty="0">
              <a:latin typeface="Calibri" panose="020F0502020204030204" pitchFamily="34" charset="0"/>
              <a:cs typeface="Calibri" panose="020F0502020204030204" pitchFamily="34" charset="0"/>
            </a:rPr>
            <a:t>Προστατεύεται το </a:t>
          </a:r>
          <a:r>
            <a:rPr lang="el-GR" sz="2000" b="0" dirty="0" err="1">
              <a:latin typeface="Calibri" panose="020F0502020204030204" pitchFamily="34" charset="0"/>
              <a:cs typeface="Calibri" panose="020F0502020204030204" pitchFamily="34" charset="0"/>
            </a:rPr>
            <a:t>λακταμικό</a:t>
          </a:r>
          <a:r>
            <a:rPr lang="el-GR" sz="2000" b="0" dirty="0">
              <a:latin typeface="Calibri" panose="020F0502020204030204" pitchFamily="34" charset="0"/>
              <a:cs typeface="Calibri" panose="020F0502020204030204" pitchFamily="34" charset="0"/>
            </a:rPr>
            <a:t> δακτύλιο</a:t>
          </a:r>
          <a:endParaRPr lang="en-US" sz="2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27B671-4F84-4B49-8194-7CBA76130A19}" type="parTrans" cxnId="{DFE5AC33-4D04-405A-8B79-78A85FB18F47}">
      <dgm:prSet/>
      <dgm:spPr/>
      <dgm:t>
        <a:bodyPr/>
        <a:lstStyle/>
        <a:p>
          <a:endParaRPr lang="en-US"/>
        </a:p>
      </dgm:t>
    </dgm:pt>
    <dgm:pt modelId="{520262DA-8190-4481-B469-6D9D047FB0BA}" type="sibTrans" cxnId="{DFE5AC33-4D04-405A-8B79-78A85FB18F47}">
      <dgm:prSet/>
      <dgm:spPr/>
      <dgm:t>
        <a:bodyPr/>
        <a:lstStyle/>
        <a:p>
          <a:endParaRPr lang="en-US"/>
        </a:p>
      </dgm:t>
    </dgm:pt>
    <dgm:pt modelId="{78DF2154-F324-4AE3-B668-0C09C65B7A91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Cloxacillin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46FA942-00BB-4C7B-AAEB-92009BBE38BB}" type="parTrans" cxnId="{44632C7D-0D5D-4484-B2F4-532F5ED65D26}">
      <dgm:prSet/>
      <dgm:spPr/>
      <dgm:t>
        <a:bodyPr/>
        <a:lstStyle/>
        <a:p>
          <a:endParaRPr lang="en-US"/>
        </a:p>
      </dgm:t>
    </dgm:pt>
    <dgm:pt modelId="{953389AC-B8E1-492E-90D9-4D8F47C750C9}" type="sibTrans" cxnId="{44632C7D-0D5D-4484-B2F4-532F5ED65D26}">
      <dgm:prSet/>
      <dgm:spPr/>
      <dgm:t>
        <a:bodyPr/>
        <a:lstStyle/>
        <a:p>
          <a:endParaRPr lang="en-US"/>
        </a:p>
      </dgm:t>
    </dgm:pt>
    <dgm:pt modelId="{7C8F057F-E6F3-432C-8CA6-2B8458DAB546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Oxacillin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9D4EB7-06FB-42CD-AED8-4C8C982639B3}" type="parTrans" cxnId="{E9FB1CD5-2414-4F34-AFA7-FEEC9CEB02AE}">
      <dgm:prSet/>
      <dgm:spPr/>
      <dgm:t>
        <a:bodyPr/>
        <a:lstStyle/>
        <a:p>
          <a:endParaRPr lang="en-US"/>
        </a:p>
      </dgm:t>
    </dgm:pt>
    <dgm:pt modelId="{F1B32794-4D32-4E72-9508-DADB1923CB6F}" type="sibTrans" cxnId="{E9FB1CD5-2414-4F34-AFA7-FEEC9CEB02AE}">
      <dgm:prSet/>
      <dgm:spPr/>
      <dgm:t>
        <a:bodyPr/>
        <a:lstStyle/>
        <a:p>
          <a:endParaRPr lang="en-US"/>
        </a:p>
      </dgm:t>
    </dgm:pt>
    <dgm:pt modelId="{75D1A56B-AC82-47E7-9D24-348D27A17CCD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Dicloxacillin 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7C6184-758A-46A1-A524-036CD1931C37}" type="parTrans" cxnId="{303E8646-627E-4E7B-8C38-247EFDDEA2E5}">
      <dgm:prSet/>
      <dgm:spPr/>
      <dgm:t>
        <a:bodyPr/>
        <a:lstStyle/>
        <a:p>
          <a:endParaRPr lang="en-US"/>
        </a:p>
      </dgm:t>
    </dgm:pt>
    <dgm:pt modelId="{58A40A61-BA03-4326-A1A5-FC2C1D028B29}" type="sibTrans" cxnId="{303E8646-627E-4E7B-8C38-247EFDDEA2E5}">
      <dgm:prSet/>
      <dgm:spPr/>
      <dgm:t>
        <a:bodyPr/>
        <a:lstStyle/>
        <a:p>
          <a:endParaRPr lang="en-US"/>
        </a:p>
      </dgm:t>
    </dgm:pt>
    <dgm:pt modelId="{BC019695-831A-4AF6-8185-5F433F3FD636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Flucloxacillin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5D53708-BAEF-4F36-B59A-28009C4AA209}" type="parTrans" cxnId="{8D6D46D9-F671-478F-96FD-AF0EDA158790}">
      <dgm:prSet/>
      <dgm:spPr/>
      <dgm:t>
        <a:bodyPr/>
        <a:lstStyle/>
        <a:p>
          <a:endParaRPr lang="en-US"/>
        </a:p>
      </dgm:t>
    </dgm:pt>
    <dgm:pt modelId="{15ACE368-E70C-4BB8-A9B1-D878A6F56DBB}" type="sibTrans" cxnId="{8D6D46D9-F671-478F-96FD-AF0EDA158790}">
      <dgm:prSet/>
      <dgm:spPr/>
      <dgm:t>
        <a:bodyPr/>
        <a:lstStyle/>
        <a:p>
          <a:endParaRPr lang="en-US"/>
        </a:p>
      </dgm:t>
    </dgm:pt>
    <dgm:pt modelId="{455ECA1F-AFC6-4BC2-B565-FF9DD2A8696C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Nafcillin- 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Απομακρύνεται από τα </a:t>
          </a:r>
          <a:r>
            <a:rPr lang="el-GR" sz="2000" b="1" dirty="0">
              <a:latin typeface="Calibri" panose="020F0502020204030204" pitchFamily="34" charset="0"/>
              <a:cs typeface="Calibri" panose="020F0502020204030204" pitchFamily="34" charset="0"/>
            </a:rPr>
            <a:t>χοληφόρα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 και είναι ασφαλής σε νεφρική ανεπάρκεια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891CAB-972E-45A1-9244-C9137F7AB632}" type="parTrans" cxnId="{446C1C99-5924-4507-A5AB-A9B103D6CE6E}">
      <dgm:prSet/>
      <dgm:spPr/>
      <dgm:t>
        <a:bodyPr/>
        <a:lstStyle/>
        <a:p>
          <a:endParaRPr lang="en-US"/>
        </a:p>
      </dgm:t>
    </dgm:pt>
    <dgm:pt modelId="{33434363-8981-4692-8927-31EE878CD7A8}" type="sibTrans" cxnId="{446C1C99-5924-4507-A5AB-A9B103D6CE6E}">
      <dgm:prSet/>
      <dgm:spPr/>
      <dgm:t>
        <a:bodyPr/>
        <a:lstStyle/>
        <a:p>
          <a:endParaRPr lang="en-US"/>
        </a:p>
      </dgm:t>
    </dgm:pt>
    <dgm:pt modelId="{798849A8-D9C0-44FE-B34E-1F654DDAA746}" type="pres">
      <dgm:prSet presAssocID="{40F9A7B3-775D-4952-BCA7-3CD21CE854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43476AD-FA05-4437-A4AB-23F2EC48A796}" type="pres">
      <dgm:prSet presAssocID="{51927D4F-EF1D-41D5-B839-5FB0D0586281}" presName="parentText" presStyleLbl="node1" presStyleIdx="0" presStyleCnt="3" custFlipVert="1" custScaleY="10449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778FD5F-27B2-496B-8FA8-EB675A9EBB0B}" type="pres">
      <dgm:prSet presAssocID="{6F4798FD-3058-484B-B0E1-DF322A9A46CA}" presName="spacer" presStyleCnt="0"/>
      <dgm:spPr/>
    </dgm:pt>
    <dgm:pt modelId="{CBD58CCA-6B2F-45E8-A06A-A35A6C417F3A}" type="pres">
      <dgm:prSet presAssocID="{F73A9028-5BF8-4B3D-801A-778085C8A96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D35D07C-3E1B-47CD-AA54-E767A601B30D}" type="pres">
      <dgm:prSet presAssocID="{F73A9028-5BF8-4B3D-801A-778085C8A96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F683F15-5CE4-4BBE-8A14-530A2A24FC6C}" type="pres">
      <dgm:prSet presAssocID="{75EC37A8-CF1E-41A9-BEC7-0BBC7624A6E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81F92A2-C129-4121-BD95-181006552D62}" type="pres">
      <dgm:prSet presAssocID="{75EC37A8-CF1E-41A9-BEC7-0BBC7624A6EB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A544ACF-E6FF-45F3-B314-3B7A08D4FE2C}" type="presOf" srcId="{FB667548-F028-4D86-8047-912F524051F5}" destId="{6D35D07C-3E1B-47CD-AA54-E767A601B30D}" srcOrd="0" destOrd="0" presId="urn:microsoft.com/office/officeart/2005/8/layout/vList2"/>
    <dgm:cxn modelId="{E9FB1CD5-2414-4F34-AFA7-FEEC9CEB02AE}" srcId="{F668D6CF-637C-4F78-999C-60D5A5DDEACD}" destId="{7C8F057F-E6F3-432C-8CA6-2B8458DAB546}" srcOrd="1" destOrd="0" parTransId="{6A9D4EB7-06FB-42CD-AED8-4C8C982639B3}" sibTransId="{F1B32794-4D32-4E72-9508-DADB1923CB6F}"/>
    <dgm:cxn modelId="{0EFD5243-C26E-4E06-804E-FA1A44E50D01}" type="presOf" srcId="{78DF2154-F324-4AE3-B668-0C09C65B7A91}" destId="{381F92A2-C129-4121-BD95-181006552D62}" srcOrd="0" destOrd="1" presId="urn:microsoft.com/office/officeart/2005/8/layout/vList2"/>
    <dgm:cxn modelId="{11AA47E5-AB46-4FE2-8DD2-B5FA368CD6C7}" type="presOf" srcId="{F668D6CF-637C-4F78-999C-60D5A5DDEACD}" destId="{381F92A2-C129-4121-BD95-181006552D62}" srcOrd="0" destOrd="0" presId="urn:microsoft.com/office/officeart/2005/8/layout/vList2"/>
    <dgm:cxn modelId="{D09261AF-64F0-42B7-9F3A-1E796AF7ED58}" type="presOf" srcId="{F73A9028-5BF8-4B3D-801A-778085C8A964}" destId="{CBD58CCA-6B2F-45E8-A06A-A35A6C417F3A}" srcOrd="0" destOrd="0" presId="urn:microsoft.com/office/officeart/2005/8/layout/vList2"/>
    <dgm:cxn modelId="{8D6D46D9-F671-478F-96FD-AF0EDA158790}" srcId="{F668D6CF-637C-4F78-999C-60D5A5DDEACD}" destId="{BC019695-831A-4AF6-8185-5F433F3FD636}" srcOrd="3" destOrd="0" parTransId="{85D53708-BAEF-4F36-B59A-28009C4AA209}" sibTransId="{15ACE368-E70C-4BB8-A9B1-D878A6F56DBB}"/>
    <dgm:cxn modelId="{6E85A1C0-3C07-4AC1-8257-5B2C9367167A}" type="presOf" srcId="{40F9A7B3-775D-4952-BCA7-3CD21CE85406}" destId="{798849A8-D9C0-44FE-B34E-1F654DDAA746}" srcOrd="0" destOrd="0" presId="urn:microsoft.com/office/officeart/2005/8/layout/vList2"/>
    <dgm:cxn modelId="{0D3320F8-1B64-42FC-B817-7C04291FF79F}" type="presOf" srcId="{51927D4F-EF1D-41D5-B839-5FB0D0586281}" destId="{843476AD-FA05-4437-A4AB-23F2EC48A796}" srcOrd="0" destOrd="0" presId="urn:microsoft.com/office/officeart/2005/8/layout/vList2"/>
    <dgm:cxn modelId="{303E8646-627E-4E7B-8C38-247EFDDEA2E5}" srcId="{F668D6CF-637C-4F78-999C-60D5A5DDEACD}" destId="{75D1A56B-AC82-47E7-9D24-348D27A17CCD}" srcOrd="2" destOrd="0" parTransId="{777C6184-758A-46A1-A524-036CD1931C37}" sibTransId="{58A40A61-BA03-4326-A1A5-FC2C1D028B29}"/>
    <dgm:cxn modelId="{144B23F9-8B17-4910-A9C2-CD455EDA958B}" type="presOf" srcId="{7C8F057F-E6F3-432C-8CA6-2B8458DAB546}" destId="{381F92A2-C129-4121-BD95-181006552D62}" srcOrd="0" destOrd="2" presId="urn:microsoft.com/office/officeart/2005/8/layout/vList2"/>
    <dgm:cxn modelId="{446C1C99-5924-4507-A5AB-A9B103D6CE6E}" srcId="{F668D6CF-637C-4F78-999C-60D5A5DDEACD}" destId="{455ECA1F-AFC6-4BC2-B565-FF9DD2A8696C}" srcOrd="4" destOrd="0" parTransId="{C4891CAB-972E-45A1-9244-C9137F7AB632}" sibTransId="{33434363-8981-4692-8927-31EE878CD7A8}"/>
    <dgm:cxn modelId="{E65754F9-007E-46C3-B7B5-1DFA32BD37F5}" type="presOf" srcId="{455ECA1F-AFC6-4BC2-B565-FF9DD2A8696C}" destId="{381F92A2-C129-4121-BD95-181006552D62}" srcOrd="0" destOrd="5" presId="urn:microsoft.com/office/officeart/2005/8/layout/vList2"/>
    <dgm:cxn modelId="{39DBE469-9A19-4850-A578-03DE8286C559}" srcId="{40F9A7B3-775D-4952-BCA7-3CD21CE85406}" destId="{F73A9028-5BF8-4B3D-801A-778085C8A964}" srcOrd="1" destOrd="0" parTransId="{64DAF230-18C0-427E-A0F7-4F0701909CD1}" sibTransId="{54D9245C-E4DB-4A3F-BACC-732CB0E9E670}"/>
    <dgm:cxn modelId="{FF955FE7-1717-4DE6-A98E-96FEC3FD1495}" type="presOf" srcId="{75EC37A8-CF1E-41A9-BEC7-0BBC7624A6EB}" destId="{0F683F15-5CE4-4BBE-8A14-530A2A24FC6C}" srcOrd="0" destOrd="0" presId="urn:microsoft.com/office/officeart/2005/8/layout/vList2"/>
    <dgm:cxn modelId="{79F87E4E-BAF0-4143-9E61-4734B4B06DFA}" srcId="{40F9A7B3-775D-4952-BCA7-3CD21CE85406}" destId="{51927D4F-EF1D-41D5-B839-5FB0D0586281}" srcOrd="0" destOrd="0" parTransId="{714F0675-806A-4852-AD23-F7EE3E4D78A8}" sibTransId="{6F4798FD-3058-484B-B0E1-DF322A9A46CA}"/>
    <dgm:cxn modelId="{8FC28469-6F5B-42C1-B9D1-F5993D3B8AB9}" type="presOf" srcId="{BC019695-831A-4AF6-8185-5F433F3FD636}" destId="{381F92A2-C129-4121-BD95-181006552D62}" srcOrd="0" destOrd="4" presId="urn:microsoft.com/office/officeart/2005/8/layout/vList2"/>
    <dgm:cxn modelId="{DFE5AC33-4D04-405A-8B79-78A85FB18F47}" srcId="{75EC37A8-CF1E-41A9-BEC7-0BBC7624A6EB}" destId="{F668D6CF-637C-4F78-999C-60D5A5DDEACD}" srcOrd="0" destOrd="0" parTransId="{8627B671-4F84-4B49-8194-7CBA76130A19}" sibTransId="{520262DA-8190-4481-B469-6D9D047FB0BA}"/>
    <dgm:cxn modelId="{44632C7D-0D5D-4484-B2F4-532F5ED65D26}" srcId="{F668D6CF-637C-4F78-999C-60D5A5DDEACD}" destId="{78DF2154-F324-4AE3-B668-0C09C65B7A91}" srcOrd="0" destOrd="0" parTransId="{D46FA942-00BB-4C7B-AAEB-92009BBE38BB}" sibTransId="{953389AC-B8E1-492E-90D9-4D8F47C750C9}"/>
    <dgm:cxn modelId="{AF0D1F0D-18E3-4DE5-A1AD-FE19DF2D5979}" srcId="{40F9A7B3-775D-4952-BCA7-3CD21CE85406}" destId="{75EC37A8-CF1E-41A9-BEC7-0BBC7624A6EB}" srcOrd="2" destOrd="0" parTransId="{D1BBD38E-4237-439C-80B1-8E70129C0FA1}" sibTransId="{0A0CE6ED-E0A6-40EF-93B5-D4874B2D2C8E}"/>
    <dgm:cxn modelId="{9B3C2DD1-75C0-4374-84AC-51F80E3A33DD}" type="presOf" srcId="{75D1A56B-AC82-47E7-9D24-348D27A17CCD}" destId="{381F92A2-C129-4121-BD95-181006552D62}" srcOrd="0" destOrd="3" presId="urn:microsoft.com/office/officeart/2005/8/layout/vList2"/>
    <dgm:cxn modelId="{9E3DF0CA-B3B2-46B0-A675-EC82E430F2E9}" srcId="{F73A9028-5BF8-4B3D-801A-778085C8A964}" destId="{FB667548-F028-4D86-8047-912F524051F5}" srcOrd="0" destOrd="0" parTransId="{CA4D1E95-5E22-4518-9BF8-D0146C938ECF}" sibTransId="{6CDED4BB-1FE3-434F-81CC-D5813F1EF242}"/>
    <dgm:cxn modelId="{EA60E245-4E1C-4B3E-9AAC-72612B922F87}" type="presParOf" srcId="{798849A8-D9C0-44FE-B34E-1F654DDAA746}" destId="{843476AD-FA05-4437-A4AB-23F2EC48A796}" srcOrd="0" destOrd="0" presId="urn:microsoft.com/office/officeart/2005/8/layout/vList2"/>
    <dgm:cxn modelId="{71244D0A-36FD-47A8-814C-41476B100B9C}" type="presParOf" srcId="{798849A8-D9C0-44FE-B34E-1F654DDAA746}" destId="{9778FD5F-27B2-496B-8FA8-EB675A9EBB0B}" srcOrd="1" destOrd="0" presId="urn:microsoft.com/office/officeart/2005/8/layout/vList2"/>
    <dgm:cxn modelId="{4A09A484-58D3-439F-AFAE-04F0018F4C95}" type="presParOf" srcId="{798849A8-D9C0-44FE-B34E-1F654DDAA746}" destId="{CBD58CCA-6B2F-45E8-A06A-A35A6C417F3A}" srcOrd="2" destOrd="0" presId="urn:microsoft.com/office/officeart/2005/8/layout/vList2"/>
    <dgm:cxn modelId="{C4B54EFE-F001-4781-BF66-1CA460D56117}" type="presParOf" srcId="{798849A8-D9C0-44FE-B34E-1F654DDAA746}" destId="{6D35D07C-3E1B-47CD-AA54-E767A601B30D}" srcOrd="3" destOrd="0" presId="urn:microsoft.com/office/officeart/2005/8/layout/vList2"/>
    <dgm:cxn modelId="{CF21CA9B-A267-47EF-8977-D046E530E289}" type="presParOf" srcId="{798849A8-D9C0-44FE-B34E-1F654DDAA746}" destId="{0F683F15-5CE4-4BBE-8A14-530A2A24FC6C}" srcOrd="4" destOrd="0" presId="urn:microsoft.com/office/officeart/2005/8/layout/vList2"/>
    <dgm:cxn modelId="{05C7A9CA-8E17-4847-9CDE-8DDFBD114E4F}" type="presParOf" srcId="{798849A8-D9C0-44FE-B34E-1F654DDAA746}" destId="{381F92A2-C129-4121-BD95-181006552D6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CBEF1BC-0042-48A3-A2D4-7D2580699B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85CC0D-1960-43B9-A534-73BB49BD637B}">
      <dgm:prSet custT="1"/>
      <dgm:spPr/>
      <dgm:t>
        <a:bodyPr/>
        <a:lstStyle/>
        <a:p>
          <a:pPr algn="ctr"/>
          <a:r>
            <a:rPr lang="el-GR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Ευαίσθητες σε οξέα </a:t>
          </a:r>
          <a:r>
            <a:rPr lang="en-US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(Antipseudomonal </a:t>
          </a:r>
          <a:r>
            <a:rPr lang="en-US" sz="2400" b="1" dirty="0" err="1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Penicillins</a:t>
          </a:r>
          <a:r>
            <a:rPr lang="en-US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)</a:t>
          </a:r>
          <a:endParaRPr lang="el-GR" altLang="el-GR" sz="2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3D7CDF-DDC5-4EDB-AFA1-88176BA80577}" type="parTrans" cxnId="{E7F8C0D8-3A20-4680-BC20-CB4D0CFE2CFA}">
      <dgm:prSet/>
      <dgm:spPr/>
      <dgm:t>
        <a:bodyPr/>
        <a:lstStyle/>
        <a:p>
          <a:endParaRPr lang="en-US"/>
        </a:p>
      </dgm:t>
    </dgm:pt>
    <dgm:pt modelId="{25F02DD0-3E6A-4C89-A917-49543DCEC068}" type="sibTrans" cxnId="{E7F8C0D8-3A20-4680-BC20-CB4D0CFE2CFA}">
      <dgm:prSet/>
      <dgm:spPr/>
      <dgm:t>
        <a:bodyPr/>
        <a:lstStyle/>
        <a:p>
          <a:endParaRPr lang="en-US"/>
        </a:p>
      </dgm:t>
    </dgm:pt>
    <dgm:pt modelId="{2526465F-802E-467C-BA47-75DC4E997CF1}">
      <dgm:prSet custT="1"/>
      <dgm:spPr/>
      <dgm:t>
        <a:bodyPr/>
        <a:lstStyle/>
        <a:p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27C5208-2569-49FF-AB11-9E7124D66318}" type="parTrans" cxnId="{56693AC8-5EA9-4BE4-A99F-12483E0DF3E3}">
      <dgm:prSet/>
      <dgm:spPr/>
      <dgm:t>
        <a:bodyPr/>
        <a:lstStyle/>
        <a:p>
          <a:endParaRPr lang="en-US"/>
        </a:p>
      </dgm:t>
    </dgm:pt>
    <dgm:pt modelId="{FF9F3AC2-BBAD-4054-89E8-F65510CDAD18}" type="sibTrans" cxnId="{56693AC8-5EA9-4BE4-A99F-12483E0DF3E3}">
      <dgm:prSet/>
      <dgm:spPr/>
      <dgm:t>
        <a:bodyPr/>
        <a:lstStyle/>
        <a:p>
          <a:endParaRPr lang="en-US"/>
        </a:p>
      </dgm:t>
    </dgm:pt>
    <dgm:pt modelId="{264C17B5-A6D6-45D1-B1B6-CB55E2AA67D0}" type="pres">
      <dgm:prSet presAssocID="{9CBEF1BC-0042-48A3-A2D4-7D2580699B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B39FA9B-5007-41F0-BE0E-4FF77D7CAFA1}" type="pres">
      <dgm:prSet presAssocID="{FA85CC0D-1960-43B9-A534-73BB49BD637B}" presName="parentText" presStyleLbl="node1" presStyleIdx="0" presStyleCnt="1" custScaleX="94175" custLinFactNeighborX="0" custLinFactNeighborY="-5599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FA14D27-2660-4928-96FC-C71447476F68}" type="pres">
      <dgm:prSet presAssocID="{FA85CC0D-1960-43B9-A534-73BB49BD637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6693AC8-5EA9-4BE4-A99F-12483E0DF3E3}" srcId="{FA85CC0D-1960-43B9-A534-73BB49BD637B}" destId="{2526465F-802E-467C-BA47-75DC4E997CF1}" srcOrd="0" destOrd="0" parTransId="{B27C5208-2569-49FF-AB11-9E7124D66318}" sibTransId="{FF9F3AC2-BBAD-4054-89E8-F65510CDAD18}"/>
    <dgm:cxn modelId="{B0C56A63-334E-4C4F-9AB3-120CEF44B620}" type="presOf" srcId="{2526465F-802E-467C-BA47-75DC4E997CF1}" destId="{0FA14D27-2660-4928-96FC-C71447476F68}" srcOrd="0" destOrd="0" presId="urn:microsoft.com/office/officeart/2005/8/layout/vList2"/>
    <dgm:cxn modelId="{E7F8C0D8-3A20-4680-BC20-CB4D0CFE2CFA}" srcId="{9CBEF1BC-0042-48A3-A2D4-7D2580699BE1}" destId="{FA85CC0D-1960-43B9-A534-73BB49BD637B}" srcOrd="0" destOrd="0" parTransId="{553D7CDF-DDC5-4EDB-AFA1-88176BA80577}" sibTransId="{25F02DD0-3E6A-4C89-A917-49543DCEC068}"/>
    <dgm:cxn modelId="{A67974D3-A148-4342-A8B3-1F28F54AE3E0}" type="presOf" srcId="{FA85CC0D-1960-43B9-A534-73BB49BD637B}" destId="{8B39FA9B-5007-41F0-BE0E-4FF77D7CAFA1}" srcOrd="0" destOrd="0" presId="urn:microsoft.com/office/officeart/2005/8/layout/vList2"/>
    <dgm:cxn modelId="{ADD8F4A8-ED44-4596-8CE4-317B791F0884}" type="presOf" srcId="{9CBEF1BC-0042-48A3-A2D4-7D2580699BE1}" destId="{264C17B5-A6D6-45D1-B1B6-CB55E2AA67D0}" srcOrd="0" destOrd="0" presId="urn:microsoft.com/office/officeart/2005/8/layout/vList2"/>
    <dgm:cxn modelId="{745A315B-83CD-4230-9B98-B1F733806128}" type="presParOf" srcId="{264C17B5-A6D6-45D1-B1B6-CB55E2AA67D0}" destId="{8B39FA9B-5007-41F0-BE0E-4FF77D7CAFA1}" srcOrd="0" destOrd="0" presId="urn:microsoft.com/office/officeart/2005/8/layout/vList2"/>
    <dgm:cxn modelId="{A4303144-F6C9-4CB7-B104-326DA2B4BB80}" type="presParOf" srcId="{264C17B5-A6D6-45D1-B1B6-CB55E2AA67D0}" destId="{0FA14D27-2660-4928-96FC-C71447476F6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6FA7879-FCAE-466D-98EA-13C352A4F0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0F982FC-0278-4698-A7D6-F92911DCC5AB}">
      <dgm:prSet custT="1"/>
      <dgm:spPr/>
      <dgm:t>
        <a:bodyPr/>
        <a:lstStyle/>
        <a:p>
          <a:pPr algn="ctr"/>
          <a:r>
            <a:rPr lang="el-GR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Αναστολείς β-</a:t>
          </a:r>
          <a:r>
            <a:rPr lang="el-GR" sz="24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λακταμασών</a:t>
          </a:r>
          <a:endParaRPr lang="en-US" sz="2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A91920-8BA4-455F-AE2D-D64709A9479E}" type="parTrans" cxnId="{ACA7CDE9-835B-4B03-8F73-4C7C1160D9E5}">
      <dgm:prSet/>
      <dgm:spPr/>
      <dgm:t>
        <a:bodyPr/>
        <a:lstStyle/>
        <a:p>
          <a:endParaRPr lang="en-US"/>
        </a:p>
      </dgm:t>
    </dgm:pt>
    <dgm:pt modelId="{7B383E32-4109-4A41-BBBC-A8B4A40989F1}" type="sibTrans" cxnId="{ACA7CDE9-835B-4B03-8F73-4C7C1160D9E5}">
      <dgm:prSet/>
      <dgm:spPr/>
      <dgm:t>
        <a:bodyPr/>
        <a:lstStyle/>
        <a:p>
          <a:endParaRPr lang="en-US"/>
        </a:p>
      </dgm:t>
    </dgm:pt>
    <dgm:pt modelId="{9A9D756D-F946-4A10-8AE1-19B978567614}">
      <dgm:prSet custT="1"/>
      <dgm:spPr/>
      <dgm:t>
        <a:bodyPr/>
        <a:lstStyle/>
        <a:p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Δεν έχουν </a:t>
          </a:r>
          <a:r>
            <a:rPr lang="el-GR" sz="2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αντιμικροβιακή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δράση 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215263-0794-47E8-8F4C-D57E4121D7CF}" type="parTrans" cxnId="{AA316F35-6619-42D5-8EE8-542ED15D0031}">
      <dgm:prSet/>
      <dgm:spPr/>
      <dgm:t>
        <a:bodyPr/>
        <a:lstStyle/>
        <a:p>
          <a:endParaRPr lang="en-US"/>
        </a:p>
      </dgm:t>
    </dgm:pt>
    <dgm:pt modelId="{C59233EA-C4E0-487F-886D-4CA1206635CE}" type="sibTrans" cxnId="{AA316F35-6619-42D5-8EE8-542ED15D0031}">
      <dgm:prSet/>
      <dgm:spPr/>
      <dgm:t>
        <a:bodyPr/>
        <a:lstStyle/>
        <a:p>
          <a:endParaRPr lang="en-US"/>
        </a:p>
      </dgm:t>
    </dgm:pt>
    <dgm:pt modelId="{7DAF9CA8-665F-4C39-BA4C-22FC4C7A7EDD}">
      <dgm:prSet custT="1"/>
      <dgm:spPr/>
      <dgm:t>
        <a:bodyPr/>
        <a:lstStyle/>
        <a:p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Δεσμεύονται μη αντιστρεπτά με τα β-</a:t>
          </a:r>
          <a:r>
            <a:rPr lang="el-GR" sz="2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λακταμικά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125B673-DBFE-4CA1-9DE3-FE2884395DF0}" type="parTrans" cxnId="{3B75AA2B-9E05-45A7-85D0-1FF17817CCFA}">
      <dgm:prSet/>
      <dgm:spPr/>
      <dgm:t>
        <a:bodyPr/>
        <a:lstStyle/>
        <a:p>
          <a:endParaRPr lang="en-US"/>
        </a:p>
      </dgm:t>
    </dgm:pt>
    <dgm:pt modelId="{2EF06000-9F93-4BF9-A7CA-C702E967D743}" type="sibTrans" cxnId="{3B75AA2B-9E05-45A7-85D0-1FF17817CCFA}">
      <dgm:prSet/>
      <dgm:spPr/>
      <dgm:t>
        <a:bodyPr/>
        <a:lstStyle/>
        <a:p>
          <a:endParaRPr lang="en-US"/>
        </a:p>
      </dgm:t>
    </dgm:pt>
    <dgm:pt modelId="{818061A5-CAED-49CB-9E44-0E02D8D211F1}">
      <dgm:prSet custT="1"/>
      <dgm:spPr/>
      <dgm:t>
        <a:bodyPr/>
        <a:lstStyle/>
        <a:p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Προλαμβάνουν την υδρόλυση των β-</a:t>
          </a:r>
          <a:r>
            <a:rPr lang="el-GR" sz="2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λακταμικών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43B718-8154-4BAA-883E-54FAE75174CA}" type="parTrans" cxnId="{4BD69519-1EE1-4A10-8503-5DE2FDB28F64}">
      <dgm:prSet/>
      <dgm:spPr/>
      <dgm:t>
        <a:bodyPr/>
        <a:lstStyle/>
        <a:p>
          <a:endParaRPr lang="en-US"/>
        </a:p>
      </dgm:t>
    </dgm:pt>
    <dgm:pt modelId="{0BE0FB02-8B6B-47CA-9DCE-27638CA0C9D8}" type="sibTrans" cxnId="{4BD69519-1EE1-4A10-8503-5DE2FDB28F64}">
      <dgm:prSet/>
      <dgm:spPr/>
      <dgm:t>
        <a:bodyPr/>
        <a:lstStyle/>
        <a:p>
          <a:endParaRPr lang="en-US"/>
        </a:p>
      </dgm:t>
    </dgm:pt>
    <dgm:pt modelId="{256B46AE-C622-40AC-BBDB-21EA0DE0F9F1}" type="pres">
      <dgm:prSet presAssocID="{66FA7879-FCAE-466D-98EA-13C352A4F0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56BF253-F5D2-42B9-9437-3C3D6B23AD85}" type="pres">
      <dgm:prSet presAssocID="{D0F982FC-0278-4698-A7D6-F92911DCC5A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3885F09-375B-47ED-9A5B-515AFA5464AE}" type="pres">
      <dgm:prSet presAssocID="{7B383E32-4109-4A41-BBBC-A8B4A40989F1}" presName="spacer" presStyleCnt="0"/>
      <dgm:spPr/>
    </dgm:pt>
    <dgm:pt modelId="{2BB95C3F-165E-40CE-90A1-3EDE9BBBAF4D}" type="pres">
      <dgm:prSet presAssocID="{9A9D756D-F946-4A10-8AE1-19B97856761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C6A709-A5C1-4046-B4E5-B6BFE5283C92}" type="pres">
      <dgm:prSet presAssocID="{C59233EA-C4E0-487F-886D-4CA1206635CE}" presName="spacer" presStyleCnt="0"/>
      <dgm:spPr/>
    </dgm:pt>
    <dgm:pt modelId="{2B47A5A7-DFD1-4AEE-8E5C-415BB06A7488}" type="pres">
      <dgm:prSet presAssocID="{7DAF9CA8-665F-4C39-BA4C-22FC4C7A7ED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E6595F1-1C01-42EE-BF61-DF142261311F}" type="pres">
      <dgm:prSet presAssocID="{2EF06000-9F93-4BF9-A7CA-C702E967D743}" presName="spacer" presStyleCnt="0"/>
      <dgm:spPr/>
    </dgm:pt>
    <dgm:pt modelId="{2BCDE5F4-598E-488E-89ED-C82DB1FCA54B}" type="pres">
      <dgm:prSet presAssocID="{818061A5-CAED-49CB-9E44-0E02D8D211F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B75AA2B-9E05-45A7-85D0-1FF17817CCFA}" srcId="{66FA7879-FCAE-466D-98EA-13C352A4F058}" destId="{7DAF9CA8-665F-4C39-BA4C-22FC4C7A7EDD}" srcOrd="2" destOrd="0" parTransId="{4125B673-DBFE-4CA1-9DE3-FE2884395DF0}" sibTransId="{2EF06000-9F93-4BF9-A7CA-C702E967D743}"/>
    <dgm:cxn modelId="{ACA7CDE9-835B-4B03-8F73-4C7C1160D9E5}" srcId="{66FA7879-FCAE-466D-98EA-13C352A4F058}" destId="{D0F982FC-0278-4698-A7D6-F92911DCC5AB}" srcOrd="0" destOrd="0" parTransId="{88A91920-8BA4-455F-AE2D-D64709A9479E}" sibTransId="{7B383E32-4109-4A41-BBBC-A8B4A40989F1}"/>
    <dgm:cxn modelId="{E1FA2FBC-FCCA-4B26-90E4-3F06D2B89373}" type="presOf" srcId="{818061A5-CAED-49CB-9E44-0E02D8D211F1}" destId="{2BCDE5F4-598E-488E-89ED-C82DB1FCA54B}" srcOrd="0" destOrd="0" presId="urn:microsoft.com/office/officeart/2005/8/layout/vList2"/>
    <dgm:cxn modelId="{4BD69519-1EE1-4A10-8503-5DE2FDB28F64}" srcId="{66FA7879-FCAE-466D-98EA-13C352A4F058}" destId="{818061A5-CAED-49CB-9E44-0E02D8D211F1}" srcOrd="3" destOrd="0" parTransId="{BF43B718-8154-4BAA-883E-54FAE75174CA}" sibTransId="{0BE0FB02-8B6B-47CA-9DCE-27638CA0C9D8}"/>
    <dgm:cxn modelId="{0AD79758-15FA-4348-8F4B-7B4669D7C520}" type="presOf" srcId="{9A9D756D-F946-4A10-8AE1-19B978567614}" destId="{2BB95C3F-165E-40CE-90A1-3EDE9BBBAF4D}" srcOrd="0" destOrd="0" presId="urn:microsoft.com/office/officeart/2005/8/layout/vList2"/>
    <dgm:cxn modelId="{F3E35A3C-0E4A-4AFD-A38C-63EC76C3B4F0}" type="presOf" srcId="{66FA7879-FCAE-466D-98EA-13C352A4F058}" destId="{256B46AE-C622-40AC-BBDB-21EA0DE0F9F1}" srcOrd="0" destOrd="0" presId="urn:microsoft.com/office/officeart/2005/8/layout/vList2"/>
    <dgm:cxn modelId="{AA316F35-6619-42D5-8EE8-542ED15D0031}" srcId="{66FA7879-FCAE-466D-98EA-13C352A4F058}" destId="{9A9D756D-F946-4A10-8AE1-19B978567614}" srcOrd="1" destOrd="0" parTransId="{40215263-0794-47E8-8F4C-D57E4121D7CF}" sibTransId="{C59233EA-C4E0-487F-886D-4CA1206635CE}"/>
    <dgm:cxn modelId="{BCC2F7D0-C0F0-4524-9016-C2A3541C5FE6}" type="presOf" srcId="{D0F982FC-0278-4698-A7D6-F92911DCC5AB}" destId="{256BF253-F5D2-42B9-9437-3C3D6B23AD85}" srcOrd="0" destOrd="0" presId="urn:microsoft.com/office/officeart/2005/8/layout/vList2"/>
    <dgm:cxn modelId="{687CBEF2-DE93-4742-98DB-80E5200E2090}" type="presOf" srcId="{7DAF9CA8-665F-4C39-BA4C-22FC4C7A7EDD}" destId="{2B47A5A7-DFD1-4AEE-8E5C-415BB06A7488}" srcOrd="0" destOrd="0" presId="urn:microsoft.com/office/officeart/2005/8/layout/vList2"/>
    <dgm:cxn modelId="{CAB85D66-3310-4600-98AA-DDFB35477CD4}" type="presParOf" srcId="{256B46AE-C622-40AC-BBDB-21EA0DE0F9F1}" destId="{256BF253-F5D2-42B9-9437-3C3D6B23AD85}" srcOrd="0" destOrd="0" presId="urn:microsoft.com/office/officeart/2005/8/layout/vList2"/>
    <dgm:cxn modelId="{20E1E6DF-1297-475F-90B5-0E2DA3A9F869}" type="presParOf" srcId="{256B46AE-C622-40AC-BBDB-21EA0DE0F9F1}" destId="{73885F09-375B-47ED-9A5B-515AFA5464AE}" srcOrd="1" destOrd="0" presId="urn:microsoft.com/office/officeart/2005/8/layout/vList2"/>
    <dgm:cxn modelId="{D1E5ABC9-DDC8-4C54-91F4-73CCDF634589}" type="presParOf" srcId="{256B46AE-C622-40AC-BBDB-21EA0DE0F9F1}" destId="{2BB95C3F-165E-40CE-90A1-3EDE9BBBAF4D}" srcOrd="2" destOrd="0" presId="urn:microsoft.com/office/officeart/2005/8/layout/vList2"/>
    <dgm:cxn modelId="{141FDBF0-C7C4-4EE5-BF49-837DF27FAFEA}" type="presParOf" srcId="{256B46AE-C622-40AC-BBDB-21EA0DE0F9F1}" destId="{81C6A709-A5C1-4046-B4E5-B6BFE5283C92}" srcOrd="3" destOrd="0" presId="urn:microsoft.com/office/officeart/2005/8/layout/vList2"/>
    <dgm:cxn modelId="{0D6C4383-FDF4-4486-BF0A-59993628B6C2}" type="presParOf" srcId="{256B46AE-C622-40AC-BBDB-21EA0DE0F9F1}" destId="{2B47A5A7-DFD1-4AEE-8E5C-415BB06A7488}" srcOrd="4" destOrd="0" presId="urn:microsoft.com/office/officeart/2005/8/layout/vList2"/>
    <dgm:cxn modelId="{5428EE5E-5FB1-4802-863F-E23F870BFD9C}" type="presParOf" srcId="{256B46AE-C622-40AC-BBDB-21EA0DE0F9F1}" destId="{EE6595F1-1C01-42EE-BF61-DF142261311F}" srcOrd="5" destOrd="0" presId="urn:microsoft.com/office/officeart/2005/8/layout/vList2"/>
    <dgm:cxn modelId="{0F9AA8CA-D455-4B41-B088-1B0CB4C475B1}" type="presParOf" srcId="{256B46AE-C622-40AC-BBDB-21EA0DE0F9F1}" destId="{2BCDE5F4-598E-488E-89ED-C82DB1FCA54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7DFC66F-D38C-4C40-9A45-03D02E5A4EE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6EC0A0-BE8A-42CC-A019-BA8272D9B609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Clavulanic acid – 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FCF5EA6A-4FB4-48BE-9821-48D0C9AB6181}" type="parTrans" cxnId="{5DFACC27-4512-4880-B286-1AA6F99116D0}">
      <dgm:prSet/>
      <dgm:spPr/>
      <dgm:t>
        <a:bodyPr/>
        <a:lstStyle/>
        <a:p>
          <a:endParaRPr lang="en-US"/>
        </a:p>
      </dgm:t>
    </dgm:pt>
    <dgm:pt modelId="{5C7CBC6E-618E-48AC-B3AA-5EE12108B3E1}" type="sibTrans" cxnId="{5DFACC27-4512-4880-B286-1AA6F99116D0}">
      <dgm:prSet/>
      <dgm:spPr/>
      <dgm:t>
        <a:bodyPr/>
        <a:lstStyle/>
        <a:p>
          <a:endParaRPr lang="en-US"/>
        </a:p>
      </dgm:t>
    </dgm:pt>
    <dgm:pt modelId="{392805A4-5E01-4E86-9480-76D50969803C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Συνδυάζεται με </a:t>
          </a:r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Amoxicillin </a:t>
          </a:r>
        </a:p>
      </dgm:t>
    </dgm:pt>
    <dgm:pt modelId="{F869336E-38E3-4B9B-9B55-798DCC4F0DC9}" type="parTrans" cxnId="{823B14A1-8D6B-425A-B509-CD3D508A528E}">
      <dgm:prSet/>
      <dgm:spPr/>
      <dgm:t>
        <a:bodyPr/>
        <a:lstStyle/>
        <a:p>
          <a:endParaRPr lang="en-US"/>
        </a:p>
      </dgm:t>
    </dgm:pt>
    <dgm:pt modelId="{63A91BCB-54B9-40A0-B0C4-4C20024D9BAA}" type="sibTrans" cxnId="{823B14A1-8D6B-425A-B509-CD3D508A528E}">
      <dgm:prSet/>
      <dgm:spPr/>
      <dgm:t>
        <a:bodyPr/>
        <a:lstStyle/>
        <a:p>
          <a:endParaRPr lang="en-US"/>
        </a:p>
      </dgm:t>
    </dgm:pt>
    <dgm:pt modelId="{CFB94234-A6DE-4696-A823-40E5B2187905}">
      <dgm:prSet custT="1"/>
      <dgm:spPr/>
      <dgm:t>
        <a:bodyPr/>
        <a:lstStyle/>
        <a:p>
          <a:r>
            <a:rPr lang="el-GR" sz="1600" b="1" dirty="0">
              <a:latin typeface="Calibri" panose="020F0502020204030204" pitchFamily="34" charset="0"/>
              <a:cs typeface="Calibri" panose="020F0502020204030204" pitchFamily="34" charset="0"/>
            </a:rPr>
            <a:t>Καλή απορρόφηση από το στόμα</a:t>
          </a:r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DCD9C090-DF3E-47A9-9731-80EF17A113D5}" type="parTrans" cxnId="{94D564F6-E9A2-4457-9FA8-CE6A1942C3D6}">
      <dgm:prSet/>
      <dgm:spPr/>
      <dgm:t>
        <a:bodyPr/>
        <a:lstStyle/>
        <a:p>
          <a:endParaRPr lang="en-US"/>
        </a:p>
      </dgm:t>
    </dgm:pt>
    <dgm:pt modelId="{3E8F0938-38DF-4042-89D1-10E348873325}" type="sibTrans" cxnId="{94D564F6-E9A2-4457-9FA8-CE6A1942C3D6}">
      <dgm:prSet/>
      <dgm:spPr/>
      <dgm:t>
        <a:bodyPr/>
        <a:lstStyle/>
        <a:p>
          <a:endParaRPr lang="en-US"/>
        </a:p>
      </dgm:t>
    </dgm:pt>
    <dgm:pt modelId="{6429BDA5-310F-4587-9846-F54BD10E07EB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Sulbactam – 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8169550-859B-43F8-BCDF-D3B0B09FD0BE}" type="parTrans" cxnId="{1195123D-E973-4DA3-80D0-8849AED8B146}">
      <dgm:prSet/>
      <dgm:spPr/>
      <dgm:t>
        <a:bodyPr/>
        <a:lstStyle/>
        <a:p>
          <a:endParaRPr lang="en-US"/>
        </a:p>
      </dgm:t>
    </dgm:pt>
    <dgm:pt modelId="{448D28FD-48FD-4572-B89E-D8DAC71ECE8C}" type="sibTrans" cxnId="{1195123D-E973-4DA3-80D0-8849AED8B146}">
      <dgm:prSet/>
      <dgm:spPr/>
      <dgm:t>
        <a:bodyPr/>
        <a:lstStyle/>
        <a:p>
          <a:endParaRPr lang="en-US"/>
        </a:p>
      </dgm:t>
    </dgm:pt>
    <dgm:pt modelId="{5A24A2D0-E97E-4BEF-B24B-F3ED9118861F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Πιο ισχυρός αναστολέας από το </a:t>
          </a:r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Clavulanic acid </a:t>
          </a:r>
        </a:p>
      </dgm:t>
    </dgm:pt>
    <dgm:pt modelId="{1170CD2F-B79F-4A5F-8569-57699795C3FB}" type="parTrans" cxnId="{AC20FAB6-BEF6-4A9D-AA04-003E99A91BF4}">
      <dgm:prSet/>
      <dgm:spPr/>
      <dgm:t>
        <a:bodyPr/>
        <a:lstStyle/>
        <a:p>
          <a:endParaRPr lang="en-US"/>
        </a:p>
      </dgm:t>
    </dgm:pt>
    <dgm:pt modelId="{4717B059-5E92-48E4-917E-4CFF6D1A2003}" type="sibTrans" cxnId="{AC20FAB6-BEF6-4A9D-AA04-003E99A91BF4}">
      <dgm:prSet/>
      <dgm:spPr/>
      <dgm:t>
        <a:bodyPr/>
        <a:lstStyle/>
        <a:p>
          <a:endParaRPr lang="en-US"/>
        </a:p>
      </dgm:t>
    </dgm:pt>
    <dgm:pt modelId="{55459DEA-ADBE-4CD4-83EE-82029EAD8AB1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Φτωχή απορρόφηση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8E38A3-5C3E-4810-AD44-D18B92891993}" type="parTrans" cxnId="{8E5D4EC3-5660-4894-BB53-EE2B2BA1A0EB}">
      <dgm:prSet/>
      <dgm:spPr/>
      <dgm:t>
        <a:bodyPr/>
        <a:lstStyle/>
        <a:p>
          <a:endParaRPr lang="en-US"/>
        </a:p>
      </dgm:t>
    </dgm:pt>
    <dgm:pt modelId="{E9F9C63A-40FE-4538-8936-9127EA1E8895}" type="sibTrans" cxnId="{8E5D4EC3-5660-4894-BB53-EE2B2BA1A0EB}">
      <dgm:prSet/>
      <dgm:spPr/>
      <dgm:t>
        <a:bodyPr/>
        <a:lstStyle/>
        <a:p>
          <a:endParaRPr lang="en-US"/>
        </a:p>
      </dgm:t>
    </dgm:pt>
    <dgm:pt modelId="{2B4FD2C2-39BB-4D05-8C47-C1B4FA95E07A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Tazobactam – 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694246-8E47-48AC-9ECD-F8FD591646D0}" type="parTrans" cxnId="{E90851BB-F429-491A-969F-F61A19AE5BA0}">
      <dgm:prSet/>
      <dgm:spPr/>
      <dgm:t>
        <a:bodyPr/>
        <a:lstStyle/>
        <a:p>
          <a:endParaRPr lang="en-US"/>
        </a:p>
      </dgm:t>
    </dgm:pt>
    <dgm:pt modelId="{C5477695-5CEE-4159-96EA-20F1C28B548F}" type="sibTrans" cxnId="{E90851BB-F429-491A-969F-F61A19AE5BA0}">
      <dgm:prSet/>
      <dgm:spPr/>
      <dgm:t>
        <a:bodyPr/>
        <a:lstStyle/>
        <a:p>
          <a:endParaRPr lang="en-US"/>
        </a:p>
      </dgm:t>
    </dgm:pt>
    <dgm:pt modelId="{33A77632-2D12-48CF-9976-B97913D3BB6B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Δομικά ανάλογο της </a:t>
          </a:r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Sulbactam </a:t>
          </a:r>
        </a:p>
      </dgm:t>
    </dgm:pt>
    <dgm:pt modelId="{D56263C4-EA13-4D20-BC70-2028F82BA323}" type="parTrans" cxnId="{9632504C-D353-42A8-A623-E306960C3138}">
      <dgm:prSet/>
      <dgm:spPr/>
      <dgm:t>
        <a:bodyPr/>
        <a:lstStyle/>
        <a:p>
          <a:endParaRPr lang="en-US"/>
        </a:p>
      </dgm:t>
    </dgm:pt>
    <dgm:pt modelId="{F373CA59-BFB2-42CF-AF48-7A6FBD75CE9F}" type="sibTrans" cxnId="{9632504C-D353-42A8-A623-E306960C3138}">
      <dgm:prSet/>
      <dgm:spPr/>
      <dgm:t>
        <a:bodyPr/>
        <a:lstStyle/>
        <a:p>
          <a:endParaRPr lang="en-US"/>
        </a:p>
      </dgm:t>
    </dgm:pt>
    <dgm:pt modelId="{A5A14E53-DE90-4C27-B352-96933EBB6D06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Συνδυάζεται με </a:t>
          </a:r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1" dirty="0" err="1">
              <a:latin typeface="Calibri" panose="020F0502020204030204" pitchFamily="34" charset="0"/>
              <a:cs typeface="Calibri" panose="020F0502020204030204" pitchFamily="34" charset="0"/>
            </a:rPr>
            <a:t>Pipracillin</a:t>
          </a:r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DC8AE505-59FC-4640-B260-F664CF26AD2E}" type="parTrans" cxnId="{8C5213F8-248C-4E04-95E7-199CCD81B6EA}">
      <dgm:prSet/>
      <dgm:spPr/>
      <dgm:t>
        <a:bodyPr/>
        <a:lstStyle/>
        <a:p>
          <a:endParaRPr lang="en-US"/>
        </a:p>
      </dgm:t>
    </dgm:pt>
    <dgm:pt modelId="{ADC70367-920B-4D22-87BE-15B770E766E2}" type="sibTrans" cxnId="{8C5213F8-248C-4E04-95E7-199CCD81B6EA}">
      <dgm:prSet/>
      <dgm:spPr/>
      <dgm:t>
        <a:bodyPr/>
        <a:lstStyle/>
        <a:p>
          <a:endParaRPr lang="en-US"/>
        </a:p>
      </dgm:t>
    </dgm:pt>
    <dgm:pt modelId="{EC15F471-2251-4F62-BEEE-9A48BCB8BFF4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Φτωχή απορρόφηση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F507C4-B546-43F1-AE15-D725594F0FB8}" type="parTrans" cxnId="{825E5A37-6BEC-43AF-AE72-3549A44AF90E}">
      <dgm:prSet/>
      <dgm:spPr/>
      <dgm:t>
        <a:bodyPr/>
        <a:lstStyle/>
        <a:p>
          <a:endParaRPr lang="en-US"/>
        </a:p>
      </dgm:t>
    </dgm:pt>
    <dgm:pt modelId="{31D48BBF-A807-4DBA-835F-BFABF8989EFB}" type="sibTrans" cxnId="{825E5A37-6BEC-43AF-AE72-3549A44AF90E}">
      <dgm:prSet/>
      <dgm:spPr/>
      <dgm:t>
        <a:bodyPr/>
        <a:lstStyle/>
        <a:p>
          <a:endParaRPr lang="en-US"/>
        </a:p>
      </dgm:t>
    </dgm:pt>
    <dgm:pt modelId="{8717B33D-3FB1-4444-9D96-0EF88CDD1195}" type="pres">
      <dgm:prSet presAssocID="{97DFC66F-D38C-4C40-9A45-03D02E5A4EE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5001C8B-AB67-44F7-8BFB-8E9FDE089DB6}" type="pres">
      <dgm:prSet presAssocID="{196EC0A0-BE8A-42CC-A019-BA8272D9B609}" presName="parentLin" presStyleCnt="0"/>
      <dgm:spPr/>
    </dgm:pt>
    <dgm:pt modelId="{EC8394E9-123C-444C-A137-D4A4AB9B5E8B}" type="pres">
      <dgm:prSet presAssocID="{196EC0A0-BE8A-42CC-A019-BA8272D9B609}" presName="parentLeftMargin" presStyleLbl="node1" presStyleIdx="0" presStyleCnt="3"/>
      <dgm:spPr/>
      <dgm:t>
        <a:bodyPr/>
        <a:lstStyle/>
        <a:p>
          <a:endParaRPr lang="el-GR"/>
        </a:p>
      </dgm:t>
    </dgm:pt>
    <dgm:pt modelId="{D5A011E9-A20A-4279-907F-21B8B7A09FBC}" type="pres">
      <dgm:prSet presAssocID="{196EC0A0-BE8A-42CC-A019-BA8272D9B60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AFB6A1C-7B98-4051-856D-88AC9DCC7116}" type="pres">
      <dgm:prSet presAssocID="{196EC0A0-BE8A-42CC-A019-BA8272D9B609}" presName="negativeSpace" presStyleCnt="0"/>
      <dgm:spPr/>
    </dgm:pt>
    <dgm:pt modelId="{A8747C6B-A173-42F6-9F02-2472D619EB33}" type="pres">
      <dgm:prSet presAssocID="{196EC0A0-BE8A-42CC-A019-BA8272D9B60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369AF67-1288-4818-B410-98C470479CED}" type="pres">
      <dgm:prSet presAssocID="{5C7CBC6E-618E-48AC-B3AA-5EE12108B3E1}" presName="spaceBetweenRectangles" presStyleCnt="0"/>
      <dgm:spPr/>
    </dgm:pt>
    <dgm:pt modelId="{A90B4980-3780-4915-940B-D5F06105093B}" type="pres">
      <dgm:prSet presAssocID="{6429BDA5-310F-4587-9846-F54BD10E07EB}" presName="parentLin" presStyleCnt="0"/>
      <dgm:spPr/>
    </dgm:pt>
    <dgm:pt modelId="{B2E32E38-3D1C-4319-A971-81AD09F56644}" type="pres">
      <dgm:prSet presAssocID="{6429BDA5-310F-4587-9846-F54BD10E07EB}" presName="parentLeftMargin" presStyleLbl="node1" presStyleIdx="0" presStyleCnt="3"/>
      <dgm:spPr/>
      <dgm:t>
        <a:bodyPr/>
        <a:lstStyle/>
        <a:p>
          <a:endParaRPr lang="el-GR"/>
        </a:p>
      </dgm:t>
    </dgm:pt>
    <dgm:pt modelId="{C8751E21-7D30-484D-A08B-5BCAA8805233}" type="pres">
      <dgm:prSet presAssocID="{6429BDA5-310F-4587-9846-F54BD10E07E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78B2887-D207-434F-B9A3-9392BB097D9E}" type="pres">
      <dgm:prSet presAssocID="{6429BDA5-310F-4587-9846-F54BD10E07EB}" presName="negativeSpace" presStyleCnt="0"/>
      <dgm:spPr/>
    </dgm:pt>
    <dgm:pt modelId="{BD740849-6E26-4F61-BFA2-58C0DEFC475E}" type="pres">
      <dgm:prSet presAssocID="{6429BDA5-310F-4587-9846-F54BD10E07E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AD0C702-1D3A-4858-8F42-360B131E0533}" type="pres">
      <dgm:prSet presAssocID="{448D28FD-48FD-4572-B89E-D8DAC71ECE8C}" presName="spaceBetweenRectangles" presStyleCnt="0"/>
      <dgm:spPr/>
    </dgm:pt>
    <dgm:pt modelId="{6E2AD095-F94D-4C78-8B7D-7A00CAD97E9E}" type="pres">
      <dgm:prSet presAssocID="{2B4FD2C2-39BB-4D05-8C47-C1B4FA95E07A}" presName="parentLin" presStyleCnt="0"/>
      <dgm:spPr/>
    </dgm:pt>
    <dgm:pt modelId="{0F46D79E-22CB-4985-AF84-8E5FAA7FE8EE}" type="pres">
      <dgm:prSet presAssocID="{2B4FD2C2-39BB-4D05-8C47-C1B4FA95E07A}" presName="parentLeftMargin" presStyleLbl="node1" presStyleIdx="1" presStyleCnt="3"/>
      <dgm:spPr/>
      <dgm:t>
        <a:bodyPr/>
        <a:lstStyle/>
        <a:p>
          <a:endParaRPr lang="el-GR"/>
        </a:p>
      </dgm:t>
    </dgm:pt>
    <dgm:pt modelId="{D54D2287-68A3-49A3-B979-1D5D31C9A095}" type="pres">
      <dgm:prSet presAssocID="{2B4FD2C2-39BB-4D05-8C47-C1B4FA95E07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288AA97-A5C0-49EC-85FF-3D2ABAEE08CB}" type="pres">
      <dgm:prSet presAssocID="{2B4FD2C2-39BB-4D05-8C47-C1B4FA95E07A}" presName="negativeSpace" presStyleCnt="0"/>
      <dgm:spPr/>
    </dgm:pt>
    <dgm:pt modelId="{B4A914D9-B2E8-4E62-A07A-599A8251555F}" type="pres">
      <dgm:prSet presAssocID="{2B4FD2C2-39BB-4D05-8C47-C1B4FA95E07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E5D4EC3-5660-4894-BB53-EE2B2BA1A0EB}" srcId="{6429BDA5-310F-4587-9846-F54BD10E07EB}" destId="{55459DEA-ADBE-4CD4-83EE-82029EAD8AB1}" srcOrd="1" destOrd="0" parTransId="{808E38A3-5C3E-4810-AD44-D18B92891993}" sibTransId="{E9F9C63A-40FE-4538-8936-9127EA1E8895}"/>
    <dgm:cxn modelId="{DE03C33E-E1BE-44E8-AD05-8D82C860939E}" type="presOf" srcId="{5A24A2D0-E97E-4BEF-B24B-F3ED9118861F}" destId="{BD740849-6E26-4F61-BFA2-58C0DEFC475E}" srcOrd="0" destOrd="0" presId="urn:microsoft.com/office/officeart/2005/8/layout/list1"/>
    <dgm:cxn modelId="{59D38FC6-14D8-4AB3-BF7E-8D3384202DDB}" type="presOf" srcId="{6429BDA5-310F-4587-9846-F54BD10E07EB}" destId="{B2E32E38-3D1C-4319-A971-81AD09F56644}" srcOrd="0" destOrd="0" presId="urn:microsoft.com/office/officeart/2005/8/layout/list1"/>
    <dgm:cxn modelId="{7FD52DD0-7684-4BA0-A50F-DC59118823FB}" type="presOf" srcId="{6429BDA5-310F-4587-9846-F54BD10E07EB}" destId="{C8751E21-7D30-484D-A08B-5BCAA8805233}" srcOrd="1" destOrd="0" presId="urn:microsoft.com/office/officeart/2005/8/layout/list1"/>
    <dgm:cxn modelId="{379CA6EB-8610-4E72-BBB4-1A05D9D4E01B}" type="presOf" srcId="{EC15F471-2251-4F62-BEEE-9A48BCB8BFF4}" destId="{B4A914D9-B2E8-4E62-A07A-599A8251555F}" srcOrd="0" destOrd="2" presId="urn:microsoft.com/office/officeart/2005/8/layout/list1"/>
    <dgm:cxn modelId="{91CDC301-9682-41BB-B612-C8DFC67D9A64}" type="presOf" srcId="{55459DEA-ADBE-4CD4-83EE-82029EAD8AB1}" destId="{BD740849-6E26-4F61-BFA2-58C0DEFC475E}" srcOrd="0" destOrd="1" presId="urn:microsoft.com/office/officeart/2005/8/layout/list1"/>
    <dgm:cxn modelId="{3D516CE4-B5D6-4AFE-A197-9F78DFCC261E}" type="presOf" srcId="{CFB94234-A6DE-4696-A823-40E5B2187905}" destId="{A8747C6B-A173-42F6-9F02-2472D619EB33}" srcOrd="0" destOrd="1" presId="urn:microsoft.com/office/officeart/2005/8/layout/list1"/>
    <dgm:cxn modelId="{825E5A37-6BEC-43AF-AE72-3549A44AF90E}" srcId="{2B4FD2C2-39BB-4D05-8C47-C1B4FA95E07A}" destId="{EC15F471-2251-4F62-BEEE-9A48BCB8BFF4}" srcOrd="2" destOrd="0" parTransId="{EDF507C4-B546-43F1-AE15-D725594F0FB8}" sibTransId="{31D48BBF-A807-4DBA-835F-BFABF8989EFB}"/>
    <dgm:cxn modelId="{8C5213F8-248C-4E04-95E7-199CCD81B6EA}" srcId="{2B4FD2C2-39BB-4D05-8C47-C1B4FA95E07A}" destId="{A5A14E53-DE90-4C27-B352-96933EBB6D06}" srcOrd="1" destOrd="0" parTransId="{DC8AE505-59FC-4640-B260-F664CF26AD2E}" sibTransId="{ADC70367-920B-4D22-87BE-15B770E766E2}"/>
    <dgm:cxn modelId="{823B14A1-8D6B-425A-B509-CD3D508A528E}" srcId="{196EC0A0-BE8A-42CC-A019-BA8272D9B609}" destId="{392805A4-5E01-4E86-9480-76D50969803C}" srcOrd="0" destOrd="0" parTransId="{F869336E-38E3-4B9B-9B55-798DCC4F0DC9}" sibTransId="{63A91BCB-54B9-40A0-B0C4-4C20024D9BAA}"/>
    <dgm:cxn modelId="{53550C9F-4480-4EE7-8950-5F8A9C74D816}" type="presOf" srcId="{A5A14E53-DE90-4C27-B352-96933EBB6D06}" destId="{B4A914D9-B2E8-4E62-A07A-599A8251555F}" srcOrd="0" destOrd="1" presId="urn:microsoft.com/office/officeart/2005/8/layout/list1"/>
    <dgm:cxn modelId="{AE7E2322-0758-4F2C-A863-6F95A502FBC7}" type="presOf" srcId="{33A77632-2D12-48CF-9976-B97913D3BB6B}" destId="{B4A914D9-B2E8-4E62-A07A-599A8251555F}" srcOrd="0" destOrd="0" presId="urn:microsoft.com/office/officeart/2005/8/layout/list1"/>
    <dgm:cxn modelId="{AC20FAB6-BEF6-4A9D-AA04-003E99A91BF4}" srcId="{6429BDA5-310F-4587-9846-F54BD10E07EB}" destId="{5A24A2D0-E97E-4BEF-B24B-F3ED9118861F}" srcOrd="0" destOrd="0" parTransId="{1170CD2F-B79F-4A5F-8569-57699795C3FB}" sibTransId="{4717B059-5E92-48E4-917E-4CFF6D1A2003}"/>
    <dgm:cxn modelId="{8CB160C8-55D5-4D2D-AA0A-252AD1F511D9}" type="presOf" srcId="{196EC0A0-BE8A-42CC-A019-BA8272D9B609}" destId="{D5A011E9-A20A-4279-907F-21B8B7A09FBC}" srcOrd="1" destOrd="0" presId="urn:microsoft.com/office/officeart/2005/8/layout/list1"/>
    <dgm:cxn modelId="{94D564F6-E9A2-4457-9FA8-CE6A1942C3D6}" srcId="{196EC0A0-BE8A-42CC-A019-BA8272D9B609}" destId="{CFB94234-A6DE-4696-A823-40E5B2187905}" srcOrd="1" destOrd="0" parTransId="{DCD9C090-DF3E-47A9-9731-80EF17A113D5}" sibTransId="{3E8F0938-38DF-4042-89D1-10E348873325}"/>
    <dgm:cxn modelId="{608DF20B-C3A2-49A0-91A5-58EFAF191470}" type="presOf" srcId="{2B4FD2C2-39BB-4D05-8C47-C1B4FA95E07A}" destId="{D54D2287-68A3-49A3-B979-1D5D31C9A095}" srcOrd="1" destOrd="0" presId="urn:microsoft.com/office/officeart/2005/8/layout/list1"/>
    <dgm:cxn modelId="{5DFACC27-4512-4880-B286-1AA6F99116D0}" srcId="{97DFC66F-D38C-4C40-9A45-03D02E5A4EE9}" destId="{196EC0A0-BE8A-42CC-A019-BA8272D9B609}" srcOrd="0" destOrd="0" parTransId="{FCF5EA6A-4FB4-48BE-9821-48D0C9AB6181}" sibTransId="{5C7CBC6E-618E-48AC-B3AA-5EE12108B3E1}"/>
    <dgm:cxn modelId="{E90851BB-F429-491A-969F-F61A19AE5BA0}" srcId="{97DFC66F-D38C-4C40-9A45-03D02E5A4EE9}" destId="{2B4FD2C2-39BB-4D05-8C47-C1B4FA95E07A}" srcOrd="2" destOrd="0" parTransId="{5C694246-8E47-48AC-9ECD-F8FD591646D0}" sibTransId="{C5477695-5CEE-4159-96EA-20F1C28B548F}"/>
    <dgm:cxn modelId="{FE27B4E9-6F3E-4A4A-B00B-8EEA83B95D4F}" type="presOf" srcId="{392805A4-5E01-4E86-9480-76D50969803C}" destId="{A8747C6B-A173-42F6-9F02-2472D619EB33}" srcOrd="0" destOrd="0" presId="urn:microsoft.com/office/officeart/2005/8/layout/list1"/>
    <dgm:cxn modelId="{9632504C-D353-42A8-A623-E306960C3138}" srcId="{2B4FD2C2-39BB-4D05-8C47-C1B4FA95E07A}" destId="{33A77632-2D12-48CF-9976-B97913D3BB6B}" srcOrd="0" destOrd="0" parTransId="{D56263C4-EA13-4D20-BC70-2028F82BA323}" sibTransId="{F373CA59-BFB2-42CF-AF48-7A6FBD75CE9F}"/>
    <dgm:cxn modelId="{859DF960-F34C-430F-8E9E-1DC3A764155E}" type="presOf" srcId="{196EC0A0-BE8A-42CC-A019-BA8272D9B609}" destId="{EC8394E9-123C-444C-A137-D4A4AB9B5E8B}" srcOrd="0" destOrd="0" presId="urn:microsoft.com/office/officeart/2005/8/layout/list1"/>
    <dgm:cxn modelId="{7BF60FAF-653F-4739-9A31-B5CF9C5A377C}" type="presOf" srcId="{2B4FD2C2-39BB-4D05-8C47-C1B4FA95E07A}" destId="{0F46D79E-22CB-4985-AF84-8E5FAA7FE8EE}" srcOrd="0" destOrd="0" presId="urn:microsoft.com/office/officeart/2005/8/layout/list1"/>
    <dgm:cxn modelId="{1195123D-E973-4DA3-80D0-8849AED8B146}" srcId="{97DFC66F-D38C-4C40-9A45-03D02E5A4EE9}" destId="{6429BDA5-310F-4587-9846-F54BD10E07EB}" srcOrd="1" destOrd="0" parTransId="{78169550-859B-43F8-BCDF-D3B0B09FD0BE}" sibTransId="{448D28FD-48FD-4572-B89E-D8DAC71ECE8C}"/>
    <dgm:cxn modelId="{8EC1DABE-A55F-47EA-B6CC-EA481D4F01EF}" type="presOf" srcId="{97DFC66F-D38C-4C40-9A45-03D02E5A4EE9}" destId="{8717B33D-3FB1-4444-9D96-0EF88CDD1195}" srcOrd="0" destOrd="0" presId="urn:microsoft.com/office/officeart/2005/8/layout/list1"/>
    <dgm:cxn modelId="{ADB694E7-6CDA-4960-8976-12775748B547}" type="presParOf" srcId="{8717B33D-3FB1-4444-9D96-0EF88CDD1195}" destId="{05001C8B-AB67-44F7-8BFB-8E9FDE089DB6}" srcOrd="0" destOrd="0" presId="urn:microsoft.com/office/officeart/2005/8/layout/list1"/>
    <dgm:cxn modelId="{265E1832-92CE-45D0-B415-D76C9260BEA6}" type="presParOf" srcId="{05001C8B-AB67-44F7-8BFB-8E9FDE089DB6}" destId="{EC8394E9-123C-444C-A137-D4A4AB9B5E8B}" srcOrd="0" destOrd="0" presId="urn:microsoft.com/office/officeart/2005/8/layout/list1"/>
    <dgm:cxn modelId="{B253B386-51B2-42B6-AF4D-934C9AB301E7}" type="presParOf" srcId="{05001C8B-AB67-44F7-8BFB-8E9FDE089DB6}" destId="{D5A011E9-A20A-4279-907F-21B8B7A09FBC}" srcOrd="1" destOrd="0" presId="urn:microsoft.com/office/officeart/2005/8/layout/list1"/>
    <dgm:cxn modelId="{42D5E3EB-2DF7-411E-B744-53CD432F06F3}" type="presParOf" srcId="{8717B33D-3FB1-4444-9D96-0EF88CDD1195}" destId="{FAFB6A1C-7B98-4051-856D-88AC9DCC7116}" srcOrd="1" destOrd="0" presId="urn:microsoft.com/office/officeart/2005/8/layout/list1"/>
    <dgm:cxn modelId="{491066D8-201D-41D9-8EB2-AB022CCCB002}" type="presParOf" srcId="{8717B33D-3FB1-4444-9D96-0EF88CDD1195}" destId="{A8747C6B-A173-42F6-9F02-2472D619EB33}" srcOrd="2" destOrd="0" presId="urn:microsoft.com/office/officeart/2005/8/layout/list1"/>
    <dgm:cxn modelId="{D71B58DB-8983-4EF0-9D0F-84DCE62B54D1}" type="presParOf" srcId="{8717B33D-3FB1-4444-9D96-0EF88CDD1195}" destId="{2369AF67-1288-4818-B410-98C470479CED}" srcOrd="3" destOrd="0" presId="urn:microsoft.com/office/officeart/2005/8/layout/list1"/>
    <dgm:cxn modelId="{DCFF6C2A-E803-4849-82B9-00B03EADB8BF}" type="presParOf" srcId="{8717B33D-3FB1-4444-9D96-0EF88CDD1195}" destId="{A90B4980-3780-4915-940B-D5F06105093B}" srcOrd="4" destOrd="0" presId="urn:microsoft.com/office/officeart/2005/8/layout/list1"/>
    <dgm:cxn modelId="{0A98F546-0B3E-4136-8D26-B7F44C0A084E}" type="presParOf" srcId="{A90B4980-3780-4915-940B-D5F06105093B}" destId="{B2E32E38-3D1C-4319-A971-81AD09F56644}" srcOrd="0" destOrd="0" presId="urn:microsoft.com/office/officeart/2005/8/layout/list1"/>
    <dgm:cxn modelId="{41B61452-F915-4D47-93C1-4991ACE441B6}" type="presParOf" srcId="{A90B4980-3780-4915-940B-D5F06105093B}" destId="{C8751E21-7D30-484D-A08B-5BCAA8805233}" srcOrd="1" destOrd="0" presId="urn:microsoft.com/office/officeart/2005/8/layout/list1"/>
    <dgm:cxn modelId="{17EC2F10-1C8B-423D-952D-E0C7C86B05C4}" type="presParOf" srcId="{8717B33D-3FB1-4444-9D96-0EF88CDD1195}" destId="{978B2887-D207-434F-B9A3-9392BB097D9E}" srcOrd="5" destOrd="0" presId="urn:microsoft.com/office/officeart/2005/8/layout/list1"/>
    <dgm:cxn modelId="{1919AA27-F744-44D7-B6A8-D92DE459AC93}" type="presParOf" srcId="{8717B33D-3FB1-4444-9D96-0EF88CDD1195}" destId="{BD740849-6E26-4F61-BFA2-58C0DEFC475E}" srcOrd="6" destOrd="0" presId="urn:microsoft.com/office/officeart/2005/8/layout/list1"/>
    <dgm:cxn modelId="{FE6C35AA-B7BD-4941-9712-5AFD86977193}" type="presParOf" srcId="{8717B33D-3FB1-4444-9D96-0EF88CDD1195}" destId="{AAD0C702-1D3A-4858-8F42-360B131E0533}" srcOrd="7" destOrd="0" presId="urn:microsoft.com/office/officeart/2005/8/layout/list1"/>
    <dgm:cxn modelId="{1ED98146-ACFC-4743-9DA5-84842E1C1982}" type="presParOf" srcId="{8717B33D-3FB1-4444-9D96-0EF88CDD1195}" destId="{6E2AD095-F94D-4C78-8B7D-7A00CAD97E9E}" srcOrd="8" destOrd="0" presId="urn:microsoft.com/office/officeart/2005/8/layout/list1"/>
    <dgm:cxn modelId="{7A8EDBD5-54A0-407A-870A-230611C5BD11}" type="presParOf" srcId="{6E2AD095-F94D-4C78-8B7D-7A00CAD97E9E}" destId="{0F46D79E-22CB-4985-AF84-8E5FAA7FE8EE}" srcOrd="0" destOrd="0" presId="urn:microsoft.com/office/officeart/2005/8/layout/list1"/>
    <dgm:cxn modelId="{06164FB5-FEB8-4CC1-AF3A-7EA62966E335}" type="presParOf" srcId="{6E2AD095-F94D-4C78-8B7D-7A00CAD97E9E}" destId="{D54D2287-68A3-49A3-B979-1D5D31C9A095}" srcOrd="1" destOrd="0" presId="urn:microsoft.com/office/officeart/2005/8/layout/list1"/>
    <dgm:cxn modelId="{378EE311-CF57-4A51-BC63-C76E01CF357D}" type="presParOf" srcId="{8717B33D-3FB1-4444-9D96-0EF88CDD1195}" destId="{2288AA97-A5C0-49EC-85FF-3D2ABAEE08CB}" srcOrd="9" destOrd="0" presId="urn:microsoft.com/office/officeart/2005/8/layout/list1"/>
    <dgm:cxn modelId="{DDFC93B2-9D75-4320-90BB-4A1B6F085D5C}" type="presParOf" srcId="{8717B33D-3FB1-4444-9D96-0EF88CDD1195}" destId="{B4A914D9-B2E8-4E62-A07A-599A8251555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538A384-5029-4D41-A4F0-54241A9754D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03A0D5-5756-4ED6-8059-7FF3EFDC5DF5}">
      <dgm:prSet/>
      <dgm:spPr/>
      <dgm:t>
        <a:bodyPr/>
        <a:lstStyle/>
        <a:p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Πρώτης γενεάς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0B3141-FF3F-4906-95FA-D2FA1E0BDDD6}" type="parTrans" cxnId="{EB3771E5-1DBC-46B5-AAE5-DFAFC302F1E2}">
      <dgm:prSet/>
      <dgm:spPr/>
      <dgm:t>
        <a:bodyPr/>
        <a:lstStyle/>
        <a:p>
          <a:endParaRPr lang="en-US"/>
        </a:p>
      </dgm:t>
    </dgm:pt>
    <dgm:pt modelId="{B6F3809E-7D9B-4B61-8222-7EEAC45B7FA1}" type="sibTrans" cxnId="{EB3771E5-1DBC-46B5-AAE5-DFAFC302F1E2}">
      <dgm:prSet/>
      <dgm:spPr/>
      <dgm:t>
        <a:bodyPr/>
        <a:lstStyle/>
        <a:p>
          <a:endParaRPr lang="en-US"/>
        </a:p>
      </dgm:t>
    </dgm:pt>
    <dgm:pt modelId="{78347C43-12F1-427F-B410-C2F95F560200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–θετικά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κυρίως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0BDAA6-1D7E-440F-AD0C-CC91C39CEC08}" type="parTrans" cxnId="{B45E2C29-DF06-43EC-8ED4-5AD9D85EB34A}">
      <dgm:prSet/>
      <dgm:spPr/>
      <dgm:t>
        <a:bodyPr/>
        <a:lstStyle/>
        <a:p>
          <a:endParaRPr lang="en-US"/>
        </a:p>
      </dgm:t>
    </dgm:pt>
    <dgm:pt modelId="{531F6A47-4620-44FC-8F51-E045F25A5615}" type="sibTrans" cxnId="{B45E2C29-DF06-43EC-8ED4-5AD9D85EB34A}">
      <dgm:prSet/>
      <dgm:spPr/>
      <dgm:t>
        <a:bodyPr/>
        <a:lstStyle/>
        <a:p>
          <a:endParaRPr lang="en-US"/>
        </a:p>
      </dgm:t>
    </dgm:pt>
    <dgm:pt modelId="{AF92A642-5A1E-4B07-A617-3C2501ED4995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Oral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b="0" dirty="0">
              <a:latin typeface="Calibri" panose="020F0502020204030204" pitchFamily="34" charset="0"/>
              <a:cs typeface="Calibri" panose="020F0502020204030204" pitchFamily="34" charset="0"/>
            </a:rPr>
            <a:t>Cephalexin, </a:t>
          </a:r>
          <a:r>
            <a:rPr lang="en-US" b="0" dirty="0" err="1">
              <a:latin typeface="Calibri" panose="020F0502020204030204" pitchFamily="34" charset="0"/>
              <a:cs typeface="Calibri" panose="020F0502020204030204" pitchFamily="34" charset="0"/>
            </a:rPr>
            <a:t>Cephradine</a:t>
          </a:r>
          <a:r>
            <a:rPr lang="en-US" b="0" dirty="0">
              <a:latin typeface="Calibri" panose="020F0502020204030204" pitchFamily="34" charset="0"/>
              <a:cs typeface="Calibri" panose="020F0502020204030204" pitchFamily="34" charset="0"/>
            </a:rPr>
            <a:t>, Cefadroxil</a:t>
          </a:r>
        </a:p>
      </dgm:t>
    </dgm:pt>
    <dgm:pt modelId="{07254A41-CF70-4511-B0A1-E10C37A61B8B}" type="parTrans" cxnId="{5F4EA5C3-D2B5-4BC2-B180-B3C1A02BA254}">
      <dgm:prSet/>
      <dgm:spPr/>
      <dgm:t>
        <a:bodyPr/>
        <a:lstStyle/>
        <a:p>
          <a:endParaRPr lang="en-US"/>
        </a:p>
      </dgm:t>
    </dgm:pt>
    <dgm:pt modelId="{66578023-03F5-4939-BD61-18303069FE1A}" type="sibTrans" cxnId="{5F4EA5C3-D2B5-4BC2-B180-B3C1A02BA254}">
      <dgm:prSet/>
      <dgm:spPr/>
      <dgm:t>
        <a:bodyPr/>
        <a:lstStyle/>
        <a:p>
          <a:endParaRPr lang="en-US"/>
        </a:p>
      </dgm:t>
    </dgm:pt>
    <dgm:pt modelId="{FEFB2958-6667-4EC3-B903-CFC90C3293B1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Parenteral : </a:t>
          </a:r>
          <a:r>
            <a:rPr lang="en-US" b="0" dirty="0">
              <a:latin typeface="Calibri" panose="020F0502020204030204" pitchFamily="34" charset="0"/>
              <a:cs typeface="Calibri" panose="020F0502020204030204" pitchFamily="34" charset="0"/>
            </a:rPr>
            <a:t>Cephalothin, Cefazolin</a:t>
          </a:r>
        </a:p>
      </dgm:t>
    </dgm:pt>
    <dgm:pt modelId="{55953DC0-5F37-425C-BED8-FB53EF1DB00B}" type="parTrans" cxnId="{113BB8C5-326C-4A18-944A-5BA158FA4A0B}">
      <dgm:prSet/>
      <dgm:spPr/>
      <dgm:t>
        <a:bodyPr/>
        <a:lstStyle/>
        <a:p>
          <a:endParaRPr lang="en-US"/>
        </a:p>
      </dgm:t>
    </dgm:pt>
    <dgm:pt modelId="{F0DF5CDA-73B1-4A35-BCDC-7B752F8111A9}" type="sibTrans" cxnId="{113BB8C5-326C-4A18-944A-5BA158FA4A0B}">
      <dgm:prSet/>
      <dgm:spPr/>
      <dgm:t>
        <a:bodyPr/>
        <a:lstStyle/>
        <a:p>
          <a:endParaRPr lang="en-US"/>
        </a:p>
      </dgm:t>
    </dgm:pt>
    <dgm:pt modelId="{B9DACEDD-16B8-4257-82E0-8C49F30F2907}">
      <dgm:prSet/>
      <dgm:spPr/>
      <dgm:t>
        <a:bodyPr/>
        <a:lstStyle/>
        <a:p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Δεύτερης γενεάς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043912-F537-43BD-863D-C1D7C689BD5C}" type="parTrans" cxnId="{F39E1E95-B5FF-465B-B275-069D876FA5D6}">
      <dgm:prSet/>
      <dgm:spPr/>
      <dgm:t>
        <a:bodyPr/>
        <a:lstStyle/>
        <a:p>
          <a:endParaRPr lang="en-US"/>
        </a:p>
      </dgm:t>
    </dgm:pt>
    <dgm:pt modelId="{48BBB9B3-0E51-477C-910C-60792A5294EC}" type="sibTrans" cxnId="{F39E1E95-B5FF-465B-B275-069D876FA5D6}">
      <dgm:prSet/>
      <dgm:spPr/>
      <dgm:t>
        <a:bodyPr/>
        <a:lstStyle/>
        <a:p>
          <a:endParaRPr lang="en-US"/>
        </a:p>
      </dgm:t>
    </dgm:pt>
    <dgm:pt modelId="{209FB0B5-57CA-48C8-88F9-B92B306DE417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–θετικά,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– αρνητικά,  Αναερόβια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0C5C48CF-4CA0-4063-BA92-DEE37389B536}" type="parTrans" cxnId="{8A3D0D5D-3646-4243-A9A9-9A6023A1011D}">
      <dgm:prSet/>
      <dgm:spPr/>
      <dgm:t>
        <a:bodyPr/>
        <a:lstStyle/>
        <a:p>
          <a:endParaRPr lang="en-US"/>
        </a:p>
      </dgm:t>
    </dgm:pt>
    <dgm:pt modelId="{5BA03B18-875A-4A88-B60D-A5CD8C4E3FD9}" type="sibTrans" cxnId="{8A3D0D5D-3646-4243-A9A9-9A6023A1011D}">
      <dgm:prSet/>
      <dgm:spPr/>
      <dgm:t>
        <a:bodyPr/>
        <a:lstStyle/>
        <a:p>
          <a:endParaRPr lang="en-US"/>
        </a:p>
      </dgm:t>
    </dgm:pt>
    <dgm:pt modelId="{0C5B558A-E9B8-4EF1-BC2B-EC0D8497DC7C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Όχι  δραστικά στην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Pseudomonas</a:t>
          </a:r>
        </a:p>
      </dgm:t>
    </dgm:pt>
    <dgm:pt modelId="{20CD51D9-E560-40C3-B4A5-BB293732DB90}" type="parTrans" cxnId="{7BEF67BE-B4D2-4BC2-B36B-E900B5AA0E27}">
      <dgm:prSet/>
      <dgm:spPr/>
      <dgm:t>
        <a:bodyPr/>
        <a:lstStyle/>
        <a:p>
          <a:endParaRPr lang="en-US"/>
        </a:p>
      </dgm:t>
    </dgm:pt>
    <dgm:pt modelId="{FA9DF655-7C10-4637-B06F-1EC8BCC9A209}" type="sibTrans" cxnId="{7BEF67BE-B4D2-4BC2-B36B-E900B5AA0E27}">
      <dgm:prSet/>
      <dgm:spPr/>
      <dgm:t>
        <a:bodyPr/>
        <a:lstStyle/>
        <a:p>
          <a:endParaRPr lang="en-US"/>
        </a:p>
      </dgm:t>
    </dgm:pt>
    <dgm:pt modelId="{863CCA95-C931-442C-8141-4FCA9E25A406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Oral- </a:t>
          </a:r>
          <a:r>
            <a:rPr lang="en-US" b="0" dirty="0">
              <a:latin typeface="Calibri" panose="020F0502020204030204" pitchFamily="34" charset="0"/>
              <a:cs typeface="Calibri" panose="020F0502020204030204" pitchFamily="34" charset="0"/>
            </a:rPr>
            <a:t>Cefaclor, Cefuroxime </a:t>
          </a:r>
          <a:r>
            <a:rPr lang="en-US" b="0" dirty="0" err="1">
              <a:latin typeface="Calibri" panose="020F0502020204030204" pitchFamily="34" charset="0"/>
              <a:cs typeface="Calibri" panose="020F0502020204030204" pitchFamily="34" charset="0"/>
            </a:rPr>
            <a:t>axetil</a:t>
          </a:r>
          <a:r>
            <a:rPr lang="en-US" b="0" dirty="0">
              <a:latin typeface="Calibri" panose="020F0502020204030204" pitchFamily="34" charset="0"/>
              <a:cs typeface="Calibri" panose="020F0502020204030204" pitchFamily="34" charset="0"/>
            </a:rPr>
            <a:t> (Prodrug), </a:t>
          </a:r>
          <a:r>
            <a:rPr lang="en-US" b="0" dirty="0" err="1">
              <a:latin typeface="Calibri" panose="020F0502020204030204" pitchFamily="34" charset="0"/>
              <a:cs typeface="Calibri" panose="020F0502020204030204" pitchFamily="34" charset="0"/>
            </a:rPr>
            <a:t>Cefprozil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F01F46-5B7E-4085-86C2-0F4023808237}" type="parTrans" cxnId="{E112531D-8780-43E3-9B96-B78DA6ED8C45}">
      <dgm:prSet/>
      <dgm:spPr/>
      <dgm:t>
        <a:bodyPr/>
        <a:lstStyle/>
        <a:p>
          <a:endParaRPr lang="en-US"/>
        </a:p>
      </dgm:t>
    </dgm:pt>
    <dgm:pt modelId="{78236F07-2C76-498C-8F02-3148085BB82C}" type="sibTrans" cxnId="{E112531D-8780-43E3-9B96-B78DA6ED8C45}">
      <dgm:prSet/>
      <dgm:spPr/>
      <dgm:t>
        <a:bodyPr/>
        <a:lstStyle/>
        <a:p>
          <a:endParaRPr lang="en-US"/>
        </a:p>
      </dgm:t>
    </dgm:pt>
    <dgm:pt modelId="{23F213C4-8C04-414B-BEE6-0EFA86E222E8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Parenteral- </a:t>
          </a:r>
          <a:r>
            <a:rPr lang="en-US" b="0" dirty="0">
              <a:latin typeface="Calibri" panose="020F0502020204030204" pitchFamily="34" charset="0"/>
              <a:cs typeface="Calibri" panose="020F0502020204030204" pitchFamily="34" charset="0"/>
            </a:rPr>
            <a:t>Cefuroxime, Cefoxitin, Cefotetan, </a:t>
          </a:r>
          <a:r>
            <a:rPr lang="en-US" b="0" dirty="0" err="1">
              <a:latin typeface="Calibri" panose="020F0502020204030204" pitchFamily="34" charset="0"/>
              <a:cs typeface="Calibri" panose="020F0502020204030204" pitchFamily="34" charset="0"/>
            </a:rPr>
            <a:t>Cefamendol</a:t>
          </a:r>
          <a:r>
            <a:rPr lang="en-US" b="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6EBF142E-C141-443E-AEC1-58E1F473B405}" type="parTrans" cxnId="{CDC78C0C-0674-4B57-A6E6-907C7E512263}">
      <dgm:prSet/>
      <dgm:spPr/>
      <dgm:t>
        <a:bodyPr/>
        <a:lstStyle/>
        <a:p>
          <a:endParaRPr lang="en-US"/>
        </a:p>
      </dgm:t>
    </dgm:pt>
    <dgm:pt modelId="{0A3C78BA-C4BF-4617-AD21-40B7B1198EE8}" type="sibTrans" cxnId="{CDC78C0C-0674-4B57-A6E6-907C7E512263}">
      <dgm:prSet/>
      <dgm:spPr/>
      <dgm:t>
        <a:bodyPr/>
        <a:lstStyle/>
        <a:p>
          <a:endParaRPr lang="en-US"/>
        </a:p>
      </dgm:t>
    </dgm:pt>
    <dgm:pt modelId="{27C5EF3C-7529-452A-9EEF-ABA0A2E81368}" type="pres">
      <dgm:prSet presAssocID="{D538A384-5029-4D41-A4F0-54241A9754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25E9BFD-74EA-4F08-9996-1C207072E214}" type="pres">
      <dgm:prSet presAssocID="{6003A0D5-5756-4ED6-8059-7FF3EFDC5DF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DC09030-070A-4C32-A1DC-27889872D941}" type="pres">
      <dgm:prSet presAssocID="{6003A0D5-5756-4ED6-8059-7FF3EFDC5DF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C2C70D3-6AC3-4CC8-9F76-EBFBC3EA0F85}" type="pres">
      <dgm:prSet presAssocID="{B9DACEDD-16B8-4257-82E0-8C49F30F290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D392C25-CBDC-4CD9-8E1A-556BFA8A5F82}" type="pres">
      <dgm:prSet presAssocID="{B9DACEDD-16B8-4257-82E0-8C49F30F290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F4EA5C3-D2B5-4BC2-B180-B3C1A02BA254}" srcId="{78347C43-12F1-427F-B410-C2F95F560200}" destId="{AF92A642-5A1E-4B07-A617-3C2501ED4995}" srcOrd="0" destOrd="0" parTransId="{07254A41-CF70-4511-B0A1-E10C37A61B8B}" sibTransId="{66578023-03F5-4939-BD61-18303069FE1A}"/>
    <dgm:cxn modelId="{03E26B1B-96CC-461F-938A-E1B22D55DD0D}" type="presOf" srcId="{0C5B558A-E9B8-4EF1-BC2B-EC0D8497DC7C}" destId="{0D392C25-CBDC-4CD9-8E1A-556BFA8A5F82}" srcOrd="0" destOrd="1" presId="urn:microsoft.com/office/officeart/2005/8/layout/vList2"/>
    <dgm:cxn modelId="{EB3771E5-1DBC-46B5-AAE5-DFAFC302F1E2}" srcId="{D538A384-5029-4D41-A4F0-54241A9754D9}" destId="{6003A0D5-5756-4ED6-8059-7FF3EFDC5DF5}" srcOrd="0" destOrd="0" parTransId="{BE0B3141-FF3F-4906-95FA-D2FA1E0BDDD6}" sibTransId="{B6F3809E-7D9B-4B61-8222-7EEAC45B7FA1}"/>
    <dgm:cxn modelId="{3C168F94-C59E-4C6F-9BB5-AEFF6FAFD845}" type="presOf" srcId="{78347C43-12F1-427F-B410-C2F95F560200}" destId="{6DC09030-070A-4C32-A1DC-27889872D941}" srcOrd="0" destOrd="0" presId="urn:microsoft.com/office/officeart/2005/8/layout/vList2"/>
    <dgm:cxn modelId="{73C683DC-0D78-4FB3-B71C-7548CF8821DE}" type="presOf" srcId="{D538A384-5029-4D41-A4F0-54241A9754D9}" destId="{27C5EF3C-7529-452A-9EEF-ABA0A2E81368}" srcOrd="0" destOrd="0" presId="urn:microsoft.com/office/officeart/2005/8/layout/vList2"/>
    <dgm:cxn modelId="{E112531D-8780-43E3-9B96-B78DA6ED8C45}" srcId="{0C5B558A-E9B8-4EF1-BC2B-EC0D8497DC7C}" destId="{863CCA95-C931-442C-8141-4FCA9E25A406}" srcOrd="0" destOrd="0" parTransId="{E0F01F46-5B7E-4085-86C2-0F4023808237}" sibTransId="{78236F07-2C76-498C-8F02-3148085BB82C}"/>
    <dgm:cxn modelId="{374F2658-AFCE-4BF4-8E80-489B12D14D2A}" type="presOf" srcId="{23F213C4-8C04-414B-BEE6-0EFA86E222E8}" destId="{0D392C25-CBDC-4CD9-8E1A-556BFA8A5F82}" srcOrd="0" destOrd="3" presId="urn:microsoft.com/office/officeart/2005/8/layout/vList2"/>
    <dgm:cxn modelId="{CDC78C0C-0674-4B57-A6E6-907C7E512263}" srcId="{0C5B558A-E9B8-4EF1-BC2B-EC0D8497DC7C}" destId="{23F213C4-8C04-414B-BEE6-0EFA86E222E8}" srcOrd="1" destOrd="0" parTransId="{6EBF142E-C141-443E-AEC1-58E1F473B405}" sibTransId="{0A3C78BA-C4BF-4617-AD21-40B7B1198EE8}"/>
    <dgm:cxn modelId="{1E85095A-57B7-4C0C-8227-2562AD8DE599}" type="presOf" srcId="{863CCA95-C931-442C-8141-4FCA9E25A406}" destId="{0D392C25-CBDC-4CD9-8E1A-556BFA8A5F82}" srcOrd="0" destOrd="2" presId="urn:microsoft.com/office/officeart/2005/8/layout/vList2"/>
    <dgm:cxn modelId="{F39E1E95-B5FF-465B-B275-069D876FA5D6}" srcId="{D538A384-5029-4D41-A4F0-54241A9754D9}" destId="{B9DACEDD-16B8-4257-82E0-8C49F30F2907}" srcOrd="1" destOrd="0" parTransId="{6B043912-F537-43BD-863D-C1D7C689BD5C}" sibTransId="{48BBB9B3-0E51-477C-910C-60792A5294EC}"/>
    <dgm:cxn modelId="{1F3826D5-B994-4903-9AA6-2B64E7260BF4}" type="presOf" srcId="{6003A0D5-5756-4ED6-8059-7FF3EFDC5DF5}" destId="{F25E9BFD-74EA-4F08-9996-1C207072E214}" srcOrd="0" destOrd="0" presId="urn:microsoft.com/office/officeart/2005/8/layout/vList2"/>
    <dgm:cxn modelId="{B45E2C29-DF06-43EC-8ED4-5AD9D85EB34A}" srcId="{6003A0D5-5756-4ED6-8059-7FF3EFDC5DF5}" destId="{78347C43-12F1-427F-B410-C2F95F560200}" srcOrd="0" destOrd="0" parTransId="{3D0BDAA6-1D7E-440F-AD0C-CC91C39CEC08}" sibTransId="{531F6A47-4620-44FC-8F51-E045F25A5615}"/>
    <dgm:cxn modelId="{113BB8C5-326C-4A18-944A-5BA158FA4A0B}" srcId="{78347C43-12F1-427F-B410-C2F95F560200}" destId="{FEFB2958-6667-4EC3-B903-CFC90C3293B1}" srcOrd="1" destOrd="0" parTransId="{55953DC0-5F37-425C-BED8-FB53EF1DB00B}" sibTransId="{F0DF5CDA-73B1-4A35-BCDC-7B752F8111A9}"/>
    <dgm:cxn modelId="{7BEF67BE-B4D2-4BC2-B36B-E900B5AA0E27}" srcId="{B9DACEDD-16B8-4257-82E0-8C49F30F2907}" destId="{0C5B558A-E9B8-4EF1-BC2B-EC0D8497DC7C}" srcOrd="1" destOrd="0" parTransId="{20CD51D9-E560-40C3-B4A5-BB293732DB90}" sibTransId="{FA9DF655-7C10-4637-B06F-1EC8BCC9A209}"/>
    <dgm:cxn modelId="{8A3D0D5D-3646-4243-A9A9-9A6023A1011D}" srcId="{B9DACEDD-16B8-4257-82E0-8C49F30F2907}" destId="{209FB0B5-57CA-48C8-88F9-B92B306DE417}" srcOrd="0" destOrd="0" parTransId="{0C5C48CF-4CA0-4063-BA92-DEE37389B536}" sibTransId="{5BA03B18-875A-4A88-B60D-A5CD8C4E3FD9}"/>
    <dgm:cxn modelId="{FF8F468F-5166-4565-903E-2028009966ED}" type="presOf" srcId="{209FB0B5-57CA-48C8-88F9-B92B306DE417}" destId="{0D392C25-CBDC-4CD9-8E1A-556BFA8A5F82}" srcOrd="0" destOrd="0" presId="urn:microsoft.com/office/officeart/2005/8/layout/vList2"/>
    <dgm:cxn modelId="{99403C79-F395-4A87-B2A3-28F6AEC97BCA}" type="presOf" srcId="{AF92A642-5A1E-4B07-A617-3C2501ED4995}" destId="{6DC09030-070A-4C32-A1DC-27889872D941}" srcOrd="0" destOrd="1" presId="urn:microsoft.com/office/officeart/2005/8/layout/vList2"/>
    <dgm:cxn modelId="{AF317754-9652-48EA-8830-A87DAF84E33A}" type="presOf" srcId="{B9DACEDD-16B8-4257-82E0-8C49F30F2907}" destId="{9C2C70D3-6AC3-4CC8-9F76-EBFBC3EA0F85}" srcOrd="0" destOrd="0" presId="urn:microsoft.com/office/officeart/2005/8/layout/vList2"/>
    <dgm:cxn modelId="{85089953-9A62-48EF-8574-1483FA0F593C}" type="presOf" srcId="{FEFB2958-6667-4EC3-B903-CFC90C3293B1}" destId="{6DC09030-070A-4C32-A1DC-27889872D941}" srcOrd="0" destOrd="2" presId="urn:microsoft.com/office/officeart/2005/8/layout/vList2"/>
    <dgm:cxn modelId="{9F7B32F1-44E5-423C-B124-7F641C9666B0}" type="presParOf" srcId="{27C5EF3C-7529-452A-9EEF-ABA0A2E81368}" destId="{F25E9BFD-74EA-4F08-9996-1C207072E214}" srcOrd="0" destOrd="0" presId="urn:microsoft.com/office/officeart/2005/8/layout/vList2"/>
    <dgm:cxn modelId="{4DEC003C-FF52-48CA-AA9C-78E8D0DD708D}" type="presParOf" srcId="{27C5EF3C-7529-452A-9EEF-ABA0A2E81368}" destId="{6DC09030-070A-4C32-A1DC-27889872D941}" srcOrd="1" destOrd="0" presId="urn:microsoft.com/office/officeart/2005/8/layout/vList2"/>
    <dgm:cxn modelId="{EE4EEB8F-D745-4F72-84E8-9CC1CE3FB157}" type="presParOf" srcId="{27C5EF3C-7529-452A-9EEF-ABA0A2E81368}" destId="{9C2C70D3-6AC3-4CC8-9F76-EBFBC3EA0F85}" srcOrd="2" destOrd="0" presId="urn:microsoft.com/office/officeart/2005/8/layout/vList2"/>
    <dgm:cxn modelId="{8389AC92-19D9-4541-AED8-58E202F8BC50}" type="presParOf" srcId="{27C5EF3C-7529-452A-9EEF-ABA0A2E81368}" destId="{0D392C25-CBDC-4CD9-8E1A-556BFA8A5F8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083C42D-398B-42BE-997E-83B7290FE9E1}" type="doc">
      <dgm:prSet loTypeId="urn:microsoft.com/office/officeart/2005/8/layout/list1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9EFDF88-1DE1-48D7-957F-B09E2B6B1D8A}">
      <dgm:prSet/>
      <dgm:spPr/>
      <dgm:t>
        <a:bodyPr/>
        <a:lstStyle/>
        <a:p>
          <a:r>
            <a:rPr lang="el-GR" b="1">
              <a:latin typeface="Calibri" panose="020F0502020204030204" pitchFamily="34" charset="0"/>
              <a:cs typeface="Calibri" panose="020F0502020204030204" pitchFamily="34" charset="0"/>
            </a:rPr>
            <a:t>Τρίτης γενεάς 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9E5EBB-A77A-4FB5-8AE1-572C862E0EBA}" type="parTrans" cxnId="{186C9C57-7491-4064-948C-C064BB8D6336}">
      <dgm:prSet/>
      <dgm:spPr/>
      <dgm:t>
        <a:bodyPr/>
        <a:lstStyle/>
        <a:p>
          <a:endParaRPr lang="en-US"/>
        </a:p>
      </dgm:t>
    </dgm:pt>
    <dgm:pt modelId="{4933CEC6-9C07-47BD-B91F-BC3F8B7B5D5D}" type="sibTrans" cxnId="{186C9C57-7491-4064-948C-C064BB8D6336}">
      <dgm:prSet/>
      <dgm:spPr/>
      <dgm:t>
        <a:bodyPr/>
        <a:lstStyle/>
        <a:p>
          <a:endParaRPr lang="en-US"/>
        </a:p>
      </dgm:t>
    </dgm:pt>
    <dgm:pt modelId="{2311BFEF-954B-4F41-B9DF-8874ADBB2859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Πιο δραστικές έναντι των 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αρνητικών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και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Pseudomonas) </a:t>
          </a:r>
        </a:p>
      </dgm:t>
    </dgm:pt>
    <dgm:pt modelId="{5A21EE29-593B-4EC8-BCE2-CC1720F5218A}" type="parTrans" cxnId="{7D124B4E-F7B8-43AA-BEDB-342F55F8FFE9}">
      <dgm:prSet/>
      <dgm:spPr/>
      <dgm:t>
        <a:bodyPr/>
        <a:lstStyle/>
        <a:p>
          <a:endParaRPr lang="en-US"/>
        </a:p>
      </dgm:t>
    </dgm:pt>
    <dgm:pt modelId="{3F76883A-72BD-42E6-8949-135C5FD0FC12}" type="sibTrans" cxnId="{7D124B4E-F7B8-43AA-BEDB-342F55F8FFE9}">
      <dgm:prSet/>
      <dgm:spPr/>
      <dgm:t>
        <a:bodyPr/>
        <a:lstStyle/>
        <a:p>
          <a:endParaRPr lang="en-US"/>
        </a:p>
      </dgm:t>
    </dgm:pt>
    <dgm:pt modelId="{6F4C03CE-99B6-4CA8-AA67-357C6BA8A8B6}">
      <dgm:prSet/>
      <dgm:spPr/>
      <dgm:t>
        <a:bodyPr/>
        <a:lstStyle/>
        <a:p>
          <a:r>
            <a:rPr lang="el-GR" b="1">
              <a:latin typeface="Calibri" panose="020F0502020204030204" pitchFamily="34" charset="0"/>
              <a:cs typeface="Calibri" panose="020F0502020204030204" pitchFamily="34" charset="0"/>
            </a:rPr>
            <a:t>Ανθεκτικές στις β-λακταμάσες</a:t>
          </a:r>
          <a:r>
            <a:rPr lang="el-GR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88E13175-DFBB-4CC4-9056-4D5541510BC2}" type="parTrans" cxnId="{5E918F3C-695D-457E-85AA-FE20A91394C7}">
      <dgm:prSet/>
      <dgm:spPr/>
      <dgm:t>
        <a:bodyPr/>
        <a:lstStyle/>
        <a:p>
          <a:endParaRPr lang="en-US"/>
        </a:p>
      </dgm:t>
    </dgm:pt>
    <dgm:pt modelId="{D50C0F1F-CE46-4A5E-A853-B6137CA605AA}" type="sibTrans" cxnId="{5E918F3C-695D-457E-85AA-FE20A91394C7}">
      <dgm:prSet/>
      <dgm:spPr/>
      <dgm:t>
        <a:bodyPr/>
        <a:lstStyle/>
        <a:p>
          <a:endParaRPr lang="en-US"/>
        </a:p>
      </dgm:t>
    </dgm:pt>
    <dgm:pt modelId="{4C19DDEE-AE5C-4B58-B515-3B141CC22E69}">
      <dgm:prSet/>
      <dgm:spPr/>
      <dgm:t>
        <a:bodyPr/>
        <a:lstStyle/>
        <a:p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Λιγότερο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δραστικές έναντι των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gram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-θετικών και </a:t>
          </a:r>
          <a:r>
            <a:rPr lang="el-GR" b="1" dirty="0" err="1">
              <a:latin typeface="Calibri" panose="020F0502020204030204" pitchFamily="34" charset="0"/>
              <a:cs typeface="Calibri" panose="020F0502020204030204" pitchFamily="34" charset="0"/>
            </a:rPr>
            <a:t>αναεροβίων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0953DB-AA39-479D-AE13-E4B8BC33AB9D}" type="parTrans" cxnId="{D5F51277-5629-4164-ABC2-8AA7B39E6E06}">
      <dgm:prSet/>
      <dgm:spPr/>
      <dgm:t>
        <a:bodyPr/>
        <a:lstStyle/>
        <a:p>
          <a:endParaRPr lang="en-US"/>
        </a:p>
      </dgm:t>
    </dgm:pt>
    <dgm:pt modelId="{2C882F62-1F60-4EE8-A6C2-42370CF3B2C2}" type="sibTrans" cxnId="{D5F51277-5629-4164-ABC2-8AA7B39E6E06}">
      <dgm:prSet/>
      <dgm:spPr/>
      <dgm:t>
        <a:bodyPr/>
        <a:lstStyle/>
        <a:p>
          <a:endParaRPr lang="en-US"/>
        </a:p>
      </dgm:t>
    </dgm:pt>
    <dgm:pt modelId="{86F0AB58-0726-4BBA-8ABE-F0036E272F86}">
      <dgm:prSet/>
      <dgm:spPr/>
      <dgm:t>
        <a:bodyPr/>
        <a:lstStyle/>
        <a:p>
          <a:r>
            <a:rPr lang="en-US" u="sng" dirty="0">
              <a:latin typeface="Calibri" panose="020F0502020204030204" pitchFamily="34" charset="0"/>
              <a:cs typeface="Calibri" panose="020F0502020204030204" pitchFamily="34" charset="0"/>
            </a:rPr>
            <a:t>Oral :</a:t>
          </a:r>
        </a:p>
      </dgm:t>
    </dgm:pt>
    <dgm:pt modelId="{A591F09E-9333-4D44-9CF7-595796F7BEFD}" type="parTrans" cxnId="{9A333A19-935E-4BC9-A879-30F2B16A8DF8}">
      <dgm:prSet/>
      <dgm:spPr/>
      <dgm:t>
        <a:bodyPr/>
        <a:lstStyle/>
        <a:p>
          <a:endParaRPr lang="en-US"/>
        </a:p>
      </dgm:t>
    </dgm:pt>
    <dgm:pt modelId="{51623060-8247-4EE0-A6CA-5A1608E81FA6}" type="sibTrans" cxnId="{9A333A19-935E-4BC9-A879-30F2B16A8DF8}">
      <dgm:prSet/>
      <dgm:spPr/>
      <dgm:t>
        <a:bodyPr/>
        <a:lstStyle/>
        <a:p>
          <a:endParaRPr lang="en-US"/>
        </a:p>
      </dgm:t>
    </dgm:pt>
    <dgm:pt modelId="{87761A3D-349F-4D1D-818B-74A7D7EE7566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Cefixime, </a:t>
          </a:r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Cefopodoxime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proxetil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, Cefdinir, Cefditoren, 	Ceftibuten, </a:t>
          </a:r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Ceftamet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FA9E30-1CB1-4A2C-A630-53F02B986B07}" type="parTrans" cxnId="{6E229D7F-3D3F-4084-B729-7297C2F34E6A}">
      <dgm:prSet/>
      <dgm:spPr/>
      <dgm:t>
        <a:bodyPr/>
        <a:lstStyle/>
        <a:p>
          <a:endParaRPr lang="en-US"/>
        </a:p>
      </dgm:t>
    </dgm:pt>
    <dgm:pt modelId="{26AB9991-3A59-4334-9BF4-616AA9F35417}" type="sibTrans" cxnId="{6E229D7F-3D3F-4084-B729-7297C2F34E6A}">
      <dgm:prSet/>
      <dgm:spPr/>
      <dgm:t>
        <a:bodyPr/>
        <a:lstStyle/>
        <a:p>
          <a:endParaRPr lang="en-US"/>
        </a:p>
      </dgm:t>
    </dgm:pt>
    <dgm:pt modelId="{1F1469D4-4ECE-4EF5-ACAC-6F137088281D}">
      <dgm:prSet/>
      <dgm:spPr/>
      <dgm:t>
        <a:bodyPr/>
        <a:lstStyle/>
        <a:p>
          <a:r>
            <a:rPr lang="en-US" u="sng" dirty="0">
              <a:latin typeface="Calibri" panose="020F0502020204030204" pitchFamily="34" charset="0"/>
              <a:cs typeface="Calibri" panose="020F0502020204030204" pitchFamily="34" charset="0"/>
            </a:rPr>
            <a:t>Parenteral: </a:t>
          </a:r>
        </a:p>
      </dgm:t>
    </dgm:pt>
    <dgm:pt modelId="{8240CB4A-8115-4BED-ABB6-E7CD0E0A5FFC}" type="parTrans" cxnId="{6AF85F36-941C-4AF2-A245-471964909E43}">
      <dgm:prSet/>
      <dgm:spPr/>
      <dgm:t>
        <a:bodyPr/>
        <a:lstStyle/>
        <a:p>
          <a:endParaRPr lang="en-US"/>
        </a:p>
      </dgm:t>
    </dgm:pt>
    <dgm:pt modelId="{3845AF4F-0019-4765-8B31-0A0751A904CE}" type="sibTrans" cxnId="{6AF85F36-941C-4AF2-A245-471964909E43}">
      <dgm:prSet/>
      <dgm:spPr/>
      <dgm:t>
        <a:bodyPr/>
        <a:lstStyle/>
        <a:p>
          <a:endParaRPr lang="en-US"/>
        </a:p>
      </dgm:t>
    </dgm:pt>
    <dgm:pt modelId="{0088A634-8B9E-48BB-BFA5-D8A90557C870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Cefotaxime, </a:t>
          </a:r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Ceftrizoxime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, Ceftriaxone, Ceftazidime, </a:t>
          </a:r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Cefoperazone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3515E1-4BDA-4578-B9EA-80BF04776A91}" type="parTrans" cxnId="{89E204CF-557A-49DD-B04A-AC0400A66848}">
      <dgm:prSet/>
      <dgm:spPr/>
      <dgm:t>
        <a:bodyPr/>
        <a:lstStyle/>
        <a:p>
          <a:endParaRPr lang="en-US"/>
        </a:p>
      </dgm:t>
    </dgm:pt>
    <dgm:pt modelId="{7138DD6F-5C1F-4DED-AB78-34530BDC5BEE}" type="sibTrans" cxnId="{89E204CF-557A-49DD-B04A-AC0400A66848}">
      <dgm:prSet/>
      <dgm:spPr/>
      <dgm:t>
        <a:bodyPr/>
        <a:lstStyle/>
        <a:p>
          <a:endParaRPr lang="en-US"/>
        </a:p>
      </dgm:t>
    </dgm:pt>
    <dgm:pt modelId="{AD491A57-217F-49B5-945F-1BFC67A0768D}" type="pres">
      <dgm:prSet presAssocID="{F083C42D-398B-42BE-997E-83B7290FE9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B927BA0-FE00-48F8-ADDC-515EB03A84FC}" type="pres">
      <dgm:prSet presAssocID="{D9EFDF88-1DE1-48D7-957F-B09E2B6B1D8A}" presName="parentLin" presStyleCnt="0"/>
      <dgm:spPr/>
    </dgm:pt>
    <dgm:pt modelId="{B8A08123-4AAB-41B2-9BA0-B87987362610}" type="pres">
      <dgm:prSet presAssocID="{D9EFDF88-1DE1-48D7-957F-B09E2B6B1D8A}" presName="parentLeftMargin" presStyleLbl="node1" presStyleIdx="0" presStyleCnt="1"/>
      <dgm:spPr/>
      <dgm:t>
        <a:bodyPr/>
        <a:lstStyle/>
        <a:p>
          <a:endParaRPr lang="el-GR"/>
        </a:p>
      </dgm:t>
    </dgm:pt>
    <dgm:pt modelId="{56FACFE3-A3E7-4AFA-BB5B-799719072F8C}" type="pres">
      <dgm:prSet presAssocID="{D9EFDF88-1DE1-48D7-957F-B09E2B6B1D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01D85A5-5B28-419E-BB3C-2353060D1761}" type="pres">
      <dgm:prSet presAssocID="{D9EFDF88-1DE1-48D7-957F-B09E2B6B1D8A}" presName="negativeSpace" presStyleCnt="0"/>
      <dgm:spPr/>
    </dgm:pt>
    <dgm:pt modelId="{6141531A-AEE9-4B70-9970-4D7677DBFE57}" type="pres">
      <dgm:prSet presAssocID="{D9EFDF88-1DE1-48D7-957F-B09E2B6B1D8A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CA316C6-4486-4BAF-A805-28147927B603}" type="presOf" srcId="{4C19DDEE-AE5C-4B58-B515-3B141CC22E69}" destId="{6141531A-AEE9-4B70-9970-4D7677DBFE57}" srcOrd="0" destOrd="2" presId="urn:microsoft.com/office/officeart/2005/8/layout/list1"/>
    <dgm:cxn modelId="{6AF85F36-941C-4AF2-A245-471964909E43}" srcId="{2311BFEF-954B-4F41-B9DF-8874ADBB2859}" destId="{1F1469D4-4ECE-4EF5-ACAC-6F137088281D}" srcOrd="2" destOrd="0" parTransId="{8240CB4A-8115-4BED-ABB6-E7CD0E0A5FFC}" sibTransId="{3845AF4F-0019-4765-8B31-0A0751A904CE}"/>
    <dgm:cxn modelId="{5E918F3C-695D-457E-85AA-FE20A91394C7}" srcId="{2311BFEF-954B-4F41-B9DF-8874ADBB2859}" destId="{6F4C03CE-99B6-4CA8-AA67-357C6BA8A8B6}" srcOrd="0" destOrd="0" parTransId="{88E13175-DFBB-4CC4-9056-4D5541510BC2}" sibTransId="{D50C0F1F-CE46-4A5E-A853-B6137CA605AA}"/>
    <dgm:cxn modelId="{9A333A19-935E-4BC9-A879-30F2B16A8DF8}" srcId="{4C19DDEE-AE5C-4B58-B515-3B141CC22E69}" destId="{86F0AB58-0726-4BBA-8ABE-F0036E272F86}" srcOrd="0" destOrd="0" parTransId="{A591F09E-9333-4D44-9CF7-595796F7BEFD}" sibTransId="{51623060-8247-4EE0-A6CA-5A1608E81FA6}"/>
    <dgm:cxn modelId="{D8259E12-3EF8-4A16-98D2-40E466C2F5CF}" type="presOf" srcId="{1F1469D4-4ECE-4EF5-ACAC-6F137088281D}" destId="{6141531A-AEE9-4B70-9970-4D7677DBFE57}" srcOrd="0" destOrd="5" presId="urn:microsoft.com/office/officeart/2005/8/layout/list1"/>
    <dgm:cxn modelId="{6E229D7F-3D3F-4084-B729-7297C2F34E6A}" srcId="{86F0AB58-0726-4BBA-8ABE-F0036E272F86}" destId="{87761A3D-349F-4D1D-818B-74A7D7EE7566}" srcOrd="0" destOrd="0" parTransId="{8BFA9E30-1CB1-4A2C-A630-53F02B986B07}" sibTransId="{26AB9991-3A59-4334-9BF4-616AA9F35417}"/>
    <dgm:cxn modelId="{D5F51277-5629-4164-ABC2-8AA7B39E6E06}" srcId="{2311BFEF-954B-4F41-B9DF-8874ADBB2859}" destId="{4C19DDEE-AE5C-4B58-B515-3B141CC22E69}" srcOrd="1" destOrd="0" parTransId="{4D0953DB-AA39-479D-AE13-E4B8BC33AB9D}" sibTransId="{2C882F62-1F60-4EE8-A6C2-42370CF3B2C2}"/>
    <dgm:cxn modelId="{105122C5-054E-47E1-9760-BFDE2668A6D3}" type="presOf" srcId="{87761A3D-349F-4D1D-818B-74A7D7EE7566}" destId="{6141531A-AEE9-4B70-9970-4D7677DBFE57}" srcOrd="0" destOrd="4" presId="urn:microsoft.com/office/officeart/2005/8/layout/list1"/>
    <dgm:cxn modelId="{6B917640-3ECE-4E8D-87D0-8C1F457CB83B}" type="presOf" srcId="{6F4C03CE-99B6-4CA8-AA67-357C6BA8A8B6}" destId="{6141531A-AEE9-4B70-9970-4D7677DBFE57}" srcOrd="0" destOrd="1" presId="urn:microsoft.com/office/officeart/2005/8/layout/list1"/>
    <dgm:cxn modelId="{06EDB0F8-4A2C-468E-91C0-0B92E1EC0410}" type="presOf" srcId="{D9EFDF88-1DE1-48D7-957F-B09E2B6B1D8A}" destId="{56FACFE3-A3E7-4AFA-BB5B-799719072F8C}" srcOrd="1" destOrd="0" presId="urn:microsoft.com/office/officeart/2005/8/layout/list1"/>
    <dgm:cxn modelId="{186C9C57-7491-4064-948C-C064BB8D6336}" srcId="{F083C42D-398B-42BE-997E-83B7290FE9E1}" destId="{D9EFDF88-1DE1-48D7-957F-B09E2B6B1D8A}" srcOrd="0" destOrd="0" parTransId="{669E5EBB-A77A-4FB5-8AE1-572C862E0EBA}" sibTransId="{4933CEC6-9C07-47BD-B91F-BC3F8B7B5D5D}"/>
    <dgm:cxn modelId="{C969FAB7-E7AD-4656-A759-2B9E6FEE649E}" type="presOf" srcId="{D9EFDF88-1DE1-48D7-957F-B09E2B6B1D8A}" destId="{B8A08123-4AAB-41B2-9BA0-B87987362610}" srcOrd="0" destOrd="0" presId="urn:microsoft.com/office/officeart/2005/8/layout/list1"/>
    <dgm:cxn modelId="{553251F9-7F85-479B-B818-20F99F8C4733}" type="presOf" srcId="{0088A634-8B9E-48BB-BFA5-D8A90557C870}" destId="{6141531A-AEE9-4B70-9970-4D7677DBFE57}" srcOrd="0" destOrd="6" presId="urn:microsoft.com/office/officeart/2005/8/layout/list1"/>
    <dgm:cxn modelId="{89E204CF-557A-49DD-B04A-AC0400A66848}" srcId="{1F1469D4-4ECE-4EF5-ACAC-6F137088281D}" destId="{0088A634-8B9E-48BB-BFA5-D8A90557C870}" srcOrd="0" destOrd="0" parTransId="{C93515E1-4BDA-4578-B9EA-80BF04776A91}" sibTransId="{7138DD6F-5C1F-4DED-AB78-34530BDC5BEE}"/>
    <dgm:cxn modelId="{F55F534A-8093-444C-84DC-1FA44F23C132}" type="presOf" srcId="{86F0AB58-0726-4BBA-8ABE-F0036E272F86}" destId="{6141531A-AEE9-4B70-9970-4D7677DBFE57}" srcOrd="0" destOrd="3" presId="urn:microsoft.com/office/officeart/2005/8/layout/list1"/>
    <dgm:cxn modelId="{6DDCD6FB-245A-4EEE-83E6-42A18B44F45E}" type="presOf" srcId="{2311BFEF-954B-4F41-B9DF-8874ADBB2859}" destId="{6141531A-AEE9-4B70-9970-4D7677DBFE57}" srcOrd="0" destOrd="0" presId="urn:microsoft.com/office/officeart/2005/8/layout/list1"/>
    <dgm:cxn modelId="{7CF26778-B3E0-4775-8AF8-99DFA43D2606}" type="presOf" srcId="{F083C42D-398B-42BE-997E-83B7290FE9E1}" destId="{AD491A57-217F-49B5-945F-1BFC67A0768D}" srcOrd="0" destOrd="0" presId="urn:microsoft.com/office/officeart/2005/8/layout/list1"/>
    <dgm:cxn modelId="{7D124B4E-F7B8-43AA-BEDB-342F55F8FFE9}" srcId="{D9EFDF88-1DE1-48D7-957F-B09E2B6B1D8A}" destId="{2311BFEF-954B-4F41-B9DF-8874ADBB2859}" srcOrd="0" destOrd="0" parTransId="{5A21EE29-593B-4EC8-BCE2-CC1720F5218A}" sibTransId="{3F76883A-72BD-42E6-8949-135C5FD0FC12}"/>
    <dgm:cxn modelId="{CFD58373-9F05-4B8A-88BC-55506BFDA4EB}" type="presParOf" srcId="{AD491A57-217F-49B5-945F-1BFC67A0768D}" destId="{FB927BA0-FE00-48F8-ADDC-515EB03A84FC}" srcOrd="0" destOrd="0" presId="urn:microsoft.com/office/officeart/2005/8/layout/list1"/>
    <dgm:cxn modelId="{D1798D11-73BC-4D01-85AF-47637C59B6C3}" type="presParOf" srcId="{FB927BA0-FE00-48F8-ADDC-515EB03A84FC}" destId="{B8A08123-4AAB-41B2-9BA0-B87987362610}" srcOrd="0" destOrd="0" presId="urn:microsoft.com/office/officeart/2005/8/layout/list1"/>
    <dgm:cxn modelId="{4922DB73-AFE1-4430-A18E-9AADC4373FF6}" type="presParOf" srcId="{FB927BA0-FE00-48F8-ADDC-515EB03A84FC}" destId="{56FACFE3-A3E7-4AFA-BB5B-799719072F8C}" srcOrd="1" destOrd="0" presId="urn:microsoft.com/office/officeart/2005/8/layout/list1"/>
    <dgm:cxn modelId="{0AF56BFA-CA2C-4A39-8736-12F565868F37}" type="presParOf" srcId="{AD491A57-217F-49B5-945F-1BFC67A0768D}" destId="{701D85A5-5B28-419E-BB3C-2353060D1761}" srcOrd="1" destOrd="0" presId="urn:microsoft.com/office/officeart/2005/8/layout/list1"/>
    <dgm:cxn modelId="{BCD7363D-721C-444F-98C9-FBEDFE47A3C3}" type="presParOf" srcId="{AD491A57-217F-49B5-945F-1BFC67A0768D}" destId="{6141531A-AEE9-4B70-9970-4D7677DBFE5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083C42D-398B-42BE-997E-83B7290FE9E1}" type="doc">
      <dgm:prSet loTypeId="urn:microsoft.com/office/officeart/2005/8/layout/list1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9EFDF88-1DE1-48D7-957F-B09E2B6B1D8A}">
      <dgm:prSet custT="1"/>
      <dgm:spPr/>
      <dgm:t>
        <a:bodyPr/>
        <a:lstStyle/>
        <a:p>
          <a:r>
            <a:rPr 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Τέταρτης γενεάς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9E5EBB-A77A-4FB5-8AE1-572C862E0EBA}" type="parTrans" cxnId="{186C9C57-7491-4064-948C-C064BB8D6336}">
      <dgm:prSet/>
      <dgm:spPr/>
      <dgm:t>
        <a:bodyPr/>
        <a:lstStyle/>
        <a:p>
          <a:endParaRPr lang="en-US"/>
        </a:p>
      </dgm:t>
    </dgm:pt>
    <dgm:pt modelId="{4933CEC6-9C07-47BD-B91F-BC3F8B7B5D5D}" type="sibTrans" cxnId="{186C9C57-7491-4064-948C-C064BB8D6336}">
      <dgm:prSet/>
      <dgm:spPr/>
      <dgm:t>
        <a:bodyPr/>
        <a:lstStyle/>
        <a:p>
          <a:endParaRPr lang="en-US"/>
        </a:p>
      </dgm:t>
    </dgm:pt>
    <dgm:pt modelId="{2311BFEF-954B-4F41-B9DF-8874ADBB2859}">
      <dgm:prSet custT="1"/>
      <dgm:spPr/>
      <dgm:t>
        <a:bodyPr/>
        <a:lstStyle/>
        <a:p>
          <a:r>
            <a:rPr lang="el-GR" sz="2000" b="1" dirty="0">
              <a:latin typeface="Calibri" panose="020F0502020204030204" pitchFamily="34" charset="0"/>
              <a:cs typeface="Calibri" panose="020F0502020204030204" pitchFamily="34" charset="0"/>
            </a:rPr>
            <a:t>Ανθεκτικές στις β-</a:t>
          </a:r>
          <a:r>
            <a:rPr lang="el-GR" sz="2000" b="1" dirty="0" err="1">
              <a:latin typeface="Calibri" panose="020F0502020204030204" pitchFamily="34" charset="0"/>
              <a:cs typeface="Calibri" panose="020F0502020204030204" pitchFamily="34" charset="0"/>
            </a:rPr>
            <a:t>λακταμάσες</a:t>
          </a:r>
          <a:r>
            <a:rPr lang="el-GR" sz="20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21EE29-593B-4EC8-BCE2-CC1720F5218A}" type="parTrans" cxnId="{7D124B4E-F7B8-43AA-BEDB-342F55F8FFE9}">
      <dgm:prSet/>
      <dgm:spPr/>
      <dgm:t>
        <a:bodyPr/>
        <a:lstStyle/>
        <a:p>
          <a:endParaRPr lang="en-US"/>
        </a:p>
      </dgm:t>
    </dgm:pt>
    <dgm:pt modelId="{3F76883A-72BD-42E6-8949-135C5FD0FC12}" type="sibTrans" cxnId="{7D124B4E-F7B8-43AA-BEDB-342F55F8FFE9}">
      <dgm:prSet/>
      <dgm:spPr/>
      <dgm:t>
        <a:bodyPr/>
        <a:lstStyle/>
        <a:p>
          <a:endParaRPr lang="en-US"/>
        </a:p>
      </dgm:t>
    </dgm:pt>
    <dgm:pt modelId="{DB25FB68-4887-4DD8-BD3E-82EF4DBE2219}">
      <dgm:prSet custT="1"/>
      <dgm:spPr/>
      <dgm:t>
        <a:bodyPr/>
        <a:lstStyle/>
        <a:p>
          <a:r>
            <a:rPr lang="en-US" sz="2000" b="1">
              <a:latin typeface="Calibri" panose="020F0502020204030204" pitchFamily="34" charset="0"/>
              <a:cs typeface="Calibri" panose="020F0502020204030204" pitchFamily="34" charset="0"/>
            </a:rPr>
            <a:t>Parenteral</a:t>
          </a:r>
          <a:endParaRPr lang="en-US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D5BACB-C54B-4E5A-9B88-313F3CC2C672}" type="parTrans" cxnId="{67F3D6D9-9CAA-468E-9E2C-BD1D91D7E964}">
      <dgm:prSet/>
      <dgm:spPr/>
      <dgm:t>
        <a:bodyPr/>
        <a:lstStyle/>
        <a:p>
          <a:endParaRPr lang="el-GR"/>
        </a:p>
      </dgm:t>
    </dgm:pt>
    <dgm:pt modelId="{7FD4FBE9-EC1C-4C11-9250-66CE01F005E0}" type="sibTrans" cxnId="{67F3D6D9-9CAA-468E-9E2C-BD1D91D7E964}">
      <dgm:prSet/>
      <dgm:spPr/>
      <dgm:t>
        <a:bodyPr/>
        <a:lstStyle/>
        <a:p>
          <a:endParaRPr lang="el-GR"/>
        </a:p>
      </dgm:t>
    </dgm:pt>
    <dgm:pt modelId="{4A771D98-A970-4156-8ECE-632FEF063E8E}">
      <dgm:prSet custT="1"/>
      <dgm:spPr/>
      <dgm:t>
        <a:bodyPr/>
        <a:lstStyle/>
        <a:p>
          <a:r>
            <a:rPr lang="en-US" sz="2000" b="1" dirty="0" err="1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Cefipime</a:t>
          </a:r>
          <a:r>
            <a: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, Cefpirome, Cefozopran</a:t>
          </a:r>
          <a:endParaRPr lang="en-US" sz="2000" dirty="0">
            <a:solidFill>
              <a:srgbClr val="FF99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40762D-5613-432B-B4B3-F3DCFD37758A}" type="parTrans" cxnId="{4293C041-9A8A-4318-A378-0E98A8CD34DC}">
      <dgm:prSet/>
      <dgm:spPr/>
      <dgm:t>
        <a:bodyPr/>
        <a:lstStyle/>
        <a:p>
          <a:endParaRPr lang="el-GR"/>
        </a:p>
      </dgm:t>
    </dgm:pt>
    <dgm:pt modelId="{FA6F74BE-C8E3-4E8E-8DDA-71D47FFA1A41}" type="sibTrans" cxnId="{4293C041-9A8A-4318-A378-0E98A8CD34DC}">
      <dgm:prSet/>
      <dgm:spPr/>
      <dgm:t>
        <a:bodyPr/>
        <a:lstStyle/>
        <a:p>
          <a:endParaRPr lang="el-GR"/>
        </a:p>
      </dgm:t>
    </dgm:pt>
    <dgm:pt modelId="{897871E4-4BE8-4D71-887E-E49B2852DF8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1" i="0" dirty="0">
              <a:latin typeface="Calibri" panose="020F0502020204030204" pitchFamily="34" charset="0"/>
              <a:cs typeface="Calibri" panose="020F0502020204030204" pitchFamily="34" charset="0"/>
            </a:rPr>
            <a:t>Gram-</a:t>
          </a:r>
          <a:r>
            <a:rPr lang="el-GR" sz="2000" b="1" i="0" dirty="0">
              <a:latin typeface="Calibri" panose="020F0502020204030204" pitchFamily="34" charset="0"/>
              <a:cs typeface="Calibri" panose="020F0502020204030204" pitchFamily="34" charset="0"/>
            </a:rPr>
            <a:t>αρνητικά βακτηρίδια </a:t>
          </a:r>
          <a:r>
            <a:rPr lang="en-US" sz="2000" b="0" i="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l-GR" sz="2000" b="0" i="0" dirty="0">
              <a:latin typeface="Calibri" panose="020F0502020204030204" pitchFamily="34" charset="0"/>
              <a:cs typeface="Calibri" panose="020F0502020204030204" pitchFamily="34" charset="0"/>
            </a:rPr>
            <a:t>ενισχυμένη δράση</a:t>
          </a:r>
          <a:r>
            <a:rPr lang="en-US" sz="2000" b="0" i="0" dirty="0">
              <a:latin typeface="Calibri" panose="020F0502020204030204" pitchFamily="34" charset="0"/>
              <a:cs typeface="Calibri" panose="020F0502020204030204" pitchFamily="34" charset="0"/>
            </a:rPr>
            <a:t>), </a:t>
          </a:r>
          <a:r>
            <a:rPr lang="el-GR" sz="2000" b="0" i="0" dirty="0">
              <a:latin typeface="Calibri" panose="020F0502020204030204" pitchFamily="34" charset="0"/>
              <a:cs typeface="Calibri" panose="020F0502020204030204" pitchFamily="34" charset="0"/>
            </a:rPr>
            <a:t>και στην </a:t>
          </a:r>
          <a:r>
            <a:rPr lang="en-US" sz="2000" b="0" i="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2000" b="1" i="1" dirty="0">
              <a:latin typeface="Calibri" panose="020F0502020204030204" pitchFamily="34" charset="0"/>
              <a:cs typeface="Calibri" panose="020F0502020204030204" pitchFamily="34" charset="0"/>
            </a:rPr>
            <a:t>P. aeruginosa</a:t>
          </a:r>
          <a:r>
            <a:rPr lang="en-US" sz="2000" b="1" i="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2000" b="0" i="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l-GR" sz="2000" b="0" i="0" dirty="0">
              <a:latin typeface="Calibri" panose="020F0502020204030204" pitchFamily="34" charset="0"/>
              <a:cs typeface="Calibri" panose="020F0502020204030204" pitchFamily="34" charset="0"/>
            </a:rPr>
            <a:t>όμοια με το </a:t>
          </a:r>
          <a:r>
            <a:rPr lang="en-US" sz="2000" b="0" i="0" dirty="0">
              <a:latin typeface="Calibri" panose="020F0502020204030204" pitchFamily="34" charset="0"/>
              <a:cs typeface="Calibri" panose="020F0502020204030204" pitchFamily="34" charset="0"/>
            </a:rPr>
            <a:t>ceftazidime), </a:t>
          </a:r>
          <a:r>
            <a:rPr lang="el-GR" sz="2000" b="0" i="0" dirty="0">
              <a:latin typeface="Calibri" panose="020F0502020204030204" pitchFamily="34" charset="0"/>
              <a:cs typeface="Calibri" panose="020F0502020204030204" pitchFamily="34" charset="0"/>
            </a:rPr>
            <a:t>και μερικά </a:t>
          </a:r>
          <a:r>
            <a:rPr lang="en-US" sz="2000" b="0" i="0" dirty="0" err="1">
              <a:latin typeface="Calibri" panose="020F0502020204030204" pitchFamily="34" charset="0"/>
              <a:cs typeface="Calibri" panose="020F0502020204030204" pitchFamily="34" charset="0"/>
            </a:rPr>
            <a:t>AmpC</a:t>
          </a:r>
          <a:r>
            <a:rPr lang="en-US" sz="2000" b="0" i="0" dirty="0">
              <a:latin typeface="Calibri" panose="020F0502020204030204" pitchFamily="34" charset="0"/>
              <a:cs typeface="Calibri" panose="020F0502020204030204" pitchFamily="34" charset="0"/>
            </a:rPr>
            <a:t> beta-lactamase–producing Enterobacteriaceae, </a:t>
          </a:r>
          <a:r>
            <a:rPr lang="el-GR" sz="2000" b="0" i="0" dirty="0">
              <a:latin typeface="Calibri" panose="020F0502020204030204" pitchFamily="34" charset="0"/>
              <a:cs typeface="Calibri" panose="020F0502020204030204" pitchFamily="34" charset="0"/>
            </a:rPr>
            <a:t>όπως είδη </a:t>
          </a:r>
          <a:r>
            <a:rPr lang="en-US" sz="2000" b="0" i="1" dirty="0">
              <a:latin typeface="Calibri" panose="020F0502020204030204" pitchFamily="34" charset="0"/>
              <a:cs typeface="Calibri" panose="020F0502020204030204" pitchFamily="34" charset="0"/>
            </a:rPr>
            <a:t>Enterobacter</a:t>
          </a:r>
          <a:r>
            <a:rPr lang="en-US" sz="2000" b="0" i="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</a:p>
      </dgm:t>
    </dgm:pt>
    <dgm:pt modelId="{CD31973D-D841-415B-87A1-F2D00B1A87CE}" type="parTrans" cxnId="{BA7571FF-F7F5-4611-B59F-B931324C53C6}">
      <dgm:prSet/>
      <dgm:spPr/>
      <dgm:t>
        <a:bodyPr/>
        <a:lstStyle/>
        <a:p>
          <a:endParaRPr lang="el-GR"/>
        </a:p>
      </dgm:t>
    </dgm:pt>
    <dgm:pt modelId="{E58AF18A-A861-4335-929B-67F658D55A74}" type="sibTrans" cxnId="{BA7571FF-F7F5-4611-B59F-B931324C53C6}">
      <dgm:prSet/>
      <dgm:spPr/>
      <dgm:t>
        <a:bodyPr/>
        <a:lstStyle/>
        <a:p>
          <a:endParaRPr lang="el-GR"/>
        </a:p>
      </dgm:t>
    </dgm:pt>
    <dgm:pt modelId="{23AE005C-0484-484A-8898-D28181E46DA2}">
      <dgm:prSet custT="1"/>
      <dgm:spPr/>
      <dgm:t>
        <a:bodyPr/>
        <a:lstStyle/>
        <a:p>
          <a:r>
            <a:rPr lang="en-US" sz="2000" b="1" i="0" dirty="0">
              <a:latin typeface="Calibri" panose="020F0502020204030204" pitchFamily="34" charset="0"/>
              <a:cs typeface="Calibri" panose="020F0502020204030204" pitchFamily="34" charset="0"/>
            </a:rPr>
            <a:t>Gram-</a:t>
          </a:r>
          <a:r>
            <a:rPr lang="el-GR" sz="2000" b="1" i="0" dirty="0">
              <a:latin typeface="Calibri" panose="020F0502020204030204" pitchFamily="34" charset="0"/>
              <a:cs typeface="Calibri" panose="020F0502020204030204" pitchFamily="34" charset="0"/>
            </a:rPr>
            <a:t>θετικοί κόκκοι </a:t>
          </a:r>
          <a:r>
            <a:rPr lang="en-US" sz="2000" b="0" i="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l-GR" sz="2000" b="0" i="0" dirty="0">
              <a:latin typeface="Calibri" panose="020F0502020204030204" pitchFamily="34" charset="0"/>
              <a:cs typeface="Calibri" panose="020F0502020204030204" pitchFamily="34" charset="0"/>
            </a:rPr>
            <a:t>όπως το </a:t>
          </a:r>
          <a:r>
            <a:rPr lang="en-US" sz="2000" b="0" i="0" dirty="0">
              <a:latin typeface="Calibri" panose="020F0502020204030204" pitchFamily="34" charset="0"/>
              <a:cs typeface="Calibri" panose="020F0502020204030204" pitchFamily="34" charset="0"/>
            </a:rPr>
            <a:t>cefotaxime)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E3FA01-C65E-40FD-B98B-46137D2DF5E8}" type="parTrans" cxnId="{E707D848-0C70-4A17-86BA-C5FF8ADDAFA7}">
      <dgm:prSet/>
      <dgm:spPr/>
      <dgm:t>
        <a:bodyPr/>
        <a:lstStyle/>
        <a:p>
          <a:endParaRPr lang="el-GR"/>
        </a:p>
      </dgm:t>
    </dgm:pt>
    <dgm:pt modelId="{DE08E87A-83D0-4F7B-A05F-31766C575220}" type="sibTrans" cxnId="{E707D848-0C70-4A17-86BA-C5FF8ADDAFA7}">
      <dgm:prSet/>
      <dgm:spPr/>
      <dgm:t>
        <a:bodyPr/>
        <a:lstStyle/>
        <a:p>
          <a:endParaRPr lang="el-GR"/>
        </a:p>
      </dgm:t>
    </dgm:pt>
    <dgm:pt modelId="{34282FC9-C862-4DC9-88D0-F1063AED9473}" type="pres">
      <dgm:prSet presAssocID="{F083C42D-398B-42BE-997E-83B7290FE9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6EF4CF1-CC9A-4D42-AC99-51C2171B4A4D}" type="pres">
      <dgm:prSet presAssocID="{D9EFDF88-1DE1-48D7-957F-B09E2B6B1D8A}" presName="parentLin" presStyleCnt="0"/>
      <dgm:spPr/>
    </dgm:pt>
    <dgm:pt modelId="{18533FA0-4DCD-4658-B68A-4F722DCFD50C}" type="pres">
      <dgm:prSet presAssocID="{D9EFDF88-1DE1-48D7-957F-B09E2B6B1D8A}" presName="parentLeftMargin" presStyleLbl="node1" presStyleIdx="0" presStyleCnt="1"/>
      <dgm:spPr/>
      <dgm:t>
        <a:bodyPr/>
        <a:lstStyle/>
        <a:p>
          <a:endParaRPr lang="el-GR"/>
        </a:p>
      </dgm:t>
    </dgm:pt>
    <dgm:pt modelId="{954B15AA-B6BF-4043-B739-961FB9CB98C0}" type="pres">
      <dgm:prSet presAssocID="{D9EFDF88-1DE1-48D7-957F-B09E2B6B1D8A}" presName="parentText" presStyleLbl="node1" presStyleIdx="0" presStyleCnt="1" custScaleY="22211" custLinFactNeighborX="-56737" custLinFactNeighborY="-4101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7CB4D2C-89C2-478D-B972-65B36C829652}" type="pres">
      <dgm:prSet presAssocID="{D9EFDF88-1DE1-48D7-957F-B09E2B6B1D8A}" presName="negativeSpace" presStyleCnt="0"/>
      <dgm:spPr/>
    </dgm:pt>
    <dgm:pt modelId="{EA8B3FA4-AFD1-4415-AC44-549AC48DC257}" type="pres">
      <dgm:prSet presAssocID="{D9EFDF88-1DE1-48D7-957F-B09E2B6B1D8A}" presName="childText" presStyleLbl="conFgAcc1" presStyleIdx="0" presStyleCnt="1" custLinFactY="-216" custLinFactNeighborX="-1952" custLinFactNeighborY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A945922-A607-4C53-A2FB-AEFA88993B47}" type="presOf" srcId="{23AE005C-0484-484A-8898-D28181E46DA2}" destId="{EA8B3FA4-AFD1-4415-AC44-549AC48DC257}" srcOrd="0" destOrd="3" presId="urn:microsoft.com/office/officeart/2005/8/layout/list1"/>
    <dgm:cxn modelId="{21BAFE69-7963-4F23-BF31-24E9E9F74090}" type="presOf" srcId="{D9EFDF88-1DE1-48D7-957F-B09E2B6B1D8A}" destId="{954B15AA-B6BF-4043-B739-961FB9CB98C0}" srcOrd="1" destOrd="0" presId="urn:microsoft.com/office/officeart/2005/8/layout/list1"/>
    <dgm:cxn modelId="{E707D848-0C70-4A17-86BA-C5FF8ADDAFA7}" srcId="{4A771D98-A970-4156-8ECE-632FEF063E8E}" destId="{23AE005C-0484-484A-8898-D28181E46DA2}" srcOrd="0" destOrd="0" parTransId="{91E3FA01-C65E-40FD-B98B-46137D2DF5E8}" sibTransId="{DE08E87A-83D0-4F7B-A05F-31766C575220}"/>
    <dgm:cxn modelId="{67F3D6D9-9CAA-468E-9E2C-BD1D91D7E964}" srcId="{D9EFDF88-1DE1-48D7-957F-B09E2B6B1D8A}" destId="{DB25FB68-4887-4DD8-BD3E-82EF4DBE2219}" srcOrd="1" destOrd="0" parTransId="{BAD5BACB-C54B-4E5A-9B88-313F3CC2C672}" sibTransId="{7FD4FBE9-EC1C-4C11-9250-66CE01F005E0}"/>
    <dgm:cxn modelId="{F2011C90-24C0-4593-8046-B3C4337E6001}" type="presOf" srcId="{4A771D98-A970-4156-8ECE-632FEF063E8E}" destId="{EA8B3FA4-AFD1-4415-AC44-549AC48DC257}" srcOrd="0" destOrd="2" presId="urn:microsoft.com/office/officeart/2005/8/layout/list1"/>
    <dgm:cxn modelId="{ED1C04B4-5364-4DEC-AFE9-4FDDDCECE40B}" type="presOf" srcId="{2311BFEF-954B-4F41-B9DF-8874ADBB2859}" destId="{EA8B3FA4-AFD1-4415-AC44-549AC48DC257}" srcOrd="0" destOrd="0" presId="urn:microsoft.com/office/officeart/2005/8/layout/list1"/>
    <dgm:cxn modelId="{186C9C57-7491-4064-948C-C064BB8D6336}" srcId="{F083C42D-398B-42BE-997E-83B7290FE9E1}" destId="{D9EFDF88-1DE1-48D7-957F-B09E2B6B1D8A}" srcOrd="0" destOrd="0" parTransId="{669E5EBB-A77A-4FB5-8AE1-572C862E0EBA}" sibTransId="{4933CEC6-9C07-47BD-B91F-BC3F8B7B5D5D}"/>
    <dgm:cxn modelId="{1E8189E8-82B9-4895-9AC8-983D38F94831}" type="presOf" srcId="{F083C42D-398B-42BE-997E-83B7290FE9E1}" destId="{34282FC9-C862-4DC9-88D0-F1063AED9473}" srcOrd="0" destOrd="0" presId="urn:microsoft.com/office/officeart/2005/8/layout/list1"/>
    <dgm:cxn modelId="{CA03361F-3FF1-4F6D-8B8F-FB953D11AD85}" type="presOf" srcId="{897871E4-4BE8-4D71-887E-E49B2852DF81}" destId="{EA8B3FA4-AFD1-4415-AC44-549AC48DC257}" srcOrd="0" destOrd="4" presId="urn:microsoft.com/office/officeart/2005/8/layout/list1"/>
    <dgm:cxn modelId="{3F3CAA1C-020E-47BB-8D0D-8EF07B9FBD20}" type="presOf" srcId="{DB25FB68-4887-4DD8-BD3E-82EF4DBE2219}" destId="{EA8B3FA4-AFD1-4415-AC44-549AC48DC257}" srcOrd="0" destOrd="1" presId="urn:microsoft.com/office/officeart/2005/8/layout/list1"/>
    <dgm:cxn modelId="{4293C041-9A8A-4318-A378-0E98A8CD34DC}" srcId="{DB25FB68-4887-4DD8-BD3E-82EF4DBE2219}" destId="{4A771D98-A970-4156-8ECE-632FEF063E8E}" srcOrd="0" destOrd="0" parTransId="{1640762D-5613-432B-B4B3-F3DCFD37758A}" sibTransId="{FA6F74BE-C8E3-4E8E-8DDA-71D47FFA1A41}"/>
    <dgm:cxn modelId="{F851FF12-F0D7-4AFA-BFF7-BC4EA7DB5CB9}" type="presOf" srcId="{D9EFDF88-1DE1-48D7-957F-B09E2B6B1D8A}" destId="{18533FA0-4DCD-4658-B68A-4F722DCFD50C}" srcOrd="0" destOrd="0" presId="urn:microsoft.com/office/officeart/2005/8/layout/list1"/>
    <dgm:cxn modelId="{7D124B4E-F7B8-43AA-BEDB-342F55F8FFE9}" srcId="{D9EFDF88-1DE1-48D7-957F-B09E2B6B1D8A}" destId="{2311BFEF-954B-4F41-B9DF-8874ADBB2859}" srcOrd="0" destOrd="0" parTransId="{5A21EE29-593B-4EC8-BCE2-CC1720F5218A}" sibTransId="{3F76883A-72BD-42E6-8949-135C5FD0FC12}"/>
    <dgm:cxn modelId="{BA7571FF-F7F5-4611-B59F-B931324C53C6}" srcId="{4A771D98-A970-4156-8ECE-632FEF063E8E}" destId="{897871E4-4BE8-4D71-887E-E49B2852DF81}" srcOrd="1" destOrd="0" parTransId="{CD31973D-D841-415B-87A1-F2D00B1A87CE}" sibTransId="{E58AF18A-A861-4335-929B-67F658D55A74}"/>
    <dgm:cxn modelId="{E7DF07F5-AFAA-4F4C-87B6-66D6BC232C9A}" type="presParOf" srcId="{34282FC9-C862-4DC9-88D0-F1063AED9473}" destId="{C6EF4CF1-CC9A-4D42-AC99-51C2171B4A4D}" srcOrd="0" destOrd="0" presId="urn:microsoft.com/office/officeart/2005/8/layout/list1"/>
    <dgm:cxn modelId="{B00FB611-AE57-4CCB-86D6-CA87C611ECEE}" type="presParOf" srcId="{C6EF4CF1-CC9A-4D42-AC99-51C2171B4A4D}" destId="{18533FA0-4DCD-4658-B68A-4F722DCFD50C}" srcOrd="0" destOrd="0" presId="urn:microsoft.com/office/officeart/2005/8/layout/list1"/>
    <dgm:cxn modelId="{9A90B75F-DEE2-4166-811E-7334486A1060}" type="presParOf" srcId="{C6EF4CF1-CC9A-4D42-AC99-51C2171B4A4D}" destId="{954B15AA-B6BF-4043-B739-961FB9CB98C0}" srcOrd="1" destOrd="0" presId="urn:microsoft.com/office/officeart/2005/8/layout/list1"/>
    <dgm:cxn modelId="{F180F502-FB13-45C9-9E0D-D174D5AFAC5A}" type="presParOf" srcId="{34282FC9-C862-4DC9-88D0-F1063AED9473}" destId="{07CB4D2C-89C2-478D-B972-65B36C829652}" srcOrd="1" destOrd="0" presId="urn:microsoft.com/office/officeart/2005/8/layout/list1"/>
    <dgm:cxn modelId="{685247A8-923C-407D-8A67-878E2E1E1565}" type="presParOf" srcId="{34282FC9-C862-4DC9-88D0-F1063AED9473}" destId="{EA8B3FA4-AFD1-4415-AC44-549AC48DC25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083C42D-398B-42BE-997E-83B7290FE9E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9EFDF88-1DE1-48D7-957F-B09E2B6B1D8A}">
      <dgm:prSet custT="1"/>
      <dgm:spPr/>
      <dgm:t>
        <a:bodyPr/>
        <a:lstStyle/>
        <a:p>
          <a:r>
            <a:rPr 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Πέμπτης  γενεάς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9E5EBB-A77A-4FB5-8AE1-572C862E0EBA}" type="parTrans" cxnId="{186C9C57-7491-4064-948C-C064BB8D6336}">
      <dgm:prSet/>
      <dgm:spPr/>
      <dgm:t>
        <a:bodyPr/>
        <a:lstStyle/>
        <a:p>
          <a:endParaRPr lang="en-US"/>
        </a:p>
      </dgm:t>
    </dgm:pt>
    <dgm:pt modelId="{4933CEC6-9C07-47BD-B91F-BC3F8B7B5D5D}" type="sibTrans" cxnId="{186C9C57-7491-4064-948C-C064BB8D6336}">
      <dgm:prSet/>
      <dgm:spPr/>
      <dgm:t>
        <a:bodyPr/>
        <a:lstStyle/>
        <a:p>
          <a:endParaRPr lang="en-US"/>
        </a:p>
      </dgm:t>
    </dgm:pt>
    <dgm:pt modelId="{2311BFEF-954B-4F41-B9DF-8874ADBB2859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Πιο δραστικές στα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θετικά συγκρινόμενες με τις 4</a:t>
          </a:r>
          <a:r>
            <a:rPr lang="el-GR" baseline="30000" dirty="0">
              <a:latin typeface="Calibri" panose="020F0502020204030204" pitchFamily="34" charset="0"/>
              <a:cs typeface="Calibri" panose="020F0502020204030204" pitchFamily="34" charset="0"/>
            </a:rPr>
            <a:t>ης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γενεάς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21EE29-593B-4EC8-BCE2-CC1720F5218A}" type="parTrans" cxnId="{7D124B4E-F7B8-43AA-BEDB-342F55F8FFE9}">
      <dgm:prSet/>
      <dgm:spPr/>
      <dgm:t>
        <a:bodyPr/>
        <a:lstStyle/>
        <a:p>
          <a:endParaRPr lang="en-US"/>
        </a:p>
      </dgm:t>
    </dgm:pt>
    <dgm:pt modelId="{3F76883A-72BD-42E6-8949-135C5FD0FC12}" type="sibTrans" cxnId="{7D124B4E-F7B8-43AA-BEDB-342F55F8FFE9}">
      <dgm:prSet/>
      <dgm:spPr/>
      <dgm:t>
        <a:bodyPr/>
        <a:lstStyle/>
        <a:p>
          <a:endParaRPr lang="en-US"/>
        </a:p>
      </dgm:t>
    </dgm:pt>
    <dgm:pt modelId="{D7B00707-0AE0-487D-9BB9-6F2EA8F7B476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Parenteral</a:t>
          </a:r>
        </a:p>
      </dgm:t>
    </dgm:pt>
    <dgm:pt modelId="{4118D93F-FE37-4604-BC29-E332C65FD3C9}" type="parTrans" cxnId="{43239AC3-27A5-4A2E-A9FC-43D70FD13E89}">
      <dgm:prSet/>
      <dgm:spPr/>
      <dgm:t>
        <a:bodyPr/>
        <a:lstStyle/>
        <a:p>
          <a:endParaRPr lang="el-GR"/>
        </a:p>
      </dgm:t>
    </dgm:pt>
    <dgm:pt modelId="{A23CDA65-60B3-4901-937E-2687226D0086}" type="sibTrans" cxnId="{43239AC3-27A5-4A2E-A9FC-43D70FD13E89}">
      <dgm:prSet/>
      <dgm:spPr/>
      <dgm:t>
        <a:bodyPr/>
        <a:lstStyle/>
        <a:p>
          <a:endParaRPr lang="el-GR"/>
        </a:p>
      </dgm:t>
    </dgm:pt>
    <dgm:pt modelId="{63A9C040-2DD0-4132-A274-A2D6B3EDC2EC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Ceftobiprole, </a:t>
          </a:r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Ceftaroline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4170EC-CECA-40C8-9A09-463EB4F1F5BF}" type="parTrans" cxnId="{F2C293D7-ABCB-4C8A-B137-79FA1369CD72}">
      <dgm:prSet/>
      <dgm:spPr/>
      <dgm:t>
        <a:bodyPr/>
        <a:lstStyle/>
        <a:p>
          <a:endParaRPr lang="el-GR"/>
        </a:p>
      </dgm:t>
    </dgm:pt>
    <dgm:pt modelId="{8FA00F62-F55E-4811-B844-97BE99493B0A}" type="sibTrans" cxnId="{F2C293D7-ABCB-4C8A-B137-79FA1369CD72}">
      <dgm:prSet/>
      <dgm:spPr/>
      <dgm:t>
        <a:bodyPr/>
        <a:lstStyle/>
        <a:p>
          <a:endParaRPr lang="el-GR"/>
        </a:p>
      </dgm:t>
    </dgm:pt>
    <dgm:pt modelId="{1C5B0475-5269-4436-AEF2-592A15E8C69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l-GR" b="1" i="0" u="sng" dirty="0">
              <a:latin typeface="Calibri" panose="020F0502020204030204" pitchFamily="34" charset="0"/>
              <a:cs typeface="Calibri" panose="020F0502020204030204" pitchFamily="34" charset="0"/>
            </a:rPr>
            <a:t>Δράση</a:t>
          </a:r>
          <a:endParaRPr lang="en-US" b="1" u="sng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8B40759-482E-4E6F-B661-1FB564290C42}" type="parTrans" cxnId="{D2551D7F-BE34-4E55-A636-810600D4578D}">
      <dgm:prSet/>
      <dgm:spPr/>
      <dgm:t>
        <a:bodyPr/>
        <a:lstStyle/>
        <a:p>
          <a:endParaRPr lang="el-GR"/>
        </a:p>
      </dgm:t>
    </dgm:pt>
    <dgm:pt modelId="{0C03C6A4-2AB3-40F5-B19F-966703388D1B}" type="sibTrans" cxnId="{D2551D7F-BE34-4E55-A636-810600D4578D}">
      <dgm:prSet/>
      <dgm:spPr/>
      <dgm:t>
        <a:bodyPr/>
        <a:lstStyle/>
        <a:p>
          <a:endParaRPr lang="el-GR"/>
        </a:p>
      </dgm:t>
    </dgm:pt>
    <dgm:pt modelId="{0CE2DD6F-4D88-471A-B6DA-2FA5E187181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 dirty="0">
              <a:latin typeface="Calibri" panose="020F0502020204030204" pitchFamily="34" charset="0"/>
              <a:cs typeface="Calibri" panose="020F0502020204030204" pitchFamily="34" charset="0"/>
            </a:rPr>
            <a:t>Penicillin-resistant streptococci</a:t>
          </a:r>
        </a:p>
      </dgm:t>
    </dgm:pt>
    <dgm:pt modelId="{43D6CBD2-8D61-431C-9F3B-1293A9FB92C7}" type="parTrans" cxnId="{085594FA-0727-4F58-AE07-D7C541963525}">
      <dgm:prSet/>
      <dgm:spPr/>
      <dgm:t>
        <a:bodyPr/>
        <a:lstStyle/>
        <a:p>
          <a:endParaRPr lang="el-GR"/>
        </a:p>
      </dgm:t>
    </dgm:pt>
    <dgm:pt modelId="{2AC47272-FF59-4E69-A53D-F989CEF484C3}" type="sibTrans" cxnId="{085594FA-0727-4F58-AE07-D7C541963525}">
      <dgm:prSet/>
      <dgm:spPr/>
      <dgm:t>
        <a:bodyPr/>
        <a:lstStyle/>
        <a:p>
          <a:endParaRPr lang="el-GR"/>
        </a:p>
      </dgm:t>
    </dgm:pt>
    <dgm:pt modelId="{57D3D1BF-40FC-45EC-9B8F-170E928E09D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 dirty="0">
              <a:latin typeface="Calibri" panose="020F0502020204030204" pitchFamily="34" charset="0"/>
              <a:cs typeface="Calibri" panose="020F0502020204030204" pitchFamily="34" charset="0"/>
            </a:rPr>
            <a:t>Ampicillin-susceptible </a:t>
          </a:r>
          <a:r>
            <a:rPr lang="el-GR" b="0" i="0" dirty="0">
              <a:latin typeface="Calibri" panose="020F0502020204030204" pitchFamily="34" charset="0"/>
              <a:cs typeface="Calibri" panose="020F0502020204030204" pitchFamily="34" charset="0"/>
            </a:rPr>
            <a:t>και</a:t>
          </a:r>
          <a:r>
            <a:rPr lang="en-US" b="0" i="0" dirty="0">
              <a:latin typeface="Calibri" panose="020F0502020204030204" pitchFamily="34" charset="0"/>
              <a:cs typeface="Calibri" panose="020F0502020204030204" pitchFamily="34" charset="0"/>
            </a:rPr>
            <a:t> beta-lactamase–producing </a:t>
          </a:r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Enterococcus faecalis</a:t>
          </a:r>
          <a:endParaRPr lang="en-US" b="1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40F87C-31EF-4DB7-A319-60B7FDA74E94}" type="parTrans" cxnId="{E9F4DC7A-6C54-4939-8ADF-C02380580110}">
      <dgm:prSet/>
      <dgm:spPr/>
      <dgm:t>
        <a:bodyPr/>
        <a:lstStyle/>
        <a:p>
          <a:endParaRPr lang="el-GR"/>
        </a:p>
      </dgm:t>
    </dgm:pt>
    <dgm:pt modelId="{F6F258D1-F2A3-41F9-8F3D-633DCBA63646}" type="sibTrans" cxnId="{E9F4DC7A-6C54-4939-8ADF-C02380580110}">
      <dgm:prSet/>
      <dgm:spPr/>
      <dgm:t>
        <a:bodyPr/>
        <a:lstStyle/>
        <a:p>
          <a:endParaRPr lang="el-GR"/>
        </a:p>
      </dgm:t>
    </dgm:pt>
    <dgm:pt modelId="{581A8E4D-3C9F-4D8D-BEE3-29F8F7A11A27}">
      <dgm:prSet/>
      <dgm:spPr/>
      <dgm:t>
        <a:bodyPr/>
        <a:lstStyle/>
        <a:p>
          <a:r>
            <a:rPr lang="el-GR" b="0" i="0" dirty="0">
              <a:latin typeface="Calibri" panose="020F0502020204030204" pitchFamily="34" charset="0"/>
              <a:cs typeface="Calibri" panose="020F0502020204030204" pitchFamily="34" charset="0"/>
            </a:rPr>
            <a:t>Η δράση τους έναντι των άλλων </a:t>
          </a:r>
          <a:r>
            <a:rPr lang="en-US" b="0" i="0" dirty="0">
              <a:latin typeface="Calibri" panose="020F0502020204030204" pitchFamily="34" charset="0"/>
              <a:cs typeface="Calibri" panose="020F0502020204030204" pitchFamily="34" charset="0"/>
            </a:rPr>
            <a:t>gram-</a:t>
          </a:r>
          <a:r>
            <a:rPr lang="el-GR" b="0" i="0" dirty="0">
              <a:latin typeface="Calibri" panose="020F0502020204030204" pitchFamily="34" charset="0"/>
              <a:cs typeface="Calibri" panose="020F0502020204030204" pitchFamily="34" charset="0"/>
            </a:rPr>
            <a:t>θετικών κόκκων και </a:t>
          </a:r>
          <a:r>
            <a:rPr lang="en-US" b="0" i="0" dirty="0">
              <a:latin typeface="Calibri" panose="020F0502020204030204" pitchFamily="34" charset="0"/>
              <a:cs typeface="Calibri" panose="020F0502020204030204" pitchFamily="34" charset="0"/>
            </a:rPr>
            <a:t>gram</a:t>
          </a:r>
          <a:r>
            <a:rPr lang="el-GR" b="0" i="0" dirty="0">
              <a:latin typeface="Calibri" panose="020F0502020204030204" pitchFamily="34" charset="0"/>
              <a:cs typeface="Calibri" panose="020F0502020204030204" pitchFamily="34" charset="0"/>
            </a:rPr>
            <a:t> αρνητικών βακτηρίων είναι ίδια με της </a:t>
          </a:r>
          <a:r>
            <a:rPr lang="en-US" b="0" i="0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l-GR" b="0" i="0" baseline="30000" dirty="0">
              <a:latin typeface="Calibri" panose="020F0502020204030204" pitchFamily="34" charset="0"/>
              <a:cs typeface="Calibri" panose="020F0502020204030204" pitchFamily="34" charset="0"/>
            </a:rPr>
            <a:t>ης</a:t>
          </a:r>
          <a:r>
            <a:rPr lang="el-GR" b="0" i="0" dirty="0">
              <a:latin typeface="Calibri" panose="020F0502020204030204" pitchFamily="34" charset="0"/>
              <a:cs typeface="Calibri" panose="020F0502020204030204" pitchFamily="34" charset="0"/>
            </a:rPr>
            <a:t> γενεάς</a:t>
          </a:r>
          <a:endParaRPr lang="en-US" b="0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EA1AEF-6AF9-4766-BC4B-7284152FE79D}" type="parTrans" cxnId="{2BCD5AD8-F5C6-4279-A493-94E4176CF54A}">
      <dgm:prSet/>
      <dgm:spPr/>
      <dgm:t>
        <a:bodyPr/>
        <a:lstStyle/>
        <a:p>
          <a:endParaRPr lang="el-GR"/>
        </a:p>
      </dgm:t>
    </dgm:pt>
    <dgm:pt modelId="{745E700D-95DA-4CDA-8844-474AC9088354}" type="sibTrans" cxnId="{2BCD5AD8-F5C6-4279-A493-94E4176CF54A}">
      <dgm:prSet/>
      <dgm:spPr/>
      <dgm:t>
        <a:bodyPr/>
        <a:lstStyle/>
        <a:p>
          <a:endParaRPr lang="el-GR"/>
        </a:p>
      </dgm:t>
    </dgm:pt>
    <dgm:pt modelId="{F7D1B155-832C-43D7-8DC1-072616D7258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i="0" dirty="0">
              <a:latin typeface="Calibri" panose="020F0502020204030204" pitchFamily="34" charset="0"/>
              <a:cs typeface="Calibri" panose="020F0502020204030204" pitchFamily="34" charset="0"/>
            </a:rPr>
            <a:t>Methicillin-resistant </a:t>
          </a:r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S. </a:t>
          </a:r>
          <a:r>
            <a:rPr lang="en-US" b="0" i="1" dirty="0">
              <a:latin typeface="Calibri" panose="020F0502020204030204" pitchFamily="34" charset="0"/>
              <a:cs typeface="Calibri" panose="020F0502020204030204" pitchFamily="34" charset="0"/>
            </a:rPr>
            <a:t>aureus</a:t>
          </a:r>
          <a:r>
            <a:rPr lang="en-US" b="0" i="0" dirty="0">
              <a:latin typeface="Calibri" panose="020F0502020204030204" pitchFamily="34" charset="0"/>
              <a:cs typeface="Calibri" panose="020F0502020204030204" pitchFamily="34" charset="0"/>
            </a:rPr>
            <a:t> (MRSA)</a:t>
          </a:r>
          <a:endParaRPr lang="en-US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9CE3768-2D54-4831-B1D2-B1EEF243A013}" type="parTrans" cxnId="{1E5A4063-65E3-4DE8-AF6D-FB11400B7960}">
      <dgm:prSet/>
      <dgm:spPr/>
      <dgm:t>
        <a:bodyPr/>
        <a:lstStyle/>
        <a:p>
          <a:endParaRPr lang="el-GR"/>
        </a:p>
      </dgm:t>
    </dgm:pt>
    <dgm:pt modelId="{F49890B6-80B3-462B-8839-3184F960AF58}" type="sibTrans" cxnId="{1E5A4063-65E3-4DE8-AF6D-FB11400B7960}">
      <dgm:prSet/>
      <dgm:spPr/>
      <dgm:t>
        <a:bodyPr/>
        <a:lstStyle/>
        <a:p>
          <a:endParaRPr lang="en-US"/>
        </a:p>
      </dgm:t>
    </dgm:pt>
    <dgm:pt modelId="{80932968-29A7-4F3C-BF4F-790C612B7F73}">
      <dgm:prSet/>
      <dgm:spPr/>
      <dgm:t>
        <a:bodyPr/>
        <a:lstStyle/>
        <a:p>
          <a:r>
            <a:rPr lang="el-GR" b="0" i="0" dirty="0">
              <a:latin typeface="Calibri" panose="020F0502020204030204" pitchFamily="34" charset="0"/>
              <a:cs typeface="Calibri" panose="020F0502020204030204" pitchFamily="34" charset="0"/>
            </a:rPr>
            <a:t>Δεν είναι δραστικές έναντι της  </a:t>
          </a:r>
          <a:r>
            <a:rPr lang="en-US" b="0" i="1" dirty="0">
              <a:latin typeface="Calibri" panose="020F0502020204030204" pitchFamily="34" charset="0"/>
              <a:cs typeface="Calibri" panose="020F0502020204030204" pitchFamily="34" charset="0"/>
            </a:rPr>
            <a:t>Pseudomonas</a:t>
          </a:r>
          <a:r>
            <a:rPr lang="en-US" b="0" i="0" dirty="0">
              <a:latin typeface="Calibri" panose="020F0502020204030204" pitchFamily="34" charset="0"/>
              <a:cs typeface="Calibri" panose="020F0502020204030204" pitchFamily="34" charset="0"/>
            </a:rPr>
            <a:t> species</a:t>
          </a:r>
        </a:p>
      </dgm:t>
    </dgm:pt>
    <dgm:pt modelId="{DECD6B86-662A-43F8-9CD1-9D7201E15F1C}" type="parTrans" cxnId="{DB4DE755-473A-4B6A-8A2B-2447F2FBE2FF}">
      <dgm:prSet/>
      <dgm:spPr/>
      <dgm:t>
        <a:bodyPr/>
        <a:lstStyle/>
        <a:p>
          <a:endParaRPr lang="el-GR"/>
        </a:p>
      </dgm:t>
    </dgm:pt>
    <dgm:pt modelId="{5E36491D-5F8C-45F6-AE5F-9CA8584EE92E}" type="sibTrans" cxnId="{DB4DE755-473A-4B6A-8A2B-2447F2FBE2FF}">
      <dgm:prSet/>
      <dgm:spPr/>
      <dgm:t>
        <a:bodyPr/>
        <a:lstStyle/>
        <a:p>
          <a:endParaRPr lang="en-US"/>
        </a:p>
      </dgm:t>
    </dgm:pt>
    <dgm:pt modelId="{DF47A8D1-2407-4293-8682-DFF5CC6471B0}">
      <dgm:prSet/>
      <dgm:spPr/>
      <dgm:t>
        <a:bodyPr/>
        <a:lstStyle/>
        <a:p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CE4A06-E6F1-441C-8A65-82D8748DD346}" type="parTrans" cxnId="{A6A0D1CB-15FF-4DE6-B52C-7B41353FD8CE}">
      <dgm:prSet/>
      <dgm:spPr/>
      <dgm:t>
        <a:bodyPr/>
        <a:lstStyle/>
        <a:p>
          <a:endParaRPr lang="el-GR"/>
        </a:p>
      </dgm:t>
    </dgm:pt>
    <dgm:pt modelId="{6EFCE835-E333-4F43-8B37-F167660DD721}" type="sibTrans" cxnId="{A6A0D1CB-15FF-4DE6-B52C-7B41353FD8CE}">
      <dgm:prSet/>
      <dgm:spPr/>
      <dgm:t>
        <a:bodyPr/>
        <a:lstStyle/>
        <a:p>
          <a:endParaRPr lang="el-GR"/>
        </a:p>
      </dgm:t>
    </dgm:pt>
    <dgm:pt modelId="{28911CBE-C983-4CF3-ABC9-5FC454CC3162}" type="pres">
      <dgm:prSet presAssocID="{F083C42D-398B-42BE-997E-83B7290FE9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81DF27C-54E6-4EC2-9251-B236B0BDEF82}" type="pres">
      <dgm:prSet presAssocID="{D9EFDF88-1DE1-48D7-957F-B09E2B6B1D8A}" presName="parentLin" presStyleCnt="0"/>
      <dgm:spPr/>
    </dgm:pt>
    <dgm:pt modelId="{1AA14B5F-5949-42E7-9AF3-76D026C46EDC}" type="pres">
      <dgm:prSet presAssocID="{D9EFDF88-1DE1-48D7-957F-B09E2B6B1D8A}" presName="parentLeftMargin" presStyleLbl="node1" presStyleIdx="0" presStyleCnt="1"/>
      <dgm:spPr/>
      <dgm:t>
        <a:bodyPr/>
        <a:lstStyle/>
        <a:p>
          <a:endParaRPr lang="el-GR"/>
        </a:p>
      </dgm:t>
    </dgm:pt>
    <dgm:pt modelId="{1AA05832-8067-41A9-BAC6-38C89C5B50BC}" type="pres">
      <dgm:prSet presAssocID="{D9EFDF88-1DE1-48D7-957F-B09E2B6B1D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A232C6C-5066-4049-9A8F-44C6A42B4C42}" type="pres">
      <dgm:prSet presAssocID="{D9EFDF88-1DE1-48D7-957F-B09E2B6B1D8A}" presName="negativeSpace" presStyleCnt="0"/>
      <dgm:spPr/>
    </dgm:pt>
    <dgm:pt modelId="{EF906C0A-6348-472B-9266-B0002DCB3891}" type="pres">
      <dgm:prSet presAssocID="{D9EFDF88-1DE1-48D7-957F-B09E2B6B1D8A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4D845BB-BC94-4EDC-8B89-7B86A8155764}" type="presOf" srcId="{581A8E4D-3C9F-4D8D-BEE3-29F8F7A11A27}" destId="{EF906C0A-6348-472B-9266-B0002DCB3891}" srcOrd="0" destOrd="8" presId="urn:microsoft.com/office/officeart/2005/8/layout/list1"/>
    <dgm:cxn modelId="{2BCD5AD8-F5C6-4279-A493-94E4176CF54A}" srcId="{1C5B0475-5269-4436-AEF2-592A15E8C698}" destId="{581A8E4D-3C9F-4D8D-BEE3-29F8F7A11A27}" srcOrd="3" destOrd="0" parTransId="{AEEA1AEF-6AF9-4766-BC4B-7284152FE79D}" sibTransId="{745E700D-95DA-4CDA-8844-474AC9088354}"/>
    <dgm:cxn modelId="{1A3E55C9-8F10-4AC0-B75E-5BB3800604F7}" type="presOf" srcId="{F7D1B155-832C-43D7-8DC1-072616D72580}" destId="{EF906C0A-6348-472B-9266-B0002DCB3891}" srcOrd="0" destOrd="5" presId="urn:microsoft.com/office/officeart/2005/8/layout/list1"/>
    <dgm:cxn modelId="{D782BE4A-AFCE-4062-948B-CB46FC398BE0}" type="presOf" srcId="{0CE2DD6F-4D88-471A-B6DA-2FA5E1871815}" destId="{EF906C0A-6348-472B-9266-B0002DCB3891}" srcOrd="0" destOrd="6" presId="urn:microsoft.com/office/officeart/2005/8/layout/list1"/>
    <dgm:cxn modelId="{B19BB978-63E6-4423-BBA3-2CD2E3426D99}" type="presOf" srcId="{57D3D1BF-40FC-45EC-9B8F-170E928E09DC}" destId="{EF906C0A-6348-472B-9266-B0002DCB3891}" srcOrd="0" destOrd="7" presId="urn:microsoft.com/office/officeart/2005/8/layout/list1"/>
    <dgm:cxn modelId="{1E5A4063-65E3-4DE8-AF6D-FB11400B7960}" srcId="{1C5B0475-5269-4436-AEF2-592A15E8C698}" destId="{F7D1B155-832C-43D7-8DC1-072616D72580}" srcOrd="0" destOrd="0" parTransId="{F9CE3768-2D54-4831-B1D2-B1EEF243A013}" sibTransId="{F49890B6-80B3-462B-8839-3184F960AF58}"/>
    <dgm:cxn modelId="{7978E237-57A5-4E7B-AD83-77A0F22BE980}" type="presOf" srcId="{D9EFDF88-1DE1-48D7-957F-B09E2B6B1D8A}" destId="{1AA05832-8067-41A9-BAC6-38C89C5B50BC}" srcOrd="1" destOrd="0" presId="urn:microsoft.com/office/officeart/2005/8/layout/list1"/>
    <dgm:cxn modelId="{9D264023-240A-40B1-B3E9-7253F0D9DD0B}" type="presOf" srcId="{80932968-29A7-4F3C-BF4F-790C612B7F73}" destId="{EF906C0A-6348-472B-9266-B0002DCB3891}" srcOrd="0" destOrd="9" presId="urn:microsoft.com/office/officeart/2005/8/layout/list1"/>
    <dgm:cxn modelId="{1E125674-10F1-4768-AE48-92335ECC5370}" type="presOf" srcId="{D9EFDF88-1DE1-48D7-957F-B09E2B6B1D8A}" destId="{1AA14B5F-5949-42E7-9AF3-76D026C46EDC}" srcOrd="0" destOrd="0" presId="urn:microsoft.com/office/officeart/2005/8/layout/list1"/>
    <dgm:cxn modelId="{D2551D7F-BE34-4E55-A636-810600D4578D}" srcId="{D9EFDF88-1DE1-48D7-957F-B09E2B6B1D8A}" destId="{1C5B0475-5269-4436-AEF2-592A15E8C698}" srcOrd="4" destOrd="0" parTransId="{08B40759-482E-4E6F-B661-1FB564290C42}" sibTransId="{0C03C6A4-2AB3-40F5-B19F-966703388D1B}"/>
    <dgm:cxn modelId="{73218AB5-1001-4AE6-B3C4-0D6F4D2D7FDE}" type="presOf" srcId="{1C5B0475-5269-4436-AEF2-592A15E8C698}" destId="{EF906C0A-6348-472B-9266-B0002DCB3891}" srcOrd="0" destOrd="4" presId="urn:microsoft.com/office/officeart/2005/8/layout/list1"/>
    <dgm:cxn modelId="{46F1873F-C807-42CE-BD5B-C22B43F50933}" type="presOf" srcId="{D7B00707-0AE0-487D-9BB9-6F2EA8F7B476}" destId="{EF906C0A-6348-472B-9266-B0002DCB3891}" srcOrd="0" destOrd="1" presId="urn:microsoft.com/office/officeart/2005/8/layout/list1"/>
    <dgm:cxn modelId="{66C6A519-8D56-4FC3-A675-CD7B6FABA350}" type="presOf" srcId="{2311BFEF-954B-4F41-B9DF-8874ADBB2859}" destId="{EF906C0A-6348-472B-9266-B0002DCB3891}" srcOrd="0" destOrd="0" presId="urn:microsoft.com/office/officeart/2005/8/layout/list1"/>
    <dgm:cxn modelId="{F282E748-E790-45C8-B3CC-7B36CDF0FB91}" type="presOf" srcId="{63A9C040-2DD0-4132-A274-A2D6B3EDC2EC}" destId="{EF906C0A-6348-472B-9266-B0002DCB3891}" srcOrd="0" destOrd="2" presId="urn:microsoft.com/office/officeart/2005/8/layout/list1"/>
    <dgm:cxn modelId="{085594FA-0727-4F58-AE07-D7C541963525}" srcId="{1C5B0475-5269-4436-AEF2-592A15E8C698}" destId="{0CE2DD6F-4D88-471A-B6DA-2FA5E1871815}" srcOrd="1" destOrd="0" parTransId="{43D6CBD2-8D61-431C-9F3B-1293A9FB92C7}" sibTransId="{2AC47272-FF59-4E69-A53D-F989CEF484C3}"/>
    <dgm:cxn modelId="{E9F4DC7A-6C54-4939-8ADF-C02380580110}" srcId="{1C5B0475-5269-4436-AEF2-592A15E8C698}" destId="{57D3D1BF-40FC-45EC-9B8F-170E928E09DC}" srcOrd="2" destOrd="0" parTransId="{5A40F87C-31EF-4DB7-A319-60B7FDA74E94}" sibTransId="{F6F258D1-F2A3-41F9-8F3D-633DCBA63646}"/>
    <dgm:cxn modelId="{DB4DE755-473A-4B6A-8A2B-2447F2FBE2FF}" srcId="{581A8E4D-3C9F-4D8D-BEE3-29F8F7A11A27}" destId="{80932968-29A7-4F3C-BF4F-790C612B7F73}" srcOrd="0" destOrd="0" parTransId="{DECD6B86-662A-43F8-9CD1-9D7201E15F1C}" sibTransId="{5E36491D-5F8C-45F6-AE5F-9CA8584EE92E}"/>
    <dgm:cxn modelId="{F2C293D7-ABCB-4C8A-B137-79FA1369CD72}" srcId="{D9EFDF88-1DE1-48D7-957F-B09E2B6B1D8A}" destId="{63A9C040-2DD0-4132-A274-A2D6B3EDC2EC}" srcOrd="2" destOrd="0" parTransId="{EC4170EC-CECA-40C8-9A09-463EB4F1F5BF}" sibTransId="{8FA00F62-F55E-4811-B844-97BE99493B0A}"/>
    <dgm:cxn modelId="{43239AC3-27A5-4A2E-A9FC-43D70FD13E89}" srcId="{D9EFDF88-1DE1-48D7-957F-B09E2B6B1D8A}" destId="{D7B00707-0AE0-487D-9BB9-6F2EA8F7B476}" srcOrd="1" destOrd="0" parTransId="{4118D93F-FE37-4604-BC29-E332C65FD3C9}" sibTransId="{A23CDA65-60B3-4901-937E-2687226D0086}"/>
    <dgm:cxn modelId="{7D124B4E-F7B8-43AA-BEDB-342F55F8FFE9}" srcId="{D9EFDF88-1DE1-48D7-957F-B09E2B6B1D8A}" destId="{2311BFEF-954B-4F41-B9DF-8874ADBB2859}" srcOrd="0" destOrd="0" parTransId="{5A21EE29-593B-4EC8-BCE2-CC1720F5218A}" sibTransId="{3F76883A-72BD-42E6-8949-135C5FD0FC12}"/>
    <dgm:cxn modelId="{6F2D9D3F-70D3-42E7-AC1F-A708D922F8FB}" type="presOf" srcId="{F083C42D-398B-42BE-997E-83B7290FE9E1}" destId="{28911CBE-C983-4CF3-ABC9-5FC454CC3162}" srcOrd="0" destOrd="0" presId="urn:microsoft.com/office/officeart/2005/8/layout/list1"/>
    <dgm:cxn modelId="{186C9C57-7491-4064-948C-C064BB8D6336}" srcId="{F083C42D-398B-42BE-997E-83B7290FE9E1}" destId="{D9EFDF88-1DE1-48D7-957F-B09E2B6B1D8A}" srcOrd="0" destOrd="0" parTransId="{669E5EBB-A77A-4FB5-8AE1-572C862E0EBA}" sibTransId="{4933CEC6-9C07-47BD-B91F-BC3F8B7B5D5D}"/>
    <dgm:cxn modelId="{A6A0D1CB-15FF-4DE6-B52C-7B41353FD8CE}" srcId="{D9EFDF88-1DE1-48D7-957F-B09E2B6B1D8A}" destId="{DF47A8D1-2407-4293-8682-DFF5CC6471B0}" srcOrd="3" destOrd="0" parTransId="{74CE4A06-E6F1-441C-8A65-82D8748DD346}" sibTransId="{6EFCE835-E333-4F43-8B37-F167660DD721}"/>
    <dgm:cxn modelId="{65999272-138A-4D21-8AEF-5221B76249A4}" type="presOf" srcId="{DF47A8D1-2407-4293-8682-DFF5CC6471B0}" destId="{EF906C0A-6348-472B-9266-B0002DCB3891}" srcOrd="0" destOrd="3" presId="urn:microsoft.com/office/officeart/2005/8/layout/list1"/>
    <dgm:cxn modelId="{708FAAA2-BAB8-4671-8522-3D3BD2886CEB}" type="presParOf" srcId="{28911CBE-C983-4CF3-ABC9-5FC454CC3162}" destId="{F81DF27C-54E6-4EC2-9251-B236B0BDEF82}" srcOrd="0" destOrd="0" presId="urn:microsoft.com/office/officeart/2005/8/layout/list1"/>
    <dgm:cxn modelId="{AA47E27F-0517-4BD9-8F4F-2B3AA8F04649}" type="presParOf" srcId="{F81DF27C-54E6-4EC2-9251-B236B0BDEF82}" destId="{1AA14B5F-5949-42E7-9AF3-76D026C46EDC}" srcOrd="0" destOrd="0" presId="urn:microsoft.com/office/officeart/2005/8/layout/list1"/>
    <dgm:cxn modelId="{59E332F6-F266-48CE-A5ED-9AA83AFCA260}" type="presParOf" srcId="{F81DF27C-54E6-4EC2-9251-B236B0BDEF82}" destId="{1AA05832-8067-41A9-BAC6-38C89C5B50BC}" srcOrd="1" destOrd="0" presId="urn:microsoft.com/office/officeart/2005/8/layout/list1"/>
    <dgm:cxn modelId="{678E5243-7662-4886-B8D9-F9CFA2B248D4}" type="presParOf" srcId="{28911CBE-C983-4CF3-ABC9-5FC454CC3162}" destId="{3A232C6C-5066-4049-9A8F-44C6A42B4C42}" srcOrd="1" destOrd="0" presId="urn:microsoft.com/office/officeart/2005/8/layout/list1"/>
    <dgm:cxn modelId="{B96A6A0A-293D-4DB0-B061-B47C4A4CFC89}" type="presParOf" srcId="{28911CBE-C983-4CF3-ABC9-5FC454CC3162}" destId="{EF906C0A-6348-472B-9266-B0002DCB389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C1C04FE-CA07-4EC8-9265-DA661760CB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DA9C16-BB69-45CD-9A8A-AD17D8FB6AA4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E</a:t>
          </a:r>
          <a:r>
            <a:rPr lang="el-GR" b="1" dirty="0" err="1">
              <a:latin typeface="Calibri" panose="020F0502020204030204" pitchFamily="34" charset="0"/>
              <a:cs typeface="Calibri" panose="020F0502020204030204" pitchFamily="34" charset="0"/>
            </a:rPr>
            <a:t>ντερόκοκκοι</a:t>
          </a:r>
          <a:r>
            <a:rPr lang="el-GR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A9FC5B-EE77-4026-8952-45F41B51B941}" type="parTrans" cxnId="{FC902B38-1FEF-4397-9098-4260474F7915}">
      <dgm:prSet/>
      <dgm:spPr/>
      <dgm:t>
        <a:bodyPr/>
        <a:lstStyle/>
        <a:p>
          <a:endParaRPr lang="en-US"/>
        </a:p>
      </dgm:t>
    </dgm:pt>
    <dgm:pt modelId="{6E2BE96F-4465-462C-AE46-995040F98A19}" type="sibTrans" cxnId="{FC902B38-1FEF-4397-9098-4260474F7915}">
      <dgm:prSet/>
      <dgm:spPr/>
      <dgm:t>
        <a:bodyPr/>
        <a:lstStyle/>
        <a:p>
          <a:endParaRPr lang="en-US"/>
        </a:p>
      </dgm:t>
    </dgm:pt>
    <dgm:pt modelId="{C15072B6-3ABC-46F5-AA95-E2BF6DAF60C1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M</a:t>
          </a:r>
          <a:r>
            <a:rPr lang="el-GR" b="1" dirty="0" err="1">
              <a:latin typeface="Calibri" panose="020F0502020204030204" pitchFamily="34" charset="0"/>
              <a:cs typeface="Calibri" panose="020F0502020204030204" pitchFamily="34" charset="0"/>
            </a:rPr>
            <a:t>εθικιλλίνη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-ανθεκτικοί σταφυλόκοκκοι</a:t>
          </a:r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4A7801-FC73-406B-9579-D7BF71ED712D}" type="parTrans" cxnId="{71A6FE47-3053-4E3B-B1DA-29407BF62459}">
      <dgm:prSet/>
      <dgm:spPr/>
      <dgm:t>
        <a:bodyPr/>
        <a:lstStyle/>
        <a:p>
          <a:endParaRPr lang="en-US"/>
        </a:p>
      </dgm:t>
    </dgm:pt>
    <dgm:pt modelId="{ED76F58B-9FB6-410E-90E8-836CDBACBABE}" type="sibTrans" cxnId="{71A6FE47-3053-4E3B-B1DA-29407BF62459}">
      <dgm:prSet/>
      <dgm:spPr/>
      <dgm:t>
        <a:bodyPr/>
        <a:lstStyle/>
        <a:p>
          <a:endParaRPr lang="en-US"/>
        </a:p>
      </dgm:t>
    </dgm:pt>
    <dgm:pt modelId="{51C17B21-E91E-4D30-A7AD-413F496C7086}">
      <dgm:prSet/>
      <dgm:spPr/>
      <dgm:t>
        <a:bodyPr/>
        <a:lstStyle/>
        <a:p>
          <a:r>
            <a:rPr lang="el-GR" b="1" dirty="0" err="1">
              <a:latin typeface="Calibri" panose="020F0502020204030204" pitchFamily="34" charset="0"/>
              <a:cs typeface="Calibri" panose="020F0502020204030204" pitchFamily="34" charset="0"/>
            </a:rPr>
            <a:t>Πενικιλλίνη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-ανθεκτικοί </a:t>
          </a:r>
          <a:r>
            <a:rPr lang="el-GR" b="1" dirty="0" err="1">
              <a:latin typeface="Calibri" panose="020F0502020204030204" pitchFamily="34" charset="0"/>
              <a:cs typeface="Calibri" panose="020F0502020204030204" pitchFamily="34" charset="0"/>
            </a:rPr>
            <a:t>πνευμονιόκοκκοι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002011-2684-4FD1-B6B9-D67F1360B8A5}" type="parTrans" cxnId="{8FC67E87-0E6F-4CA6-9E95-98B4D095F764}">
      <dgm:prSet/>
      <dgm:spPr/>
      <dgm:t>
        <a:bodyPr/>
        <a:lstStyle/>
        <a:p>
          <a:endParaRPr lang="en-US"/>
        </a:p>
      </dgm:t>
    </dgm:pt>
    <dgm:pt modelId="{202F17F1-4872-4CBA-B8D7-09D40912E813}" type="sibTrans" cxnId="{8FC67E87-0E6F-4CA6-9E95-98B4D095F764}">
      <dgm:prSet/>
      <dgm:spPr/>
      <dgm:t>
        <a:bodyPr/>
        <a:lstStyle/>
        <a:p>
          <a:endParaRPr lang="en-US"/>
        </a:p>
      </dgm:t>
    </dgm:pt>
    <dgm:pt modelId="{2A0C4A83-68D5-42F6-8AA0-914A481091FE}">
      <dgm:prSet/>
      <dgm:spPr/>
      <dgm:t>
        <a:bodyPr/>
        <a:lstStyle/>
        <a:p>
          <a:r>
            <a:rPr lang="en-GB" b="1" i="1" dirty="0">
              <a:latin typeface="Calibri" panose="020F0502020204030204" pitchFamily="34" charset="0"/>
              <a:cs typeface="Calibri" panose="020F0502020204030204" pitchFamily="34" charset="0"/>
            </a:rPr>
            <a:t>Listeria</a:t>
          </a:r>
          <a:r>
            <a:rPr lang="el-GR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b="1" i="1" dirty="0">
              <a:latin typeface="Calibri" panose="020F0502020204030204" pitchFamily="34" charset="0"/>
              <a:cs typeface="Calibri" panose="020F0502020204030204" pitchFamily="34" charset="0"/>
            </a:rPr>
            <a:t>monocytogenes</a:t>
          </a:r>
          <a:r>
            <a:rPr lang="en-GB" b="1" i="1" dirty="0"/>
            <a:t> </a:t>
          </a:r>
          <a:endParaRPr lang="en-US" dirty="0"/>
        </a:p>
      </dgm:t>
    </dgm:pt>
    <dgm:pt modelId="{5145CB15-D911-4AA2-8373-88C42C1AEE9B}" type="parTrans" cxnId="{EFF1D55D-4A41-4D58-AAE5-E915DA3E25C5}">
      <dgm:prSet/>
      <dgm:spPr/>
      <dgm:t>
        <a:bodyPr/>
        <a:lstStyle/>
        <a:p>
          <a:endParaRPr lang="en-US"/>
        </a:p>
      </dgm:t>
    </dgm:pt>
    <dgm:pt modelId="{A4CFB3CC-C73A-46AE-B416-AFFC90BC873A}" type="sibTrans" cxnId="{EFF1D55D-4A41-4D58-AAE5-E915DA3E25C5}">
      <dgm:prSet/>
      <dgm:spPr/>
      <dgm:t>
        <a:bodyPr/>
        <a:lstStyle/>
        <a:p>
          <a:endParaRPr lang="en-US"/>
        </a:p>
      </dgm:t>
    </dgm:pt>
    <dgm:pt modelId="{2A6E0DA4-F53A-4847-9669-3FD22B34087E}">
      <dgm:prSet/>
      <dgm:spPr/>
      <dgm:t>
        <a:bodyPr/>
        <a:lstStyle/>
        <a:p>
          <a:r>
            <a:rPr lang="en-GB" b="1" i="1" dirty="0">
              <a:latin typeface="Calibri" panose="020F0502020204030204" pitchFamily="34" charset="0"/>
              <a:cs typeface="Calibri" panose="020F0502020204030204" pitchFamily="34" charset="0"/>
            </a:rPr>
            <a:t>Campylobacter </a:t>
          </a:r>
          <a:r>
            <a:rPr lang="en-GB" b="1" i="1" dirty="0" err="1">
              <a:latin typeface="Calibri" panose="020F0502020204030204" pitchFamily="34" charset="0"/>
              <a:cs typeface="Calibri" panose="020F0502020204030204" pitchFamily="34" charset="0"/>
            </a:rPr>
            <a:t>jejuni</a:t>
          </a:r>
          <a:r>
            <a:rPr lang="en-GB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D372696-B5CD-4CDF-A97D-0A2EACDDB096}" type="parTrans" cxnId="{E6D4D296-3E88-4DCD-9353-AE9CC61E1F4B}">
      <dgm:prSet/>
      <dgm:spPr/>
      <dgm:t>
        <a:bodyPr/>
        <a:lstStyle/>
        <a:p>
          <a:endParaRPr lang="en-US"/>
        </a:p>
      </dgm:t>
    </dgm:pt>
    <dgm:pt modelId="{F8E70F33-2BCF-4927-9467-6379968F3427}" type="sibTrans" cxnId="{E6D4D296-3E88-4DCD-9353-AE9CC61E1F4B}">
      <dgm:prSet/>
      <dgm:spPr/>
      <dgm:t>
        <a:bodyPr/>
        <a:lstStyle/>
        <a:p>
          <a:endParaRPr lang="en-US"/>
        </a:p>
      </dgm:t>
    </dgm:pt>
    <dgm:pt modelId="{7C1E0C1D-47BC-485A-9AA7-F96F06DF0029}">
      <dgm:prSet/>
      <dgm:spPr/>
      <dgm:t>
        <a:bodyPr/>
        <a:lstStyle/>
        <a:p>
          <a:r>
            <a:rPr lang="en-GB" b="1" i="1" dirty="0">
              <a:latin typeface="Calibri" panose="020F0502020204030204" pitchFamily="34" charset="0"/>
              <a:cs typeface="Calibri" panose="020F0502020204030204" pitchFamily="34" charset="0"/>
            </a:rPr>
            <a:t>Legionella pneumophila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627EF4-93D7-429D-B0CA-F0CD20814858}" type="parTrans" cxnId="{4EA58D32-B877-4A70-B8A5-4D51B7CA4CD7}">
      <dgm:prSet/>
      <dgm:spPr/>
      <dgm:t>
        <a:bodyPr/>
        <a:lstStyle/>
        <a:p>
          <a:endParaRPr lang="en-US"/>
        </a:p>
      </dgm:t>
    </dgm:pt>
    <dgm:pt modelId="{DE66BA04-32DB-4D46-B6E2-14C279766E56}" type="sibTrans" cxnId="{4EA58D32-B877-4A70-B8A5-4D51B7CA4CD7}">
      <dgm:prSet/>
      <dgm:spPr/>
      <dgm:t>
        <a:bodyPr/>
        <a:lstStyle/>
        <a:p>
          <a:endParaRPr lang="en-US"/>
        </a:p>
      </dgm:t>
    </dgm:pt>
    <dgm:pt modelId="{5FAFD604-D286-40E0-AABD-EEC3525605A4}">
      <dgm:prSet/>
      <dgm:spPr/>
      <dgm:t>
        <a:bodyPr/>
        <a:lstStyle/>
        <a:p>
          <a:r>
            <a:rPr lang="en-GB" b="1" i="1" dirty="0">
              <a:latin typeface="Calibri" panose="020F0502020204030204" pitchFamily="34" charset="0"/>
              <a:cs typeface="Calibri" panose="020F0502020204030204" pitchFamily="34" charset="0"/>
            </a:rPr>
            <a:t>Acinetobacter species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C65D9FA-64BF-4F07-9F78-F3875350E132}" type="parTrans" cxnId="{43835B88-0A50-4E75-9513-C270C62B4B7E}">
      <dgm:prSet/>
      <dgm:spPr/>
      <dgm:t>
        <a:bodyPr/>
        <a:lstStyle/>
        <a:p>
          <a:endParaRPr lang="en-US"/>
        </a:p>
      </dgm:t>
    </dgm:pt>
    <dgm:pt modelId="{A30687E3-B4A2-4CD1-93B6-52867CDEA82F}" type="sibTrans" cxnId="{43835B88-0A50-4E75-9513-C270C62B4B7E}">
      <dgm:prSet/>
      <dgm:spPr/>
      <dgm:t>
        <a:bodyPr/>
        <a:lstStyle/>
        <a:p>
          <a:endParaRPr lang="en-US"/>
        </a:p>
      </dgm:t>
    </dgm:pt>
    <dgm:pt modelId="{3DBFE97A-D78B-4DBF-AB92-9EFDE846113E}">
      <dgm:prSet/>
      <dgm:spPr/>
      <dgm:t>
        <a:bodyPr/>
        <a:lstStyle/>
        <a:p>
          <a:r>
            <a:rPr lang="en-GB" b="1" i="1" dirty="0">
              <a:latin typeface="Calibri" panose="020F0502020204030204" pitchFamily="34" charset="0"/>
              <a:cs typeface="Calibri" panose="020F0502020204030204" pitchFamily="34" charset="0"/>
            </a:rPr>
            <a:t>Stenotrophomonas </a:t>
          </a:r>
          <a:r>
            <a:rPr lang="en-GB" b="1" i="1" dirty="0" err="1">
              <a:latin typeface="Calibri" panose="020F0502020204030204" pitchFamily="34" charset="0"/>
              <a:cs typeface="Calibri" panose="020F0502020204030204" pitchFamily="34" charset="0"/>
            </a:rPr>
            <a:t>maltophilia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8A2024-BFCD-4B4F-BF5C-7BD13CB882B5}" type="parTrans" cxnId="{8CCE9CD2-31B7-4B74-ABE5-0A3DB9EB0324}">
      <dgm:prSet/>
      <dgm:spPr/>
      <dgm:t>
        <a:bodyPr/>
        <a:lstStyle/>
        <a:p>
          <a:endParaRPr lang="en-US"/>
        </a:p>
      </dgm:t>
    </dgm:pt>
    <dgm:pt modelId="{1D5F4FF4-57AB-4A24-A72E-BA7DE0CBB811}" type="sibTrans" cxnId="{8CCE9CD2-31B7-4B74-ABE5-0A3DB9EB0324}">
      <dgm:prSet/>
      <dgm:spPr/>
      <dgm:t>
        <a:bodyPr/>
        <a:lstStyle/>
        <a:p>
          <a:endParaRPr lang="en-US"/>
        </a:p>
      </dgm:t>
    </dgm:pt>
    <dgm:pt modelId="{415B39F3-CE01-4A33-867C-7624032E7C4E}">
      <dgm:prSet/>
      <dgm:spPr/>
      <dgm:t>
        <a:bodyPr/>
        <a:lstStyle/>
        <a:p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Mycoplasma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2AFEA17-374D-42D8-B91D-AEECD7E7AB6D}" type="parTrans" cxnId="{3D3621E6-DA25-443C-A44F-3B4BED110928}">
      <dgm:prSet/>
      <dgm:spPr/>
      <dgm:t>
        <a:bodyPr/>
        <a:lstStyle/>
        <a:p>
          <a:endParaRPr lang="en-US"/>
        </a:p>
      </dgm:t>
    </dgm:pt>
    <dgm:pt modelId="{B6BEB1BC-EF24-44FE-B4E0-DA652EEE6F6B}" type="sibTrans" cxnId="{3D3621E6-DA25-443C-A44F-3B4BED110928}">
      <dgm:prSet/>
      <dgm:spPr/>
      <dgm:t>
        <a:bodyPr/>
        <a:lstStyle/>
        <a:p>
          <a:endParaRPr lang="en-US"/>
        </a:p>
      </dgm:t>
    </dgm:pt>
    <dgm:pt modelId="{62AE033D-832C-4B40-9630-7A206E2FF5B1}">
      <dgm:prSet/>
      <dgm:spPr/>
      <dgm:t>
        <a:bodyPr/>
        <a:lstStyle/>
        <a:p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Chlamydia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13C64C4-5824-4B09-B06B-07DC93346991}" type="parTrans" cxnId="{6B9744D0-1432-4CD3-A9EE-2895044BD002}">
      <dgm:prSet/>
      <dgm:spPr/>
      <dgm:t>
        <a:bodyPr/>
        <a:lstStyle/>
        <a:p>
          <a:endParaRPr lang="en-US"/>
        </a:p>
      </dgm:t>
    </dgm:pt>
    <dgm:pt modelId="{893AE592-BD6C-4C02-82B9-7F254C7B8953}" type="sibTrans" cxnId="{6B9744D0-1432-4CD3-A9EE-2895044BD002}">
      <dgm:prSet/>
      <dgm:spPr/>
      <dgm:t>
        <a:bodyPr/>
        <a:lstStyle/>
        <a:p>
          <a:endParaRPr lang="en-US"/>
        </a:p>
      </dgm:t>
    </dgm:pt>
    <dgm:pt modelId="{CDF1F2C7-9FE5-485D-AC15-221A153BA851}" type="pres">
      <dgm:prSet presAssocID="{2C1C04FE-CA07-4EC8-9265-DA661760CB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8DF7244-0C1E-4746-BCD7-3A6B258AA00C}" type="pres">
      <dgm:prSet presAssocID="{C2DA9C16-BB69-45CD-9A8A-AD17D8FB6AA4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DCD4CCE-4AB9-4A6B-89DA-2C1C3E10B78F}" type="pres">
      <dgm:prSet presAssocID="{6E2BE96F-4465-462C-AE46-995040F98A19}" presName="spacer" presStyleCnt="0"/>
      <dgm:spPr/>
    </dgm:pt>
    <dgm:pt modelId="{5D7127EF-DB33-4EC6-BB57-FAA74EC355AD}" type="pres">
      <dgm:prSet presAssocID="{C15072B6-3ABC-46F5-AA95-E2BF6DAF60C1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76C73F2-145B-432F-9453-2708F19F45F8}" type="pres">
      <dgm:prSet presAssocID="{ED76F58B-9FB6-410E-90E8-836CDBACBABE}" presName="spacer" presStyleCnt="0"/>
      <dgm:spPr/>
    </dgm:pt>
    <dgm:pt modelId="{DD13AFAC-093F-42DB-BB4F-40D7F9309A06}" type="pres">
      <dgm:prSet presAssocID="{51C17B21-E91E-4D30-A7AD-413F496C7086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1A390C3-05F4-40BC-AAC5-46318C8D69FB}" type="pres">
      <dgm:prSet presAssocID="{202F17F1-4872-4CBA-B8D7-09D40912E813}" presName="spacer" presStyleCnt="0"/>
      <dgm:spPr/>
    </dgm:pt>
    <dgm:pt modelId="{E26F88BB-2294-462D-BEE9-A28434B6DE82}" type="pres">
      <dgm:prSet presAssocID="{2A0C4A83-68D5-42F6-8AA0-914A481091FE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3C8CBEF-13F5-416D-8D5E-C163C1B88C57}" type="pres">
      <dgm:prSet presAssocID="{A4CFB3CC-C73A-46AE-B416-AFFC90BC873A}" presName="spacer" presStyleCnt="0"/>
      <dgm:spPr/>
    </dgm:pt>
    <dgm:pt modelId="{B23BC5D6-B2AB-499C-8574-282987374BE0}" type="pres">
      <dgm:prSet presAssocID="{2A6E0DA4-F53A-4847-9669-3FD22B34087E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F3927B7-A7E9-4880-8291-A1D73EC89039}" type="pres">
      <dgm:prSet presAssocID="{F8E70F33-2BCF-4927-9467-6379968F3427}" presName="spacer" presStyleCnt="0"/>
      <dgm:spPr/>
    </dgm:pt>
    <dgm:pt modelId="{4D107E14-E564-4F0D-A6B0-6C594B675A39}" type="pres">
      <dgm:prSet presAssocID="{7C1E0C1D-47BC-485A-9AA7-F96F06DF0029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E2F26EC-AEB2-41E6-992C-921584A35CDA}" type="pres">
      <dgm:prSet presAssocID="{DE66BA04-32DB-4D46-B6E2-14C279766E56}" presName="spacer" presStyleCnt="0"/>
      <dgm:spPr/>
    </dgm:pt>
    <dgm:pt modelId="{5A363AE6-83E5-41D5-AC13-A83773F66F61}" type="pres">
      <dgm:prSet presAssocID="{5FAFD604-D286-40E0-AABD-EEC3525605A4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999EE92-7A10-4BDC-81A8-982B231EDF38}" type="pres">
      <dgm:prSet presAssocID="{A30687E3-B4A2-4CD1-93B6-52867CDEA82F}" presName="spacer" presStyleCnt="0"/>
      <dgm:spPr/>
    </dgm:pt>
    <dgm:pt modelId="{7B0F1D85-1BE5-4DC8-8362-F5A6F38F24C4}" type="pres">
      <dgm:prSet presAssocID="{3DBFE97A-D78B-4DBF-AB92-9EFDE846113E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37D7A38-71BC-4D1E-A16B-9B6C1E61CEF3}" type="pres">
      <dgm:prSet presAssocID="{1D5F4FF4-57AB-4A24-A72E-BA7DE0CBB811}" presName="spacer" presStyleCnt="0"/>
      <dgm:spPr/>
    </dgm:pt>
    <dgm:pt modelId="{2204B9B9-EE61-4443-9B5C-76D0050E2B74}" type="pres">
      <dgm:prSet presAssocID="{415B39F3-CE01-4A33-867C-7624032E7C4E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14FC89B-011F-416B-93C3-0A1E85104945}" type="pres">
      <dgm:prSet presAssocID="{B6BEB1BC-EF24-44FE-B4E0-DA652EEE6F6B}" presName="spacer" presStyleCnt="0"/>
      <dgm:spPr/>
    </dgm:pt>
    <dgm:pt modelId="{1D96134D-5BCB-4743-87B0-99D4DA9AFD2B}" type="pres">
      <dgm:prSet presAssocID="{62AE033D-832C-4B40-9630-7A206E2FF5B1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7AADC35-40C8-4B7E-82DC-29FA1C99ECB4}" type="presOf" srcId="{62AE033D-832C-4B40-9630-7A206E2FF5B1}" destId="{1D96134D-5BCB-4743-87B0-99D4DA9AFD2B}" srcOrd="0" destOrd="0" presId="urn:microsoft.com/office/officeart/2005/8/layout/vList2"/>
    <dgm:cxn modelId="{3D3621E6-DA25-443C-A44F-3B4BED110928}" srcId="{2C1C04FE-CA07-4EC8-9265-DA661760CB97}" destId="{415B39F3-CE01-4A33-867C-7624032E7C4E}" srcOrd="8" destOrd="0" parTransId="{52AFEA17-374D-42D8-B91D-AEECD7E7AB6D}" sibTransId="{B6BEB1BC-EF24-44FE-B4E0-DA652EEE6F6B}"/>
    <dgm:cxn modelId="{43835B88-0A50-4E75-9513-C270C62B4B7E}" srcId="{2C1C04FE-CA07-4EC8-9265-DA661760CB97}" destId="{5FAFD604-D286-40E0-AABD-EEC3525605A4}" srcOrd="6" destOrd="0" parTransId="{0C65D9FA-64BF-4F07-9F78-F3875350E132}" sibTransId="{A30687E3-B4A2-4CD1-93B6-52867CDEA82F}"/>
    <dgm:cxn modelId="{E0A155DB-CE31-4FE6-ADE5-ED4B77C4DF70}" type="presOf" srcId="{2A6E0DA4-F53A-4847-9669-3FD22B34087E}" destId="{B23BC5D6-B2AB-499C-8574-282987374BE0}" srcOrd="0" destOrd="0" presId="urn:microsoft.com/office/officeart/2005/8/layout/vList2"/>
    <dgm:cxn modelId="{F9D50536-E8ED-4D9D-BA65-717E265CC11D}" type="presOf" srcId="{7C1E0C1D-47BC-485A-9AA7-F96F06DF0029}" destId="{4D107E14-E564-4F0D-A6B0-6C594B675A39}" srcOrd="0" destOrd="0" presId="urn:microsoft.com/office/officeart/2005/8/layout/vList2"/>
    <dgm:cxn modelId="{8CCE9CD2-31B7-4B74-ABE5-0A3DB9EB0324}" srcId="{2C1C04FE-CA07-4EC8-9265-DA661760CB97}" destId="{3DBFE97A-D78B-4DBF-AB92-9EFDE846113E}" srcOrd="7" destOrd="0" parTransId="{318A2024-BFCD-4B4F-BF5C-7BD13CB882B5}" sibTransId="{1D5F4FF4-57AB-4A24-A72E-BA7DE0CBB811}"/>
    <dgm:cxn modelId="{EFF1D55D-4A41-4D58-AAE5-E915DA3E25C5}" srcId="{2C1C04FE-CA07-4EC8-9265-DA661760CB97}" destId="{2A0C4A83-68D5-42F6-8AA0-914A481091FE}" srcOrd="3" destOrd="0" parTransId="{5145CB15-D911-4AA2-8373-88C42C1AEE9B}" sibTransId="{A4CFB3CC-C73A-46AE-B416-AFFC90BC873A}"/>
    <dgm:cxn modelId="{76C69A9E-359A-4725-ABC0-D9D85F577E51}" type="presOf" srcId="{C15072B6-3ABC-46F5-AA95-E2BF6DAF60C1}" destId="{5D7127EF-DB33-4EC6-BB57-FAA74EC355AD}" srcOrd="0" destOrd="0" presId="urn:microsoft.com/office/officeart/2005/8/layout/vList2"/>
    <dgm:cxn modelId="{9D3F6293-B91C-4116-828E-A2A5D65B3655}" type="presOf" srcId="{51C17B21-E91E-4D30-A7AD-413F496C7086}" destId="{DD13AFAC-093F-42DB-BB4F-40D7F9309A06}" srcOrd="0" destOrd="0" presId="urn:microsoft.com/office/officeart/2005/8/layout/vList2"/>
    <dgm:cxn modelId="{FC902B38-1FEF-4397-9098-4260474F7915}" srcId="{2C1C04FE-CA07-4EC8-9265-DA661760CB97}" destId="{C2DA9C16-BB69-45CD-9A8A-AD17D8FB6AA4}" srcOrd="0" destOrd="0" parTransId="{A6A9FC5B-EE77-4026-8952-45F41B51B941}" sibTransId="{6E2BE96F-4465-462C-AE46-995040F98A19}"/>
    <dgm:cxn modelId="{9127A18E-338A-497D-9021-BB5E24503980}" type="presOf" srcId="{2A0C4A83-68D5-42F6-8AA0-914A481091FE}" destId="{E26F88BB-2294-462D-BEE9-A28434B6DE82}" srcOrd="0" destOrd="0" presId="urn:microsoft.com/office/officeart/2005/8/layout/vList2"/>
    <dgm:cxn modelId="{4EA58D32-B877-4A70-B8A5-4D51B7CA4CD7}" srcId="{2C1C04FE-CA07-4EC8-9265-DA661760CB97}" destId="{7C1E0C1D-47BC-485A-9AA7-F96F06DF0029}" srcOrd="5" destOrd="0" parTransId="{A9627EF4-93D7-429D-B0CA-F0CD20814858}" sibTransId="{DE66BA04-32DB-4D46-B6E2-14C279766E56}"/>
    <dgm:cxn modelId="{AC6AF5AC-79D9-44F0-9963-736EF660C6D8}" type="presOf" srcId="{3DBFE97A-D78B-4DBF-AB92-9EFDE846113E}" destId="{7B0F1D85-1BE5-4DC8-8362-F5A6F38F24C4}" srcOrd="0" destOrd="0" presId="urn:microsoft.com/office/officeart/2005/8/layout/vList2"/>
    <dgm:cxn modelId="{71A6FE47-3053-4E3B-B1DA-29407BF62459}" srcId="{2C1C04FE-CA07-4EC8-9265-DA661760CB97}" destId="{C15072B6-3ABC-46F5-AA95-E2BF6DAF60C1}" srcOrd="1" destOrd="0" parTransId="{E04A7801-FC73-406B-9579-D7BF71ED712D}" sibTransId="{ED76F58B-9FB6-410E-90E8-836CDBACBABE}"/>
    <dgm:cxn modelId="{6B9744D0-1432-4CD3-A9EE-2895044BD002}" srcId="{2C1C04FE-CA07-4EC8-9265-DA661760CB97}" destId="{62AE033D-832C-4B40-9630-7A206E2FF5B1}" srcOrd="9" destOrd="0" parTransId="{713C64C4-5824-4B09-B06B-07DC93346991}" sibTransId="{893AE592-BD6C-4C02-82B9-7F254C7B8953}"/>
    <dgm:cxn modelId="{E6D4D296-3E88-4DCD-9353-AE9CC61E1F4B}" srcId="{2C1C04FE-CA07-4EC8-9265-DA661760CB97}" destId="{2A6E0DA4-F53A-4847-9669-3FD22B34087E}" srcOrd="4" destOrd="0" parTransId="{FD372696-B5CD-4CDF-A97D-0A2EACDDB096}" sibTransId="{F8E70F33-2BCF-4927-9467-6379968F3427}"/>
    <dgm:cxn modelId="{8FC67E87-0E6F-4CA6-9E95-98B4D095F764}" srcId="{2C1C04FE-CA07-4EC8-9265-DA661760CB97}" destId="{51C17B21-E91E-4D30-A7AD-413F496C7086}" srcOrd="2" destOrd="0" parTransId="{FC002011-2684-4FD1-B6B9-D67F1360B8A5}" sibTransId="{202F17F1-4872-4CBA-B8D7-09D40912E813}"/>
    <dgm:cxn modelId="{4EDD53AA-5934-4189-BBDB-BAF6E6954306}" type="presOf" srcId="{5FAFD604-D286-40E0-AABD-EEC3525605A4}" destId="{5A363AE6-83E5-41D5-AC13-A83773F66F61}" srcOrd="0" destOrd="0" presId="urn:microsoft.com/office/officeart/2005/8/layout/vList2"/>
    <dgm:cxn modelId="{BEEB10BF-BBC6-4466-85F3-D6D2D4F22FBA}" type="presOf" srcId="{415B39F3-CE01-4A33-867C-7624032E7C4E}" destId="{2204B9B9-EE61-4443-9B5C-76D0050E2B74}" srcOrd="0" destOrd="0" presId="urn:microsoft.com/office/officeart/2005/8/layout/vList2"/>
    <dgm:cxn modelId="{35171C0D-2259-4232-A2D2-1B6C802E19FF}" type="presOf" srcId="{2C1C04FE-CA07-4EC8-9265-DA661760CB97}" destId="{CDF1F2C7-9FE5-485D-AC15-221A153BA851}" srcOrd="0" destOrd="0" presId="urn:microsoft.com/office/officeart/2005/8/layout/vList2"/>
    <dgm:cxn modelId="{BBC2F8B0-1C05-490F-B855-C20789364FBC}" type="presOf" srcId="{C2DA9C16-BB69-45CD-9A8A-AD17D8FB6AA4}" destId="{F8DF7244-0C1E-4746-BCD7-3A6B258AA00C}" srcOrd="0" destOrd="0" presId="urn:microsoft.com/office/officeart/2005/8/layout/vList2"/>
    <dgm:cxn modelId="{50B9CA9B-12C6-42CA-AD29-EC9480BAC63C}" type="presParOf" srcId="{CDF1F2C7-9FE5-485D-AC15-221A153BA851}" destId="{F8DF7244-0C1E-4746-BCD7-3A6B258AA00C}" srcOrd="0" destOrd="0" presId="urn:microsoft.com/office/officeart/2005/8/layout/vList2"/>
    <dgm:cxn modelId="{D2ED3E63-5C73-456B-87D3-164085B4C5D7}" type="presParOf" srcId="{CDF1F2C7-9FE5-485D-AC15-221A153BA851}" destId="{CDCD4CCE-4AB9-4A6B-89DA-2C1C3E10B78F}" srcOrd="1" destOrd="0" presId="urn:microsoft.com/office/officeart/2005/8/layout/vList2"/>
    <dgm:cxn modelId="{312B45A4-D332-424B-91D4-0155B6F637D7}" type="presParOf" srcId="{CDF1F2C7-9FE5-485D-AC15-221A153BA851}" destId="{5D7127EF-DB33-4EC6-BB57-FAA74EC355AD}" srcOrd="2" destOrd="0" presId="urn:microsoft.com/office/officeart/2005/8/layout/vList2"/>
    <dgm:cxn modelId="{E6FF6A29-025D-40A1-A956-1E6E6053FAE6}" type="presParOf" srcId="{CDF1F2C7-9FE5-485D-AC15-221A153BA851}" destId="{F76C73F2-145B-432F-9453-2708F19F45F8}" srcOrd="3" destOrd="0" presId="urn:microsoft.com/office/officeart/2005/8/layout/vList2"/>
    <dgm:cxn modelId="{A9C818F4-B9C6-4196-8791-29F795730070}" type="presParOf" srcId="{CDF1F2C7-9FE5-485D-AC15-221A153BA851}" destId="{DD13AFAC-093F-42DB-BB4F-40D7F9309A06}" srcOrd="4" destOrd="0" presId="urn:microsoft.com/office/officeart/2005/8/layout/vList2"/>
    <dgm:cxn modelId="{E579B389-244C-414A-A227-DD74C81057B3}" type="presParOf" srcId="{CDF1F2C7-9FE5-485D-AC15-221A153BA851}" destId="{B1A390C3-05F4-40BC-AAC5-46318C8D69FB}" srcOrd="5" destOrd="0" presId="urn:microsoft.com/office/officeart/2005/8/layout/vList2"/>
    <dgm:cxn modelId="{26B1C8AF-93EC-487B-98D7-2E1A5F81B623}" type="presParOf" srcId="{CDF1F2C7-9FE5-485D-AC15-221A153BA851}" destId="{E26F88BB-2294-462D-BEE9-A28434B6DE82}" srcOrd="6" destOrd="0" presId="urn:microsoft.com/office/officeart/2005/8/layout/vList2"/>
    <dgm:cxn modelId="{1AC84385-51C3-4413-9BDC-2830B31EB7C9}" type="presParOf" srcId="{CDF1F2C7-9FE5-485D-AC15-221A153BA851}" destId="{53C8CBEF-13F5-416D-8D5E-C163C1B88C57}" srcOrd="7" destOrd="0" presId="urn:microsoft.com/office/officeart/2005/8/layout/vList2"/>
    <dgm:cxn modelId="{CBA7D7AA-9F95-434E-A8DC-90E00F2876C2}" type="presParOf" srcId="{CDF1F2C7-9FE5-485D-AC15-221A153BA851}" destId="{B23BC5D6-B2AB-499C-8574-282987374BE0}" srcOrd="8" destOrd="0" presId="urn:microsoft.com/office/officeart/2005/8/layout/vList2"/>
    <dgm:cxn modelId="{603E4C68-03B7-4E09-A4AD-35662592B1DC}" type="presParOf" srcId="{CDF1F2C7-9FE5-485D-AC15-221A153BA851}" destId="{AF3927B7-A7E9-4880-8291-A1D73EC89039}" srcOrd="9" destOrd="0" presId="urn:microsoft.com/office/officeart/2005/8/layout/vList2"/>
    <dgm:cxn modelId="{BEA626AD-27FE-4D2F-9EB3-F49371EC0E7D}" type="presParOf" srcId="{CDF1F2C7-9FE5-485D-AC15-221A153BA851}" destId="{4D107E14-E564-4F0D-A6B0-6C594B675A39}" srcOrd="10" destOrd="0" presId="urn:microsoft.com/office/officeart/2005/8/layout/vList2"/>
    <dgm:cxn modelId="{BC84D9AE-8744-4746-9986-A0BE6B4B83A9}" type="presParOf" srcId="{CDF1F2C7-9FE5-485D-AC15-221A153BA851}" destId="{FE2F26EC-AEB2-41E6-992C-921584A35CDA}" srcOrd="11" destOrd="0" presId="urn:microsoft.com/office/officeart/2005/8/layout/vList2"/>
    <dgm:cxn modelId="{F124F077-B9C7-4EA9-BE9A-7BC520877435}" type="presParOf" srcId="{CDF1F2C7-9FE5-485D-AC15-221A153BA851}" destId="{5A363AE6-83E5-41D5-AC13-A83773F66F61}" srcOrd="12" destOrd="0" presId="urn:microsoft.com/office/officeart/2005/8/layout/vList2"/>
    <dgm:cxn modelId="{5BA06AE5-4676-431B-A7FF-EDECBC18AB2E}" type="presParOf" srcId="{CDF1F2C7-9FE5-485D-AC15-221A153BA851}" destId="{C999EE92-7A10-4BDC-81A8-982B231EDF38}" srcOrd="13" destOrd="0" presId="urn:microsoft.com/office/officeart/2005/8/layout/vList2"/>
    <dgm:cxn modelId="{51327174-13AC-4A25-91EC-308F34209D9B}" type="presParOf" srcId="{CDF1F2C7-9FE5-485D-AC15-221A153BA851}" destId="{7B0F1D85-1BE5-4DC8-8362-F5A6F38F24C4}" srcOrd="14" destOrd="0" presId="urn:microsoft.com/office/officeart/2005/8/layout/vList2"/>
    <dgm:cxn modelId="{1E83B920-9223-4515-AC3B-6113F3CBF6F2}" type="presParOf" srcId="{CDF1F2C7-9FE5-485D-AC15-221A153BA851}" destId="{037D7A38-71BC-4D1E-A16B-9B6C1E61CEF3}" srcOrd="15" destOrd="0" presId="urn:microsoft.com/office/officeart/2005/8/layout/vList2"/>
    <dgm:cxn modelId="{1A032FC4-FA33-42D3-A75C-33033C3198E5}" type="presParOf" srcId="{CDF1F2C7-9FE5-485D-AC15-221A153BA851}" destId="{2204B9B9-EE61-4443-9B5C-76D0050E2B74}" srcOrd="16" destOrd="0" presId="urn:microsoft.com/office/officeart/2005/8/layout/vList2"/>
    <dgm:cxn modelId="{AA8FAD8B-FA53-4A54-925A-5C2033DBC326}" type="presParOf" srcId="{CDF1F2C7-9FE5-485D-AC15-221A153BA851}" destId="{C14FC89B-011F-416B-93C3-0A1E85104945}" srcOrd="17" destOrd="0" presId="urn:microsoft.com/office/officeart/2005/8/layout/vList2"/>
    <dgm:cxn modelId="{351242E1-2CF6-42B4-A60F-F73583FFACDD}" type="presParOf" srcId="{CDF1F2C7-9FE5-485D-AC15-221A153BA851}" destId="{1D96134D-5BCB-4743-87B0-99D4DA9AFD2B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04BFE3-A57B-4D6F-BAB8-BF150FF1B66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85F3DC-2C2C-417A-8B16-39DB4C8C7884}">
      <dgm:prSet custT="1"/>
      <dgm:spPr/>
      <dgm:t>
        <a:bodyPr/>
        <a:lstStyle/>
        <a:p>
          <a:r>
            <a:rPr lang="el-GR" sz="2400" b="1" u="sng" dirty="0" err="1">
              <a:latin typeface="Calibri" panose="020F0502020204030204" pitchFamily="34" charset="0"/>
              <a:cs typeface="Calibri" panose="020F0502020204030204" pitchFamily="34" charset="0"/>
            </a:rPr>
            <a:t>Αντιβακτηριακά</a:t>
          </a:r>
          <a:r>
            <a:rPr lang="el-GR" sz="2400" u="sng" dirty="0">
              <a:latin typeface="Calibri" panose="020F0502020204030204" pitchFamily="34" charset="0"/>
              <a:cs typeface="Calibri" panose="020F0502020204030204" pitchFamily="34" charset="0"/>
            </a:rPr>
            <a:t> :</a:t>
          </a:r>
        </a:p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προέρχονται από </a:t>
          </a:r>
          <a:r>
            <a:rPr lang="el-GR" sz="2000" b="1" dirty="0">
              <a:latin typeface="Calibri" panose="020F0502020204030204" pitchFamily="34" charset="0"/>
              <a:cs typeface="Calibri" panose="020F0502020204030204" pitchFamily="34" charset="0"/>
            </a:rPr>
            <a:t>βακτήρια και μύκητες 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ή </a:t>
          </a:r>
          <a:r>
            <a:rPr lang="el-GR" sz="2000" b="1" dirty="0">
              <a:latin typeface="Calibri" panose="020F0502020204030204" pitchFamily="34" charset="0"/>
              <a:cs typeface="Calibri" panose="020F0502020204030204" pitchFamily="34" charset="0"/>
            </a:rPr>
            <a:t>συντίθενται </a:t>
          </a:r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de novo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. </a:t>
          </a:r>
        </a:p>
      </dgm:t>
    </dgm:pt>
    <dgm:pt modelId="{038F2E20-23F5-4387-B21E-BB3210EE4D0A}" type="parTrans" cxnId="{BB60E834-895B-4539-A885-2055862C21A2}">
      <dgm:prSet/>
      <dgm:spPr/>
      <dgm:t>
        <a:bodyPr/>
        <a:lstStyle/>
        <a:p>
          <a:endParaRPr lang="en-US"/>
        </a:p>
      </dgm:t>
    </dgm:pt>
    <dgm:pt modelId="{047F769F-962D-41C9-9188-EEC0A9CB4A5A}" type="sibTrans" cxnId="{BB60E834-895B-4539-A885-2055862C21A2}">
      <dgm:prSet/>
      <dgm:spPr/>
      <dgm:t>
        <a:bodyPr/>
        <a:lstStyle/>
        <a:p>
          <a:endParaRPr lang="en-US"/>
        </a:p>
      </dgm:t>
    </dgm:pt>
    <dgm:pt modelId="{3D16F9F6-0A59-4FA8-862D-15D7AEB3947A}">
      <dgm:prSet custT="1"/>
      <dgm:spPr/>
      <dgm:t>
        <a:bodyPr/>
        <a:lstStyle/>
        <a:p>
          <a:r>
            <a:rPr lang="el-GR" sz="2400" b="1" u="sng" dirty="0">
              <a:latin typeface="Calibri" panose="020F0502020204030204" pitchFamily="34" charset="0"/>
              <a:cs typeface="Calibri" panose="020F0502020204030204" pitchFamily="34" charset="0"/>
            </a:rPr>
            <a:t>Αντιβιοτικά </a:t>
          </a:r>
          <a:r>
            <a:rPr lang="el-GR" sz="2400" u="sng" dirty="0">
              <a:latin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προέρχονται 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μόνο 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από 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βακτήρια ή μύκητες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417CCB-B34D-48EE-83FB-3A0952E3E897}" type="parTrans" cxnId="{4F6ABB65-BCD2-4195-8B81-955819825191}">
      <dgm:prSet/>
      <dgm:spPr/>
      <dgm:t>
        <a:bodyPr/>
        <a:lstStyle/>
        <a:p>
          <a:endParaRPr lang="en-US"/>
        </a:p>
      </dgm:t>
    </dgm:pt>
    <dgm:pt modelId="{9C1E8C3E-3CCE-4EA8-84D6-A4D79DFF5A64}" type="sibTrans" cxnId="{4F6ABB65-BCD2-4195-8B81-955819825191}">
      <dgm:prSet/>
      <dgm:spPr/>
      <dgm:t>
        <a:bodyPr/>
        <a:lstStyle/>
        <a:p>
          <a:endParaRPr lang="en-US"/>
        </a:p>
      </dgm:t>
    </dgm:pt>
    <dgm:pt modelId="{AFD95A94-5BCD-41E0-9E91-1DBA148CD3DA}" type="pres">
      <dgm:prSet presAssocID="{1704BFE3-A57B-4D6F-BAB8-BF150FF1B66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73B1AA5C-4AA1-4261-8E08-D8CD42454104}" type="pres">
      <dgm:prSet presAssocID="{B985F3DC-2C2C-417A-8B16-39DB4C8C7884}" presName="hierRoot1" presStyleCnt="0"/>
      <dgm:spPr/>
    </dgm:pt>
    <dgm:pt modelId="{BC6E43CC-429E-45D2-BFE2-F4931FC4522E}" type="pres">
      <dgm:prSet presAssocID="{B985F3DC-2C2C-417A-8B16-39DB4C8C7884}" presName="composite" presStyleCnt="0"/>
      <dgm:spPr/>
    </dgm:pt>
    <dgm:pt modelId="{E0C8C549-8E01-47D5-BDEC-2744B331F574}" type="pres">
      <dgm:prSet presAssocID="{B985F3DC-2C2C-417A-8B16-39DB4C8C7884}" presName="background" presStyleLbl="node0" presStyleIdx="0" presStyleCnt="2"/>
      <dgm:spPr/>
    </dgm:pt>
    <dgm:pt modelId="{599D1B16-6B10-4E9F-8718-3CAF0A06A0AF}" type="pres">
      <dgm:prSet presAssocID="{B985F3DC-2C2C-417A-8B16-39DB4C8C7884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B9F931C-4ED8-4786-AF2F-26E6EA1BEC09}" type="pres">
      <dgm:prSet presAssocID="{B985F3DC-2C2C-417A-8B16-39DB4C8C7884}" presName="hierChild2" presStyleCnt="0"/>
      <dgm:spPr/>
    </dgm:pt>
    <dgm:pt modelId="{58D22E74-C2B7-4D89-8B06-3CD29EDCE66D}" type="pres">
      <dgm:prSet presAssocID="{3D16F9F6-0A59-4FA8-862D-15D7AEB3947A}" presName="hierRoot1" presStyleCnt="0"/>
      <dgm:spPr/>
    </dgm:pt>
    <dgm:pt modelId="{F268F683-7FC3-4B24-BB6A-C3E0A2ACDD49}" type="pres">
      <dgm:prSet presAssocID="{3D16F9F6-0A59-4FA8-862D-15D7AEB3947A}" presName="composite" presStyleCnt="0"/>
      <dgm:spPr/>
    </dgm:pt>
    <dgm:pt modelId="{B5F57B64-7D83-4156-B401-6F9ECC96A0F1}" type="pres">
      <dgm:prSet presAssocID="{3D16F9F6-0A59-4FA8-862D-15D7AEB3947A}" presName="background" presStyleLbl="node0" presStyleIdx="1" presStyleCnt="2"/>
      <dgm:spPr/>
    </dgm:pt>
    <dgm:pt modelId="{E507FB22-F40E-4B64-B2D8-247B6C558443}" type="pres">
      <dgm:prSet presAssocID="{3D16F9F6-0A59-4FA8-862D-15D7AEB3947A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EB4873A-8F29-43A7-8B40-DF6BB696BE1F}" type="pres">
      <dgm:prSet presAssocID="{3D16F9F6-0A59-4FA8-862D-15D7AEB3947A}" presName="hierChild2" presStyleCnt="0"/>
      <dgm:spPr/>
    </dgm:pt>
  </dgm:ptLst>
  <dgm:cxnLst>
    <dgm:cxn modelId="{4F6ABB65-BCD2-4195-8B81-955819825191}" srcId="{1704BFE3-A57B-4D6F-BAB8-BF150FF1B66F}" destId="{3D16F9F6-0A59-4FA8-862D-15D7AEB3947A}" srcOrd="1" destOrd="0" parTransId="{F1417CCB-B34D-48EE-83FB-3A0952E3E897}" sibTransId="{9C1E8C3E-3CCE-4EA8-84D6-A4D79DFF5A64}"/>
    <dgm:cxn modelId="{42353124-6740-40B9-A72D-0DB5D19043AF}" type="presOf" srcId="{1704BFE3-A57B-4D6F-BAB8-BF150FF1B66F}" destId="{AFD95A94-5BCD-41E0-9E91-1DBA148CD3DA}" srcOrd="0" destOrd="0" presId="urn:microsoft.com/office/officeart/2005/8/layout/hierarchy1"/>
    <dgm:cxn modelId="{98398758-4B87-4903-9956-D3D7BD4B3DB1}" type="presOf" srcId="{B985F3DC-2C2C-417A-8B16-39DB4C8C7884}" destId="{599D1B16-6B10-4E9F-8718-3CAF0A06A0AF}" srcOrd="0" destOrd="0" presId="urn:microsoft.com/office/officeart/2005/8/layout/hierarchy1"/>
    <dgm:cxn modelId="{22832732-28B9-49E3-A6AF-5287F47A2056}" type="presOf" srcId="{3D16F9F6-0A59-4FA8-862D-15D7AEB3947A}" destId="{E507FB22-F40E-4B64-B2D8-247B6C558443}" srcOrd="0" destOrd="0" presId="urn:microsoft.com/office/officeart/2005/8/layout/hierarchy1"/>
    <dgm:cxn modelId="{BB60E834-895B-4539-A885-2055862C21A2}" srcId="{1704BFE3-A57B-4D6F-BAB8-BF150FF1B66F}" destId="{B985F3DC-2C2C-417A-8B16-39DB4C8C7884}" srcOrd="0" destOrd="0" parTransId="{038F2E20-23F5-4387-B21E-BB3210EE4D0A}" sibTransId="{047F769F-962D-41C9-9188-EEC0A9CB4A5A}"/>
    <dgm:cxn modelId="{4C71C804-3E2A-47F0-87E6-0CCF6CEC4C0B}" type="presParOf" srcId="{AFD95A94-5BCD-41E0-9E91-1DBA148CD3DA}" destId="{73B1AA5C-4AA1-4261-8E08-D8CD42454104}" srcOrd="0" destOrd="0" presId="urn:microsoft.com/office/officeart/2005/8/layout/hierarchy1"/>
    <dgm:cxn modelId="{43314120-6F9A-4BA3-8089-738E2C0E84FA}" type="presParOf" srcId="{73B1AA5C-4AA1-4261-8E08-D8CD42454104}" destId="{BC6E43CC-429E-45D2-BFE2-F4931FC4522E}" srcOrd="0" destOrd="0" presId="urn:microsoft.com/office/officeart/2005/8/layout/hierarchy1"/>
    <dgm:cxn modelId="{D0900FE3-16E6-41B3-ABC2-3F1BF7342D86}" type="presParOf" srcId="{BC6E43CC-429E-45D2-BFE2-F4931FC4522E}" destId="{E0C8C549-8E01-47D5-BDEC-2744B331F574}" srcOrd="0" destOrd="0" presId="urn:microsoft.com/office/officeart/2005/8/layout/hierarchy1"/>
    <dgm:cxn modelId="{68DC7C75-3464-4CAE-9767-1FCD03FEBFD6}" type="presParOf" srcId="{BC6E43CC-429E-45D2-BFE2-F4931FC4522E}" destId="{599D1B16-6B10-4E9F-8718-3CAF0A06A0AF}" srcOrd="1" destOrd="0" presId="urn:microsoft.com/office/officeart/2005/8/layout/hierarchy1"/>
    <dgm:cxn modelId="{32D04256-DCD9-48A6-9794-40D281BEF42E}" type="presParOf" srcId="{73B1AA5C-4AA1-4261-8E08-D8CD42454104}" destId="{BB9F931C-4ED8-4786-AF2F-26E6EA1BEC09}" srcOrd="1" destOrd="0" presId="urn:microsoft.com/office/officeart/2005/8/layout/hierarchy1"/>
    <dgm:cxn modelId="{E4008502-E492-45E8-8A55-483F9E2B221A}" type="presParOf" srcId="{AFD95A94-5BCD-41E0-9E91-1DBA148CD3DA}" destId="{58D22E74-C2B7-4D89-8B06-3CD29EDCE66D}" srcOrd="1" destOrd="0" presId="urn:microsoft.com/office/officeart/2005/8/layout/hierarchy1"/>
    <dgm:cxn modelId="{6A6ACC02-1F2E-4477-93A4-068FFDD9E33A}" type="presParOf" srcId="{58D22E74-C2B7-4D89-8B06-3CD29EDCE66D}" destId="{F268F683-7FC3-4B24-BB6A-C3E0A2ACDD49}" srcOrd="0" destOrd="0" presId="urn:microsoft.com/office/officeart/2005/8/layout/hierarchy1"/>
    <dgm:cxn modelId="{E49EB2C5-9302-47D2-A02E-93F50ECCCD8F}" type="presParOf" srcId="{F268F683-7FC3-4B24-BB6A-C3E0A2ACDD49}" destId="{B5F57B64-7D83-4156-B401-6F9ECC96A0F1}" srcOrd="0" destOrd="0" presId="urn:microsoft.com/office/officeart/2005/8/layout/hierarchy1"/>
    <dgm:cxn modelId="{1676CD4C-9F66-4709-839B-662B64E850FA}" type="presParOf" srcId="{F268F683-7FC3-4B24-BB6A-C3E0A2ACDD49}" destId="{E507FB22-F40E-4B64-B2D8-247B6C558443}" srcOrd="1" destOrd="0" presId="urn:microsoft.com/office/officeart/2005/8/layout/hierarchy1"/>
    <dgm:cxn modelId="{040468C5-3D37-4824-9B03-652B5E269A78}" type="presParOf" srcId="{58D22E74-C2B7-4D89-8B06-3CD29EDCE66D}" destId="{BEB4873A-8F29-43A7-8B40-DF6BB696BE1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67A50E9-EF87-47CE-B34A-A26EF596A287}" type="doc">
      <dgm:prSet loTypeId="urn:microsoft.com/office/officeart/2005/8/layout/vList2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0BF96D68-AF99-4C6D-93F0-DB8463A9C459}">
      <dgm:prSet custT="1"/>
      <dgm:spPr/>
      <dgm:t>
        <a:bodyPr/>
        <a:lstStyle/>
        <a:p>
          <a:r>
            <a:rPr lang="el-GR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Χρησιμοποιούνται εναλλακτικά των </a:t>
          </a:r>
          <a:r>
            <a:rPr lang="el-GR" sz="24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αμινογλυκοσιδών</a:t>
          </a:r>
          <a:endParaRPr lang="en-US" sz="2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660832-24E6-4443-887E-95E07D3EAFA9}" type="parTrans" cxnId="{AEEAFCFF-9373-419A-BD2B-5B4BC0CB18F0}">
      <dgm:prSet/>
      <dgm:spPr/>
      <dgm:t>
        <a:bodyPr/>
        <a:lstStyle/>
        <a:p>
          <a:endParaRPr lang="en-US"/>
        </a:p>
      </dgm:t>
    </dgm:pt>
    <dgm:pt modelId="{FAC6E427-C93D-4E66-9632-DC81FC9BED44}" type="sibTrans" cxnId="{AEEAFCFF-9373-419A-BD2B-5B4BC0CB18F0}">
      <dgm:prSet/>
      <dgm:spPr/>
      <dgm:t>
        <a:bodyPr/>
        <a:lstStyle/>
        <a:p>
          <a:endParaRPr lang="en-US"/>
        </a:p>
      </dgm:t>
    </dgm:pt>
    <dgm:pt modelId="{53BCDEFB-6051-48F3-94E0-3152D55D7ADA}">
      <dgm:prSet custT="1"/>
      <dgm:spPr/>
      <dgm:t>
        <a:bodyPr/>
        <a:lstStyle/>
        <a:p>
          <a:r>
            <a:rPr lang="en-US" sz="2000" b="1" u="sng" dirty="0">
              <a:latin typeface="Calibri" panose="020F0502020204030204" pitchFamily="34" charset="0"/>
              <a:cs typeface="Calibri" panose="020F0502020204030204" pitchFamily="34" charset="0"/>
            </a:rPr>
            <a:t>Aztreonam </a:t>
          </a:r>
        </a:p>
      </dgm:t>
    </dgm:pt>
    <dgm:pt modelId="{D739D6B2-85A3-47A4-AC8C-170478CC8EBE}" type="parTrans" cxnId="{15052B9E-C114-4BA1-A901-FA0CB7001BA7}">
      <dgm:prSet/>
      <dgm:spPr/>
      <dgm:t>
        <a:bodyPr/>
        <a:lstStyle/>
        <a:p>
          <a:endParaRPr lang="en-US"/>
        </a:p>
      </dgm:t>
    </dgm:pt>
    <dgm:pt modelId="{FB738BFB-F30D-41B2-B61A-5E6A4DD46CE2}" type="sibTrans" cxnId="{15052B9E-C114-4BA1-A901-FA0CB7001BA7}">
      <dgm:prSet/>
      <dgm:spPr/>
      <dgm:t>
        <a:bodyPr/>
        <a:lstStyle/>
        <a:p>
          <a:endParaRPr lang="en-US"/>
        </a:p>
      </dgm:t>
    </dgm:pt>
    <dgm:pt modelId="{2584E4FA-2FFE-4C03-875A-F6577A9E3BB1}">
      <dgm:prSet custT="1"/>
      <dgm:spPr/>
      <dgm:t>
        <a:bodyPr/>
        <a:lstStyle/>
        <a:p>
          <a:r>
            <a:rPr lang="en-US" sz="2000" b="1" dirty="0" err="1">
              <a:latin typeface="Calibri" panose="020F0502020204030204" pitchFamily="34" charset="0"/>
              <a:cs typeface="Calibri" panose="020F0502020204030204" pitchFamily="34" charset="0"/>
            </a:rPr>
            <a:t>Tigemonam</a:t>
          </a:r>
          <a:endParaRPr lang="en-US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026DBC-D0DA-41FD-9B37-C14F4E379C4F}" type="parTrans" cxnId="{4452A80E-4CDA-46FC-992B-C569E9F6B6AE}">
      <dgm:prSet/>
      <dgm:spPr/>
      <dgm:t>
        <a:bodyPr/>
        <a:lstStyle/>
        <a:p>
          <a:endParaRPr lang="en-US"/>
        </a:p>
      </dgm:t>
    </dgm:pt>
    <dgm:pt modelId="{236A0343-1E41-4A40-84D4-893D1777E7EF}" type="sibTrans" cxnId="{4452A80E-4CDA-46FC-992B-C569E9F6B6AE}">
      <dgm:prSet/>
      <dgm:spPr/>
      <dgm:t>
        <a:bodyPr/>
        <a:lstStyle/>
        <a:p>
          <a:endParaRPr lang="en-US"/>
        </a:p>
      </dgm:t>
    </dgm:pt>
    <dgm:pt modelId="{F16837F0-17FD-47AC-86CE-FF9E015C23F6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Carumonam</a:t>
          </a:r>
        </a:p>
      </dgm:t>
    </dgm:pt>
    <dgm:pt modelId="{A7AEF1DE-F9E3-46F6-89E0-0E75522D5A11}" type="parTrans" cxnId="{CE162CD7-9203-4074-8DAD-AC58EBFE8243}">
      <dgm:prSet/>
      <dgm:spPr/>
      <dgm:t>
        <a:bodyPr/>
        <a:lstStyle/>
        <a:p>
          <a:endParaRPr lang="en-US"/>
        </a:p>
      </dgm:t>
    </dgm:pt>
    <dgm:pt modelId="{C3827881-442F-4B0F-8762-104A791C8EEA}" type="sibTrans" cxnId="{CE162CD7-9203-4074-8DAD-AC58EBFE8243}">
      <dgm:prSet/>
      <dgm:spPr/>
      <dgm:t>
        <a:bodyPr/>
        <a:lstStyle/>
        <a:p>
          <a:endParaRPr lang="en-US"/>
        </a:p>
      </dgm:t>
    </dgm:pt>
    <dgm:pt modelId="{1E73C0E1-3AEB-4ABB-AAAB-3D8F9A5E21EA}">
      <dgm:prSet custT="1"/>
      <dgm:spPr/>
      <dgm:t>
        <a:bodyPr/>
        <a:lstStyle/>
        <a:p>
          <a:r>
            <a:rPr lang="el-GR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Δραστικές έναντι των </a:t>
          </a:r>
          <a:r>
            <a: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αρνητικών </a:t>
          </a:r>
          <a:endParaRPr lang="en-US" sz="24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4C2D45-F052-485F-93A3-0C390983E90F}" type="parTrans" cxnId="{621FB586-48EC-4C71-95FB-FE9FC9D16075}">
      <dgm:prSet/>
      <dgm:spPr/>
      <dgm:t>
        <a:bodyPr/>
        <a:lstStyle/>
        <a:p>
          <a:endParaRPr lang="en-US"/>
        </a:p>
      </dgm:t>
    </dgm:pt>
    <dgm:pt modelId="{AEC81E42-E695-4DF0-B126-D68738E06D6E}" type="sibTrans" cxnId="{621FB586-48EC-4C71-95FB-FE9FC9D16075}">
      <dgm:prSet/>
      <dgm:spPr/>
      <dgm:t>
        <a:bodyPr/>
        <a:lstStyle/>
        <a:p>
          <a:endParaRPr lang="en-US"/>
        </a:p>
      </dgm:t>
    </dgm:pt>
    <dgm:pt modelId="{C1D84860-6E5B-4CF1-AE46-35A207F16846}">
      <dgm:prSet custT="1"/>
      <dgm:spPr/>
      <dgm:t>
        <a:bodyPr/>
        <a:lstStyle/>
        <a:p>
          <a:r>
            <a:rPr lang="el-GR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Με τη μορφή εισπνοών σε ασθενείς με κυστική </a:t>
          </a:r>
          <a:r>
            <a:rPr lang="el-GR" sz="24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ίνωση</a:t>
          </a:r>
          <a:r>
            <a:rPr lang="el-GR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0034F3C-A17F-41B2-B278-87D3638CF3B9}" type="parTrans" cxnId="{5B8BCD16-F3FB-4DCA-9AFD-2D1B0C71685D}">
      <dgm:prSet/>
      <dgm:spPr/>
      <dgm:t>
        <a:bodyPr/>
        <a:lstStyle/>
        <a:p>
          <a:endParaRPr lang="en-US"/>
        </a:p>
      </dgm:t>
    </dgm:pt>
    <dgm:pt modelId="{F9A4A3C1-9F8E-4E48-A598-755D6CD6BB15}" type="sibTrans" cxnId="{5B8BCD16-F3FB-4DCA-9AFD-2D1B0C71685D}">
      <dgm:prSet/>
      <dgm:spPr/>
      <dgm:t>
        <a:bodyPr/>
        <a:lstStyle/>
        <a:p>
          <a:endParaRPr lang="en-US"/>
        </a:p>
      </dgm:t>
    </dgm:pt>
    <dgm:pt modelId="{01ABC448-937C-4697-9D1C-D7E9166EB234}" type="pres">
      <dgm:prSet presAssocID="{367A50E9-EF87-47CE-B34A-A26EF596A2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78B8EEF-97F3-49CC-BD1D-D66656629C66}" type="pres">
      <dgm:prSet presAssocID="{0BF96D68-AF99-4C6D-93F0-DB8463A9C45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B98B1CB-5781-4F01-963F-A91C55512826}" type="pres">
      <dgm:prSet presAssocID="{0BF96D68-AF99-4C6D-93F0-DB8463A9C459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003D8D0-53F3-4A99-8D72-1AB54A5A5D7A}" type="pres">
      <dgm:prSet presAssocID="{1E73C0E1-3AEB-4ABB-AAAB-3D8F9A5E21E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D5DDDDD-30F5-4134-AC86-6174DEBB1DC6}" type="pres">
      <dgm:prSet presAssocID="{AEC81E42-E695-4DF0-B126-D68738E06D6E}" presName="spacer" presStyleCnt="0"/>
      <dgm:spPr/>
    </dgm:pt>
    <dgm:pt modelId="{456CDDBF-F656-4F15-884A-232561DC5220}" type="pres">
      <dgm:prSet presAssocID="{C1D84860-6E5B-4CF1-AE46-35A207F1684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D8987B2-0CEC-4D2D-B6D5-C9CFF6BC92FC}" type="presOf" srcId="{2584E4FA-2FFE-4C03-875A-F6577A9E3BB1}" destId="{FB98B1CB-5781-4F01-963F-A91C55512826}" srcOrd="0" destOrd="1" presId="urn:microsoft.com/office/officeart/2005/8/layout/vList2"/>
    <dgm:cxn modelId="{15052B9E-C114-4BA1-A901-FA0CB7001BA7}" srcId="{0BF96D68-AF99-4C6D-93F0-DB8463A9C459}" destId="{53BCDEFB-6051-48F3-94E0-3152D55D7ADA}" srcOrd="0" destOrd="0" parTransId="{D739D6B2-85A3-47A4-AC8C-170478CC8EBE}" sibTransId="{FB738BFB-F30D-41B2-B61A-5E6A4DD46CE2}"/>
    <dgm:cxn modelId="{35309C85-00C6-4F33-BFD0-FA52C259E1EC}" type="presOf" srcId="{0BF96D68-AF99-4C6D-93F0-DB8463A9C459}" destId="{C78B8EEF-97F3-49CC-BD1D-D66656629C66}" srcOrd="0" destOrd="0" presId="urn:microsoft.com/office/officeart/2005/8/layout/vList2"/>
    <dgm:cxn modelId="{4452A80E-4CDA-46FC-992B-C569E9F6B6AE}" srcId="{0BF96D68-AF99-4C6D-93F0-DB8463A9C459}" destId="{2584E4FA-2FFE-4C03-875A-F6577A9E3BB1}" srcOrd="1" destOrd="0" parTransId="{5A026DBC-D0DA-41FD-9B37-C14F4E379C4F}" sibTransId="{236A0343-1E41-4A40-84D4-893D1777E7EF}"/>
    <dgm:cxn modelId="{CE162CD7-9203-4074-8DAD-AC58EBFE8243}" srcId="{0BF96D68-AF99-4C6D-93F0-DB8463A9C459}" destId="{F16837F0-17FD-47AC-86CE-FF9E015C23F6}" srcOrd="2" destOrd="0" parTransId="{A7AEF1DE-F9E3-46F6-89E0-0E75522D5A11}" sibTransId="{C3827881-442F-4B0F-8762-104A791C8EEA}"/>
    <dgm:cxn modelId="{AF08D61A-92A6-420A-ABFA-B89BDA95ACE5}" type="presOf" srcId="{1E73C0E1-3AEB-4ABB-AAAB-3D8F9A5E21EA}" destId="{A003D8D0-53F3-4A99-8D72-1AB54A5A5D7A}" srcOrd="0" destOrd="0" presId="urn:microsoft.com/office/officeart/2005/8/layout/vList2"/>
    <dgm:cxn modelId="{621FB586-48EC-4C71-95FB-FE9FC9D16075}" srcId="{367A50E9-EF87-47CE-B34A-A26EF596A287}" destId="{1E73C0E1-3AEB-4ABB-AAAB-3D8F9A5E21EA}" srcOrd="1" destOrd="0" parTransId="{364C2D45-F052-485F-93A3-0C390983E90F}" sibTransId="{AEC81E42-E695-4DF0-B126-D68738E06D6E}"/>
    <dgm:cxn modelId="{6C29C65E-02D6-4FD4-9F71-A581E062AF26}" type="presOf" srcId="{367A50E9-EF87-47CE-B34A-A26EF596A287}" destId="{01ABC448-937C-4697-9D1C-D7E9166EB234}" srcOrd="0" destOrd="0" presId="urn:microsoft.com/office/officeart/2005/8/layout/vList2"/>
    <dgm:cxn modelId="{92941EDC-59E9-4ED3-A2CB-2F0CC7512D8C}" type="presOf" srcId="{53BCDEFB-6051-48F3-94E0-3152D55D7ADA}" destId="{FB98B1CB-5781-4F01-963F-A91C55512826}" srcOrd="0" destOrd="0" presId="urn:microsoft.com/office/officeart/2005/8/layout/vList2"/>
    <dgm:cxn modelId="{AEEAFCFF-9373-419A-BD2B-5B4BC0CB18F0}" srcId="{367A50E9-EF87-47CE-B34A-A26EF596A287}" destId="{0BF96D68-AF99-4C6D-93F0-DB8463A9C459}" srcOrd="0" destOrd="0" parTransId="{AE660832-24E6-4443-887E-95E07D3EAFA9}" sibTransId="{FAC6E427-C93D-4E66-9632-DC81FC9BED44}"/>
    <dgm:cxn modelId="{5250236D-F109-498C-B1E8-B3915FDB33AE}" type="presOf" srcId="{C1D84860-6E5B-4CF1-AE46-35A207F16846}" destId="{456CDDBF-F656-4F15-884A-232561DC5220}" srcOrd="0" destOrd="0" presId="urn:microsoft.com/office/officeart/2005/8/layout/vList2"/>
    <dgm:cxn modelId="{5B8BCD16-F3FB-4DCA-9AFD-2D1B0C71685D}" srcId="{367A50E9-EF87-47CE-B34A-A26EF596A287}" destId="{C1D84860-6E5B-4CF1-AE46-35A207F16846}" srcOrd="2" destOrd="0" parTransId="{20034F3C-A17F-41B2-B278-87D3638CF3B9}" sibTransId="{F9A4A3C1-9F8E-4E48-A598-755D6CD6BB15}"/>
    <dgm:cxn modelId="{563141C0-B250-4212-86C9-57C43E05EB87}" type="presOf" srcId="{F16837F0-17FD-47AC-86CE-FF9E015C23F6}" destId="{FB98B1CB-5781-4F01-963F-A91C55512826}" srcOrd="0" destOrd="2" presId="urn:microsoft.com/office/officeart/2005/8/layout/vList2"/>
    <dgm:cxn modelId="{45A38D1A-C9A0-4B20-A5B7-491AE381098F}" type="presParOf" srcId="{01ABC448-937C-4697-9D1C-D7E9166EB234}" destId="{C78B8EEF-97F3-49CC-BD1D-D66656629C66}" srcOrd="0" destOrd="0" presId="urn:microsoft.com/office/officeart/2005/8/layout/vList2"/>
    <dgm:cxn modelId="{DF04A076-C5F1-4461-8FCD-EA20212A2BF2}" type="presParOf" srcId="{01ABC448-937C-4697-9D1C-D7E9166EB234}" destId="{FB98B1CB-5781-4F01-963F-A91C55512826}" srcOrd="1" destOrd="0" presId="urn:microsoft.com/office/officeart/2005/8/layout/vList2"/>
    <dgm:cxn modelId="{713271CB-6E10-4D56-A5D9-A9A2BBC1CC27}" type="presParOf" srcId="{01ABC448-937C-4697-9D1C-D7E9166EB234}" destId="{A003D8D0-53F3-4A99-8D72-1AB54A5A5D7A}" srcOrd="2" destOrd="0" presId="urn:microsoft.com/office/officeart/2005/8/layout/vList2"/>
    <dgm:cxn modelId="{B0DC91DE-7599-4D39-94D6-86B8BDE2E70F}" type="presParOf" srcId="{01ABC448-937C-4697-9D1C-D7E9166EB234}" destId="{9D5DDDDD-30F5-4134-AC86-6174DEBB1DC6}" srcOrd="3" destOrd="0" presId="urn:microsoft.com/office/officeart/2005/8/layout/vList2"/>
    <dgm:cxn modelId="{74BEDFAE-A8B4-4AE2-A052-127D7C27AC95}" type="presParOf" srcId="{01ABC448-937C-4697-9D1C-D7E9166EB234}" destId="{456CDDBF-F656-4F15-884A-232561DC522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6678846-1156-4B25-A8E5-1AC7B03D8C5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C24556-14C8-44ED-887A-21021056A27A}">
      <dgm:prSet custT="1"/>
      <dgm:spPr/>
      <dgm:t>
        <a:bodyPr/>
        <a:lstStyle/>
        <a:p>
          <a:r>
            <a:rPr lang="en-US" sz="2000" b="1" u="sng" dirty="0">
              <a:latin typeface="Calibri" panose="020F0502020204030204" pitchFamily="34" charset="0"/>
              <a:cs typeface="Calibri" panose="020F0502020204030204" pitchFamily="34" charset="0"/>
            </a:rPr>
            <a:t>Imipenem</a:t>
          </a:r>
          <a:endParaRPr lang="en-US" sz="2000" u="sng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0889149-F829-47A2-9586-07724BDBD0C3}" type="parTrans" cxnId="{6284BF65-079C-4575-AE68-5D2413A8981D}">
      <dgm:prSet/>
      <dgm:spPr/>
      <dgm:t>
        <a:bodyPr/>
        <a:lstStyle/>
        <a:p>
          <a:endParaRPr lang="en-US"/>
        </a:p>
      </dgm:t>
    </dgm:pt>
    <dgm:pt modelId="{ADA2D93C-D61A-463A-B0A3-8AE275024FAC}" type="sibTrans" cxnId="{6284BF65-079C-4575-AE68-5D2413A8981D}">
      <dgm:prSet/>
      <dgm:spPr/>
      <dgm:t>
        <a:bodyPr/>
        <a:lstStyle/>
        <a:p>
          <a:endParaRPr lang="en-US"/>
        </a:p>
      </dgm:t>
    </dgm:pt>
    <dgm:pt modelId="{06579617-85BE-442A-9ECB-69A63CB7A831}">
      <dgm:prSet custT="1"/>
      <dgm:spPr/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Ευρέος φάσματος β-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λακταμικό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955CFE82-2DA9-4AA8-9B5E-828CB35B167C}" type="parTrans" cxnId="{050B8A09-E48E-4347-B8B9-8218652AC4D6}">
      <dgm:prSet/>
      <dgm:spPr/>
      <dgm:t>
        <a:bodyPr/>
        <a:lstStyle/>
        <a:p>
          <a:endParaRPr lang="en-US"/>
        </a:p>
      </dgm:t>
    </dgm:pt>
    <dgm:pt modelId="{B6A73E39-D8E7-41F8-82E5-19E4F61C8387}" type="sibTrans" cxnId="{050B8A09-E48E-4347-B8B9-8218652AC4D6}">
      <dgm:prSet/>
      <dgm:spPr/>
      <dgm:t>
        <a:bodyPr/>
        <a:lstStyle/>
        <a:p>
          <a:endParaRPr lang="en-US"/>
        </a:p>
      </dgm:t>
    </dgm:pt>
    <dgm:pt modelId="{C6015BBD-8FFE-43FD-A64A-5F015BE758A1}">
      <dgm:prSet custT="1"/>
      <dgm:spPr/>
      <dgm:t>
        <a:bodyPr/>
        <a:lstStyle/>
        <a:p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Ανθεκτικό στις β-</a:t>
          </a:r>
          <a:r>
            <a:rPr lang="el-GR" sz="1800" b="1" dirty="0" err="1">
              <a:latin typeface="Calibri" panose="020F0502020204030204" pitchFamily="34" charset="0"/>
              <a:cs typeface="Calibri" panose="020F0502020204030204" pitchFamily="34" charset="0"/>
            </a:rPr>
            <a:t>λακταμάσες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E024DA-C646-40A2-9716-E8A3F71CB291}" type="parTrans" cxnId="{618B5DAD-AFB5-4015-B0B9-659D9FE848A8}">
      <dgm:prSet/>
      <dgm:spPr/>
      <dgm:t>
        <a:bodyPr/>
        <a:lstStyle/>
        <a:p>
          <a:endParaRPr lang="en-US"/>
        </a:p>
      </dgm:t>
    </dgm:pt>
    <dgm:pt modelId="{73F258A6-34D9-48CC-AD77-5FA700A5D501}" type="sibTrans" cxnId="{618B5DAD-AFB5-4015-B0B9-659D9FE848A8}">
      <dgm:prSet/>
      <dgm:spPr/>
      <dgm:t>
        <a:bodyPr/>
        <a:lstStyle/>
        <a:p>
          <a:endParaRPr lang="en-US"/>
        </a:p>
      </dgm:t>
    </dgm:pt>
    <dgm:pt modelId="{0D94099A-0E51-4495-995E-09A52ADB31AC}">
      <dgm:prSet custT="1"/>
      <dgm:spPr/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Δεν 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απορροφάται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από το στόμα – μόνο παρεντερικά 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7775682-9A64-43B7-AC16-130FEF502CCC}" type="parTrans" cxnId="{6F0E5901-901A-4075-91C4-96B3621FF8C9}">
      <dgm:prSet/>
      <dgm:spPr/>
      <dgm:t>
        <a:bodyPr/>
        <a:lstStyle/>
        <a:p>
          <a:endParaRPr lang="en-US"/>
        </a:p>
      </dgm:t>
    </dgm:pt>
    <dgm:pt modelId="{0E0B3C35-F588-4157-A0E2-921B7B6B75CE}" type="sibTrans" cxnId="{6F0E5901-901A-4075-91C4-96B3621FF8C9}">
      <dgm:prSet/>
      <dgm:spPr/>
      <dgm:t>
        <a:bodyPr/>
        <a:lstStyle/>
        <a:p>
          <a:endParaRPr lang="en-US"/>
        </a:p>
      </dgm:t>
    </dgm:pt>
    <dgm:pt modelId="{E08B8759-77DD-4BF0-8626-189B78FCAF71}">
      <dgm:prSet custT="1"/>
      <dgm:spPr/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Επιληπτικές κρίσεις σε μεγάλες δόσεις 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2495C60-BFFB-415E-8347-97881B4B80DB}" type="parTrans" cxnId="{5CBF224C-6249-41AD-AC19-0D86E983F065}">
      <dgm:prSet/>
      <dgm:spPr/>
      <dgm:t>
        <a:bodyPr/>
        <a:lstStyle/>
        <a:p>
          <a:endParaRPr lang="en-US"/>
        </a:p>
      </dgm:t>
    </dgm:pt>
    <dgm:pt modelId="{1FDB9C45-5079-46FF-A17C-54149BEBB662}" type="sibTrans" cxnId="{5CBF224C-6249-41AD-AC19-0D86E983F065}">
      <dgm:prSet/>
      <dgm:spPr/>
      <dgm:t>
        <a:bodyPr/>
        <a:lstStyle/>
        <a:p>
          <a:endParaRPr lang="en-US"/>
        </a:p>
      </dgm:t>
    </dgm:pt>
    <dgm:pt modelId="{2CA844DE-CCFD-4EC9-9A73-18CF6B908D9E}">
      <dgm:prSet custT="1"/>
      <dgm:spPr/>
      <dgm:t>
        <a:bodyPr/>
        <a:lstStyle/>
        <a:p>
          <a:r>
            <a:rPr lang="el-GR" sz="1800" b="1" dirty="0" err="1">
              <a:latin typeface="Calibri" panose="020F0502020204030204" pitchFamily="34" charset="0"/>
              <a:cs typeface="Calibri" panose="020F0502020204030204" pitchFamily="34" charset="0"/>
            </a:rPr>
            <a:t>Υδρολύεται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 γρήγορα από την νεφρική </a:t>
          </a:r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dipeptidase I 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FF90C8-D667-42D4-B9E8-5B3158BE2C4D}" type="parTrans" cxnId="{0C6FE195-EADF-474E-BF98-F5CE9A6AFE73}">
      <dgm:prSet/>
      <dgm:spPr/>
      <dgm:t>
        <a:bodyPr/>
        <a:lstStyle/>
        <a:p>
          <a:endParaRPr lang="en-US"/>
        </a:p>
      </dgm:t>
    </dgm:pt>
    <dgm:pt modelId="{B3FD8B7B-A1E9-4FC4-BE14-05386BB35EDF}" type="sibTrans" cxnId="{0C6FE195-EADF-474E-BF98-F5CE9A6AFE73}">
      <dgm:prSet/>
      <dgm:spPr/>
      <dgm:t>
        <a:bodyPr/>
        <a:lstStyle/>
        <a:p>
          <a:endParaRPr lang="en-US"/>
        </a:p>
      </dgm:t>
    </dgm:pt>
    <dgm:pt modelId="{B8BB13F8-8FA1-4288-8286-2913B7473F21}">
      <dgm:prSet custT="1"/>
      <dgm:spPr/>
      <dgm:t>
        <a:bodyPr/>
        <a:lstStyle/>
        <a:p>
          <a:r>
            <a:rPr lang="en-US" sz="1800" b="1" dirty="0" err="1">
              <a:latin typeface="Calibri" panose="020F0502020204030204" pitchFamily="34" charset="0"/>
              <a:cs typeface="Calibri" panose="020F0502020204030204" pitchFamily="34" charset="0"/>
            </a:rPr>
            <a:t>Cilastatin</a:t>
          </a:r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 ( 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αντιστρεπτός αναστολέας της </a:t>
          </a:r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dipeptidase I) 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με </a:t>
          </a:r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 Imipenem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B543D7-4F9F-45CF-A587-85C1CD85809E}" type="parTrans" cxnId="{B5C493EE-1F43-4D32-A6F3-FC3682FF072F}">
      <dgm:prSet/>
      <dgm:spPr/>
      <dgm:t>
        <a:bodyPr/>
        <a:lstStyle/>
        <a:p>
          <a:endParaRPr lang="en-US"/>
        </a:p>
      </dgm:t>
    </dgm:pt>
    <dgm:pt modelId="{C3EB9A96-C823-49E7-84A8-1EB48BF1DF3C}" type="sibTrans" cxnId="{B5C493EE-1F43-4D32-A6F3-FC3682FF072F}">
      <dgm:prSet/>
      <dgm:spPr/>
      <dgm:t>
        <a:bodyPr/>
        <a:lstStyle/>
        <a:p>
          <a:endParaRPr lang="en-US"/>
        </a:p>
      </dgm:t>
    </dgm:pt>
    <dgm:pt modelId="{D3E9EDE5-BE50-4283-AC27-6217E48619C8}">
      <dgm:prSet/>
      <dgm:spPr/>
      <dgm:t>
        <a:bodyPr/>
        <a:lstStyle/>
        <a:p>
          <a:r>
            <a:rPr lang="en-US" b="1" u="sng" dirty="0">
              <a:latin typeface="Calibri" panose="020F0502020204030204" pitchFamily="34" charset="0"/>
              <a:cs typeface="Calibri" panose="020F0502020204030204" pitchFamily="34" charset="0"/>
            </a:rPr>
            <a:t>Meropenem</a:t>
          </a:r>
          <a:r>
            <a:rPr lang="en-US" u="sng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BE7EEABA-494B-4DFB-8959-7EC0D9F867C8}" type="parTrans" cxnId="{E596E14D-C6E8-4E5D-8794-E6A7FAA914FA}">
      <dgm:prSet/>
      <dgm:spPr/>
      <dgm:t>
        <a:bodyPr/>
        <a:lstStyle/>
        <a:p>
          <a:endParaRPr lang="en-US"/>
        </a:p>
      </dgm:t>
    </dgm:pt>
    <dgm:pt modelId="{E5B205E7-1E69-439D-A6D0-11C10816B54F}" type="sibTrans" cxnId="{E596E14D-C6E8-4E5D-8794-E6A7FAA914FA}">
      <dgm:prSet/>
      <dgm:spPr/>
      <dgm:t>
        <a:bodyPr/>
        <a:lstStyle/>
        <a:p>
          <a:endParaRPr lang="en-US"/>
        </a:p>
      </dgm:t>
    </dgm:pt>
    <dgm:pt modelId="{B8CB7E8A-9FEC-4793-9E31-D19A2AC719E9}">
      <dgm:prSet custT="1"/>
      <dgm:spPr/>
      <dgm:t>
        <a:bodyPr/>
        <a:lstStyle/>
        <a:p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Δεν </a:t>
          </a:r>
          <a:r>
            <a:rPr lang="el-GR" sz="1800" b="1" dirty="0" err="1">
              <a:latin typeface="Calibri" panose="020F0502020204030204" pitchFamily="34" charset="0"/>
              <a:cs typeface="Calibri" panose="020F0502020204030204" pitchFamily="34" charset="0"/>
            </a:rPr>
            <a:t>υδρολύεται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από την  νεφρική </a:t>
          </a:r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dipeptidase </a:t>
          </a:r>
        </a:p>
      </dgm:t>
    </dgm:pt>
    <dgm:pt modelId="{45151794-0B13-4A28-8BFC-BE6FEB4EE240}" type="parTrans" cxnId="{DE5511E4-F531-49DE-8EFB-52D8AAC4FE49}">
      <dgm:prSet/>
      <dgm:spPr/>
      <dgm:t>
        <a:bodyPr/>
        <a:lstStyle/>
        <a:p>
          <a:endParaRPr lang="en-US"/>
        </a:p>
      </dgm:t>
    </dgm:pt>
    <dgm:pt modelId="{9132FB9F-BD2A-4DC6-8EAC-24835B5F9FBB}" type="sibTrans" cxnId="{DE5511E4-F531-49DE-8EFB-52D8AAC4FE49}">
      <dgm:prSet/>
      <dgm:spPr/>
      <dgm:t>
        <a:bodyPr/>
        <a:lstStyle/>
        <a:p>
          <a:endParaRPr lang="en-US"/>
        </a:p>
      </dgm:t>
    </dgm:pt>
    <dgm:pt modelId="{FE726A40-9453-4C56-9166-86847100F04F}">
      <dgm:prSet custT="1"/>
      <dgm:spPr/>
      <dgm:t>
        <a:bodyPr/>
        <a:lstStyle/>
        <a:p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Πιο δραστικό έναντι των </a:t>
          </a:r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gram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-αρνητικών </a:t>
          </a:r>
          <a:endParaRPr lang="en-US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28DF50-FC1F-4AE9-8173-B0CC4D665384}" type="parTrans" cxnId="{DE38A0D1-A238-4120-9710-E079E8A9E0BC}">
      <dgm:prSet/>
      <dgm:spPr/>
      <dgm:t>
        <a:bodyPr/>
        <a:lstStyle/>
        <a:p>
          <a:endParaRPr lang="en-US"/>
        </a:p>
      </dgm:t>
    </dgm:pt>
    <dgm:pt modelId="{79C7C3A1-E190-4775-A51A-AF2E8A97A926}" type="sibTrans" cxnId="{DE38A0D1-A238-4120-9710-E079E8A9E0BC}">
      <dgm:prSet/>
      <dgm:spPr/>
      <dgm:t>
        <a:bodyPr/>
        <a:lstStyle/>
        <a:p>
          <a:endParaRPr lang="en-US"/>
        </a:p>
      </dgm:t>
    </dgm:pt>
    <dgm:pt modelId="{12CE2D9A-79F5-4143-90D3-6762D10821A5}" type="pres">
      <dgm:prSet presAssocID="{06678846-1156-4B25-A8E5-1AC7B03D8C5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0209AA2-D8E0-480E-B3FA-E956AC07736B}" type="pres">
      <dgm:prSet presAssocID="{46C24556-14C8-44ED-887A-21021056A27A}" presName="parentLin" presStyleCnt="0"/>
      <dgm:spPr/>
    </dgm:pt>
    <dgm:pt modelId="{C815447D-FB70-42CC-B9C8-0A00BB029E34}" type="pres">
      <dgm:prSet presAssocID="{46C24556-14C8-44ED-887A-21021056A27A}" presName="parentLeftMargin" presStyleLbl="node1" presStyleIdx="0" presStyleCnt="2"/>
      <dgm:spPr/>
      <dgm:t>
        <a:bodyPr/>
        <a:lstStyle/>
        <a:p>
          <a:endParaRPr lang="el-GR"/>
        </a:p>
      </dgm:t>
    </dgm:pt>
    <dgm:pt modelId="{6BC31129-8495-49DD-83FF-1FE934E7A7BD}" type="pres">
      <dgm:prSet presAssocID="{46C24556-14C8-44ED-887A-21021056A27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96C1C2C-8DCA-4232-B831-64E11261E0BA}" type="pres">
      <dgm:prSet presAssocID="{46C24556-14C8-44ED-887A-21021056A27A}" presName="negativeSpace" presStyleCnt="0"/>
      <dgm:spPr/>
    </dgm:pt>
    <dgm:pt modelId="{64679C6E-4F64-4B14-AE83-A3186D1C3EE7}" type="pres">
      <dgm:prSet presAssocID="{46C24556-14C8-44ED-887A-21021056A27A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D60E6AE-7E50-4418-8082-3CCEF9762965}" type="pres">
      <dgm:prSet presAssocID="{ADA2D93C-D61A-463A-B0A3-8AE275024FAC}" presName="spaceBetweenRectangles" presStyleCnt="0"/>
      <dgm:spPr/>
    </dgm:pt>
    <dgm:pt modelId="{C2A398E2-FB3E-4445-B653-65CF9ED201C4}" type="pres">
      <dgm:prSet presAssocID="{D3E9EDE5-BE50-4283-AC27-6217E48619C8}" presName="parentLin" presStyleCnt="0"/>
      <dgm:spPr/>
    </dgm:pt>
    <dgm:pt modelId="{6D96B04B-E151-4960-991D-01BF026E4501}" type="pres">
      <dgm:prSet presAssocID="{D3E9EDE5-BE50-4283-AC27-6217E48619C8}" presName="parentLeftMargin" presStyleLbl="node1" presStyleIdx="0" presStyleCnt="2"/>
      <dgm:spPr/>
      <dgm:t>
        <a:bodyPr/>
        <a:lstStyle/>
        <a:p>
          <a:endParaRPr lang="el-GR"/>
        </a:p>
      </dgm:t>
    </dgm:pt>
    <dgm:pt modelId="{04778035-B484-400D-89F1-61555D332B62}" type="pres">
      <dgm:prSet presAssocID="{D3E9EDE5-BE50-4283-AC27-6217E48619C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B2BC9C2-6117-44B0-A62E-7E6495A92E82}" type="pres">
      <dgm:prSet presAssocID="{D3E9EDE5-BE50-4283-AC27-6217E48619C8}" presName="negativeSpace" presStyleCnt="0"/>
      <dgm:spPr/>
    </dgm:pt>
    <dgm:pt modelId="{C9F05780-3D9D-4DD2-BCEC-4F3474AF031F}" type="pres">
      <dgm:prSet presAssocID="{D3E9EDE5-BE50-4283-AC27-6217E48619C8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A11ACBA-8301-43E0-85BB-05B48FD36302}" type="presOf" srcId="{06579617-85BE-442A-9ECB-69A63CB7A831}" destId="{64679C6E-4F64-4B14-AE83-A3186D1C3EE7}" srcOrd="0" destOrd="0" presId="urn:microsoft.com/office/officeart/2005/8/layout/list1"/>
    <dgm:cxn modelId="{A879377E-3CA0-4D5A-A8E2-C9B7C21E151C}" type="presOf" srcId="{FE726A40-9453-4C56-9166-86847100F04F}" destId="{C9F05780-3D9D-4DD2-BCEC-4F3474AF031F}" srcOrd="0" destOrd="1" presId="urn:microsoft.com/office/officeart/2005/8/layout/list1"/>
    <dgm:cxn modelId="{6F0E5901-901A-4075-91C4-96B3621FF8C9}" srcId="{46C24556-14C8-44ED-887A-21021056A27A}" destId="{0D94099A-0E51-4495-995E-09A52ADB31AC}" srcOrd="2" destOrd="0" parTransId="{17775682-9A64-43B7-AC16-130FEF502CCC}" sibTransId="{0E0B3C35-F588-4157-A0E2-921B7B6B75CE}"/>
    <dgm:cxn modelId="{6284BF65-079C-4575-AE68-5D2413A8981D}" srcId="{06678846-1156-4B25-A8E5-1AC7B03D8C51}" destId="{46C24556-14C8-44ED-887A-21021056A27A}" srcOrd="0" destOrd="0" parTransId="{60889149-F829-47A2-9586-07724BDBD0C3}" sibTransId="{ADA2D93C-D61A-463A-B0A3-8AE275024FAC}"/>
    <dgm:cxn modelId="{94149AAC-434C-4558-987D-746BD057464D}" type="presOf" srcId="{2CA844DE-CCFD-4EC9-9A73-18CF6B908D9E}" destId="{64679C6E-4F64-4B14-AE83-A3186D1C3EE7}" srcOrd="0" destOrd="4" presId="urn:microsoft.com/office/officeart/2005/8/layout/list1"/>
    <dgm:cxn modelId="{DE38A0D1-A238-4120-9710-E079E8A9E0BC}" srcId="{D3E9EDE5-BE50-4283-AC27-6217E48619C8}" destId="{FE726A40-9453-4C56-9166-86847100F04F}" srcOrd="1" destOrd="0" parTransId="{7A28DF50-FC1F-4AE9-8173-B0CC4D665384}" sibTransId="{79C7C3A1-E190-4775-A51A-AF2E8A97A926}"/>
    <dgm:cxn modelId="{B5C493EE-1F43-4D32-A6F3-FC3682FF072F}" srcId="{E08B8759-77DD-4BF0-8626-189B78FCAF71}" destId="{B8BB13F8-8FA1-4288-8286-2913B7473F21}" srcOrd="1" destOrd="0" parTransId="{31B543D7-4F9F-45CF-A587-85C1CD85809E}" sibTransId="{C3EB9A96-C823-49E7-84A8-1EB48BF1DF3C}"/>
    <dgm:cxn modelId="{B28CF16F-1022-4BA7-A9A9-D8DA81F6AEEC}" type="presOf" srcId="{E08B8759-77DD-4BF0-8626-189B78FCAF71}" destId="{64679C6E-4F64-4B14-AE83-A3186D1C3EE7}" srcOrd="0" destOrd="3" presId="urn:microsoft.com/office/officeart/2005/8/layout/list1"/>
    <dgm:cxn modelId="{1E83E81D-E3A7-4C09-9AA5-70A6F4D28407}" type="presOf" srcId="{B8CB7E8A-9FEC-4793-9E31-D19A2AC719E9}" destId="{C9F05780-3D9D-4DD2-BCEC-4F3474AF031F}" srcOrd="0" destOrd="0" presId="urn:microsoft.com/office/officeart/2005/8/layout/list1"/>
    <dgm:cxn modelId="{2EFF2E8F-2D39-42AB-A51C-2D1E4F33E8FE}" type="presOf" srcId="{46C24556-14C8-44ED-887A-21021056A27A}" destId="{6BC31129-8495-49DD-83FF-1FE934E7A7BD}" srcOrd="1" destOrd="0" presId="urn:microsoft.com/office/officeart/2005/8/layout/list1"/>
    <dgm:cxn modelId="{BD89C025-9320-4853-9BE3-8A136EE07201}" type="presOf" srcId="{D3E9EDE5-BE50-4283-AC27-6217E48619C8}" destId="{6D96B04B-E151-4960-991D-01BF026E4501}" srcOrd="0" destOrd="0" presId="urn:microsoft.com/office/officeart/2005/8/layout/list1"/>
    <dgm:cxn modelId="{DE5511E4-F531-49DE-8EFB-52D8AAC4FE49}" srcId="{D3E9EDE5-BE50-4283-AC27-6217E48619C8}" destId="{B8CB7E8A-9FEC-4793-9E31-D19A2AC719E9}" srcOrd="0" destOrd="0" parTransId="{45151794-0B13-4A28-8BFC-BE6FEB4EE240}" sibTransId="{9132FB9F-BD2A-4DC6-8EAC-24835B5F9FBB}"/>
    <dgm:cxn modelId="{050B8A09-E48E-4347-B8B9-8218652AC4D6}" srcId="{46C24556-14C8-44ED-887A-21021056A27A}" destId="{06579617-85BE-442A-9ECB-69A63CB7A831}" srcOrd="0" destOrd="0" parTransId="{955CFE82-2DA9-4AA8-9B5E-828CB35B167C}" sibTransId="{B6A73E39-D8E7-41F8-82E5-19E4F61C8387}"/>
    <dgm:cxn modelId="{9C2F7B31-B5C7-4A2A-9847-87C2BF6C1F2C}" type="presOf" srcId="{46C24556-14C8-44ED-887A-21021056A27A}" destId="{C815447D-FB70-42CC-B9C8-0A00BB029E34}" srcOrd="0" destOrd="0" presId="urn:microsoft.com/office/officeart/2005/8/layout/list1"/>
    <dgm:cxn modelId="{05CE5EB5-AE01-4EBE-9571-69D41C4B591B}" type="presOf" srcId="{B8BB13F8-8FA1-4288-8286-2913B7473F21}" destId="{64679C6E-4F64-4B14-AE83-A3186D1C3EE7}" srcOrd="0" destOrd="5" presId="urn:microsoft.com/office/officeart/2005/8/layout/list1"/>
    <dgm:cxn modelId="{3F30816D-7258-414A-B31A-6432E1E86436}" type="presOf" srcId="{C6015BBD-8FFE-43FD-A64A-5F015BE758A1}" destId="{64679C6E-4F64-4B14-AE83-A3186D1C3EE7}" srcOrd="0" destOrd="1" presId="urn:microsoft.com/office/officeart/2005/8/layout/list1"/>
    <dgm:cxn modelId="{618B5DAD-AFB5-4015-B0B9-659D9FE848A8}" srcId="{46C24556-14C8-44ED-887A-21021056A27A}" destId="{C6015BBD-8FFE-43FD-A64A-5F015BE758A1}" srcOrd="1" destOrd="0" parTransId="{75E024DA-C646-40A2-9716-E8A3F71CB291}" sibTransId="{73F258A6-34D9-48CC-AD77-5FA700A5D501}"/>
    <dgm:cxn modelId="{99A085B4-3413-4F8C-A6AC-C63E7C23F1B3}" type="presOf" srcId="{D3E9EDE5-BE50-4283-AC27-6217E48619C8}" destId="{04778035-B484-400D-89F1-61555D332B62}" srcOrd="1" destOrd="0" presId="urn:microsoft.com/office/officeart/2005/8/layout/list1"/>
    <dgm:cxn modelId="{5CBF224C-6249-41AD-AC19-0D86E983F065}" srcId="{46C24556-14C8-44ED-887A-21021056A27A}" destId="{E08B8759-77DD-4BF0-8626-189B78FCAF71}" srcOrd="3" destOrd="0" parTransId="{F2495C60-BFFB-415E-8347-97881B4B80DB}" sibTransId="{1FDB9C45-5079-46FF-A17C-54149BEBB662}"/>
    <dgm:cxn modelId="{B4ECC6EC-565E-4014-8664-44B6CEB87E42}" type="presOf" srcId="{06678846-1156-4B25-A8E5-1AC7B03D8C51}" destId="{12CE2D9A-79F5-4143-90D3-6762D10821A5}" srcOrd="0" destOrd="0" presId="urn:microsoft.com/office/officeart/2005/8/layout/list1"/>
    <dgm:cxn modelId="{0C6FE195-EADF-474E-BF98-F5CE9A6AFE73}" srcId="{E08B8759-77DD-4BF0-8626-189B78FCAF71}" destId="{2CA844DE-CCFD-4EC9-9A73-18CF6B908D9E}" srcOrd="0" destOrd="0" parTransId="{54FF90C8-D667-42D4-B9E8-5B3158BE2C4D}" sibTransId="{B3FD8B7B-A1E9-4FC4-BE14-05386BB35EDF}"/>
    <dgm:cxn modelId="{E596E14D-C6E8-4E5D-8794-E6A7FAA914FA}" srcId="{06678846-1156-4B25-A8E5-1AC7B03D8C51}" destId="{D3E9EDE5-BE50-4283-AC27-6217E48619C8}" srcOrd="1" destOrd="0" parTransId="{BE7EEABA-494B-4DFB-8959-7EC0D9F867C8}" sibTransId="{E5B205E7-1E69-439D-A6D0-11C10816B54F}"/>
    <dgm:cxn modelId="{061FB59F-D44D-46D5-B106-5B8A6EFD87C5}" type="presOf" srcId="{0D94099A-0E51-4495-995E-09A52ADB31AC}" destId="{64679C6E-4F64-4B14-AE83-A3186D1C3EE7}" srcOrd="0" destOrd="2" presId="urn:microsoft.com/office/officeart/2005/8/layout/list1"/>
    <dgm:cxn modelId="{C9BC5392-3F22-4E7E-B014-FDC37DF06020}" type="presParOf" srcId="{12CE2D9A-79F5-4143-90D3-6762D10821A5}" destId="{90209AA2-D8E0-480E-B3FA-E956AC07736B}" srcOrd="0" destOrd="0" presId="urn:microsoft.com/office/officeart/2005/8/layout/list1"/>
    <dgm:cxn modelId="{1784BB04-1B1E-4CAE-9EEE-4E9FACBF24A2}" type="presParOf" srcId="{90209AA2-D8E0-480E-B3FA-E956AC07736B}" destId="{C815447D-FB70-42CC-B9C8-0A00BB029E34}" srcOrd="0" destOrd="0" presId="urn:microsoft.com/office/officeart/2005/8/layout/list1"/>
    <dgm:cxn modelId="{B408BB98-58BB-42E0-9477-81B81DA6B420}" type="presParOf" srcId="{90209AA2-D8E0-480E-B3FA-E956AC07736B}" destId="{6BC31129-8495-49DD-83FF-1FE934E7A7BD}" srcOrd="1" destOrd="0" presId="urn:microsoft.com/office/officeart/2005/8/layout/list1"/>
    <dgm:cxn modelId="{E67612BF-C037-475D-8555-7675DC944EC8}" type="presParOf" srcId="{12CE2D9A-79F5-4143-90D3-6762D10821A5}" destId="{C96C1C2C-8DCA-4232-B831-64E11261E0BA}" srcOrd="1" destOrd="0" presId="urn:microsoft.com/office/officeart/2005/8/layout/list1"/>
    <dgm:cxn modelId="{4CAFABB2-81CB-4F27-AD53-668CF31C5F66}" type="presParOf" srcId="{12CE2D9A-79F5-4143-90D3-6762D10821A5}" destId="{64679C6E-4F64-4B14-AE83-A3186D1C3EE7}" srcOrd="2" destOrd="0" presId="urn:microsoft.com/office/officeart/2005/8/layout/list1"/>
    <dgm:cxn modelId="{2D95AE4E-DBBA-4195-9A79-825E42AA2BFD}" type="presParOf" srcId="{12CE2D9A-79F5-4143-90D3-6762D10821A5}" destId="{FD60E6AE-7E50-4418-8082-3CCEF9762965}" srcOrd="3" destOrd="0" presId="urn:microsoft.com/office/officeart/2005/8/layout/list1"/>
    <dgm:cxn modelId="{5BFD57B9-5E96-4097-8EF6-B6ED70B6ADC7}" type="presParOf" srcId="{12CE2D9A-79F5-4143-90D3-6762D10821A5}" destId="{C2A398E2-FB3E-4445-B653-65CF9ED201C4}" srcOrd="4" destOrd="0" presId="urn:microsoft.com/office/officeart/2005/8/layout/list1"/>
    <dgm:cxn modelId="{9886D08F-A692-4FA6-8B4C-288E2821BF27}" type="presParOf" srcId="{C2A398E2-FB3E-4445-B653-65CF9ED201C4}" destId="{6D96B04B-E151-4960-991D-01BF026E4501}" srcOrd="0" destOrd="0" presId="urn:microsoft.com/office/officeart/2005/8/layout/list1"/>
    <dgm:cxn modelId="{E4009602-33C6-4AB8-B77F-18E4CA69180B}" type="presParOf" srcId="{C2A398E2-FB3E-4445-B653-65CF9ED201C4}" destId="{04778035-B484-400D-89F1-61555D332B62}" srcOrd="1" destOrd="0" presId="urn:microsoft.com/office/officeart/2005/8/layout/list1"/>
    <dgm:cxn modelId="{CDF667D4-5971-49A1-9127-6829C94FC312}" type="presParOf" srcId="{12CE2D9A-79F5-4143-90D3-6762D10821A5}" destId="{DB2BC9C2-6117-44B0-A62E-7E6495A92E82}" srcOrd="5" destOrd="0" presId="urn:microsoft.com/office/officeart/2005/8/layout/list1"/>
    <dgm:cxn modelId="{1DE361BB-6DD9-406C-B660-46E73B485454}" type="presParOf" srcId="{12CE2D9A-79F5-4143-90D3-6762D10821A5}" destId="{C9F05780-3D9D-4DD2-BCEC-4F3474AF031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DFBDD6F-89A4-4ACD-903B-17251097AE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783D58-854C-4E44-A415-5CFFF1EF586F}">
      <dgm:prSet/>
      <dgm:spPr/>
      <dgm:t>
        <a:bodyPr/>
        <a:lstStyle/>
        <a:p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Faropenem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0C74608-611B-476F-80A4-3A55E1B35832}" type="parTrans" cxnId="{EC93E414-C8EA-469D-98CE-54E59E020574}">
      <dgm:prSet/>
      <dgm:spPr/>
      <dgm:t>
        <a:bodyPr/>
        <a:lstStyle/>
        <a:p>
          <a:endParaRPr lang="en-US"/>
        </a:p>
      </dgm:t>
    </dgm:pt>
    <dgm:pt modelId="{952A6D10-90D4-4A6A-9C14-15E5C441B306}" type="sibTrans" cxnId="{EC93E414-C8EA-469D-98CE-54E59E020574}">
      <dgm:prSet/>
      <dgm:spPr/>
      <dgm:t>
        <a:bodyPr/>
        <a:lstStyle/>
        <a:p>
          <a:endParaRPr lang="en-US"/>
        </a:p>
      </dgm:t>
    </dgm:pt>
    <dgm:pt modelId="{25898840-4D76-408F-883C-02CD62B0DFDB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Από το στόμα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9E2AA4F-3B50-4F16-9A84-E44375A1A03D}" type="parTrans" cxnId="{2F24DD51-314D-41E2-A956-8E5E2CC6157E}">
      <dgm:prSet/>
      <dgm:spPr/>
      <dgm:t>
        <a:bodyPr/>
        <a:lstStyle/>
        <a:p>
          <a:endParaRPr lang="en-US"/>
        </a:p>
      </dgm:t>
    </dgm:pt>
    <dgm:pt modelId="{18B05DA3-5AB3-4FDB-9375-853720DCD85D}" type="sibTrans" cxnId="{2F24DD51-314D-41E2-A956-8E5E2CC6157E}">
      <dgm:prSet/>
      <dgm:spPr/>
      <dgm:t>
        <a:bodyPr/>
        <a:lstStyle/>
        <a:p>
          <a:endParaRPr lang="en-US"/>
        </a:p>
      </dgm:t>
    </dgm:pt>
    <dgm:pt modelId="{9877A904-5F77-42AE-9DA0-FAFEA2066CB4}">
      <dgm:prSet/>
      <dgm:spPr/>
      <dgm:t>
        <a:bodyPr/>
        <a:lstStyle/>
        <a:p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Doripenem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95EDB3B-2CE1-4E47-954E-F3257BD3AC1E}" type="parTrans" cxnId="{5B0FEF26-0968-485F-A0B9-67EEAB695F45}">
      <dgm:prSet/>
      <dgm:spPr/>
      <dgm:t>
        <a:bodyPr/>
        <a:lstStyle/>
        <a:p>
          <a:endParaRPr lang="en-US"/>
        </a:p>
      </dgm:t>
    </dgm:pt>
    <dgm:pt modelId="{66E32A37-7769-402A-960D-81F61A56506F}" type="sibTrans" cxnId="{5B0FEF26-0968-485F-A0B9-67EEAB695F45}">
      <dgm:prSet/>
      <dgm:spPr/>
      <dgm:t>
        <a:bodyPr/>
        <a:lstStyle/>
        <a:p>
          <a:endParaRPr lang="en-US"/>
        </a:p>
      </dgm:t>
    </dgm:pt>
    <dgm:pt modelId="{2A42F773-CCD5-48D6-AEFF-772790326427}">
      <dgm:prSet/>
      <dgm:spPr/>
      <dgm:t>
        <a:bodyPr/>
        <a:lstStyle/>
        <a:p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Razupenem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997A099-4A95-44EC-9FBB-B557E8EE01C7}" type="parTrans" cxnId="{24E0C6B9-F7D3-4D06-A355-F553F5B457C8}">
      <dgm:prSet/>
      <dgm:spPr/>
      <dgm:t>
        <a:bodyPr/>
        <a:lstStyle/>
        <a:p>
          <a:endParaRPr lang="en-US"/>
        </a:p>
      </dgm:t>
    </dgm:pt>
    <dgm:pt modelId="{ABE04820-8D3D-437C-AC58-03E7AAC6BF90}" type="sibTrans" cxnId="{24E0C6B9-F7D3-4D06-A355-F553F5B457C8}">
      <dgm:prSet/>
      <dgm:spPr/>
      <dgm:t>
        <a:bodyPr/>
        <a:lstStyle/>
        <a:p>
          <a:endParaRPr lang="en-US"/>
        </a:p>
      </dgm:t>
    </dgm:pt>
    <dgm:pt modelId="{0B502422-F1BB-4DEB-9CEF-1F04C06E5C76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Ertapenem-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Μεγαλύτερος χρόνος ημίσειας ζωής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(once daily)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D74E45-182E-4952-9E12-9C266B7903CC}" type="parTrans" cxnId="{AAE2372F-4FAE-4FF5-BD3C-F359C60743DB}">
      <dgm:prSet/>
      <dgm:spPr/>
      <dgm:t>
        <a:bodyPr/>
        <a:lstStyle/>
        <a:p>
          <a:endParaRPr lang="en-US"/>
        </a:p>
      </dgm:t>
    </dgm:pt>
    <dgm:pt modelId="{D05E3EB2-9EB5-4B17-80AE-F997F26FBCCB}" type="sibTrans" cxnId="{AAE2372F-4FAE-4FF5-BD3C-F359C60743DB}">
      <dgm:prSet/>
      <dgm:spPr/>
      <dgm:t>
        <a:bodyPr/>
        <a:lstStyle/>
        <a:p>
          <a:endParaRPr lang="en-US"/>
        </a:p>
      </dgm:t>
    </dgm:pt>
    <dgm:pt modelId="{D79D7C47-EFF0-463C-84AC-242C1D11358F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Meropenem, Ertapenem, </a:t>
          </a:r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Doripenem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(injection)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και </a:t>
          </a:r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Faropenem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(Oral)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δεν καταστρέφονται από τη νεφρική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dipeptidase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170AEC-6263-4328-9A1A-4EC2F170C6F0}" type="parTrans" cxnId="{027343F5-082B-4E40-A2E8-D6EF47944DB2}">
      <dgm:prSet/>
      <dgm:spPr/>
      <dgm:t>
        <a:bodyPr/>
        <a:lstStyle/>
        <a:p>
          <a:endParaRPr lang="en-US"/>
        </a:p>
      </dgm:t>
    </dgm:pt>
    <dgm:pt modelId="{38F1F864-626D-4713-AE44-AA763FA446FA}" type="sibTrans" cxnId="{027343F5-082B-4E40-A2E8-D6EF47944DB2}">
      <dgm:prSet/>
      <dgm:spPr/>
      <dgm:t>
        <a:bodyPr/>
        <a:lstStyle/>
        <a:p>
          <a:endParaRPr lang="en-US"/>
        </a:p>
      </dgm:t>
    </dgm:pt>
    <dgm:pt modelId="{47FA22FD-D34A-4661-B71F-87272AE41E4C}" type="pres">
      <dgm:prSet presAssocID="{8DFBDD6F-89A4-4ACD-903B-17251097AE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E31298A-7FD2-4744-B887-5C1416DA5952}" type="pres">
      <dgm:prSet presAssocID="{3D783D58-854C-4E44-A415-5CFFF1EF586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8328CEC-85BF-4818-B1C3-B5FA8B704297}" type="pres">
      <dgm:prSet presAssocID="{3D783D58-854C-4E44-A415-5CFFF1EF586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7D60C5B-2C60-47A2-A0EA-B65DD0829D56}" type="pres">
      <dgm:prSet presAssocID="{9877A904-5F77-42AE-9DA0-FAFEA2066CB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3A40271-6599-4597-8253-FCAF7D785270}" type="pres">
      <dgm:prSet presAssocID="{66E32A37-7769-402A-960D-81F61A56506F}" presName="spacer" presStyleCnt="0"/>
      <dgm:spPr/>
    </dgm:pt>
    <dgm:pt modelId="{A5622612-D307-41D9-9B69-FC5E65E6CF2C}" type="pres">
      <dgm:prSet presAssocID="{2A42F773-CCD5-48D6-AEFF-77279032642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83686C0-802D-4920-A01D-9F700669BC06}" type="pres">
      <dgm:prSet presAssocID="{ABE04820-8D3D-437C-AC58-03E7AAC6BF90}" presName="spacer" presStyleCnt="0"/>
      <dgm:spPr/>
    </dgm:pt>
    <dgm:pt modelId="{97EDF9AC-9F66-437E-A174-D8B6A7C4B302}" type="pres">
      <dgm:prSet presAssocID="{0B502422-F1BB-4DEB-9CEF-1F04C06E5C7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59DA226-C47E-428E-B477-2E8E93F3819E}" type="pres">
      <dgm:prSet presAssocID="{D05E3EB2-9EB5-4B17-80AE-F997F26FBCCB}" presName="spacer" presStyleCnt="0"/>
      <dgm:spPr/>
    </dgm:pt>
    <dgm:pt modelId="{56D70B40-D625-490F-8099-E09651E9E20B}" type="pres">
      <dgm:prSet presAssocID="{D79D7C47-EFF0-463C-84AC-242C1D11358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707C559-86B5-4AF3-86EC-483AF9F997E6}" type="presOf" srcId="{9877A904-5F77-42AE-9DA0-FAFEA2066CB4}" destId="{37D60C5B-2C60-47A2-A0EA-B65DD0829D56}" srcOrd="0" destOrd="0" presId="urn:microsoft.com/office/officeart/2005/8/layout/vList2"/>
    <dgm:cxn modelId="{EC93E414-C8EA-469D-98CE-54E59E020574}" srcId="{8DFBDD6F-89A4-4ACD-903B-17251097AE5D}" destId="{3D783D58-854C-4E44-A415-5CFFF1EF586F}" srcOrd="0" destOrd="0" parTransId="{70C74608-611B-476F-80A4-3A55E1B35832}" sibTransId="{952A6D10-90D4-4A6A-9C14-15E5C441B306}"/>
    <dgm:cxn modelId="{AAE2372F-4FAE-4FF5-BD3C-F359C60743DB}" srcId="{8DFBDD6F-89A4-4ACD-903B-17251097AE5D}" destId="{0B502422-F1BB-4DEB-9CEF-1F04C06E5C76}" srcOrd="3" destOrd="0" parTransId="{51D74E45-182E-4952-9E12-9C266B7903CC}" sibTransId="{D05E3EB2-9EB5-4B17-80AE-F997F26FBCCB}"/>
    <dgm:cxn modelId="{69303FD4-8025-43CF-88AA-9FEEA988FF3D}" type="presOf" srcId="{8DFBDD6F-89A4-4ACD-903B-17251097AE5D}" destId="{47FA22FD-D34A-4661-B71F-87272AE41E4C}" srcOrd="0" destOrd="0" presId="urn:microsoft.com/office/officeart/2005/8/layout/vList2"/>
    <dgm:cxn modelId="{D1C836F9-7031-4B9E-9BCE-38B611CA148B}" type="presOf" srcId="{D79D7C47-EFF0-463C-84AC-242C1D11358F}" destId="{56D70B40-D625-490F-8099-E09651E9E20B}" srcOrd="0" destOrd="0" presId="urn:microsoft.com/office/officeart/2005/8/layout/vList2"/>
    <dgm:cxn modelId="{5B0FEF26-0968-485F-A0B9-67EEAB695F45}" srcId="{8DFBDD6F-89A4-4ACD-903B-17251097AE5D}" destId="{9877A904-5F77-42AE-9DA0-FAFEA2066CB4}" srcOrd="1" destOrd="0" parTransId="{395EDB3B-2CE1-4E47-954E-F3257BD3AC1E}" sibTransId="{66E32A37-7769-402A-960D-81F61A56506F}"/>
    <dgm:cxn modelId="{896B9B26-2613-4706-8132-761CA6ED8CF6}" type="presOf" srcId="{3D783D58-854C-4E44-A415-5CFFF1EF586F}" destId="{FE31298A-7FD2-4744-B887-5C1416DA5952}" srcOrd="0" destOrd="0" presId="urn:microsoft.com/office/officeart/2005/8/layout/vList2"/>
    <dgm:cxn modelId="{2F24DD51-314D-41E2-A956-8E5E2CC6157E}" srcId="{3D783D58-854C-4E44-A415-5CFFF1EF586F}" destId="{25898840-4D76-408F-883C-02CD62B0DFDB}" srcOrd="0" destOrd="0" parTransId="{E9E2AA4F-3B50-4F16-9A84-E44375A1A03D}" sibTransId="{18B05DA3-5AB3-4FDB-9375-853720DCD85D}"/>
    <dgm:cxn modelId="{E0202F8A-D116-4F56-A94A-0880A704CB30}" type="presOf" srcId="{25898840-4D76-408F-883C-02CD62B0DFDB}" destId="{58328CEC-85BF-4818-B1C3-B5FA8B704297}" srcOrd="0" destOrd="0" presId="urn:microsoft.com/office/officeart/2005/8/layout/vList2"/>
    <dgm:cxn modelId="{1EFF173E-426A-4CC6-9F96-D9BAB67A4662}" type="presOf" srcId="{0B502422-F1BB-4DEB-9CEF-1F04C06E5C76}" destId="{97EDF9AC-9F66-437E-A174-D8B6A7C4B302}" srcOrd="0" destOrd="0" presId="urn:microsoft.com/office/officeart/2005/8/layout/vList2"/>
    <dgm:cxn modelId="{1B53D0AB-D2F6-4E55-AE01-779B6155D914}" type="presOf" srcId="{2A42F773-CCD5-48D6-AEFF-772790326427}" destId="{A5622612-D307-41D9-9B69-FC5E65E6CF2C}" srcOrd="0" destOrd="0" presId="urn:microsoft.com/office/officeart/2005/8/layout/vList2"/>
    <dgm:cxn modelId="{027343F5-082B-4E40-A2E8-D6EF47944DB2}" srcId="{8DFBDD6F-89A4-4ACD-903B-17251097AE5D}" destId="{D79D7C47-EFF0-463C-84AC-242C1D11358F}" srcOrd="4" destOrd="0" parTransId="{84170AEC-6263-4328-9A1A-4EC2F170C6F0}" sibTransId="{38F1F864-626D-4713-AE44-AA763FA446FA}"/>
    <dgm:cxn modelId="{24E0C6B9-F7D3-4D06-A355-F553F5B457C8}" srcId="{8DFBDD6F-89A4-4ACD-903B-17251097AE5D}" destId="{2A42F773-CCD5-48D6-AEFF-772790326427}" srcOrd="2" destOrd="0" parTransId="{F997A099-4A95-44EC-9FBB-B557E8EE01C7}" sibTransId="{ABE04820-8D3D-437C-AC58-03E7AAC6BF90}"/>
    <dgm:cxn modelId="{58418822-0C82-4907-B95E-C2008663A044}" type="presParOf" srcId="{47FA22FD-D34A-4661-B71F-87272AE41E4C}" destId="{FE31298A-7FD2-4744-B887-5C1416DA5952}" srcOrd="0" destOrd="0" presId="urn:microsoft.com/office/officeart/2005/8/layout/vList2"/>
    <dgm:cxn modelId="{7E6C19F4-8E24-4E15-AF5D-D631098DB59E}" type="presParOf" srcId="{47FA22FD-D34A-4661-B71F-87272AE41E4C}" destId="{58328CEC-85BF-4818-B1C3-B5FA8B704297}" srcOrd="1" destOrd="0" presId="urn:microsoft.com/office/officeart/2005/8/layout/vList2"/>
    <dgm:cxn modelId="{61874423-0BFD-4EBA-9E90-F259F67C833A}" type="presParOf" srcId="{47FA22FD-D34A-4661-B71F-87272AE41E4C}" destId="{37D60C5B-2C60-47A2-A0EA-B65DD0829D56}" srcOrd="2" destOrd="0" presId="urn:microsoft.com/office/officeart/2005/8/layout/vList2"/>
    <dgm:cxn modelId="{80125FD1-E139-482B-95DF-179F411B87EB}" type="presParOf" srcId="{47FA22FD-D34A-4661-B71F-87272AE41E4C}" destId="{D3A40271-6599-4597-8253-FCAF7D785270}" srcOrd="3" destOrd="0" presId="urn:microsoft.com/office/officeart/2005/8/layout/vList2"/>
    <dgm:cxn modelId="{E6E906CA-E91D-48F2-92F1-0BAB6EF7F600}" type="presParOf" srcId="{47FA22FD-D34A-4661-B71F-87272AE41E4C}" destId="{A5622612-D307-41D9-9B69-FC5E65E6CF2C}" srcOrd="4" destOrd="0" presId="urn:microsoft.com/office/officeart/2005/8/layout/vList2"/>
    <dgm:cxn modelId="{4429A563-5EFD-4535-9B3D-CCA8585D4CBF}" type="presParOf" srcId="{47FA22FD-D34A-4661-B71F-87272AE41E4C}" destId="{D83686C0-802D-4920-A01D-9F700669BC06}" srcOrd="5" destOrd="0" presId="urn:microsoft.com/office/officeart/2005/8/layout/vList2"/>
    <dgm:cxn modelId="{D48B5B6F-3E23-4FB3-B409-E051601931EE}" type="presParOf" srcId="{47FA22FD-D34A-4661-B71F-87272AE41E4C}" destId="{97EDF9AC-9F66-437E-A174-D8B6A7C4B302}" srcOrd="6" destOrd="0" presId="urn:microsoft.com/office/officeart/2005/8/layout/vList2"/>
    <dgm:cxn modelId="{1FCCD774-C8F9-4DF8-AA91-89B9DDA52448}" type="presParOf" srcId="{47FA22FD-D34A-4661-B71F-87272AE41E4C}" destId="{B59DA226-C47E-428E-B477-2E8E93F3819E}" srcOrd="7" destOrd="0" presId="urn:microsoft.com/office/officeart/2005/8/layout/vList2"/>
    <dgm:cxn modelId="{8583860F-75F4-4921-9F28-DBC90686F00E}" type="presParOf" srcId="{47FA22FD-D34A-4661-B71F-87272AE41E4C}" destId="{56D70B40-D625-490F-8099-E09651E9E20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2F34208-CB08-4684-A564-8BE18442FB8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AACEB3A-CDDC-4D82-A4B1-17522FF49F95}">
      <dgm:prSet/>
      <dgm:spPr/>
      <dgm:t>
        <a:bodyPr/>
        <a:lstStyle/>
        <a:p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Συμβαίνει σχεδόν σε όλα τα κλινικά στελέχη &gt; 90% 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9AABE9-70DA-41C4-BA5A-9F3178180598}" type="parTrans" cxnId="{1D4EA46A-6335-4A96-A7E5-070D487615BA}">
      <dgm:prSet/>
      <dgm:spPr/>
      <dgm:t>
        <a:bodyPr/>
        <a:lstStyle/>
        <a:p>
          <a:endParaRPr lang="en-US"/>
        </a:p>
      </dgm:t>
    </dgm:pt>
    <dgm:pt modelId="{63346DFA-5E63-4928-80DB-B229F96B8CF5}" type="sibTrans" cxnId="{1D4EA46A-6335-4A96-A7E5-070D487615BA}">
      <dgm:prSet/>
      <dgm:spPr/>
      <dgm:t>
        <a:bodyPr/>
        <a:lstStyle/>
        <a:p>
          <a:endParaRPr lang="en-US"/>
        </a:p>
      </dgm:t>
    </dgm:pt>
    <dgm:pt modelId="{97EAF199-6C5A-4F51-8448-F49AAE72E974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Η παράγωγη της </a:t>
          </a:r>
          <a:r>
            <a:rPr lang="el-GR" b="1" dirty="0" err="1">
              <a:latin typeface="Calibri" panose="020F0502020204030204" pitchFamily="34" charset="0"/>
              <a:cs typeface="Calibri" panose="020F0502020204030204" pitchFamily="34" charset="0"/>
            </a:rPr>
            <a:t>πενικιλλινάσης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κωδικοποιείται από το γονίδιο </a:t>
          </a:r>
          <a:r>
            <a:rPr lang="el-GR" b="1" i="1" dirty="0" err="1">
              <a:latin typeface="Calibri" panose="020F0502020204030204" pitchFamily="34" charset="0"/>
              <a:cs typeface="Calibri" panose="020F0502020204030204" pitchFamily="34" charset="0"/>
            </a:rPr>
            <a:t>blaz</a:t>
          </a:r>
          <a:r>
            <a:rPr lang="el-GR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και τα ρυθμιστικά γονίδια </a:t>
          </a:r>
          <a:r>
            <a:rPr lang="el-GR" b="1" i="1" dirty="0" err="1">
              <a:latin typeface="Calibri" panose="020F0502020204030204" pitchFamily="34" charset="0"/>
              <a:cs typeface="Calibri" panose="020F0502020204030204" pitchFamily="34" charset="0"/>
            </a:rPr>
            <a:t>blaI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και </a:t>
          </a:r>
          <a:r>
            <a:rPr lang="el-GR" b="1" i="1" dirty="0">
              <a:latin typeface="Calibri" panose="020F0502020204030204" pitchFamily="34" charset="0"/>
              <a:cs typeface="Calibri" panose="020F0502020204030204" pitchFamily="34" charset="0"/>
            </a:rPr>
            <a:t>blaR1.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75C5887-646C-4DD6-8FBF-D98E3ED9306C}" type="parTrans" cxnId="{C6748DA5-92C1-498D-99E5-C247CEF1EE04}">
      <dgm:prSet/>
      <dgm:spPr/>
      <dgm:t>
        <a:bodyPr/>
        <a:lstStyle/>
        <a:p>
          <a:endParaRPr lang="en-US"/>
        </a:p>
      </dgm:t>
    </dgm:pt>
    <dgm:pt modelId="{2DCB9E7E-0436-4D52-9CAA-E963CCB5348A}" type="sibTrans" cxnId="{C6748DA5-92C1-498D-99E5-C247CEF1EE04}">
      <dgm:prSet/>
      <dgm:spPr/>
      <dgm:t>
        <a:bodyPr/>
        <a:lstStyle/>
        <a:p>
          <a:endParaRPr lang="en-US"/>
        </a:p>
      </dgm:t>
    </dgm:pt>
    <dgm:pt modelId="{B1E8D5D9-5920-4C4F-8516-D852570A18E1}">
      <dgm:prSet custT="1"/>
      <dgm:spPr/>
      <dgm:t>
        <a:bodyPr/>
        <a:lstStyle/>
        <a:p>
          <a:r>
            <a:rPr lang="el-GR" sz="2400" dirty="0">
              <a:latin typeface="Calibri" panose="020F0502020204030204" pitchFamily="34" charset="0"/>
              <a:cs typeface="Calibri" panose="020F0502020204030204" pitchFamily="34" charset="0"/>
            </a:rPr>
            <a:t>Ο έλεγχος γίνεται: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ACAB13-0366-4E50-82F8-78FEC8693E1B}" type="parTrans" cxnId="{CFBDD745-658C-4564-994D-AB65903A8B82}">
      <dgm:prSet/>
      <dgm:spPr/>
      <dgm:t>
        <a:bodyPr/>
        <a:lstStyle/>
        <a:p>
          <a:endParaRPr lang="en-US"/>
        </a:p>
      </dgm:t>
    </dgm:pt>
    <dgm:pt modelId="{BCE202CA-8ABF-4381-BB3C-E63110D86421}" type="sibTrans" cxnId="{CFBDD745-658C-4564-994D-AB65903A8B82}">
      <dgm:prSet/>
      <dgm:spPr/>
      <dgm:t>
        <a:bodyPr/>
        <a:lstStyle/>
        <a:p>
          <a:endParaRPr lang="en-US"/>
        </a:p>
      </dgm:t>
    </dgm:pt>
    <dgm:pt modelId="{DA3A0056-35F1-4EB6-AD61-8F9B1BEADD58}">
      <dgm:prSet/>
      <dgm:spPr/>
      <dgm:t>
        <a:bodyPr/>
        <a:lstStyle/>
        <a:p>
          <a:r>
            <a:rPr lang="el-GR" b="1" i="1" dirty="0">
              <a:latin typeface="Calibri" panose="020F0502020204030204" pitchFamily="34" charset="0"/>
              <a:cs typeface="Calibri" panose="020F0502020204030204" pitchFamily="34" charset="0"/>
            </a:rPr>
            <a:t>S. </a:t>
          </a:r>
          <a:r>
            <a:rPr lang="el-GR" b="1" i="1" dirty="0" err="1">
              <a:latin typeface="Calibri" panose="020F0502020204030204" pitchFamily="34" charset="0"/>
              <a:cs typeface="Calibri" panose="020F0502020204030204" pitchFamily="34" charset="0"/>
            </a:rPr>
            <a:t>aureus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: με δίσκο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PEN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(S≥29mm)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62C7B2-CE37-48EA-945B-D9B0B71108DC}" type="parTrans" cxnId="{F825126F-0356-4662-824F-6E3EE41DC142}">
      <dgm:prSet/>
      <dgm:spPr/>
      <dgm:t>
        <a:bodyPr/>
        <a:lstStyle/>
        <a:p>
          <a:endParaRPr lang="en-US"/>
        </a:p>
      </dgm:t>
    </dgm:pt>
    <dgm:pt modelId="{27842F10-2680-4D22-A15C-ABAF13ED69F5}" type="sibTrans" cxnId="{F825126F-0356-4662-824F-6E3EE41DC142}">
      <dgm:prSet/>
      <dgm:spPr/>
      <dgm:t>
        <a:bodyPr/>
        <a:lstStyle/>
        <a:p>
          <a:endParaRPr lang="en-US"/>
        </a:p>
      </dgm:t>
    </dgm:pt>
    <dgm:pt modelId="{889D139B-365E-4D00-AE07-01828C954132}">
      <dgm:prSet/>
      <dgm:spPr/>
      <dgm:t>
        <a:bodyPr/>
        <a:lstStyle/>
        <a:p>
          <a:r>
            <a:rPr lang="el-GR" b="1" i="1" dirty="0" err="1">
              <a:latin typeface="Calibri" panose="020F0502020204030204" pitchFamily="34" charset="0"/>
              <a:cs typeface="Calibri" panose="020F0502020204030204" pitchFamily="34" charset="0"/>
            </a:rPr>
            <a:t>S.aureus</a:t>
          </a:r>
          <a:r>
            <a:rPr lang="el-GR" b="1" i="1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l-GR" b="1" i="1" dirty="0" err="1">
              <a:latin typeface="Calibri" panose="020F0502020204030204" pitchFamily="34" charset="0"/>
              <a:cs typeface="Calibri" panose="020F0502020204030204" pitchFamily="34" charset="0"/>
            </a:rPr>
            <a:t>S.lugdunensis</a:t>
          </a:r>
          <a:r>
            <a:rPr lang="el-GR" b="1" i="1" dirty="0">
              <a:latin typeface="Calibri" panose="020F0502020204030204" pitchFamily="34" charset="0"/>
              <a:cs typeface="Calibri" panose="020F0502020204030204" pitchFamily="34" charset="0"/>
            </a:rPr>
            <a:t>, SCN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*: με </a:t>
          </a:r>
          <a:r>
            <a:rPr lang="el-GR" dirty="0" err="1">
              <a:latin typeface="Calibri" panose="020F0502020204030204" pitchFamily="34" charset="0"/>
              <a:cs typeface="Calibri" panose="020F0502020204030204" pitchFamily="34" charset="0"/>
            </a:rPr>
            <a:t>Νιτροσεφίνη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F649C40-7BBC-4090-B097-63E1062E0B58}" type="parTrans" cxnId="{FFC74C89-212C-4EAF-BAE2-AC914B83BB7F}">
      <dgm:prSet/>
      <dgm:spPr/>
      <dgm:t>
        <a:bodyPr/>
        <a:lstStyle/>
        <a:p>
          <a:endParaRPr lang="en-US"/>
        </a:p>
      </dgm:t>
    </dgm:pt>
    <dgm:pt modelId="{05ACD9C2-90B0-4AE4-9B82-3689081AA264}" type="sibTrans" cxnId="{FFC74C89-212C-4EAF-BAE2-AC914B83BB7F}">
      <dgm:prSet/>
      <dgm:spPr/>
      <dgm:t>
        <a:bodyPr/>
        <a:lstStyle/>
        <a:p>
          <a:endParaRPr lang="en-US"/>
        </a:p>
      </dgm:t>
    </dgm:pt>
    <dgm:pt modelId="{ED3852C5-2B94-4703-986B-3B3D0AB48274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Η αντοχή θεωρείται επαγώγιμη 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5E5AD69-BBFA-49B7-9D7D-6C5FCD404917}" type="parTrans" cxnId="{E7B16A5A-A13A-424A-A992-A99957FB69C6}">
      <dgm:prSet/>
      <dgm:spPr/>
      <dgm:t>
        <a:bodyPr/>
        <a:lstStyle/>
        <a:p>
          <a:endParaRPr lang="el-GR"/>
        </a:p>
      </dgm:t>
    </dgm:pt>
    <dgm:pt modelId="{CD9C7BC4-F478-4D55-A8DF-7CCCCF003890}" type="sibTrans" cxnId="{E7B16A5A-A13A-424A-A992-A99957FB69C6}">
      <dgm:prSet/>
      <dgm:spPr/>
      <dgm:t>
        <a:bodyPr/>
        <a:lstStyle/>
        <a:p>
          <a:endParaRPr lang="el-GR"/>
        </a:p>
      </dgm:t>
    </dgm:pt>
    <dgm:pt modelId="{6EF1FEB5-F04D-4543-8670-5FC5F4582B69}" type="pres">
      <dgm:prSet presAssocID="{22F34208-CB08-4684-A564-8BE18442FB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26961CA-1955-4AD3-AD38-E388A088895B}" type="pres">
      <dgm:prSet presAssocID="{BAACEB3A-CDDC-4D82-A4B1-17522FF49F9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C4D21AA-6834-4FD3-ADD4-91DD0CA9AF35}" type="pres">
      <dgm:prSet presAssocID="{BAACEB3A-CDDC-4D82-A4B1-17522FF49F9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6EE71BD-7B23-4A16-ACD3-5BAD9241DBC6}" type="pres">
      <dgm:prSet presAssocID="{B1E8D5D9-5920-4C4F-8516-D852570A18E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E7BF979-0247-4EB8-A87B-ED3F969525F0}" type="pres">
      <dgm:prSet presAssocID="{B1E8D5D9-5920-4C4F-8516-D852570A18E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FBDD745-658C-4564-994D-AB65903A8B82}" srcId="{22F34208-CB08-4684-A564-8BE18442FB81}" destId="{B1E8D5D9-5920-4C4F-8516-D852570A18E1}" srcOrd="1" destOrd="0" parTransId="{57ACAB13-0366-4E50-82F8-78FEC8693E1B}" sibTransId="{BCE202CA-8ABF-4381-BB3C-E63110D86421}"/>
    <dgm:cxn modelId="{93F24C88-D861-4E14-BAFB-4125612F0325}" type="presOf" srcId="{97EAF199-6C5A-4F51-8448-F49AAE72E974}" destId="{6C4D21AA-6834-4FD3-ADD4-91DD0CA9AF35}" srcOrd="0" destOrd="0" presId="urn:microsoft.com/office/officeart/2005/8/layout/vList2"/>
    <dgm:cxn modelId="{FFC74C89-212C-4EAF-BAE2-AC914B83BB7F}" srcId="{B1E8D5D9-5920-4C4F-8516-D852570A18E1}" destId="{889D139B-365E-4D00-AE07-01828C954132}" srcOrd="1" destOrd="0" parTransId="{DF649C40-7BBC-4090-B097-63E1062E0B58}" sibTransId="{05ACD9C2-90B0-4AE4-9B82-3689081AA264}"/>
    <dgm:cxn modelId="{AB68FFD9-15EF-4D82-B2A3-7605F2D8C41E}" type="presOf" srcId="{22F34208-CB08-4684-A564-8BE18442FB81}" destId="{6EF1FEB5-F04D-4543-8670-5FC5F4582B69}" srcOrd="0" destOrd="0" presId="urn:microsoft.com/office/officeart/2005/8/layout/vList2"/>
    <dgm:cxn modelId="{E7B16A5A-A13A-424A-A992-A99957FB69C6}" srcId="{BAACEB3A-CDDC-4D82-A4B1-17522FF49F95}" destId="{ED3852C5-2B94-4703-986B-3B3D0AB48274}" srcOrd="1" destOrd="0" parTransId="{85E5AD69-BBFA-49B7-9D7D-6C5FCD404917}" sibTransId="{CD9C7BC4-F478-4D55-A8DF-7CCCCF003890}"/>
    <dgm:cxn modelId="{D876FE36-3049-48B3-BFD9-FBBECA240498}" type="presOf" srcId="{DA3A0056-35F1-4EB6-AD61-8F9B1BEADD58}" destId="{FE7BF979-0247-4EB8-A87B-ED3F969525F0}" srcOrd="0" destOrd="0" presId="urn:microsoft.com/office/officeart/2005/8/layout/vList2"/>
    <dgm:cxn modelId="{D0A73279-D509-4CBE-AC5E-BC212D894924}" type="presOf" srcId="{B1E8D5D9-5920-4C4F-8516-D852570A18E1}" destId="{06EE71BD-7B23-4A16-ACD3-5BAD9241DBC6}" srcOrd="0" destOrd="0" presId="urn:microsoft.com/office/officeart/2005/8/layout/vList2"/>
    <dgm:cxn modelId="{C6748DA5-92C1-498D-99E5-C247CEF1EE04}" srcId="{BAACEB3A-CDDC-4D82-A4B1-17522FF49F95}" destId="{97EAF199-6C5A-4F51-8448-F49AAE72E974}" srcOrd="0" destOrd="0" parTransId="{675C5887-646C-4DD6-8FBF-D98E3ED9306C}" sibTransId="{2DCB9E7E-0436-4D52-9CAA-E963CCB5348A}"/>
    <dgm:cxn modelId="{1D4EA46A-6335-4A96-A7E5-070D487615BA}" srcId="{22F34208-CB08-4684-A564-8BE18442FB81}" destId="{BAACEB3A-CDDC-4D82-A4B1-17522FF49F95}" srcOrd="0" destOrd="0" parTransId="{2A9AABE9-70DA-41C4-BA5A-9F3178180598}" sibTransId="{63346DFA-5E63-4928-80DB-B229F96B8CF5}"/>
    <dgm:cxn modelId="{C8C47F83-7AC1-4BCD-86B2-8E2B3684935C}" type="presOf" srcId="{ED3852C5-2B94-4703-986B-3B3D0AB48274}" destId="{6C4D21AA-6834-4FD3-ADD4-91DD0CA9AF35}" srcOrd="0" destOrd="1" presId="urn:microsoft.com/office/officeart/2005/8/layout/vList2"/>
    <dgm:cxn modelId="{F825126F-0356-4662-824F-6E3EE41DC142}" srcId="{B1E8D5D9-5920-4C4F-8516-D852570A18E1}" destId="{DA3A0056-35F1-4EB6-AD61-8F9B1BEADD58}" srcOrd="0" destOrd="0" parTransId="{8762C7B2-CE37-48EA-945B-D9B0B71108DC}" sibTransId="{27842F10-2680-4D22-A15C-ABAF13ED69F5}"/>
    <dgm:cxn modelId="{0E5A6199-C159-4137-BCEA-7DFF02FF4F73}" type="presOf" srcId="{BAACEB3A-CDDC-4D82-A4B1-17522FF49F95}" destId="{F26961CA-1955-4AD3-AD38-E388A088895B}" srcOrd="0" destOrd="0" presId="urn:microsoft.com/office/officeart/2005/8/layout/vList2"/>
    <dgm:cxn modelId="{CF543FCC-792A-41DF-A15F-45F28B3F04BC}" type="presOf" srcId="{889D139B-365E-4D00-AE07-01828C954132}" destId="{FE7BF979-0247-4EB8-A87B-ED3F969525F0}" srcOrd="0" destOrd="1" presId="urn:microsoft.com/office/officeart/2005/8/layout/vList2"/>
    <dgm:cxn modelId="{5B70DFB6-D887-44C6-AA50-7AF59A1A3506}" type="presParOf" srcId="{6EF1FEB5-F04D-4543-8670-5FC5F4582B69}" destId="{F26961CA-1955-4AD3-AD38-E388A088895B}" srcOrd="0" destOrd="0" presId="urn:microsoft.com/office/officeart/2005/8/layout/vList2"/>
    <dgm:cxn modelId="{AE4148AF-5F97-4E4E-8A17-AC2BFF89B937}" type="presParOf" srcId="{6EF1FEB5-F04D-4543-8670-5FC5F4582B69}" destId="{6C4D21AA-6834-4FD3-ADD4-91DD0CA9AF35}" srcOrd="1" destOrd="0" presId="urn:microsoft.com/office/officeart/2005/8/layout/vList2"/>
    <dgm:cxn modelId="{5C15E566-EF8D-413C-BF3A-A2BA359CE9F5}" type="presParOf" srcId="{6EF1FEB5-F04D-4543-8670-5FC5F4582B69}" destId="{06EE71BD-7B23-4A16-ACD3-5BAD9241DBC6}" srcOrd="2" destOrd="0" presId="urn:microsoft.com/office/officeart/2005/8/layout/vList2"/>
    <dgm:cxn modelId="{9B4CC0F2-D23C-4EDF-998E-09AC494DEED8}" type="presParOf" srcId="{6EF1FEB5-F04D-4543-8670-5FC5F4582B69}" destId="{FE7BF979-0247-4EB8-A87B-ED3F969525F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5D05183-C4A5-4946-96FD-F7773FB070D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552643C-0E6F-485D-B0A1-06C00E1818DF}">
      <dgm:prSet custT="1"/>
      <dgm:spPr/>
      <dgm:t>
        <a:bodyPr/>
        <a:lstStyle/>
        <a:p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Οφείλεται στην παραγωγή της PBP2a</a:t>
          </a:r>
          <a:endParaRPr lang="en-US" sz="20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28F0C9-3C9B-41F5-BFBB-B4BD681F45EE}" type="parTrans" cxnId="{28C497DE-C1C1-47DF-B14A-273551782D40}">
      <dgm:prSet/>
      <dgm:spPr/>
      <dgm:t>
        <a:bodyPr/>
        <a:lstStyle/>
        <a:p>
          <a:endParaRPr lang="en-US"/>
        </a:p>
      </dgm:t>
    </dgm:pt>
    <dgm:pt modelId="{729DC45C-57EE-4FAC-BF29-BE15ABAE8D4B}" type="sibTrans" cxnId="{28C497DE-C1C1-47DF-B14A-273551782D40}">
      <dgm:prSet/>
      <dgm:spPr/>
      <dgm:t>
        <a:bodyPr/>
        <a:lstStyle/>
        <a:p>
          <a:endParaRPr lang="en-US"/>
        </a:p>
      </dgm:t>
    </dgm:pt>
    <dgm:pt modelId="{5927E5CB-54BE-450A-B3E1-C0AD695A71D9}">
      <dgm:prSet custT="1"/>
      <dgm:spPr/>
      <dgm:t>
        <a:bodyPr/>
        <a:lstStyle/>
        <a:p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Η 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ΡΒΡ2a 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είναι μια νέα ΡΒΡ με 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μειωμένη τάση σύνδεσης 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με όλες τις β-</a:t>
          </a:r>
          <a:r>
            <a:rPr lang="el-GR" sz="2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λακτάμες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817F00-E8DE-44C0-BC6E-5F3CEC66B306}" type="parTrans" cxnId="{222745DC-D5E0-4711-A489-8CC9DB4EA0EA}">
      <dgm:prSet/>
      <dgm:spPr/>
      <dgm:t>
        <a:bodyPr/>
        <a:lstStyle/>
        <a:p>
          <a:endParaRPr lang="en-US"/>
        </a:p>
      </dgm:t>
    </dgm:pt>
    <dgm:pt modelId="{6AB2AA56-8490-4AB8-AB88-60E4CB7CF81D}" type="sibTrans" cxnId="{222745DC-D5E0-4711-A489-8CC9DB4EA0EA}">
      <dgm:prSet/>
      <dgm:spPr/>
      <dgm:t>
        <a:bodyPr/>
        <a:lstStyle/>
        <a:p>
          <a:endParaRPr lang="en-US"/>
        </a:p>
      </dgm:t>
    </dgm:pt>
    <dgm:pt modelId="{39C3AE0B-2513-4F33-AF51-675FFBF1B418}">
      <dgm:prSet custT="1"/>
      <dgm:spPr/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Κωδικοποιείται από το </a:t>
          </a:r>
          <a:r>
            <a:rPr lang="el-GR" sz="1800" b="1" i="1" dirty="0" err="1">
              <a:latin typeface="Calibri" panose="020F0502020204030204" pitchFamily="34" charset="0"/>
              <a:cs typeface="Calibri" panose="020F0502020204030204" pitchFamily="34" charset="0"/>
            </a:rPr>
            <a:t>mecA</a:t>
          </a:r>
          <a:r>
            <a:rPr lang="el-GR" sz="18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γονίδιο και τα ρυθμιστικά </a:t>
          </a:r>
          <a:r>
            <a:rPr lang="el-GR" sz="1800" b="1" i="1" dirty="0" err="1">
              <a:latin typeface="Calibri" panose="020F0502020204030204" pitchFamily="34" charset="0"/>
              <a:cs typeface="Calibri" panose="020F0502020204030204" pitchFamily="34" charset="0"/>
            </a:rPr>
            <a:t>mecI</a:t>
          </a:r>
          <a:r>
            <a:rPr lang="el-GR" sz="18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και </a:t>
          </a:r>
          <a:r>
            <a:rPr lang="el-GR" sz="1800" b="1" i="1" dirty="0">
              <a:latin typeface="Calibri" panose="020F0502020204030204" pitchFamily="34" charset="0"/>
              <a:cs typeface="Calibri" panose="020F0502020204030204" pitchFamily="34" charset="0"/>
            </a:rPr>
            <a:t>mecR1, 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τα οποία αποτελούν βασικά στοιχεία της </a:t>
          </a:r>
          <a:r>
            <a:rPr lang="el-GR" sz="1800" b="1" dirty="0" err="1">
              <a:latin typeface="Calibri" panose="020F0502020204030204" pitchFamily="34" charset="0"/>
              <a:cs typeface="Calibri" panose="020F0502020204030204" pitchFamily="34" charset="0"/>
            </a:rPr>
            <a:t>χρωμοσωματικής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 σταφυλοκοκκικής κασέτας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Staphylococcal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Cassette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Chromosome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SCCmec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F8724F-9C29-4381-8D74-62D9512754B6}" type="parTrans" cxnId="{08618DAF-E12A-4CCE-8F2D-8B61082D9331}">
      <dgm:prSet/>
      <dgm:spPr/>
      <dgm:t>
        <a:bodyPr/>
        <a:lstStyle/>
        <a:p>
          <a:endParaRPr lang="en-US"/>
        </a:p>
      </dgm:t>
    </dgm:pt>
    <dgm:pt modelId="{A8697296-64A6-44A4-B8ED-C7F584FE6342}" type="sibTrans" cxnId="{08618DAF-E12A-4CCE-8F2D-8B61082D9331}">
      <dgm:prSet/>
      <dgm:spPr/>
      <dgm:t>
        <a:bodyPr/>
        <a:lstStyle/>
        <a:p>
          <a:endParaRPr lang="en-US"/>
        </a:p>
      </dgm:t>
    </dgm:pt>
    <dgm:pt modelId="{1F9FB205-EEAC-46F5-A55F-F174571B098B}">
      <dgm:prSet custT="1"/>
      <dgm:spPr/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Υπάρχουν 9 τύποι 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SCCmec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: I, II, III, IV, V, VI, VII, VIII, IX 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98C73E-06CE-4299-AFE3-9DD8BA6FD936}" type="parTrans" cxnId="{7760B750-AA1B-40B4-A069-957B545E9836}">
      <dgm:prSet/>
      <dgm:spPr/>
      <dgm:t>
        <a:bodyPr/>
        <a:lstStyle/>
        <a:p>
          <a:endParaRPr lang="en-US"/>
        </a:p>
      </dgm:t>
    </dgm:pt>
    <dgm:pt modelId="{914726B2-2842-4611-BB4D-EB6CE08E3D1B}" type="sibTrans" cxnId="{7760B750-AA1B-40B4-A069-957B545E9836}">
      <dgm:prSet/>
      <dgm:spPr/>
      <dgm:t>
        <a:bodyPr/>
        <a:lstStyle/>
        <a:p>
          <a:endParaRPr lang="en-US"/>
        </a:p>
      </dgm:t>
    </dgm:pt>
    <dgm:pt modelId="{2DED45A2-7F3D-4B60-AEDE-7CCD5A593B67}">
      <dgm:prSet custT="1"/>
      <dgm:spPr/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Το επίπεδο αντοχής εξαρτάται από το παραγόμενο ποσό της PBP2a -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DCEAFC-BC71-41DB-97FB-BBE4A0295128}" type="parTrans" cxnId="{ADF78A5E-DBE7-4A24-AC85-1F5C8A7D3C2A}">
      <dgm:prSet/>
      <dgm:spPr/>
      <dgm:t>
        <a:bodyPr/>
        <a:lstStyle/>
        <a:p>
          <a:endParaRPr lang="en-US"/>
        </a:p>
      </dgm:t>
    </dgm:pt>
    <dgm:pt modelId="{B7097BA4-D718-4A9E-81EC-4FF4A0EF2A52}" type="sibTrans" cxnId="{ADF78A5E-DBE7-4A24-AC85-1F5C8A7D3C2A}">
      <dgm:prSet/>
      <dgm:spPr/>
      <dgm:t>
        <a:bodyPr/>
        <a:lstStyle/>
        <a:p>
          <a:endParaRPr lang="en-US"/>
        </a:p>
      </dgm:t>
    </dgm:pt>
    <dgm:pt modelId="{0E2F7CAA-AC36-4370-918F-52085EBD5317}">
      <dgm:prSet custT="1"/>
      <dgm:spPr/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Η αντοχή είναι 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επαγώγιμη </a:t>
          </a:r>
          <a:endParaRPr lang="en-US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902210-8290-4870-9865-CA73C8F289FC}" type="parTrans" cxnId="{AA0AEAFA-762A-4F5A-A24D-E18B5631240B}">
      <dgm:prSet/>
      <dgm:spPr/>
      <dgm:t>
        <a:bodyPr/>
        <a:lstStyle/>
        <a:p>
          <a:endParaRPr lang="el-GR"/>
        </a:p>
      </dgm:t>
    </dgm:pt>
    <dgm:pt modelId="{3FDC4371-FE9E-4E14-A978-F9D9135062C0}" type="sibTrans" cxnId="{AA0AEAFA-762A-4F5A-A24D-E18B5631240B}">
      <dgm:prSet/>
      <dgm:spPr/>
      <dgm:t>
        <a:bodyPr/>
        <a:lstStyle/>
        <a:p>
          <a:endParaRPr lang="el-GR"/>
        </a:p>
      </dgm:t>
    </dgm:pt>
    <dgm:pt modelId="{605281A5-37DA-4B36-92B6-D18226AEC113}" type="pres">
      <dgm:prSet presAssocID="{85D05183-C4A5-4946-96FD-F7773FB070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5A13617-7B81-4F4D-9586-04C0C10A4FC8}" type="pres">
      <dgm:prSet presAssocID="{C552643C-0E6F-485D-B0A1-06C00E1818D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631FFB5-52FB-4806-A34D-54FB982D4938}" type="pres">
      <dgm:prSet presAssocID="{729DC45C-57EE-4FAC-BF29-BE15ABAE8D4B}" presName="spacer" presStyleCnt="0"/>
      <dgm:spPr/>
    </dgm:pt>
    <dgm:pt modelId="{F1E96AB5-2723-4CEB-9C11-110AFCACD3AE}" type="pres">
      <dgm:prSet presAssocID="{5927E5CB-54BE-450A-B3E1-C0AD695A71D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4A33A5A-FAD4-4FB6-BF73-2E7FAC098915}" type="pres">
      <dgm:prSet presAssocID="{5927E5CB-54BE-450A-B3E1-C0AD695A71D9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C114340-8B52-415B-B197-B30CC0F158BA}" type="presOf" srcId="{1F9FB205-EEAC-46F5-A55F-F174571B098B}" destId="{74A33A5A-FAD4-4FB6-BF73-2E7FAC098915}" srcOrd="0" destOrd="1" presId="urn:microsoft.com/office/officeart/2005/8/layout/vList2"/>
    <dgm:cxn modelId="{506C26E3-8D21-4DBA-8A08-58B00FE9D17F}" type="presOf" srcId="{5927E5CB-54BE-450A-B3E1-C0AD695A71D9}" destId="{F1E96AB5-2723-4CEB-9C11-110AFCACD3AE}" srcOrd="0" destOrd="0" presId="urn:microsoft.com/office/officeart/2005/8/layout/vList2"/>
    <dgm:cxn modelId="{28C497DE-C1C1-47DF-B14A-273551782D40}" srcId="{85D05183-C4A5-4946-96FD-F7773FB070D5}" destId="{C552643C-0E6F-485D-B0A1-06C00E1818DF}" srcOrd="0" destOrd="0" parTransId="{3D28F0C9-3C9B-41F5-BFBB-B4BD681F45EE}" sibTransId="{729DC45C-57EE-4FAC-BF29-BE15ABAE8D4B}"/>
    <dgm:cxn modelId="{187C799C-7B0A-4C1C-BE51-447D9DCC3C49}" type="presOf" srcId="{0E2F7CAA-AC36-4370-918F-52085EBD5317}" destId="{74A33A5A-FAD4-4FB6-BF73-2E7FAC098915}" srcOrd="0" destOrd="3" presId="urn:microsoft.com/office/officeart/2005/8/layout/vList2"/>
    <dgm:cxn modelId="{7CF96A4F-0976-4971-A90D-BFD4DEB7B643}" type="presOf" srcId="{85D05183-C4A5-4946-96FD-F7773FB070D5}" destId="{605281A5-37DA-4B36-92B6-D18226AEC113}" srcOrd="0" destOrd="0" presId="urn:microsoft.com/office/officeart/2005/8/layout/vList2"/>
    <dgm:cxn modelId="{DF28885F-4203-42EF-9CE3-9B91F6160C55}" type="presOf" srcId="{2DED45A2-7F3D-4B60-AEDE-7CCD5A593B67}" destId="{74A33A5A-FAD4-4FB6-BF73-2E7FAC098915}" srcOrd="0" destOrd="2" presId="urn:microsoft.com/office/officeart/2005/8/layout/vList2"/>
    <dgm:cxn modelId="{C64DDDE4-E088-4C16-A8D2-3FBEB31A6A7A}" type="presOf" srcId="{C552643C-0E6F-485D-B0A1-06C00E1818DF}" destId="{D5A13617-7B81-4F4D-9586-04C0C10A4FC8}" srcOrd="0" destOrd="0" presId="urn:microsoft.com/office/officeart/2005/8/layout/vList2"/>
    <dgm:cxn modelId="{08618DAF-E12A-4CCE-8F2D-8B61082D9331}" srcId="{5927E5CB-54BE-450A-B3E1-C0AD695A71D9}" destId="{39C3AE0B-2513-4F33-AF51-675FFBF1B418}" srcOrd="0" destOrd="0" parTransId="{28F8724F-9C29-4381-8D74-62D9512754B6}" sibTransId="{A8697296-64A6-44A4-B8ED-C7F584FE6342}"/>
    <dgm:cxn modelId="{AE539F17-9171-448B-872D-73DB4B6167DE}" type="presOf" srcId="{39C3AE0B-2513-4F33-AF51-675FFBF1B418}" destId="{74A33A5A-FAD4-4FB6-BF73-2E7FAC098915}" srcOrd="0" destOrd="0" presId="urn:microsoft.com/office/officeart/2005/8/layout/vList2"/>
    <dgm:cxn modelId="{7760B750-AA1B-40B4-A069-957B545E9836}" srcId="{5927E5CB-54BE-450A-B3E1-C0AD695A71D9}" destId="{1F9FB205-EEAC-46F5-A55F-F174571B098B}" srcOrd="1" destOrd="0" parTransId="{6898C73E-06CE-4299-AFE3-9DD8BA6FD936}" sibTransId="{914726B2-2842-4611-BB4D-EB6CE08E3D1B}"/>
    <dgm:cxn modelId="{222745DC-D5E0-4711-A489-8CC9DB4EA0EA}" srcId="{85D05183-C4A5-4946-96FD-F7773FB070D5}" destId="{5927E5CB-54BE-450A-B3E1-C0AD695A71D9}" srcOrd="1" destOrd="0" parTransId="{69817F00-E8DE-44C0-BC6E-5F3CEC66B306}" sibTransId="{6AB2AA56-8490-4AB8-AB88-60E4CB7CF81D}"/>
    <dgm:cxn modelId="{ADF78A5E-DBE7-4A24-AC85-1F5C8A7D3C2A}" srcId="{5927E5CB-54BE-450A-B3E1-C0AD695A71D9}" destId="{2DED45A2-7F3D-4B60-AEDE-7CCD5A593B67}" srcOrd="2" destOrd="0" parTransId="{72DCEAFC-BC71-41DB-97FB-BBE4A0295128}" sibTransId="{B7097BA4-D718-4A9E-81EC-4FF4A0EF2A52}"/>
    <dgm:cxn modelId="{AA0AEAFA-762A-4F5A-A24D-E18B5631240B}" srcId="{2DED45A2-7F3D-4B60-AEDE-7CCD5A593B67}" destId="{0E2F7CAA-AC36-4370-918F-52085EBD5317}" srcOrd="0" destOrd="0" parTransId="{9D902210-8290-4870-9865-CA73C8F289FC}" sibTransId="{3FDC4371-FE9E-4E14-A978-F9D9135062C0}"/>
    <dgm:cxn modelId="{7FDFC2AC-36C4-479E-BCFA-29DEA64F623E}" type="presParOf" srcId="{605281A5-37DA-4B36-92B6-D18226AEC113}" destId="{D5A13617-7B81-4F4D-9586-04C0C10A4FC8}" srcOrd="0" destOrd="0" presId="urn:microsoft.com/office/officeart/2005/8/layout/vList2"/>
    <dgm:cxn modelId="{0AF192EF-E2EC-444D-9344-D5DD76E577A3}" type="presParOf" srcId="{605281A5-37DA-4B36-92B6-D18226AEC113}" destId="{F631FFB5-52FB-4806-A34D-54FB982D4938}" srcOrd="1" destOrd="0" presId="urn:microsoft.com/office/officeart/2005/8/layout/vList2"/>
    <dgm:cxn modelId="{6955B999-F8D6-4C0C-9CF1-C0330420E7DA}" type="presParOf" srcId="{605281A5-37DA-4B36-92B6-D18226AEC113}" destId="{F1E96AB5-2723-4CEB-9C11-110AFCACD3AE}" srcOrd="2" destOrd="0" presId="urn:microsoft.com/office/officeart/2005/8/layout/vList2"/>
    <dgm:cxn modelId="{DEAF56C1-E558-43A3-8718-FE64AD779294}" type="presParOf" srcId="{605281A5-37DA-4B36-92B6-D18226AEC113}" destId="{74A33A5A-FAD4-4FB6-BF73-2E7FAC09891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448612A-F475-4811-B05C-F5CA510D9BD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FAF301C-7605-49F8-A5B1-694A84CDCEC4}">
      <dgm:prSet custT="1"/>
      <dgm:spPr/>
      <dgm:t>
        <a:bodyPr/>
        <a:lstStyle/>
        <a:p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Οφείλεται σε </a:t>
          </a:r>
          <a:r>
            <a:rPr lang="el-GR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τροποποιημένες </a:t>
          </a:r>
          <a:r>
            <a:rPr lang="el-GR" sz="18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PBPs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l-GR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μειωμένης συγγένειας 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με τις β-</a:t>
          </a:r>
          <a:r>
            <a:rPr lang="el-GR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λακτάμες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οι οποίες προκύπτουν με </a:t>
          </a:r>
          <a:r>
            <a:rPr lang="el-GR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ανασυνδυασμό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των φυσικών </a:t>
          </a:r>
          <a:r>
            <a:rPr lang="el-GR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pbp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γονίδιων με ξένα </a:t>
          </a:r>
          <a:r>
            <a:rPr lang="el-GR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pbp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γονίδια από συγγενή είδη – “μωσαϊκά” γονίδια – “μεταμόρφωση” </a:t>
          </a:r>
          <a:endParaRPr lang="en-US" sz="18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EDE3CE-0CFF-4427-BAF9-4CF60CF220A3}" type="parTrans" cxnId="{518CC98B-F2E0-4EDF-B5B1-9C0331383E8A}">
      <dgm:prSet/>
      <dgm:spPr/>
      <dgm:t>
        <a:bodyPr/>
        <a:lstStyle/>
        <a:p>
          <a:endParaRPr lang="en-US"/>
        </a:p>
      </dgm:t>
    </dgm:pt>
    <dgm:pt modelId="{50740EDC-F706-402A-B86D-38B6F684F7FC}" type="sibTrans" cxnId="{518CC98B-F2E0-4EDF-B5B1-9C0331383E8A}">
      <dgm:prSet/>
      <dgm:spPr/>
      <dgm:t>
        <a:bodyPr/>
        <a:lstStyle/>
        <a:p>
          <a:endParaRPr lang="en-US"/>
        </a:p>
      </dgm:t>
    </dgm:pt>
    <dgm:pt modelId="{90624194-CB90-4DB5-AF76-C35730995375}">
      <dgm:prSet custT="1"/>
      <dgm:spPr/>
      <dgm:t>
        <a:bodyPr/>
        <a:lstStyle/>
        <a:p>
          <a:r>
            <a:rPr lang="el-GR" sz="1600" dirty="0"/>
            <a:t>• </a:t>
          </a:r>
          <a:r>
            <a:rPr lang="el-GR" sz="20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PBPs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(φυσιολογικές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): 1a, 1b, 2a, 2b, 2x, 3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3B503C5-DADE-4FBC-A6DA-462F68610015}" type="parTrans" cxnId="{83260B8F-2AE0-43F6-9105-F62B79FC5AD1}">
      <dgm:prSet/>
      <dgm:spPr/>
      <dgm:t>
        <a:bodyPr/>
        <a:lstStyle/>
        <a:p>
          <a:endParaRPr lang="en-US"/>
        </a:p>
      </dgm:t>
    </dgm:pt>
    <dgm:pt modelId="{8BEE92AC-7711-4467-B2F0-6CC9B8AEA8CD}" type="sibTrans" cxnId="{83260B8F-2AE0-43F6-9105-F62B79FC5AD1}">
      <dgm:prSet/>
      <dgm:spPr/>
      <dgm:t>
        <a:bodyPr/>
        <a:lstStyle/>
        <a:p>
          <a:endParaRPr lang="en-US"/>
        </a:p>
      </dgm:t>
    </dgm:pt>
    <dgm:pt modelId="{91A0224D-9FDB-4F38-B356-C3558BF819AD}">
      <dgm:prSet custT="1"/>
      <dgm:spPr/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Αλλαγές σε 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μια μόνο PBP 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οδηγούν σε 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χαμηλού επιπέδου αντοχή </a:t>
          </a:r>
          <a:endParaRPr lang="en-US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2E4B11-C35C-45FE-93CB-D6CB41DF9E29}" type="parTrans" cxnId="{0B85331A-FF51-437B-9B83-AAC81A264359}">
      <dgm:prSet/>
      <dgm:spPr/>
      <dgm:t>
        <a:bodyPr/>
        <a:lstStyle/>
        <a:p>
          <a:endParaRPr lang="en-US"/>
        </a:p>
      </dgm:t>
    </dgm:pt>
    <dgm:pt modelId="{471038F7-C01C-453E-8431-F5F1671420E1}" type="sibTrans" cxnId="{0B85331A-FF51-437B-9B83-AAC81A264359}">
      <dgm:prSet/>
      <dgm:spPr/>
      <dgm:t>
        <a:bodyPr/>
        <a:lstStyle/>
        <a:p>
          <a:endParaRPr lang="en-US"/>
        </a:p>
      </dgm:t>
    </dgm:pt>
    <dgm:pt modelId="{4503ED0F-9F0C-44BE-898E-5F4D460880F6}">
      <dgm:prSet custT="1"/>
      <dgm:spPr/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H ανάπτυξη της αντοχής συμβαίνει σταδιακά “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step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by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step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” με συνέπεια την αύξηση του επιπέδου αντοχής 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2E5309-EA26-4EC3-8AF9-73756C76ED1F}" type="parTrans" cxnId="{959A5B51-75D5-483C-A6DD-9ED690FB6C21}">
      <dgm:prSet/>
      <dgm:spPr/>
      <dgm:t>
        <a:bodyPr/>
        <a:lstStyle/>
        <a:p>
          <a:endParaRPr lang="en-US"/>
        </a:p>
      </dgm:t>
    </dgm:pt>
    <dgm:pt modelId="{9058F4A3-A09B-43CC-A27B-6C554942A8CD}" type="sibTrans" cxnId="{959A5B51-75D5-483C-A6DD-9ED690FB6C21}">
      <dgm:prSet/>
      <dgm:spPr/>
      <dgm:t>
        <a:bodyPr/>
        <a:lstStyle/>
        <a:p>
          <a:endParaRPr lang="en-US"/>
        </a:p>
      </dgm:t>
    </dgm:pt>
    <dgm:pt modelId="{FDE0127B-477F-45EE-B100-F9430AA6141E}">
      <dgm:prSet custT="1"/>
      <dgm:spPr/>
      <dgm:t>
        <a:bodyPr/>
        <a:lstStyle/>
        <a:p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Αλλαγές σε:</a:t>
          </a:r>
          <a:endParaRPr lang="en-US" sz="18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571770-F757-4B9C-8AC1-F7F830FD4449}" type="parTrans" cxnId="{EA4A95BF-5221-469D-8719-EC6802391D86}">
      <dgm:prSet/>
      <dgm:spPr/>
      <dgm:t>
        <a:bodyPr/>
        <a:lstStyle/>
        <a:p>
          <a:endParaRPr lang="en-US"/>
        </a:p>
      </dgm:t>
    </dgm:pt>
    <dgm:pt modelId="{89B00905-0706-4782-8BF7-533B8AFC91CB}" type="sibTrans" cxnId="{EA4A95BF-5221-469D-8719-EC6802391D86}">
      <dgm:prSet/>
      <dgm:spPr/>
      <dgm:t>
        <a:bodyPr/>
        <a:lstStyle/>
        <a:p>
          <a:endParaRPr lang="en-US"/>
        </a:p>
      </dgm:t>
    </dgm:pt>
    <dgm:pt modelId="{D0BF0169-ED53-4970-A3F0-FC0ECAE39F72}">
      <dgm:prSet custT="1"/>
      <dgm:spPr/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PBP2x, PBP1a: 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Cephalosporin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R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96D1A35-8127-4584-B302-B60BF0BE4292}" type="parTrans" cxnId="{AB422584-9659-4A90-BC08-C141802C16EC}">
      <dgm:prSet/>
      <dgm:spPr/>
      <dgm:t>
        <a:bodyPr/>
        <a:lstStyle/>
        <a:p>
          <a:endParaRPr lang="el-GR"/>
        </a:p>
      </dgm:t>
    </dgm:pt>
    <dgm:pt modelId="{90320691-1991-45CF-BBFF-4259EE5EC997}" type="sibTrans" cxnId="{AB422584-9659-4A90-BC08-C141802C16EC}">
      <dgm:prSet/>
      <dgm:spPr/>
      <dgm:t>
        <a:bodyPr/>
        <a:lstStyle/>
        <a:p>
          <a:endParaRPr lang="el-GR"/>
        </a:p>
      </dgm:t>
    </dgm:pt>
    <dgm:pt modelId="{E71BA2B8-4DEC-4329-88D0-09A85AC4F2DF}">
      <dgm:prSet custT="1"/>
      <dgm:spPr/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PBP2x, PBP2b, PBP1a: </a:t>
          </a:r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Penicillin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R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21DD3FD-D736-4277-B1AE-561986408662}" type="parTrans" cxnId="{04A15A0C-EBC0-46BD-AE02-BD2A1D13BE15}">
      <dgm:prSet/>
      <dgm:spPr/>
      <dgm:t>
        <a:bodyPr/>
        <a:lstStyle/>
        <a:p>
          <a:endParaRPr lang="el-GR"/>
        </a:p>
      </dgm:t>
    </dgm:pt>
    <dgm:pt modelId="{FC3096AC-16EF-4B24-8C2D-B19275DFF691}" type="sibTrans" cxnId="{04A15A0C-EBC0-46BD-AE02-BD2A1D13BE15}">
      <dgm:prSet/>
      <dgm:spPr/>
      <dgm:t>
        <a:bodyPr/>
        <a:lstStyle/>
        <a:p>
          <a:endParaRPr lang="el-GR"/>
        </a:p>
      </dgm:t>
    </dgm:pt>
    <dgm:pt modelId="{090CE9E1-52B8-46B0-8A87-189BB24E45C8}" type="pres">
      <dgm:prSet presAssocID="{E448612A-F475-4811-B05C-F5CA510D9B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60ECE35-6046-4299-BD62-87120376D729}" type="pres">
      <dgm:prSet presAssocID="{3FAF301C-7605-49F8-A5B1-694A84CDCEC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17BF64F-72EA-44A3-B3EE-66E14A5868B1}" type="pres">
      <dgm:prSet presAssocID="{50740EDC-F706-402A-B86D-38B6F684F7FC}" presName="spacer" presStyleCnt="0"/>
      <dgm:spPr/>
    </dgm:pt>
    <dgm:pt modelId="{B505CBB1-3783-4E63-90D8-9E155CC0D6F9}" type="pres">
      <dgm:prSet presAssocID="{90624194-CB90-4DB5-AF76-C3573099537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4F9C865-A098-4609-B48F-4DB8A33F7714}" type="pres">
      <dgm:prSet presAssocID="{90624194-CB90-4DB5-AF76-C35730995375}" presName="childText" presStyleLbl="revTx" presStyleIdx="0" presStyleCnt="1" custScaleY="13548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3071920-70A7-456B-A61A-AB13040D5849}" type="presOf" srcId="{E71BA2B8-4DEC-4329-88D0-09A85AC4F2DF}" destId="{14F9C865-A098-4609-B48F-4DB8A33F7714}" srcOrd="0" destOrd="3" presId="urn:microsoft.com/office/officeart/2005/8/layout/vList2"/>
    <dgm:cxn modelId="{518CC98B-F2E0-4EDF-B5B1-9C0331383E8A}" srcId="{E448612A-F475-4811-B05C-F5CA510D9BD9}" destId="{3FAF301C-7605-49F8-A5B1-694A84CDCEC4}" srcOrd="0" destOrd="0" parTransId="{FCEDE3CE-0CFF-4427-BAF9-4CF60CF220A3}" sibTransId="{50740EDC-F706-402A-B86D-38B6F684F7FC}"/>
    <dgm:cxn modelId="{3F1149A1-8C75-4798-BAB0-46B74F7D3935}" type="presOf" srcId="{D0BF0169-ED53-4970-A3F0-FC0ECAE39F72}" destId="{14F9C865-A098-4609-B48F-4DB8A33F7714}" srcOrd="0" destOrd="4" presId="urn:microsoft.com/office/officeart/2005/8/layout/vList2"/>
    <dgm:cxn modelId="{AB422584-9659-4A90-BC08-C141802C16EC}" srcId="{FDE0127B-477F-45EE-B100-F9430AA6141E}" destId="{D0BF0169-ED53-4970-A3F0-FC0ECAE39F72}" srcOrd="1" destOrd="0" parTransId="{E96D1A35-8127-4584-B302-B60BF0BE4292}" sibTransId="{90320691-1991-45CF-BBFF-4259EE5EC997}"/>
    <dgm:cxn modelId="{C3008F25-7908-4CC4-A32E-4D14E9358328}" type="presOf" srcId="{91A0224D-9FDB-4F38-B356-C3558BF819AD}" destId="{14F9C865-A098-4609-B48F-4DB8A33F7714}" srcOrd="0" destOrd="0" presId="urn:microsoft.com/office/officeart/2005/8/layout/vList2"/>
    <dgm:cxn modelId="{A53EA162-3C1C-4435-9C5F-9A0954C1798C}" type="presOf" srcId="{4503ED0F-9F0C-44BE-898E-5F4D460880F6}" destId="{14F9C865-A098-4609-B48F-4DB8A33F7714}" srcOrd="0" destOrd="1" presId="urn:microsoft.com/office/officeart/2005/8/layout/vList2"/>
    <dgm:cxn modelId="{83260B8F-2AE0-43F6-9105-F62B79FC5AD1}" srcId="{E448612A-F475-4811-B05C-F5CA510D9BD9}" destId="{90624194-CB90-4DB5-AF76-C35730995375}" srcOrd="1" destOrd="0" parTransId="{03B503C5-DADE-4FBC-A6DA-462F68610015}" sibTransId="{8BEE92AC-7711-4467-B2F0-6CC9B8AEA8CD}"/>
    <dgm:cxn modelId="{EA4A95BF-5221-469D-8719-EC6802391D86}" srcId="{90624194-CB90-4DB5-AF76-C35730995375}" destId="{FDE0127B-477F-45EE-B100-F9430AA6141E}" srcOrd="2" destOrd="0" parTransId="{93571770-F757-4B9C-8AC1-F7F830FD4449}" sibTransId="{89B00905-0706-4782-8BF7-533B8AFC91CB}"/>
    <dgm:cxn modelId="{E463EFCC-9DFE-4D78-898C-FC7B8351C1A2}" type="presOf" srcId="{FDE0127B-477F-45EE-B100-F9430AA6141E}" destId="{14F9C865-A098-4609-B48F-4DB8A33F7714}" srcOrd="0" destOrd="2" presId="urn:microsoft.com/office/officeart/2005/8/layout/vList2"/>
    <dgm:cxn modelId="{959A5B51-75D5-483C-A6DD-9ED690FB6C21}" srcId="{90624194-CB90-4DB5-AF76-C35730995375}" destId="{4503ED0F-9F0C-44BE-898E-5F4D460880F6}" srcOrd="1" destOrd="0" parTransId="{B32E5309-EA26-4EC3-8AF9-73756C76ED1F}" sibTransId="{9058F4A3-A09B-43CC-A27B-6C554942A8CD}"/>
    <dgm:cxn modelId="{0B85331A-FF51-437B-9B83-AAC81A264359}" srcId="{90624194-CB90-4DB5-AF76-C35730995375}" destId="{91A0224D-9FDB-4F38-B356-C3558BF819AD}" srcOrd="0" destOrd="0" parTransId="{632E4B11-C35C-45FE-93CB-D6CB41DF9E29}" sibTransId="{471038F7-C01C-453E-8431-F5F1671420E1}"/>
    <dgm:cxn modelId="{AAB891C0-0145-4FF8-BE28-F098499D1BF4}" type="presOf" srcId="{E448612A-F475-4811-B05C-F5CA510D9BD9}" destId="{090CE9E1-52B8-46B0-8A87-189BB24E45C8}" srcOrd="0" destOrd="0" presId="urn:microsoft.com/office/officeart/2005/8/layout/vList2"/>
    <dgm:cxn modelId="{BA931928-5A1E-440F-9122-04AC8E990CF0}" type="presOf" srcId="{3FAF301C-7605-49F8-A5B1-694A84CDCEC4}" destId="{860ECE35-6046-4299-BD62-87120376D729}" srcOrd="0" destOrd="0" presId="urn:microsoft.com/office/officeart/2005/8/layout/vList2"/>
    <dgm:cxn modelId="{04A15A0C-EBC0-46BD-AE02-BD2A1D13BE15}" srcId="{FDE0127B-477F-45EE-B100-F9430AA6141E}" destId="{E71BA2B8-4DEC-4329-88D0-09A85AC4F2DF}" srcOrd="0" destOrd="0" parTransId="{521DD3FD-D736-4277-B1AE-561986408662}" sibTransId="{FC3096AC-16EF-4B24-8C2D-B19275DFF691}"/>
    <dgm:cxn modelId="{7AEF79D9-3631-4B2B-9F5D-53BB8E0AFBCA}" type="presOf" srcId="{90624194-CB90-4DB5-AF76-C35730995375}" destId="{B505CBB1-3783-4E63-90D8-9E155CC0D6F9}" srcOrd="0" destOrd="0" presId="urn:microsoft.com/office/officeart/2005/8/layout/vList2"/>
    <dgm:cxn modelId="{90CD6C6F-F04B-4012-B17D-F3A737001322}" type="presParOf" srcId="{090CE9E1-52B8-46B0-8A87-189BB24E45C8}" destId="{860ECE35-6046-4299-BD62-87120376D729}" srcOrd="0" destOrd="0" presId="urn:microsoft.com/office/officeart/2005/8/layout/vList2"/>
    <dgm:cxn modelId="{54EC8EDE-AD0D-49A5-9418-527346191DF9}" type="presParOf" srcId="{090CE9E1-52B8-46B0-8A87-189BB24E45C8}" destId="{017BF64F-72EA-44A3-B3EE-66E14A5868B1}" srcOrd="1" destOrd="0" presId="urn:microsoft.com/office/officeart/2005/8/layout/vList2"/>
    <dgm:cxn modelId="{78F7B5D8-070E-4FC4-ADCB-619D30E0F64D}" type="presParOf" srcId="{090CE9E1-52B8-46B0-8A87-189BB24E45C8}" destId="{B505CBB1-3783-4E63-90D8-9E155CC0D6F9}" srcOrd="2" destOrd="0" presId="urn:microsoft.com/office/officeart/2005/8/layout/vList2"/>
    <dgm:cxn modelId="{A879B383-FC40-413D-A58B-F841A018F1C1}" type="presParOf" srcId="{090CE9E1-52B8-46B0-8A87-189BB24E45C8}" destId="{14F9C865-A098-4609-B48F-4DB8A33F771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0D0D11C-A15E-44A3-99BA-9569D35720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733562-B04A-4AC4-8A9F-DFDE2249DEAF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Στα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Gram –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αρνητικά βακτήρια 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η </a:t>
          </a:r>
          <a:r>
            <a:rPr lang="el-GR" b="1" dirty="0" err="1">
              <a:latin typeface="Calibri" panose="020F0502020204030204" pitchFamily="34" charset="0"/>
              <a:cs typeface="Calibri" panose="020F0502020204030204" pitchFamily="34" charset="0"/>
            </a:rPr>
            <a:t>πεπτιδογλυκάνη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περιβάλλεται από την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εξωτερική μεμβράνη που περιέχει τον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LPS 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και τις </a:t>
          </a:r>
          <a:r>
            <a:rPr lang="el-GR" b="1" dirty="0" err="1">
              <a:latin typeface="Calibri" panose="020F0502020204030204" pitchFamily="34" charset="0"/>
              <a:cs typeface="Calibri" panose="020F0502020204030204" pitchFamily="34" charset="0"/>
            </a:rPr>
            <a:t>πορίνες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8CDBA4-B5E2-4195-B4B0-BB60ED7AD923}" type="parTrans" cxnId="{830F09DE-5A26-4CF9-B978-557DE701C291}">
      <dgm:prSet/>
      <dgm:spPr/>
      <dgm:t>
        <a:bodyPr/>
        <a:lstStyle/>
        <a:p>
          <a:endParaRPr lang="en-US"/>
        </a:p>
      </dgm:t>
    </dgm:pt>
    <dgm:pt modelId="{9F3DAB17-CF46-400B-B99B-6995C77E6242}" type="sibTrans" cxnId="{830F09DE-5A26-4CF9-B978-557DE701C291}">
      <dgm:prSet/>
      <dgm:spPr/>
      <dgm:t>
        <a:bodyPr/>
        <a:lstStyle/>
        <a:p>
          <a:endParaRPr lang="en-US"/>
        </a:p>
      </dgm:t>
    </dgm:pt>
    <dgm:pt modelId="{93683AD5-740E-43B9-8A5B-252D4B460E7D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Οι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Penicillin-binding proteins (PBPs) 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είναι </a:t>
          </a:r>
          <a:r>
            <a:rPr lang="el-GR" b="1" dirty="0" err="1">
              <a:latin typeface="Calibri" panose="020F0502020204030204" pitchFamily="34" charset="0"/>
              <a:cs typeface="Calibri" panose="020F0502020204030204" pitchFamily="34" charset="0"/>
            </a:rPr>
            <a:t>μεμβρανικές</a:t>
          </a:r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 πρωτεΐνες 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οι οποίες διασχίζουν την </a:t>
          </a:r>
          <a:r>
            <a:rPr lang="el-GR" dirty="0" err="1">
              <a:latin typeface="Calibri" panose="020F0502020204030204" pitchFamily="34" charset="0"/>
              <a:cs typeface="Calibri" panose="020F0502020204030204" pitchFamily="34" charset="0"/>
            </a:rPr>
            <a:t>κυτταροπλασματική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μεμβράνη και την διασυνδέουν με την </a:t>
          </a:r>
          <a:r>
            <a:rPr lang="el-GR" dirty="0" err="1">
              <a:latin typeface="Calibri" panose="020F0502020204030204" pitchFamily="34" charset="0"/>
              <a:cs typeface="Calibri" panose="020F0502020204030204" pitchFamily="34" charset="0"/>
            </a:rPr>
            <a:t>πεπτιδογλυκάνη</a:t>
          </a:r>
          <a:r>
            <a:rPr lang="el-GR" dirty="0"/>
            <a:t>.  </a:t>
          </a:r>
          <a:r>
            <a:rPr lang="en-US" dirty="0"/>
            <a:t> </a:t>
          </a:r>
        </a:p>
      </dgm:t>
    </dgm:pt>
    <dgm:pt modelId="{41B42DC1-AFCE-4D11-8416-A39DF9AD2D14}" type="parTrans" cxnId="{C640DB6E-8798-4A5D-8FB7-1AF8BB58261C}">
      <dgm:prSet/>
      <dgm:spPr/>
      <dgm:t>
        <a:bodyPr/>
        <a:lstStyle/>
        <a:p>
          <a:endParaRPr lang="en-US"/>
        </a:p>
      </dgm:t>
    </dgm:pt>
    <dgm:pt modelId="{03FEBA0B-7154-43EB-8870-3CF583B87B20}" type="sibTrans" cxnId="{C640DB6E-8798-4A5D-8FB7-1AF8BB58261C}">
      <dgm:prSet/>
      <dgm:spPr/>
      <dgm:t>
        <a:bodyPr/>
        <a:lstStyle/>
        <a:p>
          <a:endParaRPr lang="en-US"/>
        </a:p>
      </dgm:t>
    </dgm:pt>
    <dgm:pt modelId="{95405B6A-0620-461B-B887-9D9B7DD12252}" type="pres">
      <dgm:prSet presAssocID="{20D0D11C-A15E-44A3-99BA-9569D35720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1A78CCC-1766-4A66-9CAA-D600581F530D}" type="pres">
      <dgm:prSet presAssocID="{18733562-B04A-4AC4-8A9F-DFDE2249DEA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0E75055-943A-467E-8507-6E98AD84BA00}" type="pres">
      <dgm:prSet presAssocID="{9F3DAB17-CF46-400B-B99B-6995C77E6242}" presName="spacer" presStyleCnt="0"/>
      <dgm:spPr/>
    </dgm:pt>
    <dgm:pt modelId="{244598AC-2D40-4BCE-AC45-9650FA15C8D8}" type="pres">
      <dgm:prSet presAssocID="{93683AD5-740E-43B9-8A5B-252D4B460E7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2D270DC-9491-4EA1-B507-4AA6A01DC45A}" type="presOf" srcId="{93683AD5-740E-43B9-8A5B-252D4B460E7D}" destId="{244598AC-2D40-4BCE-AC45-9650FA15C8D8}" srcOrd="0" destOrd="0" presId="urn:microsoft.com/office/officeart/2005/8/layout/vList2"/>
    <dgm:cxn modelId="{C640DB6E-8798-4A5D-8FB7-1AF8BB58261C}" srcId="{20D0D11C-A15E-44A3-99BA-9569D357208E}" destId="{93683AD5-740E-43B9-8A5B-252D4B460E7D}" srcOrd="1" destOrd="0" parTransId="{41B42DC1-AFCE-4D11-8416-A39DF9AD2D14}" sibTransId="{03FEBA0B-7154-43EB-8870-3CF583B87B20}"/>
    <dgm:cxn modelId="{67622EAB-826B-492A-BB0C-8E559D73FE9D}" type="presOf" srcId="{20D0D11C-A15E-44A3-99BA-9569D357208E}" destId="{95405B6A-0620-461B-B887-9D9B7DD12252}" srcOrd="0" destOrd="0" presId="urn:microsoft.com/office/officeart/2005/8/layout/vList2"/>
    <dgm:cxn modelId="{3C2717EB-1A05-40BE-93F9-03A8208E4D33}" type="presOf" srcId="{18733562-B04A-4AC4-8A9F-DFDE2249DEAF}" destId="{D1A78CCC-1766-4A66-9CAA-D600581F530D}" srcOrd="0" destOrd="0" presId="urn:microsoft.com/office/officeart/2005/8/layout/vList2"/>
    <dgm:cxn modelId="{830F09DE-5A26-4CF9-B978-557DE701C291}" srcId="{20D0D11C-A15E-44A3-99BA-9569D357208E}" destId="{18733562-B04A-4AC4-8A9F-DFDE2249DEAF}" srcOrd="0" destOrd="0" parTransId="{368CDBA4-B5E2-4195-B4B0-BB60ED7AD923}" sibTransId="{9F3DAB17-CF46-400B-B99B-6995C77E6242}"/>
    <dgm:cxn modelId="{342CE51F-762B-41EE-9F82-01276D3D5370}" type="presParOf" srcId="{95405B6A-0620-461B-B887-9D9B7DD12252}" destId="{D1A78CCC-1766-4A66-9CAA-D600581F530D}" srcOrd="0" destOrd="0" presId="urn:microsoft.com/office/officeart/2005/8/layout/vList2"/>
    <dgm:cxn modelId="{B228A7A4-2E96-46F2-B56A-133863ABB6DD}" type="presParOf" srcId="{95405B6A-0620-461B-B887-9D9B7DD12252}" destId="{F0E75055-943A-467E-8507-6E98AD84BA00}" srcOrd="1" destOrd="0" presId="urn:microsoft.com/office/officeart/2005/8/layout/vList2"/>
    <dgm:cxn modelId="{75ACA351-C879-4129-99CA-845D998FF2EB}" type="presParOf" srcId="{95405B6A-0620-461B-B887-9D9B7DD12252}" destId="{244598AC-2D40-4BCE-AC45-9650FA15C8D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26FB9E3-F36D-4B9B-9278-F119B7A082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6C2A8A1-C5E4-4974-A856-A20EF6C82F87}">
      <dgm:prSet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V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ancomycin</a:t>
          </a:r>
        </a:p>
      </dgm:t>
    </dgm:pt>
    <dgm:pt modelId="{9DA07039-2804-4C6C-B9CF-98B20BA63FA5}" type="parTrans" cxnId="{06597CD4-6E76-4597-AA4E-5F700EEDCC4D}">
      <dgm:prSet/>
      <dgm:spPr/>
      <dgm:t>
        <a:bodyPr/>
        <a:lstStyle/>
        <a:p>
          <a:endParaRPr lang="en-US"/>
        </a:p>
      </dgm:t>
    </dgm:pt>
    <dgm:pt modelId="{21149540-0B90-41BA-97E6-7A1E95D257E0}" type="sibTrans" cxnId="{06597CD4-6E76-4597-AA4E-5F700EEDCC4D}">
      <dgm:prSet/>
      <dgm:spPr/>
      <dgm:t>
        <a:bodyPr/>
        <a:lstStyle/>
        <a:p>
          <a:endParaRPr lang="en-US"/>
        </a:p>
      </dgm:t>
    </dgm:pt>
    <dgm:pt modelId="{A908FEC7-9E48-40BF-B919-3C3C04E97738}">
      <dgm:prSet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osfomycin</a:t>
          </a:r>
        </a:p>
      </dgm:t>
    </dgm:pt>
    <dgm:pt modelId="{5D9F64E0-D965-4CAF-A7F0-D72F71775DC9}" type="parTrans" cxnId="{6E5646A0-5F87-48FD-BC62-0A1851957ABE}">
      <dgm:prSet/>
      <dgm:spPr/>
      <dgm:t>
        <a:bodyPr/>
        <a:lstStyle/>
        <a:p>
          <a:endParaRPr lang="en-US"/>
        </a:p>
      </dgm:t>
    </dgm:pt>
    <dgm:pt modelId="{456ADF08-D55D-4C85-B2F4-345DF7482A05}" type="sibTrans" cxnId="{6E5646A0-5F87-48FD-BC62-0A1851957ABE}">
      <dgm:prSet/>
      <dgm:spPr/>
      <dgm:t>
        <a:bodyPr/>
        <a:lstStyle/>
        <a:p>
          <a:endParaRPr lang="en-US"/>
        </a:p>
      </dgm:t>
    </dgm:pt>
    <dgm:pt modelId="{988A2396-CF89-4330-8FB7-60603253C8B2}">
      <dgm:prSet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B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acitracin</a:t>
          </a:r>
        </a:p>
      </dgm:t>
    </dgm:pt>
    <dgm:pt modelId="{15D9E323-3F66-4000-B52A-B46C718C8CAD}" type="parTrans" cxnId="{4FCDE992-273D-4309-AFEA-93A07B2E6E20}">
      <dgm:prSet/>
      <dgm:spPr/>
      <dgm:t>
        <a:bodyPr/>
        <a:lstStyle/>
        <a:p>
          <a:endParaRPr lang="en-US"/>
        </a:p>
      </dgm:t>
    </dgm:pt>
    <dgm:pt modelId="{14DFBF34-2CA6-49EB-BDB7-134AF9A5C0EE}" type="sibTrans" cxnId="{4FCDE992-273D-4309-AFEA-93A07B2E6E20}">
      <dgm:prSet/>
      <dgm:spPr/>
      <dgm:t>
        <a:bodyPr/>
        <a:lstStyle/>
        <a:p>
          <a:endParaRPr lang="en-US"/>
        </a:p>
      </dgm:t>
    </dgm:pt>
    <dgm:pt modelId="{E68F1E08-B9CA-4C34-A4E3-AC12E555219F}">
      <dgm:prSet/>
      <dgm:spPr/>
      <dgm:t>
        <a:bodyPr/>
        <a:lstStyle/>
        <a:p>
          <a:r>
            <a:rPr lang="en-US" b="1" dirty="0" err="1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ycloserine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C6D9FE-0DC3-4C01-B5CE-5EC239C43F6D}" type="parTrans" cxnId="{725D137F-C877-4C31-A0C1-135036DD5A1F}">
      <dgm:prSet/>
      <dgm:spPr/>
      <dgm:t>
        <a:bodyPr/>
        <a:lstStyle/>
        <a:p>
          <a:endParaRPr lang="en-US"/>
        </a:p>
      </dgm:t>
    </dgm:pt>
    <dgm:pt modelId="{CFCC0E72-8C3C-4932-ABCC-52E1734ACAF6}" type="sibTrans" cxnId="{725D137F-C877-4C31-A0C1-135036DD5A1F}">
      <dgm:prSet/>
      <dgm:spPr/>
      <dgm:t>
        <a:bodyPr/>
        <a:lstStyle/>
        <a:p>
          <a:endParaRPr lang="en-US"/>
        </a:p>
      </dgm:t>
    </dgm:pt>
    <dgm:pt modelId="{CF92C5A2-4BF4-401B-968F-F147B7FCAF5A}">
      <dgm:prSet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eicoplanin</a:t>
          </a:r>
        </a:p>
      </dgm:t>
    </dgm:pt>
    <dgm:pt modelId="{C16A1DD7-388C-4BCD-B254-4516C70277CA}" type="parTrans" cxnId="{D9355773-B5CA-4F55-B9CF-B09EF3145DF9}">
      <dgm:prSet/>
      <dgm:spPr/>
      <dgm:t>
        <a:bodyPr/>
        <a:lstStyle/>
        <a:p>
          <a:endParaRPr lang="en-US"/>
        </a:p>
      </dgm:t>
    </dgm:pt>
    <dgm:pt modelId="{E130C87C-3B8D-47EA-8967-AD056B85C6EC}" type="sibTrans" cxnId="{D9355773-B5CA-4F55-B9CF-B09EF3145DF9}">
      <dgm:prSet/>
      <dgm:spPr/>
      <dgm:t>
        <a:bodyPr/>
        <a:lstStyle/>
        <a:p>
          <a:endParaRPr lang="en-US"/>
        </a:p>
      </dgm:t>
    </dgm:pt>
    <dgm:pt modelId="{1014FB23-817B-4D8C-BFFE-CA225685F0DB}">
      <dgm:prSet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aptomycin</a:t>
          </a:r>
        </a:p>
      </dgm:t>
    </dgm:pt>
    <dgm:pt modelId="{7431452D-4A5E-4887-8691-8802C008532F}" type="parTrans" cxnId="{8E330E5D-C3CC-4071-9387-F1AE8A350653}">
      <dgm:prSet/>
      <dgm:spPr/>
      <dgm:t>
        <a:bodyPr/>
        <a:lstStyle/>
        <a:p>
          <a:endParaRPr lang="en-US"/>
        </a:p>
      </dgm:t>
    </dgm:pt>
    <dgm:pt modelId="{A438563D-FA36-4F68-9B1A-DAB9E8AD9098}" type="sibTrans" cxnId="{8E330E5D-C3CC-4071-9387-F1AE8A350653}">
      <dgm:prSet/>
      <dgm:spPr/>
      <dgm:t>
        <a:bodyPr/>
        <a:lstStyle/>
        <a:p>
          <a:endParaRPr lang="en-US"/>
        </a:p>
      </dgm:t>
    </dgm:pt>
    <dgm:pt modelId="{711BA6AA-72F0-4846-BA30-4370E5A70C74}">
      <dgm:prSet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B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eta lactams (PCCM)</a:t>
          </a:r>
        </a:p>
      </dgm:t>
    </dgm:pt>
    <dgm:pt modelId="{54540A3D-CB80-40F9-9608-9BA44FD37F6D}" type="parTrans" cxnId="{6FB32E67-115D-4648-8021-2E40ECB35388}">
      <dgm:prSet/>
      <dgm:spPr/>
      <dgm:t>
        <a:bodyPr/>
        <a:lstStyle/>
        <a:p>
          <a:endParaRPr lang="en-US"/>
        </a:p>
      </dgm:t>
    </dgm:pt>
    <dgm:pt modelId="{81FB57ED-E10C-4C26-92A2-3EDBABE7B1C6}" type="sibTrans" cxnId="{6FB32E67-115D-4648-8021-2E40ECB35388}">
      <dgm:prSet/>
      <dgm:spPr/>
      <dgm:t>
        <a:bodyPr/>
        <a:lstStyle/>
        <a:p>
          <a:endParaRPr lang="en-US"/>
        </a:p>
      </dgm:t>
    </dgm:pt>
    <dgm:pt modelId="{4234B9F7-2BDA-4BFA-8E54-662E8C213EA9}" type="pres">
      <dgm:prSet presAssocID="{F26FB9E3-F36D-4B9B-9278-F119B7A082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D661379-D579-4C4B-9A2B-4DC4FEBD8478}" type="pres">
      <dgm:prSet presAssocID="{A6C2A8A1-C5E4-4974-A856-A20EF6C82F87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C8EC27-1DA5-4EBE-9BFE-38113334DF40}" type="pres">
      <dgm:prSet presAssocID="{21149540-0B90-41BA-97E6-7A1E95D257E0}" presName="spacer" presStyleCnt="0"/>
      <dgm:spPr/>
    </dgm:pt>
    <dgm:pt modelId="{0475F733-DD58-4E09-B9F8-3D6EEE9D39A6}" type="pres">
      <dgm:prSet presAssocID="{A908FEC7-9E48-40BF-B919-3C3C04E97738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7D7E00C-3581-4565-BFD4-8ED4194CDED2}" type="pres">
      <dgm:prSet presAssocID="{456ADF08-D55D-4C85-B2F4-345DF7482A05}" presName="spacer" presStyleCnt="0"/>
      <dgm:spPr/>
    </dgm:pt>
    <dgm:pt modelId="{4CDFEBBA-353B-4B38-B0F3-A605083664EC}" type="pres">
      <dgm:prSet presAssocID="{988A2396-CF89-4330-8FB7-60603253C8B2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35D5F51-BC86-470C-B72D-C07D8E774263}" type="pres">
      <dgm:prSet presAssocID="{14DFBF34-2CA6-49EB-BDB7-134AF9A5C0EE}" presName="spacer" presStyleCnt="0"/>
      <dgm:spPr/>
    </dgm:pt>
    <dgm:pt modelId="{96CD0E6D-32B7-470D-B2EF-5D49FA6E95F0}" type="pres">
      <dgm:prSet presAssocID="{E68F1E08-B9CA-4C34-A4E3-AC12E555219F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6961B38-500C-4237-874D-41D0609030D6}" type="pres">
      <dgm:prSet presAssocID="{CFCC0E72-8C3C-4932-ABCC-52E1734ACAF6}" presName="spacer" presStyleCnt="0"/>
      <dgm:spPr/>
    </dgm:pt>
    <dgm:pt modelId="{0D1237C0-03AF-4DC0-84A1-8B10DA302C96}" type="pres">
      <dgm:prSet presAssocID="{CF92C5A2-4BF4-401B-968F-F147B7FCAF5A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5F9516-25EC-415A-9463-55393AEA94E5}" type="pres">
      <dgm:prSet presAssocID="{E130C87C-3B8D-47EA-8967-AD056B85C6EC}" presName="spacer" presStyleCnt="0"/>
      <dgm:spPr/>
    </dgm:pt>
    <dgm:pt modelId="{A3CA8104-5449-4A33-95A9-138D72BC7ED9}" type="pres">
      <dgm:prSet presAssocID="{1014FB23-817B-4D8C-BFFE-CA225685F0DB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A0C41BB-AC8F-463D-9709-482446CF75CD}" type="pres">
      <dgm:prSet presAssocID="{A438563D-FA36-4F68-9B1A-DAB9E8AD9098}" presName="spacer" presStyleCnt="0"/>
      <dgm:spPr/>
    </dgm:pt>
    <dgm:pt modelId="{24D2A97A-40A9-4E43-81B4-A5E788C83439}" type="pres">
      <dgm:prSet presAssocID="{711BA6AA-72F0-4846-BA30-4370E5A70C74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5FF553B-DA09-4DAC-B88A-7AEF9596A508}" type="presOf" srcId="{E68F1E08-B9CA-4C34-A4E3-AC12E555219F}" destId="{96CD0E6D-32B7-470D-B2EF-5D49FA6E95F0}" srcOrd="0" destOrd="0" presId="urn:microsoft.com/office/officeart/2005/8/layout/vList2"/>
    <dgm:cxn modelId="{725D137F-C877-4C31-A0C1-135036DD5A1F}" srcId="{F26FB9E3-F36D-4B9B-9278-F119B7A0826C}" destId="{E68F1E08-B9CA-4C34-A4E3-AC12E555219F}" srcOrd="3" destOrd="0" parTransId="{14C6D9FE-0DC3-4C01-B5CE-5EC239C43F6D}" sibTransId="{CFCC0E72-8C3C-4932-ABCC-52E1734ACAF6}"/>
    <dgm:cxn modelId="{A81075A2-FC31-4E1C-AFA0-99993A361FBC}" type="presOf" srcId="{1014FB23-817B-4D8C-BFFE-CA225685F0DB}" destId="{A3CA8104-5449-4A33-95A9-138D72BC7ED9}" srcOrd="0" destOrd="0" presId="urn:microsoft.com/office/officeart/2005/8/layout/vList2"/>
    <dgm:cxn modelId="{5F60035C-9353-495D-8447-20149C96310B}" type="presOf" srcId="{988A2396-CF89-4330-8FB7-60603253C8B2}" destId="{4CDFEBBA-353B-4B38-B0F3-A605083664EC}" srcOrd="0" destOrd="0" presId="urn:microsoft.com/office/officeart/2005/8/layout/vList2"/>
    <dgm:cxn modelId="{4FCDE992-273D-4309-AFEA-93A07B2E6E20}" srcId="{F26FB9E3-F36D-4B9B-9278-F119B7A0826C}" destId="{988A2396-CF89-4330-8FB7-60603253C8B2}" srcOrd="2" destOrd="0" parTransId="{15D9E323-3F66-4000-B52A-B46C718C8CAD}" sibTransId="{14DFBF34-2CA6-49EB-BDB7-134AF9A5C0EE}"/>
    <dgm:cxn modelId="{AE489F7B-9CF8-4B74-BEDA-DB7F383C80A6}" type="presOf" srcId="{F26FB9E3-F36D-4B9B-9278-F119B7A0826C}" destId="{4234B9F7-2BDA-4BFA-8E54-662E8C213EA9}" srcOrd="0" destOrd="0" presId="urn:microsoft.com/office/officeart/2005/8/layout/vList2"/>
    <dgm:cxn modelId="{8E330E5D-C3CC-4071-9387-F1AE8A350653}" srcId="{F26FB9E3-F36D-4B9B-9278-F119B7A0826C}" destId="{1014FB23-817B-4D8C-BFFE-CA225685F0DB}" srcOrd="5" destOrd="0" parTransId="{7431452D-4A5E-4887-8691-8802C008532F}" sibTransId="{A438563D-FA36-4F68-9B1A-DAB9E8AD9098}"/>
    <dgm:cxn modelId="{588D3750-9E2E-4E17-A1AC-A452000B862B}" type="presOf" srcId="{711BA6AA-72F0-4846-BA30-4370E5A70C74}" destId="{24D2A97A-40A9-4E43-81B4-A5E788C83439}" srcOrd="0" destOrd="0" presId="urn:microsoft.com/office/officeart/2005/8/layout/vList2"/>
    <dgm:cxn modelId="{D74B5272-0C78-43C0-B35C-21EE5D51DEDF}" type="presOf" srcId="{CF92C5A2-4BF4-401B-968F-F147B7FCAF5A}" destId="{0D1237C0-03AF-4DC0-84A1-8B10DA302C96}" srcOrd="0" destOrd="0" presId="urn:microsoft.com/office/officeart/2005/8/layout/vList2"/>
    <dgm:cxn modelId="{6FB32E67-115D-4648-8021-2E40ECB35388}" srcId="{F26FB9E3-F36D-4B9B-9278-F119B7A0826C}" destId="{711BA6AA-72F0-4846-BA30-4370E5A70C74}" srcOrd="6" destOrd="0" parTransId="{54540A3D-CB80-40F9-9608-9BA44FD37F6D}" sibTransId="{81FB57ED-E10C-4C26-92A2-3EDBABE7B1C6}"/>
    <dgm:cxn modelId="{E13D06BD-0EB1-4689-B11F-24E0F8D3CF99}" type="presOf" srcId="{A908FEC7-9E48-40BF-B919-3C3C04E97738}" destId="{0475F733-DD58-4E09-B9F8-3D6EEE9D39A6}" srcOrd="0" destOrd="0" presId="urn:microsoft.com/office/officeart/2005/8/layout/vList2"/>
    <dgm:cxn modelId="{6E5646A0-5F87-48FD-BC62-0A1851957ABE}" srcId="{F26FB9E3-F36D-4B9B-9278-F119B7A0826C}" destId="{A908FEC7-9E48-40BF-B919-3C3C04E97738}" srcOrd="1" destOrd="0" parTransId="{5D9F64E0-D965-4CAF-A7F0-D72F71775DC9}" sibTransId="{456ADF08-D55D-4C85-B2F4-345DF7482A05}"/>
    <dgm:cxn modelId="{E0FABC6E-664B-494D-AEA3-35F5BDF2B151}" type="presOf" srcId="{A6C2A8A1-C5E4-4974-A856-A20EF6C82F87}" destId="{ED661379-D579-4C4B-9A2B-4DC4FEBD8478}" srcOrd="0" destOrd="0" presId="urn:microsoft.com/office/officeart/2005/8/layout/vList2"/>
    <dgm:cxn modelId="{06597CD4-6E76-4597-AA4E-5F700EEDCC4D}" srcId="{F26FB9E3-F36D-4B9B-9278-F119B7A0826C}" destId="{A6C2A8A1-C5E4-4974-A856-A20EF6C82F87}" srcOrd="0" destOrd="0" parTransId="{9DA07039-2804-4C6C-B9CF-98B20BA63FA5}" sibTransId="{21149540-0B90-41BA-97E6-7A1E95D257E0}"/>
    <dgm:cxn modelId="{D9355773-B5CA-4F55-B9CF-B09EF3145DF9}" srcId="{F26FB9E3-F36D-4B9B-9278-F119B7A0826C}" destId="{CF92C5A2-4BF4-401B-968F-F147B7FCAF5A}" srcOrd="4" destOrd="0" parTransId="{C16A1DD7-388C-4BCD-B254-4516C70277CA}" sibTransId="{E130C87C-3B8D-47EA-8967-AD056B85C6EC}"/>
    <dgm:cxn modelId="{2E717879-1E83-47F7-945D-2245361C3AA9}" type="presParOf" srcId="{4234B9F7-2BDA-4BFA-8E54-662E8C213EA9}" destId="{ED661379-D579-4C4B-9A2B-4DC4FEBD8478}" srcOrd="0" destOrd="0" presId="urn:microsoft.com/office/officeart/2005/8/layout/vList2"/>
    <dgm:cxn modelId="{45C2DA2F-5148-4944-AA09-0D58CB34F80D}" type="presParOf" srcId="{4234B9F7-2BDA-4BFA-8E54-662E8C213EA9}" destId="{F9C8EC27-1DA5-4EBE-9BFE-38113334DF40}" srcOrd="1" destOrd="0" presId="urn:microsoft.com/office/officeart/2005/8/layout/vList2"/>
    <dgm:cxn modelId="{64728044-1735-4E59-AC62-47E2AD0A1BD5}" type="presParOf" srcId="{4234B9F7-2BDA-4BFA-8E54-662E8C213EA9}" destId="{0475F733-DD58-4E09-B9F8-3D6EEE9D39A6}" srcOrd="2" destOrd="0" presId="urn:microsoft.com/office/officeart/2005/8/layout/vList2"/>
    <dgm:cxn modelId="{80DA7C7C-6367-4D8A-B8B8-399DC3F2892A}" type="presParOf" srcId="{4234B9F7-2BDA-4BFA-8E54-662E8C213EA9}" destId="{57D7E00C-3581-4565-BFD4-8ED4194CDED2}" srcOrd="3" destOrd="0" presId="urn:microsoft.com/office/officeart/2005/8/layout/vList2"/>
    <dgm:cxn modelId="{8437E5DA-4E6D-4982-8F58-02E10AC4DEF8}" type="presParOf" srcId="{4234B9F7-2BDA-4BFA-8E54-662E8C213EA9}" destId="{4CDFEBBA-353B-4B38-B0F3-A605083664EC}" srcOrd="4" destOrd="0" presId="urn:microsoft.com/office/officeart/2005/8/layout/vList2"/>
    <dgm:cxn modelId="{6626D0A8-79E9-41E9-A37C-A36294145A00}" type="presParOf" srcId="{4234B9F7-2BDA-4BFA-8E54-662E8C213EA9}" destId="{535D5F51-BC86-470C-B72D-C07D8E774263}" srcOrd="5" destOrd="0" presId="urn:microsoft.com/office/officeart/2005/8/layout/vList2"/>
    <dgm:cxn modelId="{E6B09738-1836-45A5-AA2C-8870D66166A1}" type="presParOf" srcId="{4234B9F7-2BDA-4BFA-8E54-662E8C213EA9}" destId="{96CD0E6D-32B7-470D-B2EF-5D49FA6E95F0}" srcOrd="6" destOrd="0" presId="urn:microsoft.com/office/officeart/2005/8/layout/vList2"/>
    <dgm:cxn modelId="{467E02CD-417A-4EF9-B877-6A09DE38D177}" type="presParOf" srcId="{4234B9F7-2BDA-4BFA-8E54-662E8C213EA9}" destId="{36961B38-500C-4237-874D-41D0609030D6}" srcOrd="7" destOrd="0" presId="urn:microsoft.com/office/officeart/2005/8/layout/vList2"/>
    <dgm:cxn modelId="{640D5D47-C0BE-4C40-8EF9-8DE23E8DE9CD}" type="presParOf" srcId="{4234B9F7-2BDA-4BFA-8E54-662E8C213EA9}" destId="{0D1237C0-03AF-4DC0-84A1-8B10DA302C96}" srcOrd="8" destOrd="0" presId="urn:microsoft.com/office/officeart/2005/8/layout/vList2"/>
    <dgm:cxn modelId="{6A116C65-C375-424F-974C-639569B7F58F}" type="presParOf" srcId="{4234B9F7-2BDA-4BFA-8E54-662E8C213EA9}" destId="{625F9516-25EC-415A-9463-55393AEA94E5}" srcOrd="9" destOrd="0" presId="urn:microsoft.com/office/officeart/2005/8/layout/vList2"/>
    <dgm:cxn modelId="{5289B9D1-50E5-4DFB-9A6F-53459C230674}" type="presParOf" srcId="{4234B9F7-2BDA-4BFA-8E54-662E8C213EA9}" destId="{A3CA8104-5449-4A33-95A9-138D72BC7ED9}" srcOrd="10" destOrd="0" presId="urn:microsoft.com/office/officeart/2005/8/layout/vList2"/>
    <dgm:cxn modelId="{48844FD9-072E-4F24-A803-B93818F1554A}" type="presParOf" srcId="{4234B9F7-2BDA-4BFA-8E54-662E8C213EA9}" destId="{DA0C41BB-AC8F-463D-9709-482446CF75CD}" srcOrd="11" destOrd="0" presId="urn:microsoft.com/office/officeart/2005/8/layout/vList2"/>
    <dgm:cxn modelId="{5D56116A-850F-4DB1-917B-D19F7F1E7691}" type="presParOf" srcId="{4234B9F7-2BDA-4BFA-8E54-662E8C213EA9}" destId="{24D2A97A-40A9-4E43-81B4-A5E788C8343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600D10E-CAC3-4EE9-AED8-2BDF26A57FD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1BF562-BCB0-41D7-97BA-C65BCA27907B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Παραλαμβάνεται από το μύκητα </a:t>
          </a:r>
          <a:r>
            <a:rPr lang="en-US" i="1" dirty="0">
              <a:latin typeface="Calibri" panose="020F0502020204030204" pitchFamily="34" charset="0"/>
              <a:cs typeface="Calibri" panose="020F0502020204030204" pitchFamily="34" charset="0"/>
            </a:rPr>
            <a:t>Streptococcus </a:t>
          </a:r>
          <a:r>
            <a:rPr lang="en-US" i="1" dirty="0" err="1">
              <a:latin typeface="Calibri" panose="020F0502020204030204" pitchFamily="34" charset="0"/>
              <a:cs typeface="Calibri" panose="020F0502020204030204" pitchFamily="34" charset="0"/>
            </a:rPr>
            <a:t>orientalis</a:t>
          </a:r>
          <a:endParaRPr lang="en-US" i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9A7197-F44A-4489-B7A9-84147827C5E7}" type="parTrans" cxnId="{6D1DAF3F-6D71-4AD2-96F0-D2CD6405E947}">
      <dgm:prSet/>
      <dgm:spPr/>
      <dgm:t>
        <a:bodyPr/>
        <a:lstStyle/>
        <a:p>
          <a:endParaRPr lang="en-US"/>
        </a:p>
      </dgm:t>
    </dgm:pt>
    <dgm:pt modelId="{3B847D94-6BD0-4198-963C-9D0C80FBB926}" type="sibTrans" cxnId="{6D1DAF3F-6D71-4AD2-96F0-D2CD6405E947}">
      <dgm:prSet/>
      <dgm:spPr/>
      <dgm:t>
        <a:bodyPr/>
        <a:lstStyle/>
        <a:p>
          <a:endParaRPr lang="en-US"/>
        </a:p>
      </dgm:t>
    </dgm:pt>
    <dgm:pt modelId="{1E09329E-85DA-425D-90CC-A8FD1E38BB9B}">
      <dgm:prSet/>
      <dgm:spPr/>
      <dgm:t>
        <a:bodyPr/>
        <a:lstStyle/>
        <a:p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Αναστολή του κυτταρικού τοιχώματος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D8C878-CED4-44BE-8ACD-99AAC41D4FD2}" type="parTrans" cxnId="{C2890D78-CBC0-43CF-BE63-09A20E82E956}">
      <dgm:prSet/>
      <dgm:spPr/>
      <dgm:t>
        <a:bodyPr/>
        <a:lstStyle/>
        <a:p>
          <a:endParaRPr lang="en-US"/>
        </a:p>
      </dgm:t>
    </dgm:pt>
    <dgm:pt modelId="{2D7DE8D6-7314-4AB9-AF7D-3CF028462CCC}" type="sibTrans" cxnId="{C2890D78-CBC0-43CF-BE63-09A20E82E956}">
      <dgm:prSet/>
      <dgm:spPr/>
      <dgm:t>
        <a:bodyPr/>
        <a:lstStyle/>
        <a:p>
          <a:endParaRPr lang="en-US"/>
        </a:p>
      </dgm:t>
    </dgm:pt>
    <dgm:pt modelId="{ACCBE83F-70FB-4951-93F8-3246B2C0CF66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Συνδέεται με την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D-alanyl-D-alanine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του τελικού άκρου της </a:t>
          </a:r>
          <a:r>
            <a:rPr lang="el-GR" dirty="0" err="1">
              <a:latin typeface="Calibri" panose="020F0502020204030204" pitchFamily="34" charset="0"/>
              <a:cs typeface="Calibri" panose="020F0502020204030204" pitchFamily="34" charset="0"/>
            </a:rPr>
            <a:t>πεπτιδογλυκάνης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2F08F32E-D142-4D10-A0C9-35ED7EF68C2B}" type="parTrans" cxnId="{E6A554F8-C203-43D5-AD5C-90F74E0ADD6A}">
      <dgm:prSet/>
      <dgm:spPr/>
      <dgm:t>
        <a:bodyPr/>
        <a:lstStyle/>
        <a:p>
          <a:endParaRPr lang="en-US"/>
        </a:p>
      </dgm:t>
    </dgm:pt>
    <dgm:pt modelId="{58BD4022-517E-4F2A-B9EC-C4F5DA24E766}" type="sibTrans" cxnId="{E6A554F8-C203-43D5-AD5C-90F74E0ADD6A}">
      <dgm:prSet/>
      <dgm:spPr/>
      <dgm:t>
        <a:bodyPr/>
        <a:lstStyle/>
        <a:p>
          <a:endParaRPr lang="en-US"/>
        </a:p>
      </dgm:t>
    </dgm:pt>
    <dgm:pt modelId="{FAE33328-DD88-4AAE-8CAE-1FC07F505004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Αναστέλλεται το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cross linking 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και η επιμήκυνση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EC0B80-2799-43C2-BA35-B9AA5840DF6C}" type="parTrans" cxnId="{AADFD218-DADA-40F1-A3F5-282482259618}">
      <dgm:prSet/>
      <dgm:spPr/>
      <dgm:t>
        <a:bodyPr/>
        <a:lstStyle/>
        <a:p>
          <a:endParaRPr lang="en-US"/>
        </a:p>
      </dgm:t>
    </dgm:pt>
    <dgm:pt modelId="{06A3EF9E-C3CA-4A71-9995-92F6233FBB2D}" type="sibTrans" cxnId="{AADFD218-DADA-40F1-A3F5-282482259618}">
      <dgm:prSet/>
      <dgm:spPr/>
      <dgm:t>
        <a:bodyPr/>
        <a:lstStyle/>
        <a:p>
          <a:endParaRPr lang="en-US"/>
        </a:p>
      </dgm:t>
    </dgm:pt>
    <dgm:pt modelId="{7C3F792F-DF15-4FB8-915E-1C4253C27A12}">
      <dgm:prSet/>
      <dgm:spPr/>
      <dgm:t>
        <a:bodyPr/>
        <a:lstStyle/>
        <a:p>
          <a:pPr algn="l"/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Επειδή είναι μεγάλο μόριο δεν διέρχεται μέσω των </a:t>
          </a:r>
          <a:r>
            <a:rPr lang="el-GR" dirty="0" err="1">
              <a:latin typeface="Calibri" panose="020F0502020204030204" pitchFamily="34" charset="0"/>
              <a:cs typeface="Calibri" panose="020F0502020204030204" pitchFamily="34" charset="0"/>
            </a:rPr>
            <a:t>πορινών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algn="ctr"/>
          <a:r>
            <a:rPr lang="el-GR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Δεν είναι δραστική στα </a:t>
          </a:r>
          <a:r>
            <a:rPr lang="en-US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αρνητικά </a:t>
          </a:r>
          <a:endParaRPr lang="en-US" b="1" dirty="0">
            <a:solidFill>
              <a:srgbClr val="FF99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0587E3F-4AFE-4CB4-A49E-7ED7FB897681}" type="parTrans" cxnId="{5D1C7DBD-CD14-4CB4-9F20-0F34715270E7}">
      <dgm:prSet/>
      <dgm:spPr/>
      <dgm:t>
        <a:bodyPr/>
        <a:lstStyle/>
        <a:p>
          <a:endParaRPr lang="en-US"/>
        </a:p>
      </dgm:t>
    </dgm:pt>
    <dgm:pt modelId="{5C8E18BA-D715-4672-B816-4934DA492A2B}" type="sibTrans" cxnId="{5D1C7DBD-CD14-4CB4-9F20-0F34715270E7}">
      <dgm:prSet/>
      <dgm:spPr/>
      <dgm:t>
        <a:bodyPr/>
        <a:lstStyle/>
        <a:p>
          <a:endParaRPr lang="en-US"/>
        </a:p>
      </dgm:t>
    </dgm:pt>
    <dgm:pt modelId="{BD522287-90E8-4704-80C6-A07B6F74772B}">
      <dgm:prSet/>
      <dgm:spPr/>
      <dgm:t>
        <a:bodyPr/>
        <a:lstStyle/>
        <a:p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Επί πλέον διαταράσσει την κυτταρική μεμβράνη –την διαπερατότητα 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D2F903-8D3D-4396-9843-C1AC68F7B05B}" type="parTrans" cxnId="{1CCD846D-B269-4951-BAD9-CA0A62C107A9}">
      <dgm:prSet/>
      <dgm:spPr/>
      <dgm:t>
        <a:bodyPr/>
        <a:lstStyle/>
        <a:p>
          <a:endParaRPr lang="el-GR"/>
        </a:p>
      </dgm:t>
    </dgm:pt>
    <dgm:pt modelId="{875F895F-14B4-45B5-A3CD-8D488023D6DD}" type="sibTrans" cxnId="{1CCD846D-B269-4951-BAD9-CA0A62C107A9}">
      <dgm:prSet/>
      <dgm:spPr/>
      <dgm:t>
        <a:bodyPr/>
        <a:lstStyle/>
        <a:p>
          <a:endParaRPr lang="el-GR"/>
        </a:p>
      </dgm:t>
    </dgm:pt>
    <dgm:pt modelId="{46B5EE09-44C0-463F-BFA7-E1ABA62358FF}" type="pres">
      <dgm:prSet presAssocID="{1600D10E-CAC3-4EE9-AED8-2BDF26A57F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CCC3EFA-F2CF-4F92-9FF9-26D15D516FC3}" type="pres">
      <dgm:prSet presAssocID="{A71BF562-BCB0-41D7-97BA-C65BCA27907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2C41B97-C143-42CA-A75D-6BF88CE496C5}" type="pres">
      <dgm:prSet presAssocID="{3B847D94-6BD0-4198-963C-9D0C80FBB926}" presName="spacer" presStyleCnt="0"/>
      <dgm:spPr/>
    </dgm:pt>
    <dgm:pt modelId="{BF3276D3-7EE8-4242-BB18-BA90800BD48F}" type="pres">
      <dgm:prSet presAssocID="{1E09329E-85DA-425D-90CC-A8FD1E38BB9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495D772-1695-449D-840B-63DA6F996F6E}" type="pres">
      <dgm:prSet presAssocID="{1E09329E-85DA-425D-90CC-A8FD1E38BB9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A459D9A-845A-4102-935C-58B72C33CBDA}" type="pres">
      <dgm:prSet presAssocID="{7C3F792F-DF15-4FB8-915E-1C4253C27A1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CCD846D-B269-4951-BAD9-CA0A62C107A9}" srcId="{1E09329E-85DA-425D-90CC-A8FD1E38BB9B}" destId="{BD522287-90E8-4704-80C6-A07B6F74772B}" srcOrd="2" destOrd="0" parTransId="{B0D2F903-8D3D-4396-9843-C1AC68F7B05B}" sibTransId="{875F895F-14B4-45B5-A3CD-8D488023D6DD}"/>
    <dgm:cxn modelId="{AADFD218-DADA-40F1-A3F5-282482259618}" srcId="{1E09329E-85DA-425D-90CC-A8FD1E38BB9B}" destId="{FAE33328-DD88-4AAE-8CAE-1FC07F505004}" srcOrd="1" destOrd="0" parTransId="{79EC0B80-2799-43C2-BA35-B9AA5840DF6C}" sibTransId="{06A3EF9E-C3CA-4A71-9995-92F6233FBB2D}"/>
    <dgm:cxn modelId="{0C1940E7-B124-4E4F-B064-8B6D34A5DB17}" type="presOf" srcId="{ACCBE83F-70FB-4951-93F8-3246B2C0CF66}" destId="{1495D772-1695-449D-840B-63DA6F996F6E}" srcOrd="0" destOrd="0" presId="urn:microsoft.com/office/officeart/2005/8/layout/vList2"/>
    <dgm:cxn modelId="{C2890D78-CBC0-43CF-BE63-09A20E82E956}" srcId="{1600D10E-CAC3-4EE9-AED8-2BDF26A57FDC}" destId="{1E09329E-85DA-425D-90CC-A8FD1E38BB9B}" srcOrd="1" destOrd="0" parTransId="{AFD8C878-CED4-44BE-8ACD-99AAC41D4FD2}" sibTransId="{2D7DE8D6-7314-4AB9-AF7D-3CF028462CCC}"/>
    <dgm:cxn modelId="{ABFFBDA4-971E-459F-BDD9-34373C18CE65}" type="presOf" srcId="{A71BF562-BCB0-41D7-97BA-C65BCA27907B}" destId="{9CCC3EFA-F2CF-4F92-9FF9-26D15D516FC3}" srcOrd="0" destOrd="0" presId="urn:microsoft.com/office/officeart/2005/8/layout/vList2"/>
    <dgm:cxn modelId="{E6A554F8-C203-43D5-AD5C-90F74E0ADD6A}" srcId="{1E09329E-85DA-425D-90CC-A8FD1E38BB9B}" destId="{ACCBE83F-70FB-4951-93F8-3246B2C0CF66}" srcOrd="0" destOrd="0" parTransId="{2F08F32E-D142-4D10-A0C9-35ED7EF68C2B}" sibTransId="{58BD4022-517E-4F2A-B9EC-C4F5DA24E766}"/>
    <dgm:cxn modelId="{E885C380-0039-41BF-96CB-2C3FB529392B}" type="presOf" srcId="{1600D10E-CAC3-4EE9-AED8-2BDF26A57FDC}" destId="{46B5EE09-44C0-463F-BFA7-E1ABA62358FF}" srcOrd="0" destOrd="0" presId="urn:microsoft.com/office/officeart/2005/8/layout/vList2"/>
    <dgm:cxn modelId="{15CCE9DD-EF30-451E-BE9C-C351D94F5B2C}" type="presOf" srcId="{7C3F792F-DF15-4FB8-915E-1C4253C27A12}" destId="{1A459D9A-845A-4102-935C-58B72C33CBDA}" srcOrd="0" destOrd="0" presId="urn:microsoft.com/office/officeart/2005/8/layout/vList2"/>
    <dgm:cxn modelId="{5D1C7DBD-CD14-4CB4-9F20-0F34715270E7}" srcId="{1600D10E-CAC3-4EE9-AED8-2BDF26A57FDC}" destId="{7C3F792F-DF15-4FB8-915E-1C4253C27A12}" srcOrd="2" destOrd="0" parTransId="{20587E3F-4AFE-4CB4-A49E-7ED7FB897681}" sibTransId="{5C8E18BA-D715-4672-B816-4934DA492A2B}"/>
    <dgm:cxn modelId="{2D2A2C29-A5CA-4B1E-BF34-2DB1D4B2CCC4}" type="presOf" srcId="{1E09329E-85DA-425D-90CC-A8FD1E38BB9B}" destId="{BF3276D3-7EE8-4242-BB18-BA90800BD48F}" srcOrd="0" destOrd="0" presId="urn:microsoft.com/office/officeart/2005/8/layout/vList2"/>
    <dgm:cxn modelId="{D19E2BA1-6C03-4D8E-861A-3EA71F736627}" type="presOf" srcId="{BD522287-90E8-4704-80C6-A07B6F74772B}" destId="{1495D772-1695-449D-840B-63DA6F996F6E}" srcOrd="0" destOrd="2" presId="urn:microsoft.com/office/officeart/2005/8/layout/vList2"/>
    <dgm:cxn modelId="{15A1CDAB-2EEE-4FB9-A3DB-D89C739E8058}" type="presOf" srcId="{FAE33328-DD88-4AAE-8CAE-1FC07F505004}" destId="{1495D772-1695-449D-840B-63DA6F996F6E}" srcOrd="0" destOrd="1" presId="urn:microsoft.com/office/officeart/2005/8/layout/vList2"/>
    <dgm:cxn modelId="{6D1DAF3F-6D71-4AD2-96F0-D2CD6405E947}" srcId="{1600D10E-CAC3-4EE9-AED8-2BDF26A57FDC}" destId="{A71BF562-BCB0-41D7-97BA-C65BCA27907B}" srcOrd="0" destOrd="0" parTransId="{3A9A7197-F44A-4489-B7A9-84147827C5E7}" sibTransId="{3B847D94-6BD0-4198-963C-9D0C80FBB926}"/>
    <dgm:cxn modelId="{804E0837-164D-44E3-862E-8CE75FBE0BBC}" type="presParOf" srcId="{46B5EE09-44C0-463F-BFA7-E1ABA62358FF}" destId="{9CCC3EFA-F2CF-4F92-9FF9-26D15D516FC3}" srcOrd="0" destOrd="0" presId="urn:microsoft.com/office/officeart/2005/8/layout/vList2"/>
    <dgm:cxn modelId="{5E1E4AB0-ED69-46AA-B047-6B7E73F685B9}" type="presParOf" srcId="{46B5EE09-44C0-463F-BFA7-E1ABA62358FF}" destId="{C2C41B97-C143-42CA-A75D-6BF88CE496C5}" srcOrd="1" destOrd="0" presId="urn:microsoft.com/office/officeart/2005/8/layout/vList2"/>
    <dgm:cxn modelId="{B147C5D9-27C8-42AD-BC0E-7DC97794C278}" type="presParOf" srcId="{46B5EE09-44C0-463F-BFA7-E1ABA62358FF}" destId="{BF3276D3-7EE8-4242-BB18-BA90800BD48F}" srcOrd="2" destOrd="0" presId="urn:microsoft.com/office/officeart/2005/8/layout/vList2"/>
    <dgm:cxn modelId="{1ED43614-2083-48F5-B5F0-5BBA5EC4E52A}" type="presParOf" srcId="{46B5EE09-44C0-463F-BFA7-E1ABA62358FF}" destId="{1495D772-1695-449D-840B-63DA6F996F6E}" srcOrd="3" destOrd="0" presId="urn:microsoft.com/office/officeart/2005/8/layout/vList2"/>
    <dgm:cxn modelId="{61712B36-9F51-4383-8291-BBD6E37DA49F}" type="presParOf" srcId="{46B5EE09-44C0-463F-BFA7-E1ABA62358FF}" destId="{1A459D9A-845A-4102-935C-58B72C33CBD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83C9796-AE99-4B4C-97A8-B56ABE35DD2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22354A-B623-4AF4-AF37-5160FCE53B80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Teicoplanin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F69F7F-A1C3-427B-86F4-83F270680CC9}" type="parTrans" cxnId="{4D387E91-55E2-4A74-98CD-6D5EA944040E}">
      <dgm:prSet/>
      <dgm:spPr/>
      <dgm:t>
        <a:bodyPr/>
        <a:lstStyle/>
        <a:p>
          <a:endParaRPr lang="en-US"/>
        </a:p>
      </dgm:t>
    </dgm:pt>
    <dgm:pt modelId="{93F8F545-DE8B-4DC3-AAB1-F70AF309E56E}" type="sibTrans" cxnId="{4D387E91-55E2-4A74-98CD-6D5EA944040E}">
      <dgm:prSet/>
      <dgm:spPr/>
      <dgm:t>
        <a:bodyPr/>
        <a:lstStyle/>
        <a:p>
          <a:endParaRPr lang="en-US"/>
        </a:p>
      </dgm:t>
    </dgm:pt>
    <dgm:pt modelId="{15241882-122F-44B0-9FAC-683E06FF783C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Πιο δραστική από ότι η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Vancomycin(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2-4 φορές)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D757EE-6650-49AB-A494-5BC594BC1CCF}" type="parTrans" cxnId="{59FE44E6-87CF-4D3C-93D5-379C9316F159}">
      <dgm:prSet/>
      <dgm:spPr/>
      <dgm:t>
        <a:bodyPr/>
        <a:lstStyle/>
        <a:p>
          <a:endParaRPr lang="en-US"/>
        </a:p>
      </dgm:t>
    </dgm:pt>
    <dgm:pt modelId="{1588DB1A-2D82-4E0C-8C9A-9E55988AB44E}" type="sibTrans" cxnId="{59FE44E6-87CF-4D3C-93D5-379C9316F159}">
      <dgm:prSet/>
      <dgm:spPr/>
      <dgm:t>
        <a:bodyPr/>
        <a:lstStyle/>
        <a:p>
          <a:endParaRPr lang="en-US"/>
        </a:p>
      </dgm:t>
    </dgm:pt>
    <dgm:pt modelId="{87286ABD-FBFD-42BF-996B-A2E784082B47}">
      <dgm:prSet/>
      <dgm:spPr/>
      <dgm:t>
        <a:bodyPr/>
        <a:lstStyle/>
        <a:p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Σε ασθενείς που δεν ανέχονται την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Vancomycin 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032A4C-EB60-45F0-8D13-3FBC7211E639}" type="parTrans" cxnId="{984B5BFA-BD52-4556-832C-35B8E2C3D847}">
      <dgm:prSet/>
      <dgm:spPr/>
      <dgm:t>
        <a:bodyPr/>
        <a:lstStyle/>
        <a:p>
          <a:endParaRPr lang="en-US"/>
        </a:p>
      </dgm:t>
    </dgm:pt>
    <dgm:pt modelId="{8116303E-B385-4F54-8EB7-6203BDA90033}" type="sibTrans" cxnId="{984B5BFA-BD52-4556-832C-35B8E2C3D847}">
      <dgm:prSet/>
      <dgm:spPr/>
      <dgm:t>
        <a:bodyPr/>
        <a:lstStyle/>
        <a:p>
          <a:endParaRPr lang="en-US"/>
        </a:p>
      </dgm:t>
    </dgm:pt>
    <dgm:pt modelId="{BFE258A4-8C2D-4183-8759-CD725305F99B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Λιγότερο συχνό το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Red man syndrome</a:t>
          </a:r>
          <a:endParaRPr lang="en-US" dirty="0"/>
        </a:p>
      </dgm:t>
    </dgm:pt>
    <dgm:pt modelId="{99AE3687-CC19-4014-9D90-7FFEFF5B9C50}" type="parTrans" cxnId="{297075E3-4169-4206-8D38-70CF0ADEA333}">
      <dgm:prSet/>
      <dgm:spPr/>
      <dgm:t>
        <a:bodyPr/>
        <a:lstStyle/>
        <a:p>
          <a:endParaRPr lang="en-US"/>
        </a:p>
      </dgm:t>
    </dgm:pt>
    <dgm:pt modelId="{C0178BF3-AF76-40C4-95F3-07C7AD65C530}" type="sibTrans" cxnId="{297075E3-4169-4206-8D38-70CF0ADEA333}">
      <dgm:prSet/>
      <dgm:spPr/>
      <dgm:t>
        <a:bodyPr/>
        <a:lstStyle/>
        <a:p>
          <a:endParaRPr lang="en-US"/>
        </a:p>
      </dgm:t>
    </dgm:pt>
    <dgm:pt modelId="{15511E23-DFAA-4CBB-9DE3-E0A501782097}">
      <dgm:prSet/>
      <dgm:spPr/>
      <dgm:t>
        <a:bodyPr/>
        <a:lstStyle/>
        <a:p>
          <a:r>
            <a:rPr lang="en-US" b="1" dirty="0" err="1">
              <a:latin typeface="Calibri" panose="020F0502020204030204" pitchFamily="34" charset="0"/>
              <a:cs typeface="Calibri" panose="020F0502020204030204" pitchFamily="34" charset="0"/>
            </a:rPr>
            <a:t>Ramoplanin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494A6344-AAF1-46A0-86D8-55BB0F08B384}" type="parTrans" cxnId="{7D7118C2-6953-49EB-9DC5-9C6639FD4A59}">
      <dgm:prSet/>
      <dgm:spPr/>
      <dgm:t>
        <a:bodyPr/>
        <a:lstStyle/>
        <a:p>
          <a:endParaRPr lang="en-US"/>
        </a:p>
      </dgm:t>
    </dgm:pt>
    <dgm:pt modelId="{5F522E6B-B887-4E07-ADA2-569354896784}" type="sibTrans" cxnId="{7D7118C2-6953-49EB-9DC5-9C6639FD4A59}">
      <dgm:prSet/>
      <dgm:spPr/>
      <dgm:t>
        <a:bodyPr/>
        <a:lstStyle/>
        <a:p>
          <a:endParaRPr lang="en-US"/>
        </a:p>
      </dgm:t>
    </dgm:pt>
    <dgm:pt modelId="{5412B7D6-C053-4CC7-A17A-B6309C31A83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</a:t>
          </a:r>
          <a:r>
            <a:rPr lang="el-GR" dirty="0" err="1">
              <a:latin typeface="Calibri" panose="020F0502020204030204" pitchFamily="34" charset="0"/>
              <a:cs typeface="Calibri" panose="020F0502020204030204" pitchFamily="34" charset="0"/>
            </a:rPr>
            <a:t>νάλογο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της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teicoplanin </a:t>
          </a:r>
        </a:p>
      </dgm:t>
    </dgm:pt>
    <dgm:pt modelId="{F3B323F2-F3CA-4B56-BCC5-D24D5BCB366D}" type="parTrans" cxnId="{63C6519D-CBC1-42F8-B78E-16E3BD101659}">
      <dgm:prSet/>
      <dgm:spPr/>
      <dgm:t>
        <a:bodyPr/>
        <a:lstStyle/>
        <a:p>
          <a:endParaRPr lang="en-US"/>
        </a:p>
      </dgm:t>
    </dgm:pt>
    <dgm:pt modelId="{B3A0B2ED-524E-45F2-A038-6BB3C357648B}" type="sibTrans" cxnId="{63C6519D-CBC1-42F8-B78E-16E3BD101659}">
      <dgm:prSet/>
      <dgm:spPr/>
      <dgm:t>
        <a:bodyPr/>
        <a:lstStyle/>
        <a:p>
          <a:endParaRPr lang="en-US"/>
        </a:p>
      </dgm:t>
    </dgm:pt>
    <dgm:pt modelId="{FEC19015-2CA1-4F86-8B70-CB74AC8EF3CB}">
      <dgm:prSet/>
      <dgm:spPr/>
      <dgm:t>
        <a:bodyPr/>
        <a:lstStyle/>
        <a:p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Θεραπεία της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pseudomembranous colitis</a:t>
          </a:r>
        </a:p>
      </dgm:t>
    </dgm:pt>
    <dgm:pt modelId="{ACD812E1-4F5E-4BAC-AB42-07E7FFC4FCCF}" type="parTrans" cxnId="{4FB43C74-6A66-4D10-A570-28B3B68F31BC}">
      <dgm:prSet/>
      <dgm:spPr/>
      <dgm:t>
        <a:bodyPr/>
        <a:lstStyle/>
        <a:p>
          <a:endParaRPr lang="en-US"/>
        </a:p>
      </dgm:t>
    </dgm:pt>
    <dgm:pt modelId="{5ADF92E6-0FEE-4649-99C3-C930504F7563}" type="sibTrans" cxnId="{4FB43C74-6A66-4D10-A570-28B3B68F31BC}">
      <dgm:prSet/>
      <dgm:spPr/>
      <dgm:t>
        <a:bodyPr/>
        <a:lstStyle/>
        <a:p>
          <a:endParaRPr lang="en-US"/>
        </a:p>
      </dgm:t>
    </dgm:pt>
    <dgm:pt modelId="{F17B259F-F640-4C77-A2E8-26BEEF968B5C}">
      <dgm:prSet/>
      <dgm:spPr/>
      <dgm:t>
        <a:bodyPr/>
        <a:lstStyle/>
        <a:p>
          <a:r>
            <a:rPr lang="el-GR" dirty="0" err="1">
              <a:latin typeface="Calibri" panose="020F0502020204030204" pitchFamily="34" charset="0"/>
              <a:cs typeface="Calibri" panose="020F0502020204030204" pitchFamily="34" charset="0"/>
            </a:rPr>
            <a:t>Νεφροτοξική</a:t>
          </a:r>
          <a:r>
            <a:rPr lang="el-GR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dirty="0"/>
        </a:p>
      </dgm:t>
    </dgm:pt>
    <dgm:pt modelId="{291EAC68-0F54-4B35-B408-A355DC8BC692}" type="parTrans" cxnId="{A8B8DF3B-9047-4C35-97F6-11777BF088FD}">
      <dgm:prSet/>
      <dgm:spPr/>
      <dgm:t>
        <a:bodyPr/>
        <a:lstStyle/>
        <a:p>
          <a:endParaRPr lang="el-GR"/>
        </a:p>
      </dgm:t>
    </dgm:pt>
    <dgm:pt modelId="{EECC2F8A-23B6-48C5-8596-282016CEFF3F}" type="sibTrans" cxnId="{A8B8DF3B-9047-4C35-97F6-11777BF088FD}">
      <dgm:prSet/>
      <dgm:spPr/>
      <dgm:t>
        <a:bodyPr/>
        <a:lstStyle/>
        <a:p>
          <a:endParaRPr lang="el-GR"/>
        </a:p>
      </dgm:t>
    </dgm:pt>
    <dgm:pt modelId="{EFA171E8-AFC9-43C0-ACE3-C08020159957}" type="pres">
      <dgm:prSet presAssocID="{483C9796-AE99-4B4C-97A8-B56ABE35DD2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4D583A4-0EA8-4DBF-B86A-27CF73E99F78}" type="pres">
      <dgm:prSet presAssocID="{6F22354A-B623-4AF4-AF37-5160FCE53B80}" presName="parentLin" presStyleCnt="0"/>
      <dgm:spPr/>
    </dgm:pt>
    <dgm:pt modelId="{6A5E51A3-E455-426D-8E50-3E2F4FD7BB0E}" type="pres">
      <dgm:prSet presAssocID="{6F22354A-B623-4AF4-AF37-5160FCE53B80}" presName="parentLeftMargin" presStyleLbl="node1" presStyleIdx="0" presStyleCnt="2"/>
      <dgm:spPr/>
      <dgm:t>
        <a:bodyPr/>
        <a:lstStyle/>
        <a:p>
          <a:endParaRPr lang="el-GR"/>
        </a:p>
      </dgm:t>
    </dgm:pt>
    <dgm:pt modelId="{CCF5F016-E24F-4E4B-B02D-01378B097D45}" type="pres">
      <dgm:prSet presAssocID="{6F22354A-B623-4AF4-AF37-5160FCE53B8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31D3B45-ED26-4CA8-87CB-9DEDB3B5E604}" type="pres">
      <dgm:prSet presAssocID="{6F22354A-B623-4AF4-AF37-5160FCE53B80}" presName="negativeSpace" presStyleCnt="0"/>
      <dgm:spPr/>
    </dgm:pt>
    <dgm:pt modelId="{879FCCEC-36FE-456D-BDA8-6465135D098B}" type="pres">
      <dgm:prSet presAssocID="{6F22354A-B623-4AF4-AF37-5160FCE53B80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DA465BA-F726-4CF3-861B-B601B4EC63BA}" type="pres">
      <dgm:prSet presAssocID="{93F8F545-DE8B-4DC3-AAB1-F70AF309E56E}" presName="spaceBetweenRectangles" presStyleCnt="0"/>
      <dgm:spPr/>
    </dgm:pt>
    <dgm:pt modelId="{F45AE7DF-1B49-494C-8E95-D5E501B88342}" type="pres">
      <dgm:prSet presAssocID="{15511E23-DFAA-4CBB-9DE3-E0A501782097}" presName="parentLin" presStyleCnt="0"/>
      <dgm:spPr/>
    </dgm:pt>
    <dgm:pt modelId="{1641B97C-DE09-40D5-A6F9-641680524CFB}" type="pres">
      <dgm:prSet presAssocID="{15511E23-DFAA-4CBB-9DE3-E0A501782097}" presName="parentLeftMargin" presStyleLbl="node1" presStyleIdx="0" presStyleCnt="2"/>
      <dgm:spPr/>
      <dgm:t>
        <a:bodyPr/>
        <a:lstStyle/>
        <a:p>
          <a:endParaRPr lang="el-GR"/>
        </a:p>
      </dgm:t>
    </dgm:pt>
    <dgm:pt modelId="{BC878E4B-A2B3-4B6E-A288-95952F1167AB}" type="pres">
      <dgm:prSet presAssocID="{15511E23-DFAA-4CBB-9DE3-E0A50178209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6452188-0698-4B5B-96C0-516B61FDE341}" type="pres">
      <dgm:prSet presAssocID="{15511E23-DFAA-4CBB-9DE3-E0A501782097}" presName="negativeSpace" presStyleCnt="0"/>
      <dgm:spPr/>
    </dgm:pt>
    <dgm:pt modelId="{4A1CCFE2-2E65-420C-9908-EC22EB581120}" type="pres">
      <dgm:prSet presAssocID="{15511E23-DFAA-4CBB-9DE3-E0A501782097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3C6519D-CBC1-42F8-B78E-16E3BD101659}" srcId="{15511E23-DFAA-4CBB-9DE3-E0A501782097}" destId="{5412B7D6-C053-4CC7-A17A-B6309C31A831}" srcOrd="0" destOrd="0" parTransId="{F3B323F2-F3CA-4B56-BCC5-D24D5BCB366D}" sibTransId="{B3A0B2ED-524E-45F2-A038-6BB3C357648B}"/>
    <dgm:cxn modelId="{F60ADD75-01E4-4121-A116-307E7BF8E43C}" type="presOf" srcId="{15241882-122F-44B0-9FAC-683E06FF783C}" destId="{879FCCEC-36FE-456D-BDA8-6465135D098B}" srcOrd="0" destOrd="0" presId="urn:microsoft.com/office/officeart/2005/8/layout/list1"/>
    <dgm:cxn modelId="{A8B8DF3B-9047-4C35-97F6-11777BF088FD}" srcId="{6F22354A-B623-4AF4-AF37-5160FCE53B80}" destId="{F17B259F-F640-4C77-A2E8-26BEEF968B5C}" srcOrd="3" destOrd="0" parTransId="{291EAC68-0F54-4B35-B408-A355DC8BC692}" sibTransId="{EECC2F8A-23B6-48C5-8596-282016CEFF3F}"/>
    <dgm:cxn modelId="{297075E3-4169-4206-8D38-70CF0ADEA333}" srcId="{6F22354A-B623-4AF4-AF37-5160FCE53B80}" destId="{BFE258A4-8C2D-4183-8759-CD725305F99B}" srcOrd="2" destOrd="0" parTransId="{99AE3687-CC19-4014-9D90-7FFEFF5B9C50}" sibTransId="{C0178BF3-AF76-40C4-95F3-07C7AD65C530}"/>
    <dgm:cxn modelId="{4FB43C74-6A66-4D10-A570-28B3B68F31BC}" srcId="{15511E23-DFAA-4CBB-9DE3-E0A501782097}" destId="{FEC19015-2CA1-4F86-8B70-CB74AC8EF3CB}" srcOrd="1" destOrd="0" parTransId="{ACD812E1-4F5E-4BAC-AB42-07E7FFC4FCCF}" sibTransId="{5ADF92E6-0FEE-4649-99C3-C930504F7563}"/>
    <dgm:cxn modelId="{A39C501D-764A-4F41-AE53-F4C9E2966ED4}" type="presOf" srcId="{15511E23-DFAA-4CBB-9DE3-E0A501782097}" destId="{1641B97C-DE09-40D5-A6F9-641680524CFB}" srcOrd="0" destOrd="0" presId="urn:microsoft.com/office/officeart/2005/8/layout/list1"/>
    <dgm:cxn modelId="{67EE8532-02F8-4D60-BF0E-73A6373A78FB}" type="presOf" srcId="{BFE258A4-8C2D-4183-8759-CD725305F99B}" destId="{879FCCEC-36FE-456D-BDA8-6465135D098B}" srcOrd="0" destOrd="2" presId="urn:microsoft.com/office/officeart/2005/8/layout/list1"/>
    <dgm:cxn modelId="{59FE44E6-87CF-4D3C-93D5-379C9316F159}" srcId="{6F22354A-B623-4AF4-AF37-5160FCE53B80}" destId="{15241882-122F-44B0-9FAC-683E06FF783C}" srcOrd="0" destOrd="0" parTransId="{3CD757EE-6650-49AB-A494-5BC594BC1CCF}" sibTransId="{1588DB1A-2D82-4E0C-8C9A-9E55988AB44E}"/>
    <dgm:cxn modelId="{54D09503-6555-4830-AEC5-DD73D64CF90A}" type="presOf" srcId="{6F22354A-B623-4AF4-AF37-5160FCE53B80}" destId="{CCF5F016-E24F-4E4B-B02D-01378B097D45}" srcOrd="1" destOrd="0" presId="urn:microsoft.com/office/officeart/2005/8/layout/list1"/>
    <dgm:cxn modelId="{984B5BFA-BD52-4556-832C-35B8E2C3D847}" srcId="{6F22354A-B623-4AF4-AF37-5160FCE53B80}" destId="{87286ABD-FBFD-42BF-996B-A2E784082B47}" srcOrd="1" destOrd="0" parTransId="{F1032A4C-EB60-45F0-8D13-3FBC7211E639}" sibTransId="{8116303E-B385-4F54-8EB7-6203BDA90033}"/>
    <dgm:cxn modelId="{0BD4140D-6CD9-45FB-A521-76C29EA2F1F8}" type="presOf" srcId="{6F22354A-B623-4AF4-AF37-5160FCE53B80}" destId="{6A5E51A3-E455-426D-8E50-3E2F4FD7BB0E}" srcOrd="0" destOrd="0" presId="urn:microsoft.com/office/officeart/2005/8/layout/list1"/>
    <dgm:cxn modelId="{FAD8D535-329B-493E-A261-8FE8BD9840B1}" type="presOf" srcId="{F17B259F-F640-4C77-A2E8-26BEEF968B5C}" destId="{879FCCEC-36FE-456D-BDA8-6465135D098B}" srcOrd="0" destOrd="3" presId="urn:microsoft.com/office/officeart/2005/8/layout/list1"/>
    <dgm:cxn modelId="{5FF3667C-2AEA-4DA4-9355-CDEAF250D5E7}" type="presOf" srcId="{FEC19015-2CA1-4F86-8B70-CB74AC8EF3CB}" destId="{4A1CCFE2-2E65-420C-9908-EC22EB581120}" srcOrd="0" destOrd="1" presId="urn:microsoft.com/office/officeart/2005/8/layout/list1"/>
    <dgm:cxn modelId="{27002C1E-29A7-4FAA-8320-218732536345}" type="presOf" srcId="{87286ABD-FBFD-42BF-996B-A2E784082B47}" destId="{879FCCEC-36FE-456D-BDA8-6465135D098B}" srcOrd="0" destOrd="1" presId="urn:microsoft.com/office/officeart/2005/8/layout/list1"/>
    <dgm:cxn modelId="{298FB856-4FB8-4E3F-81FC-A6266C450BF0}" type="presOf" srcId="{5412B7D6-C053-4CC7-A17A-B6309C31A831}" destId="{4A1CCFE2-2E65-420C-9908-EC22EB581120}" srcOrd="0" destOrd="0" presId="urn:microsoft.com/office/officeart/2005/8/layout/list1"/>
    <dgm:cxn modelId="{5498B396-2DD7-49DB-BFE8-6FE149852F6D}" type="presOf" srcId="{15511E23-DFAA-4CBB-9DE3-E0A501782097}" destId="{BC878E4B-A2B3-4B6E-A288-95952F1167AB}" srcOrd="1" destOrd="0" presId="urn:microsoft.com/office/officeart/2005/8/layout/list1"/>
    <dgm:cxn modelId="{4D387E91-55E2-4A74-98CD-6D5EA944040E}" srcId="{483C9796-AE99-4B4C-97A8-B56ABE35DD26}" destId="{6F22354A-B623-4AF4-AF37-5160FCE53B80}" srcOrd="0" destOrd="0" parTransId="{F1F69F7F-A1C3-427B-86F4-83F270680CC9}" sibTransId="{93F8F545-DE8B-4DC3-AAB1-F70AF309E56E}"/>
    <dgm:cxn modelId="{7D7118C2-6953-49EB-9DC5-9C6639FD4A59}" srcId="{483C9796-AE99-4B4C-97A8-B56ABE35DD26}" destId="{15511E23-DFAA-4CBB-9DE3-E0A501782097}" srcOrd="1" destOrd="0" parTransId="{494A6344-AAF1-46A0-86D8-55BB0F08B384}" sibTransId="{5F522E6B-B887-4E07-ADA2-569354896784}"/>
    <dgm:cxn modelId="{ACFD0168-0615-4D5C-896E-BADB1E724C36}" type="presOf" srcId="{483C9796-AE99-4B4C-97A8-B56ABE35DD26}" destId="{EFA171E8-AFC9-43C0-ACE3-C08020159957}" srcOrd="0" destOrd="0" presId="urn:microsoft.com/office/officeart/2005/8/layout/list1"/>
    <dgm:cxn modelId="{DC98D2B2-D64A-4663-9E3E-64B733C0AB9D}" type="presParOf" srcId="{EFA171E8-AFC9-43C0-ACE3-C08020159957}" destId="{A4D583A4-0EA8-4DBF-B86A-27CF73E99F78}" srcOrd="0" destOrd="0" presId="urn:microsoft.com/office/officeart/2005/8/layout/list1"/>
    <dgm:cxn modelId="{36CB0C90-BB7E-4A24-AE64-4D226E386DCF}" type="presParOf" srcId="{A4D583A4-0EA8-4DBF-B86A-27CF73E99F78}" destId="{6A5E51A3-E455-426D-8E50-3E2F4FD7BB0E}" srcOrd="0" destOrd="0" presId="urn:microsoft.com/office/officeart/2005/8/layout/list1"/>
    <dgm:cxn modelId="{E7EA0492-CE0C-460A-A707-D149D9658098}" type="presParOf" srcId="{A4D583A4-0EA8-4DBF-B86A-27CF73E99F78}" destId="{CCF5F016-E24F-4E4B-B02D-01378B097D45}" srcOrd="1" destOrd="0" presId="urn:microsoft.com/office/officeart/2005/8/layout/list1"/>
    <dgm:cxn modelId="{8326EBC9-9FCB-4B9D-9130-2C5DAF39C810}" type="presParOf" srcId="{EFA171E8-AFC9-43C0-ACE3-C08020159957}" destId="{531D3B45-ED26-4CA8-87CB-9DEDB3B5E604}" srcOrd="1" destOrd="0" presId="urn:microsoft.com/office/officeart/2005/8/layout/list1"/>
    <dgm:cxn modelId="{C5B66A1F-8C38-4305-A426-7CB8CFEE707B}" type="presParOf" srcId="{EFA171E8-AFC9-43C0-ACE3-C08020159957}" destId="{879FCCEC-36FE-456D-BDA8-6465135D098B}" srcOrd="2" destOrd="0" presId="urn:microsoft.com/office/officeart/2005/8/layout/list1"/>
    <dgm:cxn modelId="{860D3D2A-3321-4AD5-8C77-6781F033AC2E}" type="presParOf" srcId="{EFA171E8-AFC9-43C0-ACE3-C08020159957}" destId="{EDA465BA-F726-4CF3-861B-B601B4EC63BA}" srcOrd="3" destOrd="0" presId="urn:microsoft.com/office/officeart/2005/8/layout/list1"/>
    <dgm:cxn modelId="{55F34E50-DBEC-48EE-A42E-4BE09F68C12A}" type="presParOf" srcId="{EFA171E8-AFC9-43C0-ACE3-C08020159957}" destId="{F45AE7DF-1B49-494C-8E95-D5E501B88342}" srcOrd="4" destOrd="0" presId="urn:microsoft.com/office/officeart/2005/8/layout/list1"/>
    <dgm:cxn modelId="{FB4254F5-6C47-4CB7-9783-1036567D04E9}" type="presParOf" srcId="{F45AE7DF-1B49-494C-8E95-D5E501B88342}" destId="{1641B97C-DE09-40D5-A6F9-641680524CFB}" srcOrd="0" destOrd="0" presId="urn:microsoft.com/office/officeart/2005/8/layout/list1"/>
    <dgm:cxn modelId="{05E0C4A8-9BBB-4027-9449-F8B93916785B}" type="presParOf" srcId="{F45AE7DF-1B49-494C-8E95-D5E501B88342}" destId="{BC878E4B-A2B3-4B6E-A288-95952F1167AB}" srcOrd="1" destOrd="0" presId="urn:microsoft.com/office/officeart/2005/8/layout/list1"/>
    <dgm:cxn modelId="{EEB4D7BE-F66D-4863-BDB7-9B6E47773A4A}" type="presParOf" srcId="{EFA171E8-AFC9-43C0-ACE3-C08020159957}" destId="{26452188-0698-4B5B-96C0-516B61FDE341}" srcOrd="5" destOrd="0" presId="urn:microsoft.com/office/officeart/2005/8/layout/list1"/>
    <dgm:cxn modelId="{9A965EBC-0204-4703-8B36-00169CE9EA63}" type="presParOf" srcId="{EFA171E8-AFC9-43C0-ACE3-C08020159957}" destId="{4A1CCFE2-2E65-420C-9908-EC22EB58112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0B2B96-63EA-45DB-ACE5-4E99505042F5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2CA24C4-1832-4ADF-A556-6C7E3234CF4B}">
      <dgm:prSet custT="1"/>
      <dgm:spPr/>
      <dgm:t>
        <a:bodyPr/>
        <a:lstStyle/>
        <a:p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Θα πρέπει να χρησιμοποιούνται 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ΜΟΝΟ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αν υπάρχει 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κλινική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ή 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εργαστηριακή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τεκμηρίωση λοίμωξης 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10D0FBC-FD9C-4801-85D8-BA4A88873E40}" type="parTrans" cxnId="{601FC9A3-1725-47CD-B3AD-EF04C583F69C}">
      <dgm:prSet/>
      <dgm:spPr/>
      <dgm:t>
        <a:bodyPr/>
        <a:lstStyle/>
        <a:p>
          <a:endParaRPr lang="en-US"/>
        </a:p>
      </dgm:t>
    </dgm:pt>
    <dgm:pt modelId="{A4CCD5C1-FF42-4987-8C19-5ECE4BD47395}" type="sibTrans" cxnId="{601FC9A3-1725-47CD-B3AD-EF04C583F69C}">
      <dgm:prSet/>
      <dgm:spPr/>
      <dgm:t>
        <a:bodyPr/>
        <a:lstStyle/>
        <a:p>
          <a:endParaRPr lang="en-US"/>
        </a:p>
      </dgm:t>
    </dgm:pt>
    <dgm:pt modelId="{FFC2C778-0C18-4D48-A72F-243C90F22F33}">
      <dgm:prSet custT="1"/>
      <dgm:spPr/>
      <dgm:t>
        <a:bodyPr/>
        <a:lstStyle/>
        <a:p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Η χρήση σε 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ιογενείς λοιμώξεις 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και σε 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πυρετό αγνώστου αιτιολογίας δεν είναι ορθή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003FC3-3791-4052-862E-548138A4E7CA}" type="parTrans" cxnId="{DC5C1C5C-8D95-42FD-9903-23049C924DE7}">
      <dgm:prSet/>
      <dgm:spPr/>
      <dgm:t>
        <a:bodyPr/>
        <a:lstStyle/>
        <a:p>
          <a:endParaRPr lang="en-US"/>
        </a:p>
      </dgm:t>
    </dgm:pt>
    <dgm:pt modelId="{D626D7B6-9F9A-41E6-962C-E1C7AA41D4BF}" type="sibTrans" cxnId="{DC5C1C5C-8D95-42FD-9903-23049C924DE7}">
      <dgm:prSet/>
      <dgm:spPr/>
      <dgm:t>
        <a:bodyPr/>
        <a:lstStyle/>
        <a:p>
          <a:endParaRPr lang="en-US"/>
        </a:p>
      </dgm:t>
    </dgm:pt>
    <dgm:pt modelId="{5A19C9E9-E69C-4A35-8BC4-CD19ADCE595E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Εκθέτει τον ασθενή στις </a:t>
          </a:r>
          <a:r>
            <a:rPr lang="el-GR" sz="1600" b="1" dirty="0">
              <a:latin typeface="Calibri" panose="020F0502020204030204" pitchFamily="34" charset="0"/>
              <a:cs typeface="Calibri" panose="020F0502020204030204" pitchFamily="34" charset="0"/>
            </a:rPr>
            <a:t>επιπλοκές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του φαρμάκου χωρίς να  ωφελεί  τον ασθενή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4BA5F6-BE30-42F5-9BAB-F729CBF4A43A}" type="parTrans" cxnId="{7315CABD-F297-4F67-9CA7-F72C120FAAD4}">
      <dgm:prSet/>
      <dgm:spPr/>
      <dgm:t>
        <a:bodyPr/>
        <a:lstStyle/>
        <a:p>
          <a:endParaRPr lang="en-US"/>
        </a:p>
      </dgm:t>
    </dgm:pt>
    <dgm:pt modelId="{C80F1CEB-814B-4018-B70B-3369F2BED820}" type="sibTrans" cxnId="{7315CABD-F297-4F67-9CA7-F72C120FAAD4}">
      <dgm:prSet/>
      <dgm:spPr/>
      <dgm:t>
        <a:bodyPr/>
        <a:lstStyle/>
        <a:p>
          <a:endParaRPr lang="en-US"/>
        </a:p>
      </dgm:t>
    </dgm:pt>
    <dgm:pt modelId="{244CE1FE-ECE5-4537-8638-06DEC0E777AE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Συμβάλλει στη </a:t>
          </a:r>
          <a:r>
            <a:rPr lang="el-GR" sz="1600" b="1" dirty="0" err="1">
              <a:latin typeface="Calibri" panose="020F0502020204030204" pitchFamily="34" charset="0"/>
              <a:cs typeface="Calibri" panose="020F0502020204030204" pitchFamily="34" charset="0"/>
            </a:rPr>
            <a:t>βακτηριακή</a:t>
          </a:r>
          <a:r>
            <a:rPr lang="el-GR" sz="1600" b="1" dirty="0">
              <a:latin typeface="Calibri" panose="020F0502020204030204" pitchFamily="34" charset="0"/>
              <a:cs typeface="Calibri" panose="020F0502020204030204" pitchFamily="34" charset="0"/>
            </a:rPr>
            <a:t> αντοχή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4C21EF9-E7D1-4723-98D5-8BCD237ECCA8}" type="parTrans" cxnId="{AE93D00C-5811-40D2-B646-81B428138152}">
      <dgm:prSet/>
      <dgm:spPr/>
      <dgm:t>
        <a:bodyPr/>
        <a:lstStyle/>
        <a:p>
          <a:endParaRPr lang="en-US"/>
        </a:p>
      </dgm:t>
    </dgm:pt>
    <dgm:pt modelId="{D57501D3-055F-4F03-8D85-833A22CAEE63}" type="sibTrans" cxnId="{AE93D00C-5811-40D2-B646-81B428138152}">
      <dgm:prSet/>
      <dgm:spPr/>
      <dgm:t>
        <a:bodyPr/>
        <a:lstStyle/>
        <a:p>
          <a:endParaRPr lang="en-US"/>
        </a:p>
      </dgm:t>
    </dgm:pt>
    <dgm:pt modelId="{D059BC8F-C6B9-4FE0-8C10-3366ADE23CA7}">
      <dgm:prSet custT="1"/>
      <dgm:spPr/>
      <dgm:t>
        <a:bodyPr/>
        <a:lstStyle/>
        <a:p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Ορισμένες βακτηριακές λοιμώξεις </a:t>
          </a:r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αποστήματα, λοιμώξεις σχετιζόμενες με ξένα υλικά </a:t>
          </a:r>
          <a:r>
            <a: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r>
            <a:rPr lang="el-G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απαιτούν χειρουργική επέμβαση και δεν ανταποκρίνονται 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μόνο στο αντιβιοτικό 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0444C7-52DA-4EE5-A30B-725CA4EEECCD}" type="parTrans" cxnId="{9BFD3B50-6CDA-487B-949E-5BDAF398267F}">
      <dgm:prSet/>
      <dgm:spPr/>
      <dgm:t>
        <a:bodyPr/>
        <a:lstStyle/>
        <a:p>
          <a:endParaRPr lang="en-US"/>
        </a:p>
      </dgm:t>
    </dgm:pt>
    <dgm:pt modelId="{F0861898-E5C0-4E9C-8031-7E70AB90F967}" type="sibTrans" cxnId="{9BFD3B50-6CDA-487B-949E-5BDAF398267F}">
      <dgm:prSet/>
      <dgm:spPr/>
      <dgm:t>
        <a:bodyPr/>
        <a:lstStyle/>
        <a:p>
          <a:endParaRPr lang="en-US"/>
        </a:p>
      </dgm:t>
    </dgm:pt>
    <dgm:pt modelId="{B329468F-62A3-4B88-966C-B8426745645E}" type="pres">
      <dgm:prSet presAssocID="{F80B2B96-63EA-45DB-ACE5-4E99505042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084CD52-AEAB-4A1C-8B91-A5353D7AD2D6}" type="pres">
      <dgm:prSet presAssocID="{D059BC8F-C6B9-4FE0-8C10-3366ADE23CA7}" presName="boxAndChildren" presStyleCnt="0"/>
      <dgm:spPr/>
    </dgm:pt>
    <dgm:pt modelId="{00D4B9C9-E971-4D6F-87B8-CE29E314CD6E}" type="pres">
      <dgm:prSet presAssocID="{D059BC8F-C6B9-4FE0-8C10-3366ADE23CA7}" presName="parentTextBox" presStyleLbl="node1" presStyleIdx="0" presStyleCnt="3"/>
      <dgm:spPr/>
      <dgm:t>
        <a:bodyPr/>
        <a:lstStyle/>
        <a:p>
          <a:endParaRPr lang="el-GR"/>
        </a:p>
      </dgm:t>
    </dgm:pt>
    <dgm:pt modelId="{2D3497C7-C712-4749-AE3E-F3A5AAB48335}" type="pres">
      <dgm:prSet presAssocID="{D626D7B6-9F9A-41E6-962C-E1C7AA41D4BF}" presName="sp" presStyleCnt="0"/>
      <dgm:spPr/>
    </dgm:pt>
    <dgm:pt modelId="{C0E977CF-2C8D-426C-8A98-E7ECEDB22959}" type="pres">
      <dgm:prSet presAssocID="{FFC2C778-0C18-4D48-A72F-243C90F22F33}" presName="arrowAndChildren" presStyleCnt="0"/>
      <dgm:spPr/>
    </dgm:pt>
    <dgm:pt modelId="{8278DD6D-C5DC-4FA8-B43B-36EF9423A563}" type="pres">
      <dgm:prSet presAssocID="{FFC2C778-0C18-4D48-A72F-243C90F22F33}" presName="parentTextArrow" presStyleLbl="node1" presStyleIdx="0" presStyleCnt="3"/>
      <dgm:spPr/>
      <dgm:t>
        <a:bodyPr/>
        <a:lstStyle/>
        <a:p>
          <a:endParaRPr lang="el-GR"/>
        </a:p>
      </dgm:t>
    </dgm:pt>
    <dgm:pt modelId="{87372E5F-250B-4595-8F75-1F54470AB8D3}" type="pres">
      <dgm:prSet presAssocID="{FFC2C778-0C18-4D48-A72F-243C90F22F33}" presName="arrow" presStyleLbl="node1" presStyleIdx="1" presStyleCnt="3"/>
      <dgm:spPr/>
      <dgm:t>
        <a:bodyPr/>
        <a:lstStyle/>
        <a:p>
          <a:endParaRPr lang="el-GR"/>
        </a:p>
      </dgm:t>
    </dgm:pt>
    <dgm:pt modelId="{084898E9-E696-4363-BAAF-9399A85E9A23}" type="pres">
      <dgm:prSet presAssocID="{FFC2C778-0C18-4D48-A72F-243C90F22F33}" presName="descendantArrow" presStyleCnt="0"/>
      <dgm:spPr/>
    </dgm:pt>
    <dgm:pt modelId="{8F9123FD-434D-4BB4-97BA-7474B3D4A748}" type="pres">
      <dgm:prSet presAssocID="{5A19C9E9-E69C-4A35-8BC4-CD19ADCE595E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A180476-CB2A-4599-8366-2E519C3BDB96}" type="pres">
      <dgm:prSet presAssocID="{244CE1FE-ECE5-4537-8638-06DEC0E777AE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8F365C4-0E61-484F-AC81-96FC9C41E44C}" type="pres">
      <dgm:prSet presAssocID="{A4CCD5C1-FF42-4987-8C19-5ECE4BD47395}" presName="sp" presStyleCnt="0"/>
      <dgm:spPr/>
    </dgm:pt>
    <dgm:pt modelId="{8DA8B795-BAA4-4A9B-AF8F-061346A50982}" type="pres">
      <dgm:prSet presAssocID="{12CA24C4-1832-4ADF-A556-6C7E3234CF4B}" presName="arrowAndChildren" presStyleCnt="0"/>
      <dgm:spPr/>
    </dgm:pt>
    <dgm:pt modelId="{E42A751D-3B3A-4F5D-9654-C3A8A503F9F7}" type="pres">
      <dgm:prSet presAssocID="{12CA24C4-1832-4ADF-A556-6C7E3234CF4B}" presName="parentTextArrow" presStyleLbl="node1" presStyleIdx="2" presStyleCnt="3"/>
      <dgm:spPr/>
      <dgm:t>
        <a:bodyPr/>
        <a:lstStyle/>
        <a:p>
          <a:endParaRPr lang="el-GR"/>
        </a:p>
      </dgm:t>
    </dgm:pt>
  </dgm:ptLst>
  <dgm:cxnLst>
    <dgm:cxn modelId="{AD5D567B-7F2A-4DDA-B0CE-3C46337E83FF}" type="presOf" srcId="{12CA24C4-1832-4ADF-A556-6C7E3234CF4B}" destId="{E42A751D-3B3A-4F5D-9654-C3A8A503F9F7}" srcOrd="0" destOrd="0" presId="urn:microsoft.com/office/officeart/2005/8/layout/process4"/>
    <dgm:cxn modelId="{9BFD3B50-6CDA-487B-949E-5BDAF398267F}" srcId="{F80B2B96-63EA-45DB-ACE5-4E99505042F5}" destId="{D059BC8F-C6B9-4FE0-8C10-3366ADE23CA7}" srcOrd="2" destOrd="0" parTransId="{2A0444C7-52DA-4EE5-A30B-725CA4EEECCD}" sibTransId="{F0861898-E5C0-4E9C-8031-7E70AB90F967}"/>
    <dgm:cxn modelId="{601FC9A3-1725-47CD-B3AD-EF04C583F69C}" srcId="{F80B2B96-63EA-45DB-ACE5-4E99505042F5}" destId="{12CA24C4-1832-4ADF-A556-6C7E3234CF4B}" srcOrd="0" destOrd="0" parTransId="{710D0FBC-FD9C-4801-85D8-BA4A88873E40}" sibTransId="{A4CCD5C1-FF42-4987-8C19-5ECE4BD47395}"/>
    <dgm:cxn modelId="{852F6E67-512C-4C9E-A778-F76A22BF137B}" type="presOf" srcId="{F80B2B96-63EA-45DB-ACE5-4E99505042F5}" destId="{B329468F-62A3-4B88-966C-B8426745645E}" srcOrd="0" destOrd="0" presId="urn:microsoft.com/office/officeart/2005/8/layout/process4"/>
    <dgm:cxn modelId="{111AE4F1-BA7E-4CB2-8892-3D2EB9645471}" type="presOf" srcId="{244CE1FE-ECE5-4537-8638-06DEC0E777AE}" destId="{5A180476-CB2A-4599-8366-2E519C3BDB96}" srcOrd="0" destOrd="0" presId="urn:microsoft.com/office/officeart/2005/8/layout/process4"/>
    <dgm:cxn modelId="{AE93D00C-5811-40D2-B646-81B428138152}" srcId="{FFC2C778-0C18-4D48-A72F-243C90F22F33}" destId="{244CE1FE-ECE5-4537-8638-06DEC0E777AE}" srcOrd="1" destOrd="0" parTransId="{D4C21EF9-E7D1-4723-98D5-8BCD237ECCA8}" sibTransId="{D57501D3-055F-4F03-8D85-833A22CAEE63}"/>
    <dgm:cxn modelId="{4C27E6A2-9FDB-492D-91A5-6C71D9FF20CB}" type="presOf" srcId="{FFC2C778-0C18-4D48-A72F-243C90F22F33}" destId="{8278DD6D-C5DC-4FA8-B43B-36EF9423A563}" srcOrd="0" destOrd="0" presId="urn:microsoft.com/office/officeart/2005/8/layout/process4"/>
    <dgm:cxn modelId="{DA2ED7C9-18D1-47D5-A3C3-2B9AF3F892B1}" type="presOf" srcId="{FFC2C778-0C18-4D48-A72F-243C90F22F33}" destId="{87372E5F-250B-4595-8F75-1F54470AB8D3}" srcOrd="1" destOrd="0" presId="urn:microsoft.com/office/officeart/2005/8/layout/process4"/>
    <dgm:cxn modelId="{23D3ED61-A5DE-4B6E-954A-50EDF0AB4C77}" type="presOf" srcId="{5A19C9E9-E69C-4A35-8BC4-CD19ADCE595E}" destId="{8F9123FD-434D-4BB4-97BA-7474B3D4A748}" srcOrd="0" destOrd="0" presId="urn:microsoft.com/office/officeart/2005/8/layout/process4"/>
    <dgm:cxn modelId="{7315CABD-F297-4F67-9CA7-F72C120FAAD4}" srcId="{FFC2C778-0C18-4D48-A72F-243C90F22F33}" destId="{5A19C9E9-E69C-4A35-8BC4-CD19ADCE595E}" srcOrd="0" destOrd="0" parTransId="{664BA5F6-BE30-42F5-9BAB-F729CBF4A43A}" sibTransId="{C80F1CEB-814B-4018-B70B-3369F2BED820}"/>
    <dgm:cxn modelId="{DC5C1C5C-8D95-42FD-9903-23049C924DE7}" srcId="{F80B2B96-63EA-45DB-ACE5-4E99505042F5}" destId="{FFC2C778-0C18-4D48-A72F-243C90F22F33}" srcOrd="1" destOrd="0" parTransId="{4F003FC3-3791-4052-862E-548138A4E7CA}" sibTransId="{D626D7B6-9F9A-41E6-962C-E1C7AA41D4BF}"/>
    <dgm:cxn modelId="{8127F2B1-5233-4B15-AF7C-9B87242ED09F}" type="presOf" srcId="{D059BC8F-C6B9-4FE0-8C10-3366ADE23CA7}" destId="{00D4B9C9-E971-4D6F-87B8-CE29E314CD6E}" srcOrd="0" destOrd="0" presId="urn:microsoft.com/office/officeart/2005/8/layout/process4"/>
    <dgm:cxn modelId="{24F077BC-AACD-4606-B734-1CD66174AA3D}" type="presParOf" srcId="{B329468F-62A3-4B88-966C-B8426745645E}" destId="{6084CD52-AEAB-4A1C-8B91-A5353D7AD2D6}" srcOrd="0" destOrd="0" presId="urn:microsoft.com/office/officeart/2005/8/layout/process4"/>
    <dgm:cxn modelId="{035FCAEA-9996-444A-BE39-FD3E324AA74C}" type="presParOf" srcId="{6084CD52-AEAB-4A1C-8B91-A5353D7AD2D6}" destId="{00D4B9C9-E971-4D6F-87B8-CE29E314CD6E}" srcOrd="0" destOrd="0" presId="urn:microsoft.com/office/officeart/2005/8/layout/process4"/>
    <dgm:cxn modelId="{F65D3ED2-FB53-42AE-A9FE-DF3E2BDE3BD2}" type="presParOf" srcId="{B329468F-62A3-4B88-966C-B8426745645E}" destId="{2D3497C7-C712-4749-AE3E-F3A5AAB48335}" srcOrd="1" destOrd="0" presId="urn:microsoft.com/office/officeart/2005/8/layout/process4"/>
    <dgm:cxn modelId="{509508B1-C2B8-4CCB-822C-9B8217720F05}" type="presParOf" srcId="{B329468F-62A3-4B88-966C-B8426745645E}" destId="{C0E977CF-2C8D-426C-8A98-E7ECEDB22959}" srcOrd="2" destOrd="0" presId="urn:microsoft.com/office/officeart/2005/8/layout/process4"/>
    <dgm:cxn modelId="{D18EB887-DD02-4099-8429-9BB28BD25E0F}" type="presParOf" srcId="{C0E977CF-2C8D-426C-8A98-E7ECEDB22959}" destId="{8278DD6D-C5DC-4FA8-B43B-36EF9423A563}" srcOrd="0" destOrd="0" presId="urn:microsoft.com/office/officeart/2005/8/layout/process4"/>
    <dgm:cxn modelId="{46F77A9F-0693-4C7F-9863-C18D71E04CCC}" type="presParOf" srcId="{C0E977CF-2C8D-426C-8A98-E7ECEDB22959}" destId="{87372E5F-250B-4595-8F75-1F54470AB8D3}" srcOrd="1" destOrd="0" presId="urn:microsoft.com/office/officeart/2005/8/layout/process4"/>
    <dgm:cxn modelId="{2CE59719-AA91-43A7-B793-16DB666F21FC}" type="presParOf" srcId="{C0E977CF-2C8D-426C-8A98-E7ECEDB22959}" destId="{084898E9-E696-4363-BAAF-9399A85E9A23}" srcOrd="2" destOrd="0" presId="urn:microsoft.com/office/officeart/2005/8/layout/process4"/>
    <dgm:cxn modelId="{72A7A4AA-3965-41F1-AB4F-3EA236C077FD}" type="presParOf" srcId="{084898E9-E696-4363-BAAF-9399A85E9A23}" destId="{8F9123FD-434D-4BB4-97BA-7474B3D4A748}" srcOrd="0" destOrd="0" presId="urn:microsoft.com/office/officeart/2005/8/layout/process4"/>
    <dgm:cxn modelId="{D7EFB06E-9FDC-41E2-B0F6-3ED6F62083D6}" type="presParOf" srcId="{084898E9-E696-4363-BAAF-9399A85E9A23}" destId="{5A180476-CB2A-4599-8366-2E519C3BDB96}" srcOrd="1" destOrd="0" presId="urn:microsoft.com/office/officeart/2005/8/layout/process4"/>
    <dgm:cxn modelId="{400B94D4-B9B4-4CA7-82D7-83424A3CD796}" type="presParOf" srcId="{B329468F-62A3-4B88-966C-B8426745645E}" destId="{A8F365C4-0E61-484F-AC81-96FC9C41E44C}" srcOrd="3" destOrd="0" presId="urn:microsoft.com/office/officeart/2005/8/layout/process4"/>
    <dgm:cxn modelId="{A6C7509D-593F-425E-81C4-8D03C766F66A}" type="presParOf" srcId="{B329468F-62A3-4B88-966C-B8426745645E}" destId="{8DA8B795-BAA4-4A9B-AF8F-061346A50982}" srcOrd="4" destOrd="0" presId="urn:microsoft.com/office/officeart/2005/8/layout/process4"/>
    <dgm:cxn modelId="{312778C3-F650-419B-888E-D16D78F2D8BF}" type="presParOf" srcId="{8DA8B795-BAA4-4A9B-AF8F-061346A50982}" destId="{E42A751D-3B3A-4F5D-9654-C3A8A503F9F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17DA870-B976-4E01-B9C7-553FF7A1277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BA90A4F-75C4-4D02-920F-3F6094624CBD}">
      <dgm:prSet custT="1"/>
      <dgm:spPr/>
      <dgm:t>
        <a:bodyPr/>
        <a:lstStyle/>
        <a:p>
          <a:pPr algn="ctr"/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Δεύτερης γενεάς </a:t>
          </a:r>
          <a:r>
            <a: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glycopeptide</a:t>
          </a:r>
          <a:endParaRPr lang="el-GR" sz="20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algn="l"/>
          <a:r>
            <a:rPr lang="en-US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FDA approved:</a:t>
          </a:r>
          <a:r>
            <a:rPr lang="el-GR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algn="l"/>
          <a:r>
            <a:rPr lang="en-US" sz="20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September 2009 </a:t>
          </a:r>
          <a:r>
            <a:rPr lang="en-US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  <a:r>
            <a:rPr lang="el-GR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000" b="0" i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επιπλεγμένες</a:t>
          </a:r>
          <a:r>
            <a:rPr lang="el-GR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0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λοιμώξεις δέρματος και μαλακών μορίων </a:t>
          </a:r>
        </a:p>
        <a:p>
          <a:pPr algn="l"/>
          <a:r>
            <a:rPr lang="en-US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June 2013 :</a:t>
          </a:r>
          <a:r>
            <a:rPr lang="el-GR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 tooltip="Hospital-acquired pneumonia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hospital-acquired</a:t>
          </a:r>
          <a:r>
            <a:rPr lang="en-US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l-GR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πνευμονία από </a:t>
          </a:r>
          <a:r>
            <a:rPr lang="en-US" sz="2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2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 tooltip="Staphylococcus aureus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S</a:t>
          </a:r>
          <a:r>
            <a:rPr lang="el-GR" sz="2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 tooltip="Staphylococcus aureus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.</a:t>
          </a:r>
          <a:r>
            <a:rPr lang="en-US" sz="2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 tooltip="Staphylococcus aureus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 aureus</a:t>
          </a:r>
          <a:endParaRPr lang="en-US" sz="2000" b="1" i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553EAA-297A-43D3-A0F9-8666ED936D1D}" type="parTrans" cxnId="{11DD2BA3-A45F-49FE-B9B8-049ACEB13A71}">
      <dgm:prSet/>
      <dgm:spPr/>
      <dgm:t>
        <a:bodyPr/>
        <a:lstStyle/>
        <a:p>
          <a:endParaRPr lang="en-US"/>
        </a:p>
      </dgm:t>
    </dgm:pt>
    <dgm:pt modelId="{9969B783-D519-4273-BE66-FBBAC6B1D238}" type="sibTrans" cxnId="{11DD2BA3-A45F-49FE-B9B8-049ACEB13A71}">
      <dgm:prSet/>
      <dgm:spPr/>
      <dgm:t>
        <a:bodyPr/>
        <a:lstStyle/>
        <a:p>
          <a:endParaRPr lang="en-US"/>
        </a:p>
      </dgm:t>
    </dgm:pt>
    <dgm:pt modelId="{155084E3-3C3B-4749-BB26-A77133D9FDA9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Όμοια με 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Vancomycin</a:t>
          </a:r>
        </a:p>
      </dgm:t>
    </dgm:pt>
    <dgm:pt modelId="{07950D16-AB65-468A-9715-D441BF8C4E87}" type="parTrans" cxnId="{582C4FD0-5A83-4C2E-A94C-39D33C6BF912}">
      <dgm:prSet/>
      <dgm:spPr/>
      <dgm:t>
        <a:bodyPr/>
        <a:lstStyle/>
        <a:p>
          <a:endParaRPr lang="en-US"/>
        </a:p>
      </dgm:t>
    </dgm:pt>
    <dgm:pt modelId="{499607B6-C411-4CDF-9549-1A2A2932BF14}" type="sibTrans" cxnId="{582C4FD0-5A83-4C2E-A94C-39D33C6BF912}">
      <dgm:prSet/>
      <dgm:spPr/>
      <dgm:t>
        <a:bodyPr/>
        <a:lstStyle/>
        <a:p>
          <a:endParaRPr lang="en-US"/>
        </a:p>
      </dgm:t>
    </dgm:pt>
    <dgm:pt modelId="{D8195B73-6760-4DE2-B804-731DEF1B96E7}" type="pres">
      <dgm:prSet presAssocID="{217DA870-B976-4E01-B9C7-553FF7A127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99E5EB7-356D-4AB6-8B88-579870876405}" type="pres">
      <dgm:prSet presAssocID="{8BA90A4F-75C4-4D02-920F-3F6094624CBD}" presName="parentText" presStyleLbl="node1" presStyleIdx="0" presStyleCnt="2" custScaleY="13020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5103E35-2A4C-47FA-85E4-2D982A47D8EA}" type="pres">
      <dgm:prSet presAssocID="{9969B783-D519-4273-BE66-FBBAC6B1D238}" presName="spacer" presStyleCnt="0"/>
      <dgm:spPr/>
    </dgm:pt>
    <dgm:pt modelId="{0AD2CB5C-2A9F-4292-8EA7-78086C981668}" type="pres">
      <dgm:prSet presAssocID="{155084E3-3C3B-4749-BB26-A77133D9FDA9}" presName="parentText" presStyleLbl="node1" presStyleIdx="1" presStyleCnt="2" custScaleY="2811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82C4FD0-5A83-4C2E-A94C-39D33C6BF912}" srcId="{217DA870-B976-4E01-B9C7-553FF7A12771}" destId="{155084E3-3C3B-4749-BB26-A77133D9FDA9}" srcOrd="1" destOrd="0" parTransId="{07950D16-AB65-468A-9715-D441BF8C4E87}" sibTransId="{499607B6-C411-4CDF-9549-1A2A2932BF14}"/>
    <dgm:cxn modelId="{04A355BA-B286-4206-B69E-DBF321AA3FEC}" type="presOf" srcId="{8BA90A4F-75C4-4D02-920F-3F6094624CBD}" destId="{099E5EB7-356D-4AB6-8B88-579870876405}" srcOrd="0" destOrd="0" presId="urn:microsoft.com/office/officeart/2005/8/layout/vList2"/>
    <dgm:cxn modelId="{11DD2BA3-A45F-49FE-B9B8-049ACEB13A71}" srcId="{217DA870-B976-4E01-B9C7-553FF7A12771}" destId="{8BA90A4F-75C4-4D02-920F-3F6094624CBD}" srcOrd="0" destOrd="0" parTransId="{2A553EAA-297A-43D3-A0F9-8666ED936D1D}" sibTransId="{9969B783-D519-4273-BE66-FBBAC6B1D238}"/>
    <dgm:cxn modelId="{38404013-F96B-4DDC-AD5B-81105A3D49B0}" type="presOf" srcId="{217DA870-B976-4E01-B9C7-553FF7A12771}" destId="{D8195B73-6760-4DE2-B804-731DEF1B96E7}" srcOrd="0" destOrd="0" presId="urn:microsoft.com/office/officeart/2005/8/layout/vList2"/>
    <dgm:cxn modelId="{29D05B19-322E-4C84-A6BE-FC2AB9A34895}" type="presOf" srcId="{155084E3-3C3B-4749-BB26-A77133D9FDA9}" destId="{0AD2CB5C-2A9F-4292-8EA7-78086C981668}" srcOrd="0" destOrd="0" presId="urn:microsoft.com/office/officeart/2005/8/layout/vList2"/>
    <dgm:cxn modelId="{68AC1EA0-9A8C-4D7A-913B-A3415A8D36D8}" type="presParOf" srcId="{D8195B73-6760-4DE2-B804-731DEF1B96E7}" destId="{099E5EB7-356D-4AB6-8B88-579870876405}" srcOrd="0" destOrd="0" presId="urn:microsoft.com/office/officeart/2005/8/layout/vList2"/>
    <dgm:cxn modelId="{B2B9FC17-8C79-4FD6-B6DB-47219B96C44A}" type="presParOf" srcId="{D8195B73-6760-4DE2-B804-731DEF1B96E7}" destId="{85103E35-2A4C-47FA-85E4-2D982A47D8EA}" srcOrd="1" destOrd="0" presId="urn:microsoft.com/office/officeart/2005/8/layout/vList2"/>
    <dgm:cxn modelId="{04353C4B-13AA-4862-81E1-923A6FBE0191}" type="presParOf" srcId="{D8195B73-6760-4DE2-B804-731DEF1B96E7}" destId="{0AD2CB5C-2A9F-4292-8EA7-78086C98166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6D411EE-D6EB-4708-B816-5351465EBA06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EB76492-988F-4DC4-B183-4F6A06CB247B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Είναι </a:t>
          </a:r>
          <a:r>
            <a:rPr lang="el-GR" sz="2000" b="1" dirty="0">
              <a:latin typeface="Calibri" panose="020F0502020204030204" pitchFamily="34" charset="0"/>
              <a:cs typeface="Calibri" panose="020F0502020204030204" pitchFamily="34" charset="0"/>
            </a:rPr>
            <a:t>κυκλικό πολυπεπτίδιο -</a:t>
          </a: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2000" b="1" i="1" u="sng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B. subtilis</a:t>
          </a:r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l-GR" sz="2000" b="1" dirty="0">
              <a:latin typeface="Calibri" panose="020F0502020204030204" pitchFamily="34" charset="0"/>
              <a:cs typeface="Calibri" panose="020F0502020204030204" pitchFamily="34" charset="0"/>
            </a:rPr>
            <a:t>,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1945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9806D3-8F18-4C51-9B4F-733A5EF4612B}" type="parTrans" cxnId="{951F3665-F019-470B-B8FF-50B6C937C950}">
      <dgm:prSet/>
      <dgm:spPr/>
      <dgm:t>
        <a:bodyPr/>
        <a:lstStyle/>
        <a:p>
          <a:endParaRPr lang="en-US"/>
        </a:p>
      </dgm:t>
    </dgm:pt>
    <dgm:pt modelId="{7E184BCB-440E-4C67-A9D6-1BEF765DF9A8}" type="sibTrans" cxnId="{951F3665-F019-470B-B8FF-50B6C937C950}">
      <dgm:prSet/>
      <dgm:spPr/>
      <dgm:t>
        <a:bodyPr/>
        <a:lstStyle/>
        <a:p>
          <a:endParaRPr lang="en-US"/>
        </a:p>
      </dgm:t>
    </dgm:pt>
    <dgm:pt modelId="{93DEAA80-BAF9-489F-B91E-9A6619EB6AA9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Εμποδίζει την 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αποφωσφορυλίωση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του 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φωσφολιπιδίου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που μεταφέρει την 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υπομονάδα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της 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πεπτιδογλυκάνης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δια μέσου της κυτταρικής μεμβράνης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BFDD82-204B-4525-9B7E-C3E4EB34BC5B}" type="parTrans" cxnId="{E517750D-9BD5-4428-8383-3AF726F26321}">
      <dgm:prSet/>
      <dgm:spPr/>
      <dgm:t>
        <a:bodyPr/>
        <a:lstStyle/>
        <a:p>
          <a:endParaRPr lang="en-US"/>
        </a:p>
      </dgm:t>
    </dgm:pt>
    <dgm:pt modelId="{31F3769E-24F7-4CD8-A0A6-0115CEA9F76F}" type="sibTrans" cxnId="{E517750D-9BD5-4428-8383-3AF726F26321}">
      <dgm:prSet/>
      <dgm:spPr/>
      <dgm:t>
        <a:bodyPr/>
        <a:lstStyle/>
        <a:p>
          <a:endParaRPr lang="en-US"/>
        </a:p>
      </dgm:t>
    </dgm:pt>
    <dgm:pt modelId="{6E7F6E00-1CE4-4F71-802A-693384067DC6}">
      <dgm:prSet custT="1"/>
      <dgm:spPr/>
      <dgm:t>
        <a:bodyPr/>
        <a:lstStyle/>
        <a:p>
          <a:r>
            <a:rPr lang="el-GR" sz="2000" b="1" dirty="0">
              <a:latin typeface="Calibri" panose="020F0502020204030204" pitchFamily="34" charset="0"/>
              <a:cs typeface="Calibri" panose="020F0502020204030204" pitchFamily="34" charset="0"/>
            </a:rPr>
            <a:t>Βακτηριοκτόνο 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F4FDC7-A70A-4C4A-9D12-F515C4A24336}" type="parTrans" cxnId="{D2D74D53-46FC-4384-8A09-CAF889E154B6}">
      <dgm:prSet/>
      <dgm:spPr/>
      <dgm:t>
        <a:bodyPr/>
        <a:lstStyle/>
        <a:p>
          <a:endParaRPr lang="en-US"/>
        </a:p>
      </dgm:t>
    </dgm:pt>
    <dgm:pt modelId="{1A322DBA-2472-4416-AFAD-6FC337A3893C}" type="sibTrans" cxnId="{D2D74D53-46FC-4384-8A09-CAF889E154B6}">
      <dgm:prSet/>
      <dgm:spPr/>
      <dgm:t>
        <a:bodyPr/>
        <a:lstStyle/>
        <a:p>
          <a:endParaRPr lang="en-US"/>
        </a:p>
      </dgm:t>
    </dgm:pt>
    <dgm:pt modelId="{74D53208-F067-418C-918F-E7B89BD6FC3C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Χρησιμοποιείται κυρίως τοπικά λόγω της σοβαρής </a:t>
          </a:r>
          <a:r>
            <a:rPr lang="el-GR" sz="2000" dirty="0" err="1">
              <a:latin typeface="Calibri" panose="020F0502020204030204" pitchFamily="34" charset="0"/>
              <a:cs typeface="Calibri" panose="020F0502020204030204" pitchFamily="34" charset="0"/>
            </a:rPr>
            <a:t>νεφροτοξικότητας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B9F553-AF9A-429C-980C-C15C1C984B99}" type="parTrans" cxnId="{B3658B3F-5D8A-45FD-94C7-1B50244533CE}">
      <dgm:prSet/>
      <dgm:spPr/>
      <dgm:t>
        <a:bodyPr/>
        <a:lstStyle/>
        <a:p>
          <a:endParaRPr lang="en-US"/>
        </a:p>
      </dgm:t>
    </dgm:pt>
    <dgm:pt modelId="{C431DCDF-8FF7-404C-8C0E-FABF4E79884C}" type="sibTrans" cxnId="{B3658B3F-5D8A-45FD-94C7-1B50244533CE}">
      <dgm:prSet/>
      <dgm:spPr/>
      <dgm:t>
        <a:bodyPr/>
        <a:lstStyle/>
        <a:p>
          <a:endParaRPr lang="en-US"/>
        </a:p>
      </dgm:t>
    </dgm:pt>
    <dgm:pt modelId="{AF4FAE06-1993-42F7-9DDA-F39FB64123FE}" type="pres">
      <dgm:prSet presAssocID="{56D411EE-D6EB-4708-B816-5351465EB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1553777-A5F9-4B15-9529-B117EC51DEEC}" type="pres">
      <dgm:prSet presAssocID="{3EB76492-988F-4DC4-B183-4F6A06CB247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B372ACB-E047-4449-BF68-352676E03195}" type="pres">
      <dgm:prSet presAssocID="{3EB76492-988F-4DC4-B183-4F6A06CB247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FBADB00-200D-4B99-8AC9-DD0265CD8D5E}" type="pres">
      <dgm:prSet presAssocID="{6E7F6E00-1CE4-4F71-802A-693384067DC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667D70-B396-4B25-BBB9-2BFE46741DE3}" type="pres">
      <dgm:prSet presAssocID="{1A322DBA-2472-4416-AFAD-6FC337A3893C}" presName="spacer" presStyleCnt="0"/>
      <dgm:spPr/>
    </dgm:pt>
    <dgm:pt modelId="{D406B595-9182-4292-92D4-2F90F04474C4}" type="pres">
      <dgm:prSet presAssocID="{74D53208-F067-418C-918F-E7B89BD6FC3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5164C42-3A0B-4018-92E2-1726AF1553D1}" type="presOf" srcId="{6E7F6E00-1CE4-4F71-802A-693384067DC6}" destId="{7FBADB00-200D-4B99-8AC9-DD0265CD8D5E}" srcOrd="0" destOrd="0" presId="urn:microsoft.com/office/officeart/2005/8/layout/vList2"/>
    <dgm:cxn modelId="{D2D74D53-46FC-4384-8A09-CAF889E154B6}" srcId="{56D411EE-D6EB-4708-B816-5351465EBA06}" destId="{6E7F6E00-1CE4-4F71-802A-693384067DC6}" srcOrd="1" destOrd="0" parTransId="{DCF4FDC7-A70A-4C4A-9D12-F515C4A24336}" sibTransId="{1A322DBA-2472-4416-AFAD-6FC337A3893C}"/>
    <dgm:cxn modelId="{951F3665-F019-470B-B8FF-50B6C937C950}" srcId="{56D411EE-D6EB-4708-B816-5351465EBA06}" destId="{3EB76492-988F-4DC4-B183-4F6A06CB247B}" srcOrd="0" destOrd="0" parTransId="{469806D3-8F18-4C51-9B4F-733A5EF4612B}" sibTransId="{7E184BCB-440E-4C67-A9D6-1BEF765DF9A8}"/>
    <dgm:cxn modelId="{B3658B3F-5D8A-45FD-94C7-1B50244533CE}" srcId="{56D411EE-D6EB-4708-B816-5351465EBA06}" destId="{74D53208-F067-418C-918F-E7B89BD6FC3C}" srcOrd="2" destOrd="0" parTransId="{57B9F553-AF9A-429C-980C-C15C1C984B99}" sibTransId="{C431DCDF-8FF7-404C-8C0E-FABF4E79884C}"/>
    <dgm:cxn modelId="{E517750D-9BD5-4428-8383-3AF726F26321}" srcId="{3EB76492-988F-4DC4-B183-4F6A06CB247B}" destId="{93DEAA80-BAF9-489F-B91E-9A6619EB6AA9}" srcOrd="0" destOrd="0" parTransId="{B0BFDD82-204B-4525-9B7E-C3E4EB34BC5B}" sibTransId="{31F3769E-24F7-4CD8-A0A6-0115CEA9F76F}"/>
    <dgm:cxn modelId="{E4274D55-F556-48C3-A5A9-F5686AD4C1AA}" type="presOf" srcId="{56D411EE-D6EB-4708-B816-5351465EBA06}" destId="{AF4FAE06-1993-42F7-9DDA-F39FB64123FE}" srcOrd="0" destOrd="0" presId="urn:microsoft.com/office/officeart/2005/8/layout/vList2"/>
    <dgm:cxn modelId="{0E4BB2B1-1A43-4521-AC62-7A72774B175E}" type="presOf" srcId="{3EB76492-988F-4DC4-B183-4F6A06CB247B}" destId="{B1553777-A5F9-4B15-9529-B117EC51DEEC}" srcOrd="0" destOrd="0" presId="urn:microsoft.com/office/officeart/2005/8/layout/vList2"/>
    <dgm:cxn modelId="{CBF616F2-229A-41CA-9AB9-CE6BED930B2B}" type="presOf" srcId="{74D53208-F067-418C-918F-E7B89BD6FC3C}" destId="{D406B595-9182-4292-92D4-2F90F04474C4}" srcOrd="0" destOrd="0" presId="urn:microsoft.com/office/officeart/2005/8/layout/vList2"/>
    <dgm:cxn modelId="{31A0C2F2-A588-4356-A943-AFB0D354CD57}" type="presOf" srcId="{93DEAA80-BAF9-489F-B91E-9A6619EB6AA9}" destId="{8B372ACB-E047-4449-BF68-352676E03195}" srcOrd="0" destOrd="0" presId="urn:microsoft.com/office/officeart/2005/8/layout/vList2"/>
    <dgm:cxn modelId="{64A624D2-0F86-498E-AF02-40D3AF8383B9}" type="presParOf" srcId="{AF4FAE06-1993-42F7-9DDA-F39FB64123FE}" destId="{B1553777-A5F9-4B15-9529-B117EC51DEEC}" srcOrd="0" destOrd="0" presId="urn:microsoft.com/office/officeart/2005/8/layout/vList2"/>
    <dgm:cxn modelId="{03692C81-413D-4C5C-965B-6A2F125F56EC}" type="presParOf" srcId="{AF4FAE06-1993-42F7-9DDA-F39FB64123FE}" destId="{8B372ACB-E047-4449-BF68-352676E03195}" srcOrd="1" destOrd="0" presId="urn:microsoft.com/office/officeart/2005/8/layout/vList2"/>
    <dgm:cxn modelId="{1D184DD0-8292-4A27-97C3-BC159DC1B756}" type="presParOf" srcId="{AF4FAE06-1993-42F7-9DDA-F39FB64123FE}" destId="{7FBADB00-200D-4B99-8AC9-DD0265CD8D5E}" srcOrd="2" destOrd="0" presId="urn:microsoft.com/office/officeart/2005/8/layout/vList2"/>
    <dgm:cxn modelId="{E6CA0E47-3B5C-4624-A8EF-365C6528BE17}" type="presParOf" srcId="{AF4FAE06-1993-42F7-9DDA-F39FB64123FE}" destId="{81667D70-B396-4B25-BBB9-2BFE46741DE3}" srcOrd="3" destOrd="0" presId="urn:microsoft.com/office/officeart/2005/8/layout/vList2"/>
    <dgm:cxn modelId="{0F426182-8B12-4F8F-9CE7-0AD4F7ACC90F}" type="presParOf" srcId="{AF4FAE06-1993-42F7-9DDA-F39FB64123FE}" destId="{D406B595-9182-4292-92D4-2F90F04474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075EBB-B18E-4D7C-B03C-32E9C3B98B8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CED1E8-1CA7-4054-9166-3438B023AC34}">
      <dgm:prSet custT="1"/>
      <dgm:spPr/>
      <dgm:t>
        <a:bodyPr/>
        <a:lstStyle/>
        <a:p>
          <a:r>
            <a:rPr lang="el-GR" sz="2400" dirty="0">
              <a:latin typeface="Calibri" panose="020F0502020204030204" pitchFamily="34" charset="0"/>
              <a:cs typeface="Calibri" panose="020F0502020204030204" pitchFamily="34" charset="0"/>
            </a:rPr>
            <a:t>Αντιβιοτικά με </a:t>
          </a:r>
          <a:r>
            <a:rPr 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στενό </a:t>
          </a:r>
          <a:r>
            <a:rPr lang="el-GR" sz="2400" b="1" dirty="0" err="1">
              <a:latin typeface="Calibri" panose="020F0502020204030204" pitchFamily="34" charset="0"/>
              <a:cs typeface="Calibri" panose="020F0502020204030204" pitchFamily="34" charset="0"/>
            </a:rPr>
            <a:t>αντιμικροβιακό</a:t>
          </a:r>
          <a:r>
            <a:rPr 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400" dirty="0">
              <a:latin typeface="Calibri" panose="020F0502020204030204" pitchFamily="34" charset="0"/>
              <a:cs typeface="Calibri" panose="020F0502020204030204" pitchFamily="34" charset="0"/>
            </a:rPr>
            <a:t>φάσμα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74AE2E9-D008-4575-BC9F-B219C1A6512D}" type="parTrans" cxnId="{1881D0E1-A090-4A1B-B662-99077DBCD4BA}">
      <dgm:prSet/>
      <dgm:spPr/>
      <dgm:t>
        <a:bodyPr/>
        <a:lstStyle/>
        <a:p>
          <a:endParaRPr lang="en-US"/>
        </a:p>
      </dgm:t>
    </dgm:pt>
    <dgm:pt modelId="{EBDF1C87-AE4E-4B68-8345-EB1671DB6110}" type="sibTrans" cxnId="{1881D0E1-A090-4A1B-B662-99077DBCD4BA}">
      <dgm:prSet/>
      <dgm:spPr/>
      <dgm:t>
        <a:bodyPr/>
        <a:lstStyle/>
        <a:p>
          <a:endParaRPr lang="en-US"/>
        </a:p>
      </dgm:t>
    </dgm:pt>
    <dgm:pt modelId="{1475B573-E80E-42A3-9E46-8F9706B04024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Δραστικά έναντι </a:t>
          </a:r>
          <a:r>
            <a:rPr lang="el-GR" sz="2000" b="1" dirty="0">
              <a:latin typeface="Calibri" panose="020F0502020204030204" pitchFamily="34" charset="0"/>
              <a:cs typeface="Calibri" panose="020F0502020204030204" pitchFamily="34" charset="0"/>
            </a:rPr>
            <a:t>λίγων ομάδων  βακτηρίων </a:t>
          </a:r>
          <a:endParaRPr lang="en-US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7CEF15-CA2A-4C9B-A768-3A1E566780C4}" type="parTrans" cxnId="{500802C0-27F6-472D-AEA4-019D9474E07F}">
      <dgm:prSet/>
      <dgm:spPr/>
      <dgm:t>
        <a:bodyPr/>
        <a:lstStyle/>
        <a:p>
          <a:endParaRPr lang="en-US"/>
        </a:p>
      </dgm:t>
    </dgm:pt>
    <dgm:pt modelId="{726CB7FA-B48C-433F-8132-35142EC9293F}" type="sibTrans" cxnId="{500802C0-27F6-472D-AEA4-019D9474E07F}">
      <dgm:prSet/>
      <dgm:spPr/>
      <dgm:t>
        <a:bodyPr/>
        <a:lstStyle/>
        <a:p>
          <a:endParaRPr lang="en-US"/>
        </a:p>
      </dgm:t>
    </dgm:pt>
    <dgm:pt modelId="{8D9CD2BF-8EE9-4158-BB25-AD33B58524D9}">
      <dgm:prSet custT="1"/>
      <dgm:spPr/>
      <dgm:t>
        <a:bodyPr/>
        <a:lstStyle/>
        <a:p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Penicillin G 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43B4B0-D78B-4EA2-8F53-0AFDBEE61596}" type="parTrans" cxnId="{2CE33ED3-002F-46B3-98E0-23A49E07D7EC}">
      <dgm:prSet/>
      <dgm:spPr/>
      <dgm:t>
        <a:bodyPr/>
        <a:lstStyle/>
        <a:p>
          <a:endParaRPr lang="en-US"/>
        </a:p>
      </dgm:t>
    </dgm:pt>
    <dgm:pt modelId="{C5F6E123-3D3C-4933-925E-D8517256A4CE}" type="sibTrans" cxnId="{2CE33ED3-002F-46B3-98E0-23A49E07D7EC}">
      <dgm:prSet/>
      <dgm:spPr/>
      <dgm:t>
        <a:bodyPr/>
        <a:lstStyle/>
        <a:p>
          <a:endParaRPr lang="en-US"/>
        </a:p>
      </dgm:t>
    </dgm:pt>
    <dgm:pt modelId="{40C2038F-AFD6-428C-B46F-E55CC421F9D3}">
      <dgm:prSet custT="1"/>
      <dgm:spPr/>
      <dgm:t>
        <a:bodyPr/>
        <a:lstStyle/>
        <a:p>
          <a:r>
            <a:rPr lang="el-GR" sz="2400" dirty="0">
              <a:latin typeface="Calibri" panose="020F0502020204030204" pitchFamily="34" charset="0"/>
              <a:cs typeface="Calibri" panose="020F0502020204030204" pitchFamily="34" charset="0"/>
            </a:rPr>
            <a:t>Αντιβιοτικά </a:t>
          </a:r>
          <a:r>
            <a:rPr 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ευρέος φάσματος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101EAB-8308-4330-B7C2-3D6FD591703D}" type="parTrans" cxnId="{394539C2-E77D-4E6F-8F83-608B3CF245FB}">
      <dgm:prSet/>
      <dgm:spPr/>
      <dgm:t>
        <a:bodyPr/>
        <a:lstStyle/>
        <a:p>
          <a:endParaRPr lang="en-US"/>
        </a:p>
      </dgm:t>
    </dgm:pt>
    <dgm:pt modelId="{DEB4BB35-6C9F-473E-A133-241AF4CBC4E2}" type="sibTrans" cxnId="{394539C2-E77D-4E6F-8F83-608B3CF245FB}">
      <dgm:prSet/>
      <dgm:spPr/>
      <dgm:t>
        <a:bodyPr/>
        <a:lstStyle/>
        <a:p>
          <a:endParaRPr lang="en-US"/>
        </a:p>
      </dgm:t>
    </dgm:pt>
    <dgm:pt modelId="{D31035F4-E776-4E1C-B5D2-7950DF4606C7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Δραστικά έναντι </a:t>
          </a:r>
          <a:r>
            <a:rPr lang="el-GR" sz="2000" b="1" dirty="0">
              <a:latin typeface="Calibri" panose="020F0502020204030204" pitchFamily="34" charset="0"/>
              <a:cs typeface="Calibri" panose="020F0502020204030204" pitchFamily="34" charset="0"/>
            </a:rPr>
            <a:t>πολλών διαφορετικών ομάδων </a:t>
          </a:r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βακτηρίων 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4D7A22-620D-4C42-BF48-F940FF81C399}" type="parTrans" cxnId="{CE5ECCFC-A4FF-4904-B2E6-AF06F2840032}">
      <dgm:prSet/>
      <dgm:spPr/>
      <dgm:t>
        <a:bodyPr/>
        <a:lstStyle/>
        <a:p>
          <a:endParaRPr lang="en-US"/>
        </a:p>
      </dgm:t>
    </dgm:pt>
    <dgm:pt modelId="{F6A09032-2D37-4F7F-90D0-7E7352DD2248}" type="sibTrans" cxnId="{CE5ECCFC-A4FF-4904-B2E6-AF06F2840032}">
      <dgm:prSet/>
      <dgm:spPr/>
      <dgm:t>
        <a:bodyPr/>
        <a:lstStyle/>
        <a:p>
          <a:endParaRPr lang="en-US"/>
        </a:p>
      </dgm:t>
    </dgm:pt>
    <dgm:pt modelId="{6C2FE0A8-0A20-4AD4-9516-35DDB36D2965}" type="pres">
      <dgm:prSet presAssocID="{3B075EBB-B18E-4D7C-B03C-32E9C3B98B8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C96B420-D08D-44CF-870E-B1051618995C}" type="pres">
      <dgm:prSet presAssocID="{45CED1E8-1CA7-4054-9166-3438B023AC34}" presName="parentLin" presStyleCnt="0"/>
      <dgm:spPr/>
    </dgm:pt>
    <dgm:pt modelId="{22E75DFA-F10C-45B9-B3E9-51388FD2146D}" type="pres">
      <dgm:prSet presAssocID="{45CED1E8-1CA7-4054-9166-3438B023AC34}" presName="parentLeftMargin" presStyleLbl="node1" presStyleIdx="0" presStyleCnt="2"/>
      <dgm:spPr/>
      <dgm:t>
        <a:bodyPr/>
        <a:lstStyle/>
        <a:p>
          <a:endParaRPr lang="el-GR"/>
        </a:p>
      </dgm:t>
    </dgm:pt>
    <dgm:pt modelId="{F9A156B0-4098-4BB3-ACC5-9FAFDC69E4A3}" type="pres">
      <dgm:prSet presAssocID="{45CED1E8-1CA7-4054-9166-3438B023AC34}" presName="parentText" presStyleLbl="node1" presStyleIdx="0" presStyleCnt="2" custScaleX="13469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EB93DC5-0D94-4A5D-BE1B-723B8F2CDE62}" type="pres">
      <dgm:prSet presAssocID="{45CED1E8-1CA7-4054-9166-3438B023AC34}" presName="negativeSpace" presStyleCnt="0"/>
      <dgm:spPr/>
    </dgm:pt>
    <dgm:pt modelId="{499F1F34-F70B-4EC6-885C-5781D0542784}" type="pres">
      <dgm:prSet presAssocID="{45CED1E8-1CA7-4054-9166-3438B023AC34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3DE37B0-17D9-4D34-98BD-7744B99988E4}" type="pres">
      <dgm:prSet presAssocID="{EBDF1C87-AE4E-4B68-8345-EB1671DB6110}" presName="spaceBetweenRectangles" presStyleCnt="0"/>
      <dgm:spPr/>
    </dgm:pt>
    <dgm:pt modelId="{5F185990-6CD0-4313-9FB4-1BBDEDC19D6A}" type="pres">
      <dgm:prSet presAssocID="{40C2038F-AFD6-428C-B46F-E55CC421F9D3}" presName="parentLin" presStyleCnt="0"/>
      <dgm:spPr/>
    </dgm:pt>
    <dgm:pt modelId="{23C08F26-DBCC-4818-8555-8434BBF55D40}" type="pres">
      <dgm:prSet presAssocID="{40C2038F-AFD6-428C-B46F-E55CC421F9D3}" presName="parentLeftMargin" presStyleLbl="node1" presStyleIdx="0" presStyleCnt="2"/>
      <dgm:spPr/>
      <dgm:t>
        <a:bodyPr/>
        <a:lstStyle/>
        <a:p>
          <a:endParaRPr lang="el-GR"/>
        </a:p>
      </dgm:t>
    </dgm:pt>
    <dgm:pt modelId="{BDDFC48E-543E-4E66-916C-46CEA6776EBD}" type="pres">
      <dgm:prSet presAssocID="{40C2038F-AFD6-428C-B46F-E55CC421F9D3}" presName="parentText" presStyleLbl="node1" presStyleIdx="1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2EAE1AF-2F77-4FF3-85AB-2CF859FB1157}" type="pres">
      <dgm:prSet presAssocID="{40C2038F-AFD6-428C-B46F-E55CC421F9D3}" presName="negativeSpace" presStyleCnt="0"/>
      <dgm:spPr/>
    </dgm:pt>
    <dgm:pt modelId="{21566A4A-8A98-4B04-87B5-BEDFD6F1A81E}" type="pres">
      <dgm:prSet presAssocID="{40C2038F-AFD6-428C-B46F-E55CC421F9D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5A117DA-4516-4C6E-9393-4C5628566A9D}" type="presOf" srcId="{1475B573-E80E-42A3-9E46-8F9706B04024}" destId="{499F1F34-F70B-4EC6-885C-5781D0542784}" srcOrd="0" destOrd="0" presId="urn:microsoft.com/office/officeart/2005/8/layout/list1"/>
    <dgm:cxn modelId="{4A535624-F4BE-4E66-A209-E879050E2A41}" type="presOf" srcId="{45CED1E8-1CA7-4054-9166-3438B023AC34}" destId="{F9A156B0-4098-4BB3-ACC5-9FAFDC69E4A3}" srcOrd="1" destOrd="0" presId="urn:microsoft.com/office/officeart/2005/8/layout/list1"/>
    <dgm:cxn modelId="{A860CBFB-1F62-4799-8786-B0F2B9CDB28B}" type="presOf" srcId="{8D9CD2BF-8EE9-4158-BB25-AD33B58524D9}" destId="{499F1F34-F70B-4EC6-885C-5781D0542784}" srcOrd="0" destOrd="1" presId="urn:microsoft.com/office/officeart/2005/8/layout/list1"/>
    <dgm:cxn modelId="{CE5ECCFC-A4FF-4904-B2E6-AF06F2840032}" srcId="{40C2038F-AFD6-428C-B46F-E55CC421F9D3}" destId="{D31035F4-E776-4E1C-B5D2-7950DF4606C7}" srcOrd="0" destOrd="0" parTransId="{574D7A22-620D-4C42-BF48-F940FF81C399}" sibTransId="{F6A09032-2D37-4F7F-90D0-7E7352DD2248}"/>
    <dgm:cxn modelId="{1881D0E1-A090-4A1B-B662-99077DBCD4BA}" srcId="{3B075EBB-B18E-4D7C-B03C-32E9C3B98B80}" destId="{45CED1E8-1CA7-4054-9166-3438B023AC34}" srcOrd="0" destOrd="0" parTransId="{174AE2E9-D008-4575-BC9F-B219C1A6512D}" sibTransId="{EBDF1C87-AE4E-4B68-8345-EB1671DB6110}"/>
    <dgm:cxn modelId="{ADBC8AA0-EF2A-4036-9A21-1061DC856621}" type="presOf" srcId="{45CED1E8-1CA7-4054-9166-3438B023AC34}" destId="{22E75DFA-F10C-45B9-B3E9-51388FD2146D}" srcOrd="0" destOrd="0" presId="urn:microsoft.com/office/officeart/2005/8/layout/list1"/>
    <dgm:cxn modelId="{500802C0-27F6-472D-AEA4-019D9474E07F}" srcId="{45CED1E8-1CA7-4054-9166-3438B023AC34}" destId="{1475B573-E80E-42A3-9E46-8F9706B04024}" srcOrd="0" destOrd="0" parTransId="{C87CEF15-CA2A-4C9B-A768-3A1E566780C4}" sibTransId="{726CB7FA-B48C-433F-8132-35142EC9293F}"/>
    <dgm:cxn modelId="{C7BBBD1E-6D06-45C9-B261-70A18C02AB22}" type="presOf" srcId="{3B075EBB-B18E-4D7C-B03C-32E9C3B98B80}" destId="{6C2FE0A8-0A20-4AD4-9516-35DDB36D2965}" srcOrd="0" destOrd="0" presId="urn:microsoft.com/office/officeart/2005/8/layout/list1"/>
    <dgm:cxn modelId="{2CE33ED3-002F-46B3-98E0-23A49E07D7EC}" srcId="{1475B573-E80E-42A3-9E46-8F9706B04024}" destId="{8D9CD2BF-8EE9-4158-BB25-AD33B58524D9}" srcOrd="0" destOrd="0" parTransId="{3B43B4B0-D78B-4EA2-8F53-0AFDBEE61596}" sibTransId="{C5F6E123-3D3C-4933-925E-D8517256A4CE}"/>
    <dgm:cxn modelId="{7DFA372E-50E2-469D-B84B-54EDCB2BCCB7}" type="presOf" srcId="{D31035F4-E776-4E1C-B5D2-7950DF4606C7}" destId="{21566A4A-8A98-4B04-87B5-BEDFD6F1A81E}" srcOrd="0" destOrd="0" presId="urn:microsoft.com/office/officeart/2005/8/layout/list1"/>
    <dgm:cxn modelId="{394539C2-E77D-4E6F-8F83-608B3CF245FB}" srcId="{3B075EBB-B18E-4D7C-B03C-32E9C3B98B80}" destId="{40C2038F-AFD6-428C-B46F-E55CC421F9D3}" srcOrd="1" destOrd="0" parTransId="{B3101EAB-8308-4330-B7C2-3D6FD591703D}" sibTransId="{DEB4BB35-6C9F-473E-A133-241AF4CBC4E2}"/>
    <dgm:cxn modelId="{028AF031-8204-4B61-BFED-A569D522F760}" type="presOf" srcId="{40C2038F-AFD6-428C-B46F-E55CC421F9D3}" destId="{BDDFC48E-543E-4E66-916C-46CEA6776EBD}" srcOrd="1" destOrd="0" presId="urn:microsoft.com/office/officeart/2005/8/layout/list1"/>
    <dgm:cxn modelId="{0F6D25FA-810F-46AB-A34C-11D6C0AEF017}" type="presOf" srcId="{40C2038F-AFD6-428C-B46F-E55CC421F9D3}" destId="{23C08F26-DBCC-4818-8555-8434BBF55D40}" srcOrd="0" destOrd="0" presId="urn:microsoft.com/office/officeart/2005/8/layout/list1"/>
    <dgm:cxn modelId="{A5BC1958-384B-43ED-B0EA-5EE2B72523C9}" type="presParOf" srcId="{6C2FE0A8-0A20-4AD4-9516-35DDB36D2965}" destId="{6C96B420-D08D-44CF-870E-B1051618995C}" srcOrd="0" destOrd="0" presId="urn:microsoft.com/office/officeart/2005/8/layout/list1"/>
    <dgm:cxn modelId="{019D7B56-D5F6-432C-B652-C0ECE7442548}" type="presParOf" srcId="{6C96B420-D08D-44CF-870E-B1051618995C}" destId="{22E75DFA-F10C-45B9-B3E9-51388FD2146D}" srcOrd="0" destOrd="0" presId="urn:microsoft.com/office/officeart/2005/8/layout/list1"/>
    <dgm:cxn modelId="{D9B6BA05-4E52-43C9-8100-44846B9BEEA2}" type="presParOf" srcId="{6C96B420-D08D-44CF-870E-B1051618995C}" destId="{F9A156B0-4098-4BB3-ACC5-9FAFDC69E4A3}" srcOrd="1" destOrd="0" presId="urn:microsoft.com/office/officeart/2005/8/layout/list1"/>
    <dgm:cxn modelId="{290BECE1-D713-4B9F-88BC-FAB754D928C1}" type="presParOf" srcId="{6C2FE0A8-0A20-4AD4-9516-35DDB36D2965}" destId="{CEB93DC5-0D94-4A5D-BE1B-723B8F2CDE62}" srcOrd="1" destOrd="0" presId="urn:microsoft.com/office/officeart/2005/8/layout/list1"/>
    <dgm:cxn modelId="{F3C96E91-F844-4D75-A985-AE54A85855DC}" type="presParOf" srcId="{6C2FE0A8-0A20-4AD4-9516-35DDB36D2965}" destId="{499F1F34-F70B-4EC6-885C-5781D0542784}" srcOrd="2" destOrd="0" presId="urn:microsoft.com/office/officeart/2005/8/layout/list1"/>
    <dgm:cxn modelId="{E5EDDC47-E755-44BC-B41D-CBA9FD24EE77}" type="presParOf" srcId="{6C2FE0A8-0A20-4AD4-9516-35DDB36D2965}" destId="{03DE37B0-17D9-4D34-98BD-7744B99988E4}" srcOrd="3" destOrd="0" presId="urn:microsoft.com/office/officeart/2005/8/layout/list1"/>
    <dgm:cxn modelId="{A91E8923-DE42-47FA-8AEE-BC46A3005AA3}" type="presParOf" srcId="{6C2FE0A8-0A20-4AD4-9516-35DDB36D2965}" destId="{5F185990-6CD0-4313-9FB4-1BBDEDC19D6A}" srcOrd="4" destOrd="0" presId="urn:microsoft.com/office/officeart/2005/8/layout/list1"/>
    <dgm:cxn modelId="{34AB84C8-8C26-45F2-9A64-4F524B6D57F0}" type="presParOf" srcId="{5F185990-6CD0-4313-9FB4-1BBDEDC19D6A}" destId="{23C08F26-DBCC-4818-8555-8434BBF55D40}" srcOrd="0" destOrd="0" presId="urn:microsoft.com/office/officeart/2005/8/layout/list1"/>
    <dgm:cxn modelId="{32D38DDF-1979-4C7B-9F11-E084DDD846D7}" type="presParOf" srcId="{5F185990-6CD0-4313-9FB4-1BBDEDC19D6A}" destId="{BDDFC48E-543E-4E66-916C-46CEA6776EBD}" srcOrd="1" destOrd="0" presId="urn:microsoft.com/office/officeart/2005/8/layout/list1"/>
    <dgm:cxn modelId="{D25384FF-C50E-4C38-B1EB-15F0C1DC1C35}" type="presParOf" srcId="{6C2FE0A8-0A20-4AD4-9516-35DDB36D2965}" destId="{D2EAE1AF-2F77-4FF3-85AB-2CF859FB1157}" srcOrd="5" destOrd="0" presId="urn:microsoft.com/office/officeart/2005/8/layout/list1"/>
    <dgm:cxn modelId="{ECBBA286-7318-4BD8-908A-060C5675246E}" type="presParOf" srcId="{6C2FE0A8-0A20-4AD4-9516-35DDB36D2965}" destId="{21566A4A-8A98-4B04-87B5-BEDFD6F1A81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FE712C-2785-4BB5-A936-AD5799487AD4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DCC9268-B83F-426E-B1E3-E153FD634F13}">
      <dgm:prSet custT="1"/>
      <dgm:spPr/>
      <dgm:t>
        <a:bodyPr/>
        <a:lstStyle/>
        <a:p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Ανθεκτικά στελέχη από το </a:t>
          </a:r>
          <a:r>
            <a:rPr lang="el-GR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1941!</a:t>
          </a:r>
          <a:endParaRPr lang="en-US" sz="1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48CECD-4BC0-404E-9453-C955C68C20BA}" type="parTrans" cxnId="{01B497FC-A7A1-4559-92E5-F6F4B2444E53}">
      <dgm:prSet/>
      <dgm:spPr/>
      <dgm:t>
        <a:bodyPr/>
        <a:lstStyle/>
        <a:p>
          <a:endParaRPr lang="en-US"/>
        </a:p>
      </dgm:t>
    </dgm:pt>
    <dgm:pt modelId="{CF257B87-8C55-4FE4-BA97-BB0D9070CC51}" type="sibTrans" cxnId="{01B497FC-A7A1-4559-92E5-F6F4B2444E53}">
      <dgm:prSet/>
      <dgm:spPr/>
      <dgm:t>
        <a:bodyPr/>
        <a:lstStyle/>
        <a:p>
          <a:endParaRPr lang="en-US"/>
        </a:p>
      </dgm:t>
    </dgm:pt>
    <dgm:pt modelId="{5460040E-DC17-44EA-8ADC-5B46C1AE868A}">
      <dgm:prSet custT="1"/>
      <dgm:spPr/>
      <dgm:t>
        <a:bodyPr/>
        <a:lstStyle/>
        <a:p>
          <a:r>
            <a:rPr lang="el-GR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1942</a:t>
          </a:r>
          <a:r>
            <a:rPr lang="en-GB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παραγωγή της </a:t>
          </a:r>
          <a:r>
            <a:rPr lang="el-GR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πενικιλλίνης</a:t>
          </a:r>
          <a:endParaRPr lang="en-US" sz="18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B72B04-9815-41C0-A9C6-927110D08194}" type="parTrans" cxnId="{C3DB674F-DD82-4BFD-8292-53EABA52D7FA}">
      <dgm:prSet/>
      <dgm:spPr/>
      <dgm:t>
        <a:bodyPr/>
        <a:lstStyle/>
        <a:p>
          <a:endParaRPr lang="en-US"/>
        </a:p>
      </dgm:t>
    </dgm:pt>
    <dgm:pt modelId="{BBBA6394-EEB8-4C40-8239-64FF6E6668A5}" type="sibTrans" cxnId="{C3DB674F-DD82-4BFD-8292-53EABA52D7FA}">
      <dgm:prSet/>
      <dgm:spPr/>
      <dgm:t>
        <a:bodyPr/>
        <a:lstStyle/>
        <a:p>
          <a:endParaRPr lang="en-US"/>
        </a:p>
      </dgm:t>
    </dgm:pt>
    <dgm:pt modelId="{AC2F96F1-AD6A-40A5-BAF0-99E10487535B}">
      <dgm:prSet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1960:</a:t>
          </a:r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εισαγωγή των </a:t>
          </a:r>
          <a:r>
            <a:rPr lang="el-GR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πενικιλλινασοάντοχων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πενικιλλινών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στην </a:t>
          </a:r>
          <a:r>
            <a:rPr lang="el-GR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κλινική θεραπευτική 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l-GR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οξακιλλίνη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κλπ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n-US" sz="18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7831A0-C549-43A1-902F-B0E803CD0667}" type="parTrans" cxnId="{FDBD737E-86B8-4652-B3B5-BAFD8BB75005}">
      <dgm:prSet/>
      <dgm:spPr/>
      <dgm:t>
        <a:bodyPr/>
        <a:lstStyle/>
        <a:p>
          <a:endParaRPr lang="en-US"/>
        </a:p>
      </dgm:t>
    </dgm:pt>
    <dgm:pt modelId="{F977ECA1-AF06-49D2-ABC1-A942405BEDDF}" type="sibTrans" cxnId="{FDBD737E-86B8-4652-B3B5-BAFD8BB75005}">
      <dgm:prSet/>
      <dgm:spPr/>
      <dgm:t>
        <a:bodyPr/>
        <a:lstStyle/>
        <a:p>
          <a:endParaRPr lang="en-US"/>
        </a:p>
      </dgm:t>
    </dgm:pt>
    <dgm:pt modelId="{83E57FC6-4E66-40A9-AB9A-83062AE4EF68}">
      <dgm:prSet custT="1"/>
      <dgm:spPr/>
      <dgm:t>
        <a:bodyPr/>
        <a:lstStyle/>
        <a:p>
          <a:r>
            <a:rPr lang="el-GR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1961</a:t>
          </a:r>
          <a:r>
            <a:rPr lang="en-GB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  <a:r>
            <a:rPr lang="en-GB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ανάδυση και διασπορά ανά τον κόσμο των </a:t>
          </a:r>
          <a:r>
            <a:rPr lang="en-GB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MRSA</a:t>
          </a:r>
          <a:endParaRPr lang="en-US" sz="18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1ECC0F-7CA8-4324-9858-785990F23672}" type="parTrans" cxnId="{BF166FD6-25B5-4724-BE53-9995735B55FB}">
      <dgm:prSet/>
      <dgm:spPr/>
      <dgm:t>
        <a:bodyPr/>
        <a:lstStyle/>
        <a:p>
          <a:endParaRPr lang="en-US"/>
        </a:p>
      </dgm:t>
    </dgm:pt>
    <dgm:pt modelId="{8ED50777-08BA-4093-8589-C71DF4CFBAAC}" type="sibTrans" cxnId="{BF166FD6-25B5-4724-BE53-9995735B55FB}">
      <dgm:prSet/>
      <dgm:spPr/>
      <dgm:t>
        <a:bodyPr/>
        <a:lstStyle/>
        <a:p>
          <a:endParaRPr lang="en-US"/>
        </a:p>
      </dgm:t>
    </dgm:pt>
    <dgm:pt modelId="{69D76712-E5B7-4B14-B84C-61B3ECCDAAC2}" type="pres">
      <dgm:prSet presAssocID="{6BFE712C-2785-4BB5-A936-AD5799487AD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C79B834-2923-45B7-BDF3-407609674AD9}" type="pres">
      <dgm:prSet presAssocID="{6BFE712C-2785-4BB5-A936-AD5799487AD4}" presName="dummyMaxCanvas" presStyleCnt="0">
        <dgm:presLayoutVars/>
      </dgm:prSet>
      <dgm:spPr/>
    </dgm:pt>
    <dgm:pt modelId="{4150288A-9944-4F4E-BA53-6E2C14469AB5}" type="pres">
      <dgm:prSet presAssocID="{6BFE712C-2785-4BB5-A936-AD5799487AD4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22CABEC-2C1D-4230-B57C-114F7C4552DD}" type="pres">
      <dgm:prSet presAssocID="{6BFE712C-2785-4BB5-A936-AD5799487AD4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DEE8E16-4BBA-4F9B-B5A5-307E157C4419}" type="pres">
      <dgm:prSet presAssocID="{6BFE712C-2785-4BB5-A936-AD5799487AD4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D44CE1-33AC-4CD2-A368-EE71B3D4F167}" type="pres">
      <dgm:prSet presAssocID="{6BFE712C-2785-4BB5-A936-AD5799487AD4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F388F6B-6EDB-4941-83FA-492CBB8810F2}" type="pres">
      <dgm:prSet presAssocID="{6BFE712C-2785-4BB5-A936-AD5799487AD4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0D6A0CA-50F9-4511-80BC-1416493D93B7}" type="pres">
      <dgm:prSet presAssocID="{6BFE712C-2785-4BB5-A936-AD5799487AD4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B3BFF58-E1E5-4958-BDC6-BC8441EF1E08}" type="pres">
      <dgm:prSet presAssocID="{6BFE712C-2785-4BB5-A936-AD5799487AD4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643170F-E875-4200-AB27-ACBFB1C5E729}" type="pres">
      <dgm:prSet presAssocID="{6BFE712C-2785-4BB5-A936-AD5799487AD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D782BB4-F063-4438-B796-A4ED48AEE41F}" type="pres">
      <dgm:prSet presAssocID="{6BFE712C-2785-4BB5-A936-AD5799487AD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50A82EC-49CD-4C2E-86EC-E95F7C279796}" type="pres">
      <dgm:prSet presAssocID="{6BFE712C-2785-4BB5-A936-AD5799487AD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12488AC-EFCE-4031-A8FB-2009D5C69868}" type="pres">
      <dgm:prSet presAssocID="{6BFE712C-2785-4BB5-A936-AD5799487AD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8B48FC4-B771-428C-B19F-B079EE8125D1}" type="presOf" srcId="{CF257B87-8C55-4FE4-BA97-BB0D9070CC51}" destId="{5F388F6B-6EDB-4941-83FA-492CBB8810F2}" srcOrd="0" destOrd="0" presId="urn:microsoft.com/office/officeart/2005/8/layout/vProcess5"/>
    <dgm:cxn modelId="{88A23E22-5D35-4B6F-B7E1-D29084C748E6}" type="presOf" srcId="{5460040E-DC17-44EA-8ADC-5B46C1AE868A}" destId="{C22CABEC-2C1D-4230-B57C-114F7C4552DD}" srcOrd="0" destOrd="0" presId="urn:microsoft.com/office/officeart/2005/8/layout/vProcess5"/>
    <dgm:cxn modelId="{C3DB674F-DD82-4BFD-8292-53EABA52D7FA}" srcId="{6BFE712C-2785-4BB5-A936-AD5799487AD4}" destId="{5460040E-DC17-44EA-8ADC-5B46C1AE868A}" srcOrd="1" destOrd="0" parTransId="{2CB72B04-9815-41C0-A9C6-927110D08194}" sibTransId="{BBBA6394-EEB8-4C40-8239-64FF6E6668A5}"/>
    <dgm:cxn modelId="{A1E3B9EC-F267-4CE1-BA77-37F9015FA91E}" type="presOf" srcId="{9DCC9268-B83F-426E-B1E3-E153FD634F13}" destId="{4643170F-E875-4200-AB27-ACBFB1C5E729}" srcOrd="1" destOrd="0" presId="urn:microsoft.com/office/officeart/2005/8/layout/vProcess5"/>
    <dgm:cxn modelId="{01B497FC-A7A1-4559-92E5-F6F4B2444E53}" srcId="{6BFE712C-2785-4BB5-A936-AD5799487AD4}" destId="{9DCC9268-B83F-426E-B1E3-E153FD634F13}" srcOrd="0" destOrd="0" parTransId="{7548CECD-4BC0-404E-9453-C955C68C20BA}" sibTransId="{CF257B87-8C55-4FE4-BA97-BB0D9070CC51}"/>
    <dgm:cxn modelId="{F7D4A664-4E4C-4BCF-B0FF-A0DA6337B375}" type="presOf" srcId="{6BFE712C-2785-4BB5-A936-AD5799487AD4}" destId="{69D76712-E5B7-4B14-B84C-61B3ECCDAAC2}" srcOrd="0" destOrd="0" presId="urn:microsoft.com/office/officeart/2005/8/layout/vProcess5"/>
    <dgm:cxn modelId="{968D50E0-EB4C-4E8E-A91C-FFDC9B0013EA}" type="presOf" srcId="{5460040E-DC17-44EA-8ADC-5B46C1AE868A}" destId="{ED782BB4-F063-4438-B796-A4ED48AEE41F}" srcOrd="1" destOrd="0" presId="urn:microsoft.com/office/officeart/2005/8/layout/vProcess5"/>
    <dgm:cxn modelId="{A5ABE677-3D26-4DBF-AF75-BCE9B0BBE0B4}" type="presOf" srcId="{9DCC9268-B83F-426E-B1E3-E153FD634F13}" destId="{4150288A-9944-4F4E-BA53-6E2C14469AB5}" srcOrd="0" destOrd="0" presId="urn:microsoft.com/office/officeart/2005/8/layout/vProcess5"/>
    <dgm:cxn modelId="{BF166FD6-25B5-4724-BE53-9995735B55FB}" srcId="{6BFE712C-2785-4BB5-A936-AD5799487AD4}" destId="{83E57FC6-4E66-40A9-AB9A-83062AE4EF68}" srcOrd="3" destOrd="0" parTransId="{FA1ECC0F-7CA8-4324-9858-785990F23672}" sibTransId="{8ED50777-08BA-4093-8589-C71DF4CFBAAC}"/>
    <dgm:cxn modelId="{0A0FE3EA-2996-4F5A-8504-B0343909C412}" type="presOf" srcId="{F977ECA1-AF06-49D2-ABC1-A942405BEDDF}" destId="{4B3BFF58-E1E5-4958-BDC6-BC8441EF1E08}" srcOrd="0" destOrd="0" presId="urn:microsoft.com/office/officeart/2005/8/layout/vProcess5"/>
    <dgm:cxn modelId="{6F0944ED-B253-428B-AD12-CD0E76A5BA71}" type="presOf" srcId="{BBBA6394-EEB8-4C40-8239-64FF6E6668A5}" destId="{D0D6A0CA-50F9-4511-80BC-1416493D93B7}" srcOrd="0" destOrd="0" presId="urn:microsoft.com/office/officeart/2005/8/layout/vProcess5"/>
    <dgm:cxn modelId="{B3E03286-3E42-49D4-BD7C-06A859C24B15}" type="presOf" srcId="{83E57FC6-4E66-40A9-AB9A-83062AE4EF68}" destId="{BCD44CE1-33AC-4CD2-A368-EE71B3D4F167}" srcOrd="0" destOrd="0" presId="urn:microsoft.com/office/officeart/2005/8/layout/vProcess5"/>
    <dgm:cxn modelId="{F8686D20-1F54-4063-8DC0-4852D589B731}" type="presOf" srcId="{83E57FC6-4E66-40A9-AB9A-83062AE4EF68}" destId="{E12488AC-EFCE-4031-A8FB-2009D5C69868}" srcOrd="1" destOrd="0" presId="urn:microsoft.com/office/officeart/2005/8/layout/vProcess5"/>
    <dgm:cxn modelId="{FDBD737E-86B8-4652-B3B5-BAFD8BB75005}" srcId="{6BFE712C-2785-4BB5-A936-AD5799487AD4}" destId="{AC2F96F1-AD6A-40A5-BAF0-99E10487535B}" srcOrd="2" destOrd="0" parTransId="{5B7831A0-C549-43A1-902F-B0E803CD0667}" sibTransId="{F977ECA1-AF06-49D2-ABC1-A942405BEDDF}"/>
    <dgm:cxn modelId="{990F2356-CEC5-484E-B8DA-0B94DEF259F9}" type="presOf" srcId="{AC2F96F1-AD6A-40A5-BAF0-99E10487535B}" destId="{5DEE8E16-4BBA-4F9B-B5A5-307E157C4419}" srcOrd="0" destOrd="0" presId="urn:microsoft.com/office/officeart/2005/8/layout/vProcess5"/>
    <dgm:cxn modelId="{72176666-E598-4687-9640-57EC92B26BC0}" type="presOf" srcId="{AC2F96F1-AD6A-40A5-BAF0-99E10487535B}" destId="{E50A82EC-49CD-4C2E-86EC-E95F7C279796}" srcOrd="1" destOrd="0" presId="urn:microsoft.com/office/officeart/2005/8/layout/vProcess5"/>
    <dgm:cxn modelId="{E8152591-C49D-402C-90D0-70CDB66BCC49}" type="presParOf" srcId="{69D76712-E5B7-4B14-B84C-61B3ECCDAAC2}" destId="{5C79B834-2923-45B7-BDF3-407609674AD9}" srcOrd="0" destOrd="0" presId="urn:microsoft.com/office/officeart/2005/8/layout/vProcess5"/>
    <dgm:cxn modelId="{1804C2C9-BD1D-45A4-8328-02C406989BE8}" type="presParOf" srcId="{69D76712-E5B7-4B14-B84C-61B3ECCDAAC2}" destId="{4150288A-9944-4F4E-BA53-6E2C14469AB5}" srcOrd="1" destOrd="0" presId="urn:microsoft.com/office/officeart/2005/8/layout/vProcess5"/>
    <dgm:cxn modelId="{26EB9F88-97D5-4AD8-9FCF-1822E2F4761F}" type="presParOf" srcId="{69D76712-E5B7-4B14-B84C-61B3ECCDAAC2}" destId="{C22CABEC-2C1D-4230-B57C-114F7C4552DD}" srcOrd="2" destOrd="0" presId="urn:microsoft.com/office/officeart/2005/8/layout/vProcess5"/>
    <dgm:cxn modelId="{3382029D-D38C-41C1-85D5-BA0DEB850FD8}" type="presParOf" srcId="{69D76712-E5B7-4B14-B84C-61B3ECCDAAC2}" destId="{5DEE8E16-4BBA-4F9B-B5A5-307E157C4419}" srcOrd="3" destOrd="0" presId="urn:microsoft.com/office/officeart/2005/8/layout/vProcess5"/>
    <dgm:cxn modelId="{41F9D73B-3AE2-46E6-ACC8-FE7EE7993752}" type="presParOf" srcId="{69D76712-E5B7-4B14-B84C-61B3ECCDAAC2}" destId="{BCD44CE1-33AC-4CD2-A368-EE71B3D4F167}" srcOrd="4" destOrd="0" presId="urn:microsoft.com/office/officeart/2005/8/layout/vProcess5"/>
    <dgm:cxn modelId="{EA82F225-A372-4CD1-952C-A7DF9148445D}" type="presParOf" srcId="{69D76712-E5B7-4B14-B84C-61B3ECCDAAC2}" destId="{5F388F6B-6EDB-4941-83FA-492CBB8810F2}" srcOrd="5" destOrd="0" presId="urn:microsoft.com/office/officeart/2005/8/layout/vProcess5"/>
    <dgm:cxn modelId="{183FB160-5AD5-48CC-BC38-1458FFC822FB}" type="presParOf" srcId="{69D76712-E5B7-4B14-B84C-61B3ECCDAAC2}" destId="{D0D6A0CA-50F9-4511-80BC-1416493D93B7}" srcOrd="6" destOrd="0" presId="urn:microsoft.com/office/officeart/2005/8/layout/vProcess5"/>
    <dgm:cxn modelId="{92DB7CF3-52EA-4A24-AFDB-160EF90205A1}" type="presParOf" srcId="{69D76712-E5B7-4B14-B84C-61B3ECCDAAC2}" destId="{4B3BFF58-E1E5-4958-BDC6-BC8441EF1E08}" srcOrd="7" destOrd="0" presId="urn:microsoft.com/office/officeart/2005/8/layout/vProcess5"/>
    <dgm:cxn modelId="{01FAFF93-42BE-4A18-838F-B9B02F6AADC6}" type="presParOf" srcId="{69D76712-E5B7-4B14-B84C-61B3ECCDAAC2}" destId="{4643170F-E875-4200-AB27-ACBFB1C5E729}" srcOrd="8" destOrd="0" presId="urn:microsoft.com/office/officeart/2005/8/layout/vProcess5"/>
    <dgm:cxn modelId="{CC80484F-4213-4124-8022-C6385F926908}" type="presParOf" srcId="{69D76712-E5B7-4B14-B84C-61B3ECCDAAC2}" destId="{ED782BB4-F063-4438-B796-A4ED48AEE41F}" srcOrd="9" destOrd="0" presId="urn:microsoft.com/office/officeart/2005/8/layout/vProcess5"/>
    <dgm:cxn modelId="{24A877B5-F912-40CF-936C-FF1856BBD07A}" type="presParOf" srcId="{69D76712-E5B7-4B14-B84C-61B3ECCDAAC2}" destId="{E50A82EC-49CD-4C2E-86EC-E95F7C279796}" srcOrd="10" destOrd="0" presId="urn:microsoft.com/office/officeart/2005/8/layout/vProcess5"/>
    <dgm:cxn modelId="{9D83A213-4643-42DA-A297-167EBE90647F}" type="presParOf" srcId="{69D76712-E5B7-4B14-B84C-61B3ECCDAAC2}" destId="{E12488AC-EFCE-4031-A8FB-2009D5C6986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4DE9BB-4AC5-43AB-969F-464212E15C19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89C3A8F-7616-40CD-86C0-16AFD9F2D873}">
      <dgm:prSet custT="1"/>
      <dgm:spPr>
        <a:solidFill>
          <a:schemeClr val="accent1"/>
        </a:solidFill>
      </dgm:spPr>
      <dgm:t>
        <a:bodyPr/>
        <a:lstStyle/>
        <a:p>
          <a:pPr algn="ctr"/>
          <a:r>
            <a:rPr lang="el-GR" sz="2800" b="1" dirty="0">
              <a:latin typeface="Calibri" panose="020F0502020204030204" pitchFamily="34" charset="0"/>
              <a:cs typeface="Calibri" panose="020F0502020204030204" pitchFamily="34" charset="0"/>
            </a:rPr>
            <a:t>ΟΜΑΔΕΣ</a:t>
          </a:r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altLang="el-GR" sz="2800" b="1" dirty="0">
              <a:latin typeface="Calibri" panose="020F0502020204030204" pitchFamily="34" charset="0"/>
              <a:cs typeface="Calibri" panose="020F0502020204030204" pitchFamily="34" charset="0"/>
            </a:rPr>
            <a:t>β-ΛΑΚΤΑΜΙΚΩΝ </a:t>
          </a:r>
          <a:r>
            <a:rPr lang="en-US" altLang="el-GR" sz="2800" b="1" dirty="0">
              <a:solidFill>
                <a:schemeClr val="bg1"/>
              </a:solidFill>
              <a:latin typeface="Calibri" panose="020F0502020204030204" pitchFamily="34" charset="0"/>
            </a:rPr>
            <a:t>(</a:t>
          </a:r>
          <a:r>
            <a:rPr lang="en-US" altLang="el-GR" sz="2800" b="1" dirty="0" err="1">
              <a:solidFill>
                <a:schemeClr val="bg1"/>
              </a:solidFill>
              <a:latin typeface="Calibri" panose="020F0502020204030204" pitchFamily="34" charset="0"/>
            </a:rPr>
            <a:t>PCcM</a:t>
          </a:r>
          <a:r>
            <a:rPr lang="en-US" altLang="el-GR" sz="2800" b="1" dirty="0">
              <a:solidFill>
                <a:schemeClr val="bg1"/>
              </a:solidFill>
              <a:latin typeface="Calibri" panose="020F0502020204030204" pitchFamily="34" charset="0"/>
            </a:rPr>
            <a:t>)</a:t>
          </a:r>
          <a:endParaRPr lang="en-US" sz="2800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9F2385-C31F-4972-880D-C78C3B066127}" type="parTrans" cxnId="{C116F9B6-0859-454B-8DBE-B1CD94BE1564}">
      <dgm:prSet/>
      <dgm:spPr/>
      <dgm:t>
        <a:bodyPr/>
        <a:lstStyle/>
        <a:p>
          <a:endParaRPr lang="en-US"/>
        </a:p>
      </dgm:t>
    </dgm:pt>
    <dgm:pt modelId="{FB9CE2BF-341F-498D-BC90-F0D2B5ED6C7F}" type="sibTrans" cxnId="{C116F9B6-0859-454B-8DBE-B1CD94BE1564}">
      <dgm:prSet/>
      <dgm:spPr/>
      <dgm:t>
        <a:bodyPr/>
        <a:lstStyle/>
        <a:p>
          <a:endParaRPr lang="en-US"/>
        </a:p>
      </dgm:t>
    </dgm:pt>
    <dgm:pt modelId="{1C538061-4549-4E29-9772-B09925CFB4A0}">
      <dgm:prSet/>
      <dgm:spPr/>
      <dgm:t>
        <a:bodyPr/>
        <a:lstStyle/>
        <a:p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9F2492-862E-4B3B-86B3-A4E4C709F900}" type="parTrans" cxnId="{BF7E9F79-7E1B-4025-8F98-FF4FC1F97CCB}">
      <dgm:prSet/>
      <dgm:spPr/>
      <dgm:t>
        <a:bodyPr/>
        <a:lstStyle/>
        <a:p>
          <a:endParaRPr lang="en-US"/>
        </a:p>
      </dgm:t>
    </dgm:pt>
    <dgm:pt modelId="{1CE5C820-0FBD-4065-8A1D-F35A2006CB8C}" type="sibTrans" cxnId="{BF7E9F79-7E1B-4025-8F98-FF4FC1F97CCB}">
      <dgm:prSet/>
      <dgm:spPr/>
      <dgm:t>
        <a:bodyPr/>
        <a:lstStyle/>
        <a:p>
          <a:endParaRPr lang="en-US"/>
        </a:p>
      </dgm:t>
    </dgm:pt>
    <dgm:pt modelId="{81F642C8-9DF4-4F95-8C7B-AF7F48E97CF3}">
      <dgm:prSet custT="1"/>
      <dgm:spPr>
        <a:solidFill>
          <a:schemeClr val="accent1"/>
        </a:solidFill>
      </dgm:spPr>
      <dgm:t>
        <a:bodyPr/>
        <a:lstStyle/>
        <a:p>
          <a:r>
            <a:rPr lang="en-US" sz="2400" b="1" u="sng" dirty="0" err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b="1" u="sng" dirty="0" err="1">
              <a:latin typeface="Calibri" panose="020F0502020204030204" pitchFamily="34" charset="0"/>
              <a:cs typeface="Calibri" panose="020F0502020204030204" pitchFamily="34" charset="0"/>
            </a:rPr>
            <a:t>enicillins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C842DFC-E60F-4F60-B37E-623A6C5947DF}" type="parTrans" cxnId="{F7B0B2E5-02AA-46AC-A015-2402B93D2CE8}">
      <dgm:prSet/>
      <dgm:spPr/>
      <dgm:t>
        <a:bodyPr/>
        <a:lstStyle/>
        <a:p>
          <a:endParaRPr lang="en-US"/>
        </a:p>
      </dgm:t>
    </dgm:pt>
    <dgm:pt modelId="{2BDE6C56-6B9B-4070-A3A4-BD8B4E5F129E}" type="sibTrans" cxnId="{F7B0B2E5-02AA-46AC-A015-2402B93D2CE8}">
      <dgm:prSet/>
      <dgm:spPr/>
      <dgm:t>
        <a:bodyPr/>
        <a:lstStyle/>
        <a:p>
          <a:endParaRPr lang="en-US"/>
        </a:p>
      </dgm:t>
    </dgm:pt>
    <dgm:pt modelId="{EBCAB344-0EDA-47BC-81E5-6D6E8C37B203}">
      <dgm:prSet custT="1"/>
      <dgm:spPr>
        <a:solidFill>
          <a:schemeClr val="accent1"/>
        </a:solidFill>
      </dgm:spPr>
      <dgm:t>
        <a:bodyPr/>
        <a:lstStyle/>
        <a:p>
          <a:r>
            <a:rPr lang="en-US" sz="24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ephalosporins</a:t>
          </a:r>
        </a:p>
      </dgm:t>
    </dgm:pt>
    <dgm:pt modelId="{15EE954A-FA3E-4FCF-BB77-52532C1E67FB}" type="parTrans" cxnId="{BD8B1ADD-4076-4236-981A-022E18A68CD0}">
      <dgm:prSet/>
      <dgm:spPr/>
      <dgm:t>
        <a:bodyPr/>
        <a:lstStyle/>
        <a:p>
          <a:endParaRPr lang="en-US"/>
        </a:p>
      </dgm:t>
    </dgm:pt>
    <dgm:pt modelId="{1D96A65E-9123-4994-9862-F7797318AF16}" type="sibTrans" cxnId="{BD8B1ADD-4076-4236-981A-022E18A68CD0}">
      <dgm:prSet/>
      <dgm:spPr/>
      <dgm:t>
        <a:bodyPr/>
        <a:lstStyle/>
        <a:p>
          <a:endParaRPr lang="en-US"/>
        </a:p>
      </dgm:t>
    </dgm:pt>
    <dgm:pt modelId="{CE7E5591-AE83-4989-B9B3-9926A7750975}">
      <dgm:prSet custT="1"/>
      <dgm:spPr>
        <a:solidFill>
          <a:schemeClr val="accent1"/>
        </a:solidFill>
      </dgm:spPr>
      <dgm:t>
        <a:bodyPr/>
        <a:lstStyle/>
        <a:p>
          <a:r>
            <a:rPr lang="en-US" sz="24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arbenicillins</a:t>
          </a:r>
        </a:p>
      </dgm:t>
    </dgm:pt>
    <dgm:pt modelId="{21816D51-AB12-47AC-B4C8-2B69DE562304}" type="parTrans" cxnId="{30C26B14-AB43-4033-AFF5-105773F9A0AE}">
      <dgm:prSet/>
      <dgm:spPr/>
      <dgm:t>
        <a:bodyPr/>
        <a:lstStyle/>
        <a:p>
          <a:endParaRPr lang="en-US"/>
        </a:p>
      </dgm:t>
    </dgm:pt>
    <dgm:pt modelId="{697440C5-BBA4-4351-903E-E0853580F94C}" type="sibTrans" cxnId="{30C26B14-AB43-4033-AFF5-105773F9A0AE}">
      <dgm:prSet/>
      <dgm:spPr/>
      <dgm:t>
        <a:bodyPr/>
        <a:lstStyle/>
        <a:p>
          <a:endParaRPr lang="en-US"/>
        </a:p>
      </dgm:t>
    </dgm:pt>
    <dgm:pt modelId="{92FFF54F-EEE9-4EEC-A40C-DCC2A3936941}">
      <dgm:prSet custT="1"/>
      <dgm:spPr>
        <a:solidFill>
          <a:schemeClr val="accent1"/>
        </a:solidFill>
      </dgm:spPr>
      <dgm:t>
        <a:bodyPr/>
        <a:lstStyle/>
        <a:p>
          <a:r>
            <a:rPr lang="en-US" sz="24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rPr>
            <a:t>M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onobactams</a:t>
          </a:r>
        </a:p>
      </dgm:t>
    </dgm:pt>
    <dgm:pt modelId="{DCC864D9-A64D-462B-AE0F-B814239746B7}" type="parTrans" cxnId="{1637A298-F158-477A-B5C3-AB0CF5A93310}">
      <dgm:prSet/>
      <dgm:spPr/>
      <dgm:t>
        <a:bodyPr/>
        <a:lstStyle/>
        <a:p>
          <a:endParaRPr lang="en-US"/>
        </a:p>
      </dgm:t>
    </dgm:pt>
    <dgm:pt modelId="{8D06CF94-F0C0-483D-BFB9-2946805D8A49}" type="sibTrans" cxnId="{1637A298-F158-477A-B5C3-AB0CF5A93310}">
      <dgm:prSet/>
      <dgm:spPr/>
      <dgm:t>
        <a:bodyPr/>
        <a:lstStyle/>
        <a:p>
          <a:endParaRPr lang="en-US"/>
        </a:p>
      </dgm:t>
    </dgm:pt>
    <dgm:pt modelId="{A3122226-58F2-4FF2-914E-30D270CC6F19}" type="pres">
      <dgm:prSet presAssocID="{384DE9BB-4AC5-43AB-969F-464212E15C1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1D5FF2E-9809-4673-8713-F9DF8D8F26C8}" type="pres">
      <dgm:prSet presAssocID="{389C3A8F-7616-40CD-86C0-16AFD9F2D873}" presName="parentLin" presStyleCnt="0"/>
      <dgm:spPr/>
    </dgm:pt>
    <dgm:pt modelId="{BC69BCB6-8115-4E37-ACC7-FD8F738E4A5A}" type="pres">
      <dgm:prSet presAssocID="{389C3A8F-7616-40CD-86C0-16AFD9F2D873}" presName="parentLeftMargin" presStyleLbl="node1" presStyleIdx="0" presStyleCnt="5"/>
      <dgm:spPr/>
      <dgm:t>
        <a:bodyPr/>
        <a:lstStyle/>
        <a:p>
          <a:endParaRPr lang="el-GR"/>
        </a:p>
      </dgm:t>
    </dgm:pt>
    <dgm:pt modelId="{2921F35A-D84F-48BB-B71C-3E0777C2A08D}" type="pres">
      <dgm:prSet presAssocID="{389C3A8F-7616-40CD-86C0-16AFD9F2D873}" presName="parentText" presStyleLbl="node1" presStyleIdx="0" presStyleCnt="5" custScaleY="16684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BEC73E6-7338-45B7-A8E8-5B0BFB0C3067}" type="pres">
      <dgm:prSet presAssocID="{389C3A8F-7616-40CD-86C0-16AFD9F2D873}" presName="negativeSpace" presStyleCnt="0"/>
      <dgm:spPr/>
    </dgm:pt>
    <dgm:pt modelId="{44906514-FB22-4381-9A71-B8FF989C9293}" type="pres">
      <dgm:prSet presAssocID="{389C3A8F-7616-40CD-86C0-16AFD9F2D873}" presName="childText" presStyleLbl="conFgAcc1" presStyleIdx="0" presStyleCnt="5" custLinFactNeighborX="-32" custLinFactNeighborY="3783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D2890BF-F726-46E4-B10F-6DC80CF149B4}" type="pres">
      <dgm:prSet presAssocID="{FB9CE2BF-341F-498D-BC90-F0D2B5ED6C7F}" presName="spaceBetweenRectangles" presStyleCnt="0"/>
      <dgm:spPr/>
    </dgm:pt>
    <dgm:pt modelId="{191D0682-6AB7-4F46-860A-C9BD9F065AB0}" type="pres">
      <dgm:prSet presAssocID="{81F642C8-9DF4-4F95-8C7B-AF7F48E97CF3}" presName="parentLin" presStyleCnt="0"/>
      <dgm:spPr/>
    </dgm:pt>
    <dgm:pt modelId="{C066586E-3838-4CAB-8C04-E21AD53E9A42}" type="pres">
      <dgm:prSet presAssocID="{81F642C8-9DF4-4F95-8C7B-AF7F48E97CF3}" presName="parentLeftMargin" presStyleLbl="node1" presStyleIdx="0" presStyleCnt="5"/>
      <dgm:spPr/>
      <dgm:t>
        <a:bodyPr/>
        <a:lstStyle/>
        <a:p>
          <a:endParaRPr lang="el-GR"/>
        </a:p>
      </dgm:t>
    </dgm:pt>
    <dgm:pt modelId="{AEB4DEBA-5424-4AB1-819B-E47FD170A6DE}" type="pres">
      <dgm:prSet presAssocID="{81F642C8-9DF4-4F95-8C7B-AF7F48E97CF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0339D85-EE99-4D2F-816D-79C4DF3D4D36}" type="pres">
      <dgm:prSet presAssocID="{81F642C8-9DF4-4F95-8C7B-AF7F48E97CF3}" presName="negativeSpace" presStyleCnt="0"/>
      <dgm:spPr/>
    </dgm:pt>
    <dgm:pt modelId="{DE9B9B73-779B-4487-9803-1D11C9E3B37D}" type="pres">
      <dgm:prSet presAssocID="{81F642C8-9DF4-4F95-8C7B-AF7F48E97CF3}" presName="childText" presStyleLbl="conFgAcc1" presStyleIdx="1" presStyleCnt="5">
        <dgm:presLayoutVars>
          <dgm:bulletEnabled val="1"/>
        </dgm:presLayoutVars>
      </dgm:prSet>
      <dgm:spPr/>
    </dgm:pt>
    <dgm:pt modelId="{C06A2D12-6E1A-4100-A568-7FD7B629ACDE}" type="pres">
      <dgm:prSet presAssocID="{2BDE6C56-6B9B-4070-A3A4-BD8B4E5F129E}" presName="spaceBetweenRectangles" presStyleCnt="0"/>
      <dgm:spPr/>
    </dgm:pt>
    <dgm:pt modelId="{1EE1210A-B8C7-463D-A002-98C01527C0FC}" type="pres">
      <dgm:prSet presAssocID="{EBCAB344-0EDA-47BC-81E5-6D6E8C37B203}" presName="parentLin" presStyleCnt="0"/>
      <dgm:spPr/>
    </dgm:pt>
    <dgm:pt modelId="{13480B85-666E-40F2-8B70-55138F0F797C}" type="pres">
      <dgm:prSet presAssocID="{EBCAB344-0EDA-47BC-81E5-6D6E8C37B203}" presName="parentLeftMargin" presStyleLbl="node1" presStyleIdx="1" presStyleCnt="5"/>
      <dgm:spPr/>
      <dgm:t>
        <a:bodyPr/>
        <a:lstStyle/>
        <a:p>
          <a:endParaRPr lang="el-GR"/>
        </a:p>
      </dgm:t>
    </dgm:pt>
    <dgm:pt modelId="{05017617-856B-4B49-8721-557118D93D28}" type="pres">
      <dgm:prSet presAssocID="{EBCAB344-0EDA-47BC-81E5-6D6E8C37B20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FAE98F4-84C8-4067-B95F-2123A2D8AC91}" type="pres">
      <dgm:prSet presAssocID="{EBCAB344-0EDA-47BC-81E5-6D6E8C37B203}" presName="negativeSpace" presStyleCnt="0"/>
      <dgm:spPr/>
    </dgm:pt>
    <dgm:pt modelId="{9D8D191A-F479-41FF-BD43-571572166619}" type="pres">
      <dgm:prSet presAssocID="{EBCAB344-0EDA-47BC-81E5-6D6E8C37B203}" presName="childText" presStyleLbl="conFgAcc1" presStyleIdx="2" presStyleCnt="5">
        <dgm:presLayoutVars>
          <dgm:bulletEnabled val="1"/>
        </dgm:presLayoutVars>
      </dgm:prSet>
      <dgm:spPr/>
    </dgm:pt>
    <dgm:pt modelId="{457628A7-06CD-431A-98DD-C49CE50416A3}" type="pres">
      <dgm:prSet presAssocID="{1D96A65E-9123-4994-9862-F7797318AF16}" presName="spaceBetweenRectangles" presStyleCnt="0"/>
      <dgm:spPr/>
    </dgm:pt>
    <dgm:pt modelId="{E3255E9F-CD2E-4850-A82D-68385BFD8898}" type="pres">
      <dgm:prSet presAssocID="{CE7E5591-AE83-4989-B9B3-9926A7750975}" presName="parentLin" presStyleCnt="0"/>
      <dgm:spPr/>
    </dgm:pt>
    <dgm:pt modelId="{B121E6BA-A27C-4E5C-B497-BCF87C728148}" type="pres">
      <dgm:prSet presAssocID="{CE7E5591-AE83-4989-B9B3-9926A7750975}" presName="parentLeftMargin" presStyleLbl="node1" presStyleIdx="2" presStyleCnt="5"/>
      <dgm:spPr/>
      <dgm:t>
        <a:bodyPr/>
        <a:lstStyle/>
        <a:p>
          <a:endParaRPr lang="el-GR"/>
        </a:p>
      </dgm:t>
    </dgm:pt>
    <dgm:pt modelId="{AED96950-C7FF-4018-BEA4-45BDC7D99172}" type="pres">
      <dgm:prSet presAssocID="{CE7E5591-AE83-4989-B9B3-9926A775097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63714D5-85B8-479A-BCDE-E9350B505175}" type="pres">
      <dgm:prSet presAssocID="{CE7E5591-AE83-4989-B9B3-9926A7750975}" presName="negativeSpace" presStyleCnt="0"/>
      <dgm:spPr/>
    </dgm:pt>
    <dgm:pt modelId="{C2E0879C-71C1-49F9-91AB-C9617687FF00}" type="pres">
      <dgm:prSet presAssocID="{CE7E5591-AE83-4989-B9B3-9926A7750975}" presName="childText" presStyleLbl="conFgAcc1" presStyleIdx="3" presStyleCnt="5">
        <dgm:presLayoutVars>
          <dgm:bulletEnabled val="1"/>
        </dgm:presLayoutVars>
      </dgm:prSet>
      <dgm:spPr/>
    </dgm:pt>
    <dgm:pt modelId="{7BCB1D8D-F22C-4022-B3DC-7D9B5EC0DA52}" type="pres">
      <dgm:prSet presAssocID="{697440C5-BBA4-4351-903E-E0853580F94C}" presName="spaceBetweenRectangles" presStyleCnt="0"/>
      <dgm:spPr/>
    </dgm:pt>
    <dgm:pt modelId="{32A02AF0-794B-488A-821A-65DF500055E9}" type="pres">
      <dgm:prSet presAssocID="{92FFF54F-EEE9-4EEC-A40C-DCC2A3936941}" presName="parentLin" presStyleCnt="0"/>
      <dgm:spPr/>
    </dgm:pt>
    <dgm:pt modelId="{D75BF592-8138-43C4-85C2-98328914D9F2}" type="pres">
      <dgm:prSet presAssocID="{92FFF54F-EEE9-4EEC-A40C-DCC2A3936941}" presName="parentLeftMargin" presStyleLbl="node1" presStyleIdx="3" presStyleCnt="5"/>
      <dgm:spPr/>
      <dgm:t>
        <a:bodyPr/>
        <a:lstStyle/>
        <a:p>
          <a:endParaRPr lang="el-GR"/>
        </a:p>
      </dgm:t>
    </dgm:pt>
    <dgm:pt modelId="{8BD57CD8-D91E-4993-9AE0-3DC2A00C8846}" type="pres">
      <dgm:prSet presAssocID="{92FFF54F-EEE9-4EEC-A40C-DCC2A393694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8FB0A59-699D-4B81-965C-5E36D052306C}" type="pres">
      <dgm:prSet presAssocID="{92FFF54F-EEE9-4EEC-A40C-DCC2A3936941}" presName="negativeSpace" presStyleCnt="0"/>
      <dgm:spPr/>
    </dgm:pt>
    <dgm:pt modelId="{C649E25A-52CA-4ED0-9264-57176D0AE19F}" type="pres">
      <dgm:prSet presAssocID="{92FFF54F-EEE9-4EEC-A40C-DCC2A393694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18D8B31-A1D2-49A9-AA7C-3D6E112033A6}" type="presOf" srcId="{92FFF54F-EEE9-4EEC-A40C-DCC2A3936941}" destId="{D75BF592-8138-43C4-85C2-98328914D9F2}" srcOrd="0" destOrd="0" presId="urn:microsoft.com/office/officeart/2005/8/layout/list1"/>
    <dgm:cxn modelId="{C116F9B6-0859-454B-8DBE-B1CD94BE1564}" srcId="{384DE9BB-4AC5-43AB-969F-464212E15C19}" destId="{389C3A8F-7616-40CD-86C0-16AFD9F2D873}" srcOrd="0" destOrd="0" parTransId="{0A9F2385-C31F-4972-880D-C78C3B066127}" sibTransId="{FB9CE2BF-341F-498D-BC90-F0D2B5ED6C7F}"/>
    <dgm:cxn modelId="{D93EF567-444F-4341-973B-392DDBC85D63}" type="presOf" srcId="{389C3A8F-7616-40CD-86C0-16AFD9F2D873}" destId="{2921F35A-D84F-48BB-B71C-3E0777C2A08D}" srcOrd="1" destOrd="0" presId="urn:microsoft.com/office/officeart/2005/8/layout/list1"/>
    <dgm:cxn modelId="{99750DA5-CB36-49D2-9ED4-05E80B998260}" type="presOf" srcId="{EBCAB344-0EDA-47BC-81E5-6D6E8C37B203}" destId="{13480B85-666E-40F2-8B70-55138F0F797C}" srcOrd="0" destOrd="0" presId="urn:microsoft.com/office/officeart/2005/8/layout/list1"/>
    <dgm:cxn modelId="{30C26B14-AB43-4033-AFF5-105773F9A0AE}" srcId="{384DE9BB-4AC5-43AB-969F-464212E15C19}" destId="{CE7E5591-AE83-4989-B9B3-9926A7750975}" srcOrd="3" destOrd="0" parTransId="{21816D51-AB12-47AC-B4C8-2B69DE562304}" sibTransId="{697440C5-BBA4-4351-903E-E0853580F94C}"/>
    <dgm:cxn modelId="{13ECD4C3-37B8-449F-B2AA-82E612A51AA4}" type="presOf" srcId="{CE7E5591-AE83-4989-B9B3-9926A7750975}" destId="{B121E6BA-A27C-4E5C-B497-BCF87C728148}" srcOrd="0" destOrd="0" presId="urn:microsoft.com/office/officeart/2005/8/layout/list1"/>
    <dgm:cxn modelId="{BD8B1ADD-4076-4236-981A-022E18A68CD0}" srcId="{384DE9BB-4AC5-43AB-969F-464212E15C19}" destId="{EBCAB344-0EDA-47BC-81E5-6D6E8C37B203}" srcOrd="2" destOrd="0" parTransId="{15EE954A-FA3E-4FCF-BB77-52532C1E67FB}" sibTransId="{1D96A65E-9123-4994-9862-F7797318AF16}"/>
    <dgm:cxn modelId="{44FCC6CF-279C-49B0-939D-9CD17DBDB779}" type="presOf" srcId="{EBCAB344-0EDA-47BC-81E5-6D6E8C37B203}" destId="{05017617-856B-4B49-8721-557118D93D28}" srcOrd="1" destOrd="0" presId="urn:microsoft.com/office/officeart/2005/8/layout/list1"/>
    <dgm:cxn modelId="{7C586405-1816-4264-80B4-DDD0B5E4AB21}" type="presOf" srcId="{389C3A8F-7616-40CD-86C0-16AFD9F2D873}" destId="{BC69BCB6-8115-4E37-ACC7-FD8F738E4A5A}" srcOrd="0" destOrd="0" presId="urn:microsoft.com/office/officeart/2005/8/layout/list1"/>
    <dgm:cxn modelId="{A16CE3A1-768F-4419-8CFC-C64030736AAA}" type="presOf" srcId="{CE7E5591-AE83-4989-B9B3-9926A7750975}" destId="{AED96950-C7FF-4018-BEA4-45BDC7D99172}" srcOrd="1" destOrd="0" presId="urn:microsoft.com/office/officeart/2005/8/layout/list1"/>
    <dgm:cxn modelId="{B6BCCFB9-7B8F-4EBA-B8D2-C077E3AE9838}" type="presOf" srcId="{1C538061-4549-4E29-9772-B09925CFB4A0}" destId="{44906514-FB22-4381-9A71-B8FF989C9293}" srcOrd="0" destOrd="0" presId="urn:microsoft.com/office/officeart/2005/8/layout/list1"/>
    <dgm:cxn modelId="{BF7E9F79-7E1B-4025-8F98-FF4FC1F97CCB}" srcId="{389C3A8F-7616-40CD-86C0-16AFD9F2D873}" destId="{1C538061-4549-4E29-9772-B09925CFB4A0}" srcOrd="0" destOrd="0" parTransId="{0E9F2492-862E-4B3B-86B3-A4E4C709F900}" sibTransId="{1CE5C820-0FBD-4065-8A1D-F35A2006CB8C}"/>
    <dgm:cxn modelId="{F6FD02A7-C0F6-4258-9C0E-B6F9A79E724F}" type="presOf" srcId="{81F642C8-9DF4-4F95-8C7B-AF7F48E97CF3}" destId="{C066586E-3838-4CAB-8C04-E21AD53E9A42}" srcOrd="0" destOrd="0" presId="urn:microsoft.com/office/officeart/2005/8/layout/list1"/>
    <dgm:cxn modelId="{F7B0B2E5-02AA-46AC-A015-2402B93D2CE8}" srcId="{384DE9BB-4AC5-43AB-969F-464212E15C19}" destId="{81F642C8-9DF4-4F95-8C7B-AF7F48E97CF3}" srcOrd="1" destOrd="0" parTransId="{1C842DFC-E60F-4F60-B37E-623A6C5947DF}" sibTransId="{2BDE6C56-6B9B-4070-A3A4-BD8B4E5F129E}"/>
    <dgm:cxn modelId="{94D3C88F-51F1-4104-AEBE-E862AE6970DC}" type="presOf" srcId="{384DE9BB-4AC5-43AB-969F-464212E15C19}" destId="{A3122226-58F2-4FF2-914E-30D270CC6F19}" srcOrd="0" destOrd="0" presId="urn:microsoft.com/office/officeart/2005/8/layout/list1"/>
    <dgm:cxn modelId="{73B17DE8-46CC-4924-B1AB-40EB1B3029CE}" type="presOf" srcId="{81F642C8-9DF4-4F95-8C7B-AF7F48E97CF3}" destId="{AEB4DEBA-5424-4AB1-819B-E47FD170A6DE}" srcOrd="1" destOrd="0" presId="urn:microsoft.com/office/officeart/2005/8/layout/list1"/>
    <dgm:cxn modelId="{1637A298-F158-477A-B5C3-AB0CF5A93310}" srcId="{384DE9BB-4AC5-43AB-969F-464212E15C19}" destId="{92FFF54F-EEE9-4EEC-A40C-DCC2A3936941}" srcOrd="4" destOrd="0" parTransId="{DCC864D9-A64D-462B-AE0F-B814239746B7}" sibTransId="{8D06CF94-F0C0-483D-BFB9-2946805D8A49}"/>
    <dgm:cxn modelId="{2D6CDB41-6F43-45B7-BE29-449CBAF24F3B}" type="presOf" srcId="{92FFF54F-EEE9-4EEC-A40C-DCC2A3936941}" destId="{8BD57CD8-D91E-4993-9AE0-3DC2A00C8846}" srcOrd="1" destOrd="0" presId="urn:microsoft.com/office/officeart/2005/8/layout/list1"/>
    <dgm:cxn modelId="{6717168C-B3DE-476F-8638-B02D7761BB9C}" type="presParOf" srcId="{A3122226-58F2-4FF2-914E-30D270CC6F19}" destId="{E1D5FF2E-9809-4673-8713-F9DF8D8F26C8}" srcOrd="0" destOrd="0" presId="urn:microsoft.com/office/officeart/2005/8/layout/list1"/>
    <dgm:cxn modelId="{F66C94D6-9FED-4A51-8971-0CA4CAF10965}" type="presParOf" srcId="{E1D5FF2E-9809-4673-8713-F9DF8D8F26C8}" destId="{BC69BCB6-8115-4E37-ACC7-FD8F738E4A5A}" srcOrd="0" destOrd="0" presId="urn:microsoft.com/office/officeart/2005/8/layout/list1"/>
    <dgm:cxn modelId="{E2D0F776-745A-4097-90C7-F1801A74BC0F}" type="presParOf" srcId="{E1D5FF2E-9809-4673-8713-F9DF8D8F26C8}" destId="{2921F35A-D84F-48BB-B71C-3E0777C2A08D}" srcOrd="1" destOrd="0" presId="urn:microsoft.com/office/officeart/2005/8/layout/list1"/>
    <dgm:cxn modelId="{2129FF70-9BA7-4E48-9760-15C39EA7E67F}" type="presParOf" srcId="{A3122226-58F2-4FF2-914E-30D270CC6F19}" destId="{BBEC73E6-7338-45B7-A8E8-5B0BFB0C3067}" srcOrd="1" destOrd="0" presId="urn:microsoft.com/office/officeart/2005/8/layout/list1"/>
    <dgm:cxn modelId="{BEB2B723-DFB9-480F-B511-6A5792F2FA73}" type="presParOf" srcId="{A3122226-58F2-4FF2-914E-30D270CC6F19}" destId="{44906514-FB22-4381-9A71-B8FF989C9293}" srcOrd="2" destOrd="0" presId="urn:microsoft.com/office/officeart/2005/8/layout/list1"/>
    <dgm:cxn modelId="{EE940CE5-187D-41A9-9B0E-2EFB0C00F6A6}" type="presParOf" srcId="{A3122226-58F2-4FF2-914E-30D270CC6F19}" destId="{1D2890BF-F726-46E4-B10F-6DC80CF149B4}" srcOrd="3" destOrd="0" presId="urn:microsoft.com/office/officeart/2005/8/layout/list1"/>
    <dgm:cxn modelId="{3BB079F4-3C12-4289-BAAC-94BD0E9E277E}" type="presParOf" srcId="{A3122226-58F2-4FF2-914E-30D270CC6F19}" destId="{191D0682-6AB7-4F46-860A-C9BD9F065AB0}" srcOrd="4" destOrd="0" presId="urn:microsoft.com/office/officeart/2005/8/layout/list1"/>
    <dgm:cxn modelId="{680F3EE8-22B6-47B0-8D91-7D34F25400D6}" type="presParOf" srcId="{191D0682-6AB7-4F46-860A-C9BD9F065AB0}" destId="{C066586E-3838-4CAB-8C04-E21AD53E9A42}" srcOrd="0" destOrd="0" presId="urn:microsoft.com/office/officeart/2005/8/layout/list1"/>
    <dgm:cxn modelId="{784A0772-FBF1-4DE9-B3A9-34922CCAFC44}" type="presParOf" srcId="{191D0682-6AB7-4F46-860A-C9BD9F065AB0}" destId="{AEB4DEBA-5424-4AB1-819B-E47FD170A6DE}" srcOrd="1" destOrd="0" presId="urn:microsoft.com/office/officeart/2005/8/layout/list1"/>
    <dgm:cxn modelId="{AD170666-81FA-477E-8B5B-B30C245A93FE}" type="presParOf" srcId="{A3122226-58F2-4FF2-914E-30D270CC6F19}" destId="{00339D85-EE99-4D2F-816D-79C4DF3D4D36}" srcOrd="5" destOrd="0" presId="urn:microsoft.com/office/officeart/2005/8/layout/list1"/>
    <dgm:cxn modelId="{C603A82F-FF5C-49FF-B43A-43E725ED6119}" type="presParOf" srcId="{A3122226-58F2-4FF2-914E-30D270CC6F19}" destId="{DE9B9B73-779B-4487-9803-1D11C9E3B37D}" srcOrd="6" destOrd="0" presId="urn:microsoft.com/office/officeart/2005/8/layout/list1"/>
    <dgm:cxn modelId="{F83A214C-F788-4618-B96F-19D8246DCBDA}" type="presParOf" srcId="{A3122226-58F2-4FF2-914E-30D270CC6F19}" destId="{C06A2D12-6E1A-4100-A568-7FD7B629ACDE}" srcOrd="7" destOrd="0" presId="urn:microsoft.com/office/officeart/2005/8/layout/list1"/>
    <dgm:cxn modelId="{86192658-3273-4524-8E34-716C55CDC042}" type="presParOf" srcId="{A3122226-58F2-4FF2-914E-30D270CC6F19}" destId="{1EE1210A-B8C7-463D-A002-98C01527C0FC}" srcOrd="8" destOrd="0" presId="urn:microsoft.com/office/officeart/2005/8/layout/list1"/>
    <dgm:cxn modelId="{39B0777E-6349-46D0-91DD-16DAF61868CC}" type="presParOf" srcId="{1EE1210A-B8C7-463D-A002-98C01527C0FC}" destId="{13480B85-666E-40F2-8B70-55138F0F797C}" srcOrd="0" destOrd="0" presId="urn:microsoft.com/office/officeart/2005/8/layout/list1"/>
    <dgm:cxn modelId="{733FA89D-7497-4724-A168-AD5D8B3DD0C4}" type="presParOf" srcId="{1EE1210A-B8C7-463D-A002-98C01527C0FC}" destId="{05017617-856B-4B49-8721-557118D93D28}" srcOrd="1" destOrd="0" presId="urn:microsoft.com/office/officeart/2005/8/layout/list1"/>
    <dgm:cxn modelId="{84614EAB-FA80-4929-915F-CE1DF6DCD215}" type="presParOf" srcId="{A3122226-58F2-4FF2-914E-30D270CC6F19}" destId="{AFAE98F4-84C8-4067-B95F-2123A2D8AC91}" srcOrd="9" destOrd="0" presId="urn:microsoft.com/office/officeart/2005/8/layout/list1"/>
    <dgm:cxn modelId="{73098641-F171-45D2-846D-348E800D69DE}" type="presParOf" srcId="{A3122226-58F2-4FF2-914E-30D270CC6F19}" destId="{9D8D191A-F479-41FF-BD43-571572166619}" srcOrd="10" destOrd="0" presId="urn:microsoft.com/office/officeart/2005/8/layout/list1"/>
    <dgm:cxn modelId="{8CDAA1BE-4A9A-4986-BEDD-FE5E1A9156AF}" type="presParOf" srcId="{A3122226-58F2-4FF2-914E-30D270CC6F19}" destId="{457628A7-06CD-431A-98DD-C49CE50416A3}" srcOrd="11" destOrd="0" presId="urn:microsoft.com/office/officeart/2005/8/layout/list1"/>
    <dgm:cxn modelId="{378CD8B2-2428-494D-BC8C-A00B5BA39EBB}" type="presParOf" srcId="{A3122226-58F2-4FF2-914E-30D270CC6F19}" destId="{E3255E9F-CD2E-4850-A82D-68385BFD8898}" srcOrd="12" destOrd="0" presId="urn:microsoft.com/office/officeart/2005/8/layout/list1"/>
    <dgm:cxn modelId="{09822A19-7139-4836-89E7-ED2AE4531B94}" type="presParOf" srcId="{E3255E9F-CD2E-4850-A82D-68385BFD8898}" destId="{B121E6BA-A27C-4E5C-B497-BCF87C728148}" srcOrd="0" destOrd="0" presId="urn:microsoft.com/office/officeart/2005/8/layout/list1"/>
    <dgm:cxn modelId="{A17E739C-AF8E-4F89-B201-3F76BC9E24BA}" type="presParOf" srcId="{E3255E9F-CD2E-4850-A82D-68385BFD8898}" destId="{AED96950-C7FF-4018-BEA4-45BDC7D99172}" srcOrd="1" destOrd="0" presId="urn:microsoft.com/office/officeart/2005/8/layout/list1"/>
    <dgm:cxn modelId="{72D4716F-637F-41AD-9928-0FF5EC635CC2}" type="presParOf" srcId="{A3122226-58F2-4FF2-914E-30D270CC6F19}" destId="{263714D5-85B8-479A-BCDE-E9350B505175}" srcOrd="13" destOrd="0" presId="urn:microsoft.com/office/officeart/2005/8/layout/list1"/>
    <dgm:cxn modelId="{17A1EF50-5EDE-49E7-912F-569CD3404D08}" type="presParOf" srcId="{A3122226-58F2-4FF2-914E-30D270CC6F19}" destId="{C2E0879C-71C1-49F9-91AB-C9617687FF00}" srcOrd="14" destOrd="0" presId="urn:microsoft.com/office/officeart/2005/8/layout/list1"/>
    <dgm:cxn modelId="{A271D5C0-542D-4CD3-8AE4-49DA941DC702}" type="presParOf" srcId="{A3122226-58F2-4FF2-914E-30D270CC6F19}" destId="{7BCB1D8D-F22C-4022-B3DC-7D9B5EC0DA52}" srcOrd="15" destOrd="0" presId="urn:microsoft.com/office/officeart/2005/8/layout/list1"/>
    <dgm:cxn modelId="{DC00D472-F96D-40FA-A91A-815ADCACF919}" type="presParOf" srcId="{A3122226-58F2-4FF2-914E-30D270CC6F19}" destId="{32A02AF0-794B-488A-821A-65DF500055E9}" srcOrd="16" destOrd="0" presId="urn:microsoft.com/office/officeart/2005/8/layout/list1"/>
    <dgm:cxn modelId="{3217EC03-B982-4F51-AA37-2FC1B4397DDF}" type="presParOf" srcId="{32A02AF0-794B-488A-821A-65DF500055E9}" destId="{D75BF592-8138-43C4-85C2-98328914D9F2}" srcOrd="0" destOrd="0" presId="urn:microsoft.com/office/officeart/2005/8/layout/list1"/>
    <dgm:cxn modelId="{7F3900C0-95CE-41F4-BAF7-B287A28420E4}" type="presParOf" srcId="{32A02AF0-794B-488A-821A-65DF500055E9}" destId="{8BD57CD8-D91E-4993-9AE0-3DC2A00C8846}" srcOrd="1" destOrd="0" presId="urn:microsoft.com/office/officeart/2005/8/layout/list1"/>
    <dgm:cxn modelId="{407006C6-E2E2-4F7F-9281-5219BFDA1CFF}" type="presParOf" srcId="{A3122226-58F2-4FF2-914E-30D270CC6F19}" destId="{98FB0A59-699D-4B81-965C-5E36D052306C}" srcOrd="17" destOrd="0" presId="urn:microsoft.com/office/officeart/2005/8/layout/list1"/>
    <dgm:cxn modelId="{E643E12A-2AEB-49B7-9088-462A854F9A83}" type="presParOf" srcId="{A3122226-58F2-4FF2-914E-30D270CC6F19}" destId="{C649E25A-52CA-4ED0-9264-57176D0AE19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4AA5F8-5244-4AF5-90ED-E32E61FEEB0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26EBB09-DFCB-4410-880F-0210337D57C6}">
      <dgm:prSet custT="1"/>
      <dgm:spPr/>
      <dgm:t>
        <a:bodyPr/>
        <a:lstStyle/>
        <a:p>
          <a:r>
            <a:rPr lang="el-GR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Φυσικές </a:t>
          </a:r>
          <a:r>
            <a:rPr lang="en-US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– </a:t>
          </a:r>
          <a:r>
            <a:rPr lang="el-GR" sz="2000" b="1" u="sng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ημισυνθετικές</a:t>
          </a:r>
          <a:r>
            <a:rPr lang="el-GR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000" b="1" u="sng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πενικιλλίνες</a:t>
          </a:r>
          <a:r>
            <a:rPr lang="el-GR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865C92-1A85-4391-AC92-5B1082D02580}" type="parTrans" cxnId="{3CC418F7-A93D-4CC7-93C4-2A30B332C309}">
      <dgm:prSet/>
      <dgm:spPr/>
      <dgm:t>
        <a:bodyPr/>
        <a:lstStyle/>
        <a:p>
          <a:endParaRPr lang="en-US"/>
        </a:p>
      </dgm:t>
    </dgm:pt>
    <dgm:pt modelId="{9BFA966D-60DD-4425-BF99-DCBCCDF5F601}" type="sibTrans" cxnId="{3CC418F7-A93D-4CC7-93C4-2A30B332C309}">
      <dgm:prSet/>
      <dgm:spPr/>
      <dgm:t>
        <a:bodyPr/>
        <a:lstStyle/>
        <a:p>
          <a:endParaRPr lang="en-US"/>
        </a:p>
      </dgm:t>
    </dgm:pt>
    <dgm:pt modelId="{49DB7D49-4250-4E18-A9F7-4ED61F461ACD}">
      <dgm:prSet custT="1"/>
      <dgm:spPr/>
      <dgm:t>
        <a:bodyPr/>
        <a:lstStyle/>
        <a:p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Penicillin </a:t>
          </a:r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Parenteral</a:t>
          </a:r>
        </a:p>
      </dgm:t>
    </dgm:pt>
    <dgm:pt modelId="{239EF591-875D-40C3-9A6E-501795979B4B}" type="parTrans" cxnId="{6E063660-BF08-450E-81B7-385786469D37}">
      <dgm:prSet/>
      <dgm:spPr/>
      <dgm:t>
        <a:bodyPr/>
        <a:lstStyle/>
        <a:p>
          <a:endParaRPr lang="en-US"/>
        </a:p>
      </dgm:t>
    </dgm:pt>
    <dgm:pt modelId="{FEF3E81E-1A05-41AE-9F3A-EA77CAD21E66}" type="sibTrans" cxnId="{6E063660-BF08-450E-81B7-385786469D37}">
      <dgm:prSet/>
      <dgm:spPr/>
      <dgm:t>
        <a:bodyPr/>
        <a:lstStyle/>
        <a:p>
          <a:endParaRPr lang="en-US"/>
        </a:p>
      </dgm:t>
    </dgm:pt>
    <dgm:pt modelId="{265C9E04-1098-47C5-A62C-87DEAC85C86B}">
      <dgm:prSet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Sodium Penicillin (</a:t>
          </a:r>
          <a:r>
            <a:rPr lang="en-US" sz="1800" dirty="0" err="1">
              <a:latin typeface="Calibri" panose="020F0502020204030204" pitchFamily="34" charset="0"/>
              <a:cs typeface="Calibri" panose="020F0502020204030204" pitchFamily="34" charset="0"/>
            </a:rPr>
            <a:t>Crystaline</a:t>
          </a:r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 Penicillin)</a:t>
          </a:r>
        </a:p>
      </dgm:t>
    </dgm:pt>
    <dgm:pt modelId="{CECD59E9-5BED-4E93-B663-4B92DCA20235}" type="parTrans" cxnId="{03F5ED11-A0BF-4855-9910-FC9A60B7C0E2}">
      <dgm:prSet/>
      <dgm:spPr/>
      <dgm:t>
        <a:bodyPr/>
        <a:lstStyle/>
        <a:p>
          <a:endParaRPr lang="en-US"/>
        </a:p>
      </dgm:t>
    </dgm:pt>
    <dgm:pt modelId="{D65F7F1C-DCAA-43BA-BBA3-8D92DEF47693}" type="sibTrans" cxnId="{03F5ED11-A0BF-4855-9910-FC9A60B7C0E2}">
      <dgm:prSet/>
      <dgm:spPr/>
      <dgm:t>
        <a:bodyPr/>
        <a:lstStyle/>
        <a:p>
          <a:endParaRPr lang="en-US"/>
        </a:p>
      </dgm:t>
    </dgm:pt>
    <dgm:pt modelId="{F51065D0-DF49-4908-9F94-ADF0444FAADE}">
      <dgm:prSet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Procaine Penicillin (most allergic)</a:t>
          </a:r>
        </a:p>
      </dgm:t>
    </dgm:pt>
    <dgm:pt modelId="{5DFB6512-7C50-4AE1-AB7F-9E4CE5887D4A}" type="parTrans" cxnId="{4B8D86C0-0AC6-4029-A620-627F8E4F6EE9}">
      <dgm:prSet/>
      <dgm:spPr/>
      <dgm:t>
        <a:bodyPr/>
        <a:lstStyle/>
        <a:p>
          <a:endParaRPr lang="en-US"/>
        </a:p>
      </dgm:t>
    </dgm:pt>
    <dgm:pt modelId="{47495E6D-0C8D-4E66-A3F7-14B8D49A9940}" type="sibTrans" cxnId="{4B8D86C0-0AC6-4029-A620-627F8E4F6EE9}">
      <dgm:prSet/>
      <dgm:spPr/>
      <dgm:t>
        <a:bodyPr/>
        <a:lstStyle/>
        <a:p>
          <a:endParaRPr lang="en-US"/>
        </a:p>
      </dgm:t>
    </dgm:pt>
    <dgm:pt modelId="{1F034F47-FEDE-4580-9286-071861A6D155}">
      <dgm:prSet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Benzathine Penicillin (longest duration)</a:t>
          </a:r>
        </a:p>
      </dgm:t>
    </dgm:pt>
    <dgm:pt modelId="{37644191-8B8D-4DEA-BDC4-72710E0F5196}" type="parTrans" cxnId="{3C760FE5-A488-49EC-9E5F-93CEA64F08B8}">
      <dgm:prSet/>
      <dgm:spPr/>
      <dgm:t>
        <a:bodyPr/>
        <a:lstStyle/>
        <a:p>
          <a:endParaRPr lang="en-US"/>
        </a:p>
      </dgm:t>
    </dgm:pt>
    <dgm:pt modelId="{16457E2F-19E3-41F0-A1FA-604D6501AA0A}" type="sibTrans" cxnId="{3C760FE5-A488-49EC-9E5F-93CEA64F08B8}">
      <dgm:prSet/>
      <dgm:spPr/>
      <dgm:t>
        <a:bodyPr/>
        <a:lstStyle/>
        <a:p>
          <a:endParaRPr lang="en-US"/>
        </a:p>
      </dgm:t>
    </dgm:pt>
    <dgm:pt modelId="{8E626582-B690-4F0E-83F6-2F8D7536DDAA}">
      <dgm:prSet custT="1"/>
      <dgm:spPr/>
      <dgm:t>
        <a:bodyPr/>
        <a:lstStyle/>
        <a:p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Penicillin V (Phenoxymethylpenicillin)</a:t>
          </a:r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 -- Oral</a:t>
          </a:r>
        </a:p>
      </dgm:t>
    </dgm:pt>
    <dgm:pt modelId="{9C329B7C-51A6-4581-9186-B165BE3CF2CD}" type="parTrans" cxnId="{5E65A53E-6028-4D75-AA81-DF38D2131BF2}">
      <dgm:prSet/>
      <dgm:spPr/>
      <dgm:t>
        <a:bodyPr/>
        <a:lstStyle/>
        <a:p>
          <a:endParaRPr lang="en-US"/>
        </a:p>
      </dgm:t>
    </dgm:pt>
    <dgm:pt modelId="{DCBC22D1-8734-4EB5-8D9F-F6AD006ECD55}" type="sibTrans" cxnId="{5E65A53E-6028-4D75-AA81-DF38D2131BF2}">
      <dgm:prSet/>
      <dgm:spPr/>
      <dgm:t>
        <a:bodyPr/>
        <a:lstStyle/>
        <a:p>
          <a:endParaRPr lang="en-US"/>
        </a:p>
      </dgm:t>
    </dgm:pt>
    <dgm:pt modelId="{D9B4103B-2F7B-4987-8A47-EFF30B639450}">
      <dgm:prSet custT="1"/>
      <dgm:spPr/>
      <dgm:t>
        <a:bodyPr/>
        <a:lstStyle/>
        <a:p>
          <a:r>
            <a:rPr lang="el-GR" sz="20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Πενικιλλίνες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ανθεκτικές στην </a:t>
          </a:r>
          <a:r>
            <a:rPr lang="el-GR" sz="20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πενικιλλινάση</a:t>
          </a:r>
          <a:endParaRPr lang="en-US" sz="20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46A88A-105B-4C58-9123-0D4F643C9395}" type="parTrans" cxnId="{59CEFE2B-3CCE-4793-9125-780B7EE44298}">
      <dgm:prSet/>
      <dgm:spPr/>
      <dgm:t>
        <a:bodyPr/>
        <a:lstStyle/>
        <a:p>
          <a:endParaRPr lang="en-US"/>
        </a:p>
      </dgm:t>
    </dgm:pt>
    <dgm:pt modelId="{205CA600-182D-43D5-93A9-3A9ED2383EC6}" type="sibTrans" cxnId="{59CEFE2B-3CCE-4793-9125-780B7EE44298}">
      <dgm:prSet/>
      <dgm:spPr/>
      <dgm:t>
        <a:bodyPr/>
        <a:lstStyle/>
        <a:p>
          <a:endParaRPr lang="en-US"/>
        </a:p>
      </dgm:t>
    </dgm:pt>
    <dgm:pt modelId="{7BC4CF97-BFFE-42B1-B657-CE4961390DCF}">
      <dgm:prSet custT="1"/>
      <dgm:spPr/>
      <dgm:t>
        <a:bodyPr/>
        <a:lstStyle/>
        <a:p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Μεθικιλλίνη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310C17-8337-46F0-84B1-F2A3BF9B2BC2}" type="parTrans" cxnId="{39F986B5-FF37-4324-B273-3EEE965AEA8A}">
      <dgm:prSet/>
      <dgm:spPr/>
      <dgm:t>
        <a:bodyPr/>
        <a:lstStyle/>
        <a:p>
          <a:endParaRPr lang="en-US"/>
        </a:p>
      </dgm:t>
    </dgm:pt>
    <dgm:pt modelId="{AB30AB0F-AC73-4785-9856-48BC1EFC8EEC}" type="sibTrans" cxnId="{39F986B5-FF37-4324-B273-3EEE965AEA8A}">
      <dgm:prSet/>
      <dgm:spPr/>
      <dgm:t>
        <a:bodyPr/>
        <a:lstStyle/>
        <a:p>
          <a:endParaRPr lang="en-US"/>
        </a:p>
      </dgm:t>
    </dgm:pt>
    <dgm:pt modelId="{DE5BB8CC-7B54-4B3E-98D1-01A8B70DF290}">
      <dgm:prSet custT="1"/>
      <dgm:spPr/>
      <dgm:t>
        <a:bodyPr/>
        <a:lstStyle/>
        <a:p>
          <a:r>
            <a:rPr lang="el-GR" sz="1800">
              <a:latin typeface="Calibri" panose="020F0502020204030204" pitchFamily="34" charset="0"/>
              <a:cs typeface="Calibri" panose="020F0502020204030204" pitchFamily="34" charset="0"/>
            </a:rPr>
            <a:t>Ναφκιλλίνη </a:t>
          </a:r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EF3E14-17AA-416D-A4B8-7A704FE4E90B}" type="parTrans" cxnId="{62DA03D8-B1AD-45FB-867D-F6E5D5CCA005}">
      <dgm:prSet/>
      <dgm:spPr/>
      <dgm:t>
        <a:bodyPr/>
        <a:lstStyle/>
        <a:p>
          <a:endParaRPr lang="en-US"/>
        </a:p>
      </dgm:t>
    </dgm:pt>
    <dgm:pt modelId="{352B5FDD-CCC2-4868-8FB9-974B461D3902}" type="sibTrans" cxnId="{62DA03D8-B1AD-45FB-867D-F6E5D5CCA005}">
      <dgm:prSet/>
      <dgm:spPr/>
      <dgm:t>
        <a:bodyPr/>
        <a:lstStyle/>
        <a:p>
          <a:endParaRPr lang="en-US"/>
        </a:p>
      </dgm:t>
    </dgm:pt>
    <dgm:pt modelId="{A68EC341-29AC-4643-B1D3-27DC0C17296E}">
      <dgm:prSet custT="1"/>
      <dgm:spPr/>
      <dgm:t>
        <a:bodyPr/>
        <a:lstStyle/>
        <a:p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Οξακιλλίνη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A2B129-CE59-4BDB-AB0C-704071A4DC96}" type="parTrans" cxnId="{17354F7D-FAA5-4ACD-9348-0279F51EA165}">
      <dgm:prSet/>
      <dgm:spPr/>
      <dgm:t>
        <a:bodyPr/>
        <a:lstStyle/>
        <a:p>
          <a:endParaRPr lang="en-US"/>
        </a:p>
      </dgm:t>
    </dgm:pt>
    <dgm:pt modelId="{DF72862C-4CD9-47A2-A4C5-37083B899650}" type="sibTrans" cxnId="{17354F7D-FAA5-4ACD-9348-0279F51EA165}">
      <dgm:prSet/>
      <dgm:spPr/>
      <dgm:t>
        <a:bodyPr/>
        <a:lstStyle/>
        <a:p>
          <a:endParaRPr lang="en-US"/>
        </a:p>
      </dgm:t>
    </dgm:pt>
    <dgm:pt modelId="{73560C68-B7A8-446A-BEBA-4A75088063FB}">
      <dgm:prSet custT="1"/>
      <dgm:spPr/>
      <dgm:t>
        <a:bodyPr/>
        <a:lstStyle/>
        <a:p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Κλοξακιλίνη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1D0559-51FE-4C6A-8513-2B1B855C0352}" type="parTrans" cxnId="{4235E468-47D3-4083-A014-07403F697A73}">
      <dgm:prSet/>
      <dgm:spPr/>
      <dgm:t>
        <a:bodyPr/>
        <a:lstStyle/>
        <a:p>
          <a:endParaRPr lang="en-US"/>
        </a:p>
      </dgm:t>
    </dgm:pt>
    <dgm:pt modelId="{D82E407A-2544-403F-98F6-34051E21E642}" type="sibTrans" cxnId="{4235E468-47D3-4083-A014-07403F697A73}">
      <dgm:prSet/>
      <dgm:spPr/>
      <dgm:t>
        <a:bodyPr/>
        <a:lstStyle/>
        <a:p>
          <a:endParaRPr lang="en-US"/>
        </a:p>
      </dgm:t>
    </dgm:pt>
    <dgm:pt modelId="{7A1FA941-3326-4C50-94C3-DBE61FEAD468}">
      <dgm:prSet custT="1"/>
      <dgm:spPr/>
      <dgm:t>
        <a:bodyPr/>
        <a:lstStyle/>
        <a:p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Δικλοξακιλλίνη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D1F8B9-A861-4B0E-B2C6-ED33D1BFDF79}" type="parTrans" cxnId="{9CC1F58A-DD78-4520-9CBB-BF8B3F17F5E5}">
      <dgm:prSet/>
      <dgm:spPr/>
      <dgm:t>
        <a:bodyPr/>
        <a:lstStyle/>
        <a:p>
          <a:endParaRPr lang="en-US"/>
        </a:p>
      </dgm:t>
    </dgm:pt>
    <dgm:pt modelId="{8AB024CF-93AE-4B5F-9C0F-4B3E88F92C22}" type="sibTrans" cxnId="{9CC1F58A-DD78-4520-9CBB-BF8B3F17F5E5}">
      <dgm:prSet/>
      <dgm:spPr/>
      <dgm:t>
        <a:bodyPr/>
        <a:lstStyle/>
        <a:p>
          <a:endParaRPr lang="en-US"/>
        </a:p>
      </dgm:t>
    </dgm:pt>
    <dgm:pt modelId="{A670519D-3A58-47E9-86FC-1C14AF4CCF5F}">
      <dgm:prSet custT="1"/>
      <dgm:spPr/>
      <dgm:t>
        <a:bodyPr/>
        <a:lstStyle/>
        <a:p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Penicillin G</a:t>
          </a:r>
        </a:p>
      </dgm:t>
    </dgm:pt>
    <dgm:pt modelId="{34FA1D3B-4A1B-4834-AC6C-FF80794D4099}" type="parTrans" cxnId="{126293F0-B73B-4765-BB12-E7974D2DF76A}">
      <dgm:prSet/>
      <dgm:spPr/>
      <dgm:t>
        <a:bodyPr/>
        <a:lstStyle/>
        <a:p>
          <a:endParaRPr lang="el-GR"/>
        </a:p>
      </dgm:t>
    </dgm:pt>
    <dgm:pt modelId="{A5695CA2-C49B-48F7-96A4-2CF7F7858B04}" type="sibTrans" cxnId="{126293F0-B73B-4765-BB12-E7974D2DF76A}">
      <dgm:prSet/>
      <dgm:spPr/>
      <dgm:t>
        <a:bodyPr/>
        <a:lstStyle/>
        <a:p>
          <a:endParaRPr lang="el-GR"/>
        </a:p>
      </dgm:t>
    </dgm:pt>
    <dgm:pt modelId="{9FF293D0-64F9-440A-A117-CF5ACBA35575}" type="pres">
      <dgm:prSet presAssocID="{704AA5F8-5244-4AF5-90ED-E32E61FEEB0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9650C48-8999-4105-996C-8D0041E607C9}" type="pres">
      <dgm:prSet presAssocID="{926EBB09-DFCB-4410-880F-0210337D57C6}" presName="parentLin" presStyleCnt="0"/>
      <dgm:spPr/>
    </dgm:pt>
    <dgm:pt modelId="{97AF747A-FDC0-4C6A-B090-BD53F056857F}" type="pres">
      <dgm:prSet presAssocID="{926EBB09-DFCB-4410-880F-0210337D57C6}" presName="parentLeftMargin" presStyleLbl="node1" presStyleIdx="0" presStyleCnt="2"/>
      <dgm:spPr/>
      <dgm:t>
        <a:bodyPr/>
        <a:lstStyle/>
        <a:p>
          <a:endParaRPr lang="el-GR"/>
        </a:p>
      </dgm:t>
    </dgm:pt>
    <dgm:pt modelId="{5E617714-D6F9-41D8-AA28-B90CB429E186}" type="pres">
      <dgm:prSet presAssocID="{926EBB09-DFCB-4410-880F-0210337D57C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380B5EF-C749-4624-9695-7790BFE0E72C}" type="pres">
      <dgm:prSet presAssocID="{926EBB09-DFCB-4410-880F-0210337D57C6}" presName="negativeSpace" presStyleCnt="0"/>
      <dgm:spPr/>
    </dgm:pt>
    <dgm:pt modelId="{8177F3D6-B00E-44B8-914B-DD788F2711C6}" type="pres">
      <dgm:prSet presAssocID="{926EBB09-DFCB-4410-880F-0210337D57C6}" presName="childText" presStyleLbl="conFgAcc1" presStyleIdx="0" presStyleCnt="2" custLinFactY="-19905" custLinFactNeighborY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0CAF59F-E81C-4132-8572-2EFE98267915}" type="pres">
      <dgm:prSet presAssocID="{9BFA966D-60DD-4425-BF99-DCBCCDF5F601}" presName="spaceBetweenRectangles" presStyleCnt="0"/>
      <dgm:spPr/>
    </dgm:pt>
    <dgm:pt modelId="{6535A621-9854-4A1A-BDDF-136A88A1FD57}" type="pres">
      <dgm:prSet presAssocID="{D9B4103B-2F7B-4987-8A47-EFF30B639450}" presName="parentLin" presStyleCnt="0"/>
      <dgm:spPr/>
    </dgm:pt>
    <dgm:pt modelId="{DCA573EC-B1D2-4607-8FC9-F0A630308DD9}" type="pres">
      <dgm:prSet presAssocID="{D9B4103B-2F7B-4987-8A47-EFF30B639450}" presName="parentLeftMargin" presStyleLbl="node1" presStyleIdx="0" presStyleCnt="2"/>
      <dgm:spPr/>
      <dgm:t>
        <a:bodyPr/>
        <a:lstStyle/>
        <a:p>
          <a:endParaRPr lang="el-GR"/>
        </a:p>
      </dgm:t>
    </dgm:pt>
    <dgm:pt modelId="{FB71FE11-8EFF-4D1E-830C-07469D2D8AC0}" type="pres">
      <dgm:prSet presAssocID="{D9B4103B-2F7B-4987-8A47-EFF30B63945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F4A3299-F35E-45A5-BC34-08F9DC92DD04}" type="pres">
      <dgm:prSet presAssocID="{D9B4103B-2F7B-4987-8A47-EFF30B639450}" presName="negativeSpace" presStyleCnt="0"/>
      <dgm:spPr/>
    </dgm:pt>
    <dgm:pt modelId="{2C3795E9-694B-423E-A092-B5FEBE1DB55B}" type="pres">
      <dgm:prSet presAssocID="{D9B4103B-2F7B-4987-8A47-EFF30B639450}" presName="childText" presStyleLbl="conFgAcc1" presStyleIdx="1" presStyleCnt="2" custScaleY="9661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A051A0D-EA6E-4A84-BCFD-EEF414B89049}" type="presOf" srcId="{926EBB09-DFCB-4410-880F-0210337D57C6}" destId="{97AF747A-FDC0-4C6A-B090-BD53F056857F}" srcOrd="0" destOrd="0" presId="urn:microsoft.com/office/officeart/2005/8/layout/list1"/>
    <dgm:cxn modelId="{CCCFE6B7-95B7-43B1-87E3-7ED297615322}" type="presOf" srcId="{F51065D0-DF49-4908-9F94-ADF0444FAADE}" destId="{8177F3D6-B00E-44B8-914B-DD788F2711C6}" srcOrd="0" destOrd="3" presId="urn:microsoft.com/office/officeart/2005/8/layout/list1"/>
    <dgm:cxn modelId="{74D57EBB-3109-4004-A902-E598D31F3EEF}" type="presOf" srcId="{1F034F47-FEDE-4580-9286-071861A6D155}" destId="{8177F3D6-B00E-44B8-914B-DD788F2711C6}" srcOrd="0" destOrd="4" presId="urn:microsoft.com/office/officeart/2005/8/layout/list1"/>
    <dgm:cxn modelId="{97E1BE53-B64F-43FC-A7E0-E9F941D4DD75}" type="presOf" srcId="{7A1FA941-3326-4C50-94C3-DBE61FEAD468}" destId="{2C3795E9-694B-423E-A092-B5FEBE1DB55B}" srcOrd="0" destOrd="4" presId="urn:microsoft.com/office/officeart/2005/8/layout/list1"/>
    <dgm:cxn modelId="{6E063660-BF08-450E-81B7-385786469D37}" srcId="{926EBB09-DFCB-4410-880F-0210337D57C6}" destId="{49DB7D49-4250-4E18-A9F7-4ED61F461ACD}" srcOrd="0" destOrd="0" parTransId="{239EF591-875D-40C3-9A6E-501795979B4B}" sibTransId="{FEF3E81E-1A05-41AE-9F3A-EA77CAD21E66}"/>
    <dgm:cxn modelId="{59CEFE2B-3CCE-4793-9125-780B7EE44298}" srcId="{704AA5F8-5244-4AF5-90ED-E32E61FEEB03}" destId="{D9B4103B-2F7B-4987-8A47-EFF30B639450}" srcOrd="1" destOrd="0" parTransId="{E046A88A-105B-4C58-9123-0D4F643C9395}" sibTransId="{205CA600-182D-43D5-93A9-3A9ED2383EC6}"/>
    <dgm:cxn modelId="{A60B79F8-952F-4CB9-821B-ADBDDAE61A42}" type="presOf" srcId="{265C9E04-1098-47C5-A62C-87DEAC85C86B}" destId="{8177F3D6-B00E-44B8-914B-DD788F2711C6}" srcOrd="0" destOrd="2" presId="urn:microsoft.com/office/officeart/2005/8/layout/list1"/>
    <dgm:cxn modelId="{4235E468-47D3-4083-A014-07403F697A73}" srcId="{D9B4103B-2F7B-4987-8A47-EFF30B639450}" destId="{73560C68-B7A8-446A-BEBA-4A75088063FB}" srcOrd="3" destOrd="0" parTransId="{A91D0559-51FE-4C6A-8513-2B1B855C0352}" sibTransId="{D82E407A-2544-403F-98F6-34051E21E642}"/>
    <dgm:cxn modelId="{678F7947-4E8C-4AF3-95A5-6CF6FE5111AA}" type="presOf" srcId="{49DB7D49-4250-4E18-A9F7-4ED61F461ACD}" destId="{8177F3D6-B00E-44B8-914B-DD788F2711C6}" srcOrd="0" destOrd="0" presId="urn:microsoft.com/office/officeart/2005/8/layout/list1"/>
    <dgm:cxn modelId="{3CC418F7-A93D-4CC7-93C4-2A30B332C309}" srcId="{704AA5F8-5244-4AF5-90ED-E32E61FEEB03}" destId="{926EBB09-DFCB-4410-880F-0210337D57C6}" srcOrd="0" destOrd="0" parTransId="{F7865C92-1A85-4391-AC92-5B1082D02580}" sibTransId="{9BFA966D-60DD-4425-BF99-DCBCCDF5F601}"/>
    <dgm:cxn modelId="{39254674-77BB-45DE-B576-95F2ACC8776F}" type="presOf" srcId="{7BC4CF97-BFFE-42B1-B657-CE4961390DCF}" destId="{2C3795E9-694B-423E-A092-B5FEBE1DB55B}" srcOrd="0" destOrd="0" presId="urn:microsoft.com/office/officeart/2005/8/layout/list1"/>
    <dgm:cxn modelId="{E19320D8-5F3E-4FCC-B80F-D36E5A012D7C}" type="presOf" srcId="{A68EC341-29AC-4643-B1D3-27DC0C17296E}" destId="{2C3795E9-694B-423E-A092-B5FEBE1DB55B}" srcOrd="0" destOrd="2" presId="urn:microsoft.com/office/officeart/2005/8/layout/list1"/>
    <dgm:cxn modelId="{91FC54EB-90BB-4524-8065-EAE797E10BA1}" type="presOf" srcId="{8E626582-B690-4F0E-83F6-2F8D7536DDAA}" destId="{8177F3D6-B00E-44B8-914B-DD788F2711C6}" srcOrd="0" destOrd="5" presId="urn:microsoft.com/office/officeart/2005/8/layout/list1"/>
    <dgm:cxn modelId="{3C760FE5-A488-49EC-9E5F-93CEA64F08B8}" srcId="{A670519D-3A58-47E9-86FC-1C14AF4CCF5F}" destId="{1F034F47-FEDE-4580-9286-071861A6D155}" srcOrd="2" destOrd="0" parTransId="{37644191-8B8D-4DEA-BDC4-72710E0F5196}" sibTransId="{16457E2F-19E3-41F0-A1FA-604D6501AA0A}"/>
    <dgm:cxn modelId="{E51563C3-E3F1-46F9-B5AA-A69BD56738AF}" type="presOf" srcId="{D9B4103B-2F7B-4987-8A47-EFF30B639450}" destId="{DCA573EC-B1D2-4607-8FC9-F0A630308DD9}" srcOrd="0" destOrd="0" presId="urn:microsoft.com/office/officeart/2005/8/layout/list1"/>
    <dgm:cxn modelId="{4B8D86C0-0AC6-4029-A620-627F8E4F6EE9}" srcId="{A670519D-3A58-47E9-86FC-1C14AF4CCF5F}" destId="{F51065D0-DF49-4908-9F94-ADF0444FAADE}" srcOrd="1" destOrd="0" parTransId="{5DFB6512-7C50-4AE1-AB7F-9E4CE5887D4A}" sibTransId="{47495E6D-0C8D-4E66-A3F7-14B8D49A9940}"/>
    <dgm:cxn modelId="{24187325-8E87-46C9-ACA3-17E3ED703FC3}" type="presOf" srcId="{D9B4103B-2F7B-4987-8A47-EFF30B639450}" destId="{FB71FE11-8EFF-4D1E-830C-07469D2D8AC0}" srcOrd="1" destOrd="0" presId="urn:microsoft.com/office/officeart/2005/8/layout/list1"/>
    <dgm:cxn modelId="{85E3F2CC-63A2-4E24-A1E8-6D36C7AC33FF}" type="presOf" srcId="{A670519D-3A58-47E9-86FC-1C14AF4CCF5F}" destId="{8177F3D6-B00E-44B8-914B-DD788F2711C6}" srcOrd="0" destOrd="1" presId="urn:microsoft.com/office/officeart/2005/8/layout/list1"/>
    <dgm:cxn modelId="{17354F7D-FAA5-4ACD-9348-0279F51EA165}" srcId="{D9B4103B-2F7B-4987-8A47-EFF30B639450}" destId="{A68EC341-29AC-4643-B1D3-27DC0C17296E}" srcOrd="2" destOrd="0" parTransId="{B5A2B129-CE59-4BDB-AB0C-704071A4DC96}" sibTransId="{DF72862C-4CD9-47A2-A4C5-37083B899650}"/>
    <dgm:cxn modelId="{0E91A8B8-5477-426B-ACBB-0D88945BC187}" type="presOf" srcId="{DE5BB8CC-7B54-4B3E-98D1-01A8B70DF290}" destId="{2C3795E9-694B-423E-A092-B5FEBE1DB55B}" srcOrd="0" destOrd="1" presId="urn:microsoft.com/office/officeart/2005/8/layout/list1"/>
    <dgm:cxn modelId="{B7611165-B48C-4ACF-9321-EAC0C68FCF5A}" type="presOf" srcId="{73560C68-B7A8-446A-BEBA-4A75088063FB}" destId="{2C3795E9-694B-423E-A092-B5FEBE1DB55B}" srcOrd="0" destOrd="3" presId="urn:microsoft.com/office/officeart/2005/8/layout/list1"/>
    <dgm:cxn modelId="{39F986B5-FF37-4324-B273-3EEE965AEA8A}" srcId="{D9B4103B-2F7B-4987-8A47-EFF30B639450}" destId="{7BC4CF97-BFFE-42B1-B657-CE4961390DCF}" srcOrd="0" destOrd="0" parTransId="{73310C17-8337-46F0-84B1-F2A3BF9B2BC2}" sibTransId="{AB30AB0F-AC73-4785-9856-48BC1EFC8EEC}"/>
    <dgm:cxn modelId="{9CC1F58A-DD78-4520-9CBB-BF8B3F17F5E5}" srcId="{D9B4103B-2F7B-4987-8A47-EFF30B639450}" destId="{7A1FA941-3326-4C50-94C3-DBE61FEAD468}" srcOrd="4" destOrd="0" parTransId="{C5D1F8B9-A861-4B0E-B2C6-ED33D1BFDF79}" sibTransId="{8AB024CF-93AE-4B5F-9C0F-4B3E88F92C22}"/>
    <dgm:cxn modelId="{126293F0-B73B-4765-BB12-E7974D2DF76A}" srcId="{49DB7D49-4250-4E18-A9F7-4ED61F461ACD}" destId="{A670519D-3A58-47E9-86FC-1C14AF4CCF5F}" srcOrd="0" destOrd="0" parTransId="{34FA1D3B-4A1B-4834-AC6C-FF80794D4099}" sibTransId="{A5695CA2-C49B-48F7-96A4-2CF7F7858B04}"/>
    <dgm:cxn modelId="{5E65A53E-6028-4D75-AA81-DF38D2131BF2}" srcId="{49DB7D49-4250-4E18-A9F7-4ED61F461ACD}" destId="{8E626582-B690-4F0E-83F6-2F8D7536DDAA}" srcOrd="1" destOrd="0" parTransId="{9C329B7C-51A6-4581-9186-B165BE3CF2CD}" sibTransId="{DCBC22D1-8734-4EB5-8D9F-F6AD006ECD55}"/>
    <dgm:cxn modelId="{788B3FBC-FC3C-4EDD-BBEA-AE0F39099C56}" type="presOf" srcId="{704AA5F8-5244-4AF5-90ED-E32E61FEEB03}" destId="{9FF293D0-64F9-440A-A117-CF5ACBA35575}" srcOrd="0" destOrd="0" presId="urn:microsoft.com/office/officeart/2005/8/layout/list1"/>
    <dgm:cxn modelId="{1B0655A2-CB9A-4507-932D-554BFF3136B9}" type="presOf" srcId="{926EBB09-DFCB-4410-880F-0210337D57C6}" destId="{5E617714-D6F9-41D8-AA28-B90CB429E186}" srcOrd="1" destOrd="0" presId="urn:microsoft.com/office/officeart/2005/8/layout/list1"/>
    <dgm:cxn modelId="{03F5ED11-A0BF-4855-9910-FC9A60B7C0E2}" srcId="{A670519D-3A58-47E9-86FC-1C14AF4CCF5F}" destId="{265C9E04-1098-47C5-A62C-87DEAC85C86B}" srcOrd="0" destOrd="0" parTransId="{CECD59E9-5BED-4E93-B663-4B92DCA20235}" sibTransId="{D65F7F1C-DCAA-43BA-BBA3-8D92DEF47693}"/>
    <dgm:cxn modelId="{62DA03D8-B1AD-45FB-867D-F6E5D5CCA005}" srcId="{D9B4103B-2F7B-4987-8A47-EFF30B639450}" destId="{DE5BB8CC-7B54-4B3E-98D1-01A8B70DF290}" srcOrd="1" destOrd="0" parTransId="{31EF3E14-17AA-416D-A4B8-7A704FE4E90B}" sibTransId="{352B5FDD-CCC2-4868-8FB9-974B461D3902}"/>
    <dgm:cxn modelId="{AE151796-BD9B-4AAB-88CC-AFE775A46936}" type="presParOf" srcId="{9FF293D0-64F9-440A-A117-CF5ACBA35575}" destId="{79650C48-8999-4105-996C-8D0041E607C9}" srcOrd="0" destOrd="0" presId="urn:microsoft.com/office/officeart/2005/8/layout/list1"/>
    <dgm:cxn modelId="{29269D3B-8757-474F-82D9-1ED43467090A}" type="presParOf" srcId="{79650C48-8999-4105-996C-8D0041E607C9}" destId="{97AF747A-FDC0-4C6A-B090-BD53F056857F}" srcOrd="0" destOrd="0" presId="urn:microsoft.com/office/officeart/2005/8/layout/list1"/>
    <dgm:cxn modelId="{E0278255-BAAC-4993-8B01-33F11B3B7CFE}" type="presParOf" srcId="{79650C48-8999-4105-996C-8D0041E607C9}" destId="{5E617714-D6F9-41D8-AA28-B90CB429E186}" srcOrd="1" destOrd="0" presId="urn:microsoft.com/office/officeart/2005/8/layout/list1"/>
    <dgm:cxn modelId="{BE5ACA65-3B59-4BB2-911E-ACAACAB27B61}" type="presParOf" srcId="{9FF293D0-64F9-440A-A117-CF5ACBA35575}" destId="{0380B5EF-C749-4624-9695-7790BFE0E72C}" srcOrd="1" destOrd="0" presId="urn:microsoft.com/office/officeart/2005/8/layout/list1"/>
    <dgm:cxn modelId="{FBBDBBB8-1FB4-4873-95A4-21536342529C}" type="presParOf" srcId="{9FF293D0-64F9-440A-A117-CF5ACBA35575}" destId="{8177F3D6-B00E-44B8-914B-DD788F2711C6}" srcOrd="2" destOrd="0" presId="urn:microsoft.com/office/officeart/2005/8/layout/list1"/>
    <dgm:cxn modelId="{9B46ABF8-52C1-42AF-A14C-AE035A86EE85}" type="presParOf" srcId="{9FF293D0-64F9-440A-A117-CF5ACBA35575}" destId="{F0CAF59F-E81C-4132-8572-2EFE98267915}" srcOrd="3" destOrd="0" presId="urn:microsoft.com/office/officeart/2005/8/layout/list1"/>
    <dgm:cxn modelId="{05819EB2-53B9-4B80-A343-C82956F3CBC8}" type="presParOf" srcId="{9FF293D0-64F9-440A-A117-CF5ACBA35575}" destId="{6535A621-9854-4A1A-BDDF-136A88A1FD57}" srcOrd="4" destOrd="0" presId="urn:microsoft.com/office/officeart/2005/8/layout/list1"/>
    <dgm:cxn modelId="{802ECA1D-86A5-48D9-9F83-EDB278DFB7D9}" type="presParOf" srcId="{6535A621-9854-4A1A-BDDF-136A88A1FD57}" destId="{DCA573EC-B1D2-4607-8FC9-F0A630308DD9}" srcOrd="0" destOrd="0" presId="urn:microsoft.com/office/officeart/2005/8/layout/list1"/>
    <dgm:cxn modelId="{13BD3966-BFE1-4651-9988-D122C69069B0}" type="presParOf" srcId="{6535A621-9854-4A1A-BDDF-136A88A1FD57}" destId="{FB71FE11-8EFF-4D1E-830C-07469D2D8AC0}" srcOrd="1" destOrd="0" presId="urn:microsoft.com/office/officeart/2005/8/layout/list1"/>
    <dgm:cxn modelId="{3ABBE7C9-9F75-480E-BD77-BE9F220D51E6}" type="presParOf" srcId="{9FF293D0-64F9-440A-A117-CF5ACBA35575}" destId="{4F4A3299-F35E-45A5-BC34-08F9DC92DD04}" srcOrd="5" destOrd="0" presId="urn:microsoft.com/office/officeart/2005/8/layout/list1"/>
    <dgm:cxn modelId="{EA1078A9-E65D-47EC-9520-3C9EE7CAD255}" type="presParOf" srcId="{9FF293D0-64F9-440A-A117-CF5ACBA35575}" destId="{2C3795E9-694B-423E-A092-B5FEBE1DB55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4AA5F8-5244-4AF5-90ED-E32E61FEEB0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26EBB09-DFCB-4410-880F-0210337D57C6}">
      <dgm:prSet custT="1"/>
      <dgm:spPr/>
      <dgm:t>
        <a:bodyPr/>
        <a:lstStyle/>
        <a:p>
          <a:r>
            <a:rPr lang="el-GR" sz="2000" b="1" u="sng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Πενικιλλίνες</a:t>
          </a:r>
          <a:r>
            <a:rPr lang="el-GR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ευρέος φάσματος </a:t>
          </a:r>
          <a:endParaRPr lang="en-US" sz="20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865C92-1A85-4391-AC92-5B1082D02580}" type="parTrans" cxnId="{3CC418F7-A93D-4CC7-93C4-2A30B332C309}">
      <dgm:prSet/>
      <dgm:spPr/>
      <dgm:t>
        <a:bodyPr/>
        <a:lstStyle/>
        <a:p>
          <a:endParaRPr lang="en-US"/>
        </a:p>
      </dgm:t>
    </dgm:pt>
    <dgm:pt modelId="{9BFA966D-60DD-4425-BF99-DCBCCDF5F601}" type="sibTrans" cxnId="{3CC418F7-A93D-4CC7-93C4-2A30B332C309}">
      <dgm:prSet/>
      <dgm:spPr/>
      <dgm:t>
        <a:bodyPr/>
        <a:lstStyle/>
        <a:p>
          <a:endParaRPr lang="en-US"/>
        </a:p>
      </dgm:t>
    </dgm:pt>
    <dgm:pt modelId="{49DB7D49-4250-4E18-A9F7-4ED61F461ACD}">
      <dgm:prSet custT="1"/>
      <dgm:spPr/>
      <dgm:t>
        <a:bodyPr/>
        <a:lstStyle/>
        <a:p>
          <a:r>
            <a:rPr lang="el-GR" sz="1800" b="1" dirty="0" err="1">
              <a:latin typeface="Calibri" panose="020F0502020204030204" pitchFamily="34" charset="0"/>
              <a:cs typeface="Calibri" panose="020F0502020204030204" pitchFamily="34" charset="0"/>
            </a:rPr>
            <a:t>Αμινοπενικιλλίνες</a:t>
          </a:r>
          <a:r>
            <a:rPr lang="el-GR" sz="18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9EF591-875D-40C3-9A6E-501795979B4B}" type="parTrans" cxnId="{6E063660-BF08-450E-81B7-385786469D37}">
      <dgm:prSet/>
      <dgm:spPr/>
      <dgm:t>
        <a:bodyPr/>
        <a:lstStyle/>
        <a:p>
          <a:endParaRPr lang="en-US"/>
        </a:p>
      </dgm:t>
    </dgm:pt>
    <dgm:pt modelId="{FEF3E81E-1A05-41AE-9F3A-EA77CAD21E66}" type="sibTrans" cxnId="{6E063660-BF08-450E-81B7-385786469D37}">
      <dgm:prSet/>
      <dgm:spPr/>
      <dgm:t>
        <a:bodyPr/>
        <a:lstStyle/>
        <a:p>
          <a:endParaRPr lang="en-US"/>
        </a:p>
      </dgm:t>
    </dgm:pt>
    <dgm:pt modelId="{265C9E04-1098-47C5-A62C-87DEAC85C86B}">
      <dgm:prSet custT="1"/>
      <dgm:spPr/>
      <dgm:t>
        <a:bodyPr/>
        <a:lstStyle/>
        <a:p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Αμπικιλλίνη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CD59E9-5BED-4E93-B663-4B92DCA20235}" type="parTrans" cxnId="{03F5ED11-A0BF-4855-9910-FC9A60B7C0E2}">
      <dgm:prSet/>
      <dgm:spPr/>
      <dgm:t>
        <a:bodyPr/>
        <a:lstStyle/>
        <a:p>
          <a:endParaRPr lang="en-US"/>
        </a:p>
      </dgm:t>
    </dgm:pt>
    <dgm:pt modelId="{D65F7F1C-DCAA-43BA-BBA3-8D92DEF47693}" type="sibTrans" cxnId="{03F5ED11-A0BF-4855-9910-FC9A60B7C0E2}">
      <dgm:prSet/>
      <dgm:spPr/>
      <dgm:t>
        <a:bodyPr/>
        <a:lstStyle/>
        <a:p>
          <a:endParaRPr lang="en-US"/>
        </a:p>
      </dgm:t>
    </dgm:pt>
    <dgm:pt modelId="{F51065D0-DF49-4908-9F94-ADF0444FAADE}">
      <dgm:prSet custT="1"/>
      <dgm:spPr/>
      <dgm:t>
        <a:bodyPr/>
        <a:lstStyle/>
        <a:p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Αμοξυκιλλίνη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FB6512-7C50-4AE1-AB7F-9E4CE5887D4A}" type="parTrans" cxnId="{4B8D86C0-0AC6-4029-A620-627F8E4F6EE9}">
      <dgm:prSet/>
      <dgm:spPr/>
      <dgm:t>
        <a:bodyPr/>
        <a:lstStyle/>
        <a:p>
          <a:endParaRPr lang="en-US"/>
        </a:p>
      </dgm:t>
    </dgm:pt>
    <dgm:pt modelId="{47495E6D-0C8D-4E66-A3F7-14B8D49A9940}" type="sibTrans" cxnId="{4B8D86C0-0AC6-4029-A620-627F8E4F6EE9}">
      <dgm:prSet/>
      <dgm:spPr/>
      <dgm:t>
        <a:bodyPr/>
        <a:lstStyle/>
        <a:p>
          <a:endParaRPr lang="en-US"/>
        </a:p>
      </dgm:t>
    </dgm:pt>
    <dgm:pt modelId="{1F034F47-FEDE-4580-9286-071861A6D155}">
      <dgm:prSet custT="1"/>
      <dgm:spPr/>
      <dgm:t>
        <a:bodyPr/>
        <a:lstStyle/>
        <a:p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Καρβενικιλλίνη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644191-8B8D-4DEA-BDC4-72710E0F5196}" type="parTrans" cxnId="{3C760FE5-A488-49EC-9E5F-93CEA64F08B8}">
      <dgm:prSet/>
      <dgm:spPr/>
      <dgm:t>
        <a:bodyPr/>
        <a:lstStyle/>
        <a:p>
          <a:endParaRPr lang="en-US"/>
        </a:p>
      </dgm:t>
    </dgm:pt>
    <dgm:pt modelId="{16457E2F-19E3-41F0-A1FA-604D6501AA0A}" type="sibTrans" cxnId="{3C760FE5-A488-49EC-9E5F-93CEA64F08B8}">
      <dgm:prSet/>
      <dgm:spPr/>
      <dgm:t>
        <a:bodyPr/>
        <a:lstStyle/>
        <a:p>
          <a:endParaRPr lang="en-US"/>
        </a:p>
      </dgm:t>
    </dgm:pt>
    <dgm:pt modelId="{8E626582-B690-4F0E-83F6-2F8D7536DDAA}">
      <dgm:prSet custT="1"/>
      <dgm:spPr/>
      <dgm:t>
        <a:bodyPr/>
        <a:lstStyle/>
        <a:p>
          <a:r>
            <a:rPr lang="el-GR" sz="1800" b="1" dirty="0" err="1">
              <a:latin typeface="Calibri" panose="020F0502020204030204" pitchFamily="34" charset="0"/>
              <a:cs typeface="Calibri" panose="020F0502020204030204" pitchFamily="34" charset="0"/>
            </a:rPr>
            <a:t>Ουρεϊδοπενικιλλίνες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329B7C-51A6-4581-9186-B165BE3CF2CD}" type="parTrans" cxnId="{5E65A53E-6028-4D75-AA81-DF38D2131BF2}">
      <dgm:prSet/>
      <dgm:spPr/>
      <dgm:t>
        <a:bodyPr/>
        <a:lstStyle/>
        <a:p>
          <a:endParaRPr lang="en-US"/>
        </a:p>
      </dgm:t>
    </dgm:pt>
    <dgm:pt modelId="{DCBC22D1-8734-4EB5-8D9F-F6AD006ECD55}" type="sibTrans" cxnId="{5E65A53E-6028-4D75-AA81-DF38D2131BF2}">
      <dgm:prSet/>
      <dgm:spPr/>
      <dgm:t>
        <a:bodyPr/>
        <a:lstStyle/>
        <a:p>
          <a:endParaRPr lang="en-US"/>
        </a:p>
      </dgm:t>
    </dgm:pt>
    <dgm:pt modelId="{D9B4103B-2F7B-4987-8A47-EFF30B639450}">
      <dgm:prSet custT="1"/>
      <dgm:spPr/>
      <dgm:t>
        <a:bodyPr/>
        <a:lstStyle/>
        <a:p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Β-</a:t>
          </a:r>
          <a:r>
            <a:rPr lang="el-GR" sz="20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λακτάμη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με αναστολέα β-</a:t>
          </a:r>
          <a:r>
            <a:rPr lang="el-GR" sz="20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λακταμάσης</a:t>
          </a:r>
          <a:endParaRPr lang="en-US" sz="20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46A88A-105B-4C58-9123-0D4F643C9395}" type="parTrans" cxnId="{59CEFE2B-3CCE-4793-9125-780B7EE44298}">
      <dgm:prSet/>
      <dgm:spPr/>
      <dgm:t>
        <a:bodyPr/>
        <a:lstStyle/>
        <a:p>
          <a:endParaRPr lang="en-US"/>
        </a:p>
      </dgm:t>
    </dgm:pt>
    <dgm:pt modelId="{205CA600-182D-43D5-93A9-3A9ED2383EC6}" type="sibTrans" cxnId="{59CEFE2B-3CCE-4793-9125-780B7EE44298}">
      <dgm:prSet/>
      <dgm:spPr/>
      <dgm:t>
        <a:bodyPr/>
        <a:lstStyle/>
        <a:p>
          <a:endParaRPr lang="en-US"/>
        </a:p>
      </dgm:t>
    </dgm:pt>
    <dgm:pt modelId="{7BC4CF97-BFFE-42B1-B657-CE4961390DCF}">
      <dgm:prSet custT="1"/>
      <dgm:spPr/>
      <dgm:t>
        <a:bodyPr/>
        <a:lstStyle/>
        <a:p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Αμπικιλλίνη-σουλβακτάμη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310C17-8337-46F0-84B1-F2A3BF9B2BC2}" type="parTrans" cxnId="{39F986B5-FF37-4324-B273-3EEE965AEA8A}">
      <dgm:prSet/>
      <dgm:spPr/>
      <dgm:t>
        <a:bodyPr/>
        <a:lstStyle/>
        <a:p>
          <a:endParaRPr lang="en-US"/>
        </a:p>
      </dgm:t>
    </dgm:pt>
    <dgm:pt modelId="{AB30AB0F-AC73-4785-9856-48BC1EFC8EEC}" type="sibTrans" cxnId="{39F986B5-FF37-4324-B273-3EEE965AEA8A}">
      <dgm:prSet/>
      <dgm:spPr/>
      <dgm:t>
        <a:bodyPr/>
        <a:lstStyle/>
        <a:p>
          <a:endParaRPr lang="en-US"/>
        </a:p>
      </dgm:t>
    </dgm:pt>
    <dgm:pt modelId="{DE5BB8CC-7B54-4B3E-98D1-01A8B70DF290}">
      <dgm:prSet custT="1"/>
      <dgm:spPr/>
      <dgm:t>
        <a:bodyPr/>
        <a:lstStyle/>
        <a:p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Αμοξυκιλλίνη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– 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κλαβουλανικό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οξύ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EF3E14-17AA-416D-A4B8-7A704FE4E90B}" type="parTrans" cxnId="{62DA03D8-B1AD-45FB-867D-F6E5D5CCA005}">
      <dgm:prSet/>
      <dgm:spPr/>
      <dgm:t>
        <a:bodyPr/>
        <a:lstStyle/>
        <a:p>
          <a:endParaRPr lang="en-US"/>
        </a:p>
      </dgm:t>
    </dgm:pt>
    <dgm:pt modelId="{352B5FDD-CCC2-4868-8FB9-974B461D3902}" type="sibTrans" cxnId="{62DA03D8-B1AD-45FB-867D-F6E5D5CCA005}">
      <dgm:prSet/>
      <dgm:spPr/>
      <dgm:t>
        <a:bodyPr/>
        <a:lstStyle/>
        <a:p>
          <a:endParaRPr lang="en-US"/>
        </a:p>
      </dgm:t>
    </dgm:pt>
    <dgm:pt modelId="{A68EC341-29AC-4643-B1D3-27DC0C17296E}">
      <dgm:prSet custT="1"/>
      <dgm:spPr/>
      <dgm:t>
        <a:bodyPr/>
        <a:lstStyle/>
        <a:p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Τικαρκιλλίνη-κλαβουλανικό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οξύ 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A2B129-CE59-4BDB-AB0C-704071A4DC96}" type="parTrans" cxnId="{17354F7D-FAA5-4ACD-9348-0279F51EA165}">
      <dgm:prSet/>
      <dgm:spPr/>
      <dgm:t>
        <a:bodyPr/>
        <a:lstStyle/>
        <a:p>
          <a:endParaRPr lang="en-US"/>
        </a:p>
      </dgm:t>
    </dgm:pt>
    <dgm:pt modelId="{DF72862C-4CD9-47A2-A4C5-37083B899650}" type="sibTrans" cxnId="{17354F7D-FAA5-4ACD-9348-0279F51EA165}">
      <dgm:prSet/>
      <dgm:spPr/>
      <dgm:t>
        <a:bodyPr/>
        <a:lstStyle/>
        <a:p>
          <a:endParaRPr lang="en-US"/>
        </a:p>
      </dgm:t>
    </dgm:pt>
    <dgm:pt modelId="{73560C68-B7A8-446A-BEBA-4A75088063FB}">
      <dgm:prSet custT="1"/>
      <dgm:spPr/>
      <dgm:t>
        <a:bodyPr/>
        <a:lstStyle/>
        <a:p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Πιπερακιλλίνη-ταζοβακτάμη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1D0559-51FE-4C6A-8513-2B1B855C0352}" type="parTrans" cxnId="{4235E468-47D3-4083-A014-07403F697A73}">
      <dgm:prSet/>
      <dgm:spPr/>
      <dgm:t>
        <a:bodyPr/>
        <a:lstStyle/>
        <a:p>
          <a:endParaRPr lang="en-US"/>
        </a:p>
      </dgm:t>
    </dgm:pt>
    <dgm:pt modelId="{D82E407A-2544-403F-98F6-34051E21E642}" type="sibTrans" cxnId="{4235E468-47D3-4083-A014-07403F697A73}">
      <dgm:prSet/>
      <dgm:spPr/>
      <dgm:t>
        <a:bodyPr/>
        <a:lstStyle/>
        <a:p>
          <a:endParaRPr lang="en-US"/>
        </a:p>
      </dgm:t>
    </dgm:pt>
    <dgm:pt modelId="{55A1DD7B-1070-447B-B5C9-98A986EE0399}">
      <dgm:prSet custT="1"/>
      <dgm:spPr/>
      <dgm:t>
        <a:bodyPr/>
        <a:lstStyle/>
        <a:p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Τικαρκιλλίνη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ECCAF9-8EB0-46B8-9179-D4D4B123ED08}" type="parTrans" cxnId="{95B791FE-50F1-485D-84EB-088A45E03050}">
      <dgm:prSet/>
      <dgm:spPr/>
      <dgm:t>
        <a:bodyPr/>
        <a:lstStyle/>
        <a:p>
          <a:endParaRPr lang="el-GR"/>
        </a:p>
      </dgm:t>
    </dgm:pt>
    <dgm:pt modelId="{8D6873F4-0382-4C6A-AB58-2C1DDA7E8F16}" type="sibTrans" cxnId="{95B791FE-50F1-485D-84EB-088A45E03050}">
      <dgm:prSet/>
      <dgm:spPr/>
      <dgm:t>
        <a:bodyPr/>
        <a:lstStyle/>
        <a:p>
          <a:endParaRPr lang="el-GR"/>
        </a:p>
      </dgm:t>
    </dgm:pt>
    <dgm:pt modelId="{299C43D2-71A6-4922-B1A3-2685076CB327}">
      <dgm:prSet custT="1"/>
      <dgm:spPr/>
      <dgm:t>
        <a:bodyPr/>
        <a:lstStyle/>
        <a:p>
          <a:r>
            <a:rPr lang="el-GR" sz="1600" b="0" dirty="0" err="1">
              <a:latin typeface="Calibri" panose="020F0502020204030204" pitchFamily="34" charset="0"/>
              <a:cs typeface="Calibri" panose="020F0502020204030204" pitchFamily="34" charset="0"/>
            </a:rPr>
            <a:t>Πιπερακιλλίνη</a:t>
          </a:r>
          <a:endParaRPr lang="en-US" sz="16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1F8E76-A3D4-44FE-AF34-72371DBFD414}" type="parTrans" cxnId="{0AD15FFB-5C86-4A4C-A252-B647E4F4ECC1}">
      <dgm:prSet/>
      <dgm:spPr/>
      <dgm:t>
        <a:bodyPr/>
        <a:lstStyle/>
        <a:p>
          <a:endParaRPr lang="el-GR"/>
        </a:p>
      </dgm:t>
    </dgm:pt>
    <dgm:pt modelId="{238FA8FF-BE31-4926-BA8C-9A77D846E427}" type="sibTrans" cxnId="{0AD15FFB-5C86-4A4C-A252-B647E4F4ECC1}">
      <dgm:prSet/>
      <dgm:spPr/>
      <dgm:t>
        <a:bodyPr/>
        <a:lstStyle/>
        <a:p>
          <a:endParaRPr lang="el-GR"/>
        </a:p>
      </dgm:t>
    </dgm:pt>
    <dgm:pt modelId="{58E39641-CF7D-40B6-98A6-27C6F5BF69D2}">
      <dgm:prSet custT="1"/>
      <dgm:spPr/>
      <dgm:t>
        <a:bodyPr/>
        <a:lstStyle/>
        <a:p>
          <a:r>
            <a:rPr lang="el-GR" sz="1600" b="0" dirty="0" err="1">
              <a:latin typeface="Calibri" panose="020F0502020204030204" pitchFamily="34" charset="0"/>
              <a:cs typeface="Calibri" panose="020F0502020204030204" pitchFamily="34" charset="0"/>
            </a:rPr>
            <a:t>Μεζλοκιλλίνη</a:t>
          </a:r>
          <a:r>
            <a:rPr lang="el-GR" sz="1600" b="0" dirty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endParaRPr lang="en-US" sz="16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906B46-5624-4FC3-9002-1291393CB142}" type="parTrans" cxnId="{98EFCDC6-78BE-4035-BDDC-14C6F7FBDD7D}">
      <dgm:prSet/>
      <dgm:spPr/>
      <dgm:t>
        <a:bodyPr/>
        <a:lstStyle/>
        <a:p>
          <a:endParaRPr lang="el-GR"/>
        </a:p>
      </dgm:t>
    </dgm:pt>
    <dgm:pt modelId="{6BC1DC45-7D2A-4BA5-9252-187D43CF5C92}" type="sibTrans" cxnId="{98EFCDC6-78BE-4035-BDDC-14C6F7FBDD7D}">
      <dgm:prSet/>
      <dgm:spPr/>
      <dgm:t>
        <a:bodyPr/>
        <a:lstStyle/>
        <a:p>
          <a:endParaRPr lang="el-GR"/>
        </a:p>
      </dgm:t>
    </dgm:pt>
    <dgm:pt modelId="{9FF293D0-64F9-440A-A117-CF5ACBA35575}" type="pres">
      <dgm:prSet presAssocID="{704AA5F8-5244-4AF5-90ED-E32E61FEEB0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9650C48-8999-4105-996C-8D0041E607C9}" type="pres">
      <dgm:prSet presAssocID="{926EBB09-DFCB-4410-880F-0210337D57C6}" presName="parentLin" presStyleCnt="0"/>
      <dgm:spPr/>
    </dgm:pt>
    <dgm:pt modelId="{97AF747A-FDC0-4C6A-B090-BD53F056857F}" type="pres">
      <dgm:prSet presAssocID="{926EBB09-DFCB-4410-880F-0210337D57C6}" presName="parentLeftMargin" presStyleLbl="node1" presStyleIdx="0" presStyleCnt="2"/>
      <dgm:spPr/>
      <dgm:t>
        <a:bodyPr/>
        <a:lstStyle/>
        <a:p>
          <a:endParaRPr lang="el-GR"/>
        </a:p>
      </dgm:t>
    </dgm:pt>
    <dgm:pt modelId="{5E617714-D6F9-41D8-AA28-B90CB429E186}" type="pres">
      <dgm:prSet presAssocID="{926EBB09-DFCB-4410-880F-0210337D57C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380B5EF-C749-4624-9695-7790BFE0E72C}" type="pres">
      <dgm:prSet presAssocID="{926EBB09-DFCB-4410-880F-0210337D57C6}" presName="negativeSpace" presStyleCnt="0"/>
      <dgm:spPr/>
    </dgm:pt>
    <dgm:pt modelId="{8177F3D6-B00E-44B8-914B-DD788F2711C6}" type="pres">
      <dgm:prSet presAssocID="{926EBB09-DFCB-4410-880F-0210337D57C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0CAF59F-E81C-4132-8572-2EFE98267915}" type="pres">
      <dgm:prSet presAssocID="{9BFA966D-60DD-4425-BF99-DCBCCDF5F601}" presName="spaceBetweenRectangles" presStyleCnt="0"/>
      <dgm:spPr/>
    </dgm:pt>
    <dgm:pt modelId="{6535A621-9854-4A1A-BDDF-136A88A1FD57}" type="pres">
      <dgm:prSet presAssocID="{D9B4103B-2F7B-4987-8A47-EFF30B639450}" presName="parentLin" presStyleCnt="0"/>
      <dgm:spPr/>
    </dgm:pt>
    <dgm:pt modelId="{DCA573EC-B1D2-4607-8FC9-F0A630308DD9}" type="pres">
      <dgm:prSet presAssocID="{D9B4103B-2F7B-4987-8A47-EFF30B639450}" presName="parentLeftMargin" presStyleLbl="node1" presStyleIdx="0" presStyleCnt="2"/>
      <dgm:spPr/>
      <dgm:t>
        <a:bodyPr/>
        <a:lstStyle/>
        <a:p>
          <a:endParaRPr lang="el-GR"/>
        </a:p>
      </dgm:t>
    </dgm:pt>
    <dgm:pt modelId="{FB71FE11-8EFF-4D1E-830C-07469D2D8AC0}" type="pres">
      <dgm:prSet presAssocID="{D9B4103B-2F7B-4987-8A47-EFF30B63945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F4A3299-F35E-45A5-BC34-08F9DC92DD04}" type="pres">
      <dgm:prSet presAssocID="{D9B4103B-2F7B-4987-8A47-EFF30B639450}" presName="negativeSpace" presStyleCnt="0"/>
      <dgm:spPr/>
    </dgm:pt>
    <dgm:pt modelId="{2C3795E9-694B-423E-A092-B5FEBE1DB55B}" type="pres">
      <dgm:prSet presAssocID="{D9B4103B-2F7B-4987-8A47-EFF30B639450}" presName="childText" presStyleLbl="conFgAcc1" presStyleIdx="1" presStyleCnt="2" custScaleY="96617" custLinFactNeighborY="262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A051A0D-EA6E-4A84-BCFD-EEF414B89049}" type="presOf" srcId="{926EBB09-DFCB-4410-880F-0210337D57C6}" destId="{97AF747A-FDC0-4C6A-B090-BD53F056857F}" srcOrd="0" destOrd="0" presId="urn:microsoft.com/office/officeart/2005/8/layout/list1"/>
    <dgm:cxn modelId="{3E75F546-461A-4DD7-82FB-DB1F285D13D6}" type="presOf" srcId="{299C43D2-71A6-4922-B1A3-2685076CB327}" destId="{8177F3D6-B00E-44B8-914B-DD788F2711C6}" srcOrd="0" destOrd="6" presId="urn:microsoft.com/office/officeart/2005/8/layout/list1"/>
    <dgm:cxn modelId="{CCCFE6B7-95B7-43B1-87E3-7ED297615322}" type="presOf" srcId="{F51065D0-DF49-4908-9F94-ADF0444FAADE}" destId="{8177F3D6-B00E-44B8-914B-DD788F2711C6}" srcOrd="0" destOrd="2" presId="urn:microsoft.com/office/officeart/2005/8/layout/list1"/>
    <dgm:cxn modelId="{95B791FE-50F1-485D-84EB-088A45E03050}" srcId="{49DB7D49-4250-4E18-A9F7-4ED61F461ACD}" destId="{55A1DD7B-1070-447B-B5C9-98A986EE0399}" srcOrd="3" destOrd="0" parTransId="{AEECCAF9-8EB0-46B8-9179-D4D4B123ED08}" sibTransId="{8D6873F4-0382-4C6A-AB58-2C1DDA7E8F16}"/>
    <dgm:cxn modelId="{74D57EBB-3109-4004-A902-E598D31F3EEF}" type="presOf" srcId="{1F034F47-FEDE-4580-9286-071861A6D155}" destId="{8177F3D6-B00E-44B8-914B-DD788F2711C6}" srcOrd="0" destOrd="3" presId="urn:microsoft.com/office/officeart/2005/8/layout/list1"/>
    <dgm:cxn modelId="{98EFCDC6-78BE-4035-BDDC-14C6F7FBDD7D}" srcId="{8E626582-B690-4F0E-83F6-2F8D7536DDAA}" destId="{58E39641-CF7D-40B6-98A6-27C6F5BF69D2}" srcOrd="1" destOrd="0" parTransId="{28906B46-5624-4FC3-9002-1291393CB142}" sibTransId="{6BC1DC45-7D2A-4BA5-9252-187D43CF5C92}"/>
    <dgm:cxn modelId="{6E063660-BF08-450E-81B7-385786469D37}" srcId="{926EBB09-DFCB-4410-880F-0210337D57C6}" destId="{49DB7D49-4250-4E18-A9F7-4ED61F461ACD}" srcOrd="0" destOrd="0" parTransId="{239EF591-875D-40C3-9A6E-501795979B4B}" sibTransId="{FEF3E81E-1A05-41AE-9F3A-EA77CAD21E66}"/>
    <dgm:cxn modelId="{59CEFE2B-3CCE-4793-9125-780B7EE44298}" srcId="{704AA5F8-5244-4AF5-90ED-E32E61FEEB03}" destId="{D9B4103B-2F7B-4987-8A47-EFF30B639450}" srcOrd="1" destOrd="0" parTransId="{E046A88A-105B-4C58-9123-0D4F643C9395}" sibTransId="{205CA600-182D-43D5-93A9-3A9ED2383EC6}"/>
    <dgm:cxn modelId="{A60B79F8-952F-4CB9-821B-ADBDDAE61A42}" type="presOf" srcId="{265C9E04-1098-47C5-A62C-87DEAC85C86B}" destId="{8177F3D6-B00E-44B8-914B-DD788F2711C6}" srcOrd="0" destOrd="1" presId="urn:microsoft.com/office/officeart/2005/8/layout/list1"/>
    <dgm:cxn modelId="{4235E468-47D3-4083-A014-07403F697A73}" srcId="{D9B4103B-2F7B-4987-8A47-EFF30B639450}" destId="{73560C68-B7A8-446A-BEBA-4A75088063FB}" srcOrd="3" destOrd="0" parTransId="{A91D0559-51FE-4C6A-8513-2B1B855C0352}" sibTransId="{D82E407A-2544-403F-98F6-34051E21E642}"/>
    <dgm:cxn modelId="{678F7947-4E8C-4AF3-95A5-6CF6FE5111AA}" type="presOf" srcId="{49DB7D49-4250-4E18-A9F7-4ED61F461ACD}" destId="{8177F3D6-B00E-44B8-914B-DD788F2711C6}" srcOrd="0" destOrd="0" presId="urn:microsoft.com/office/officeart/2005/8/layout/list1"/>
    <dgm:cxn modelId="{13BAE538-9BC6-42C5-B098-5247B38B27EA}" type="presOf" srcId="{55A1DD7B-1070-447B-B5C9-98A986EE0399}" destId="{8177F3D6-B00E-44B8-914B-DD788F2711C6}" srcOrd="0" destOrd="4" presId="urn:microsoft.com/office/officeart/2005/8/layout/list1"/>
    <dgm:cxn modelId="{3CC418F7-A93D-4CC7-93C4-2A30B332C309}" srcId="{704AA5F8-5244-4AF5-90ED-E32E61FEEB03}" destId="{926EBB09-DFCB-4410-880F-0210337D57C6}" srcOrd="0" destOrd="0" parTransId="{F7865C92-1A85-4391-AC92-5B1082D02580}" sibTransId="{9BFA966D-60DD-4425-BF99-DCBCCDF5F601}"/>
    <dgm:cxn modelId="{39254674-77BB-45DE-B576-95F2ACC8776F}" type="presOf" srcId="{7BC4CF97-BFFE-42B1-B657-CE4961390DCF}" destId="{2C3795E9-694B-423E-A092-B5FEBE1DB55B}" srcOrd="0" destOrd="0" presId="urn:microsoft.com/office/officeart/2005/8/layout/list1"/>
    <dgm:cxn modelId="{E19320D8-5F3E-4FCC-B80F-D36E5A012D7C}" type="presOf" srcId="{A68EC341-29AC-4643-B1D3-27DC0C17296E}" destId="{2C3795E9-694B-423E-A092-B5FEBE1DB55B}" srcOrd="0" destOrd="2" presId="urn:microsoft.com/office/officeart/2005/8/layout/list1"/>
    <dgm:cxn modelId="{91FC54EB-90BB-4524-8065-EAE797E10BA1}" type="presOf" srcId="{8E626582-B690-4F0E-83F6-2F8D7536DDAA}" destId="{8177F3D6-B00E-44B8-914B-DD788F2711C6}" srcOrd="0" destOrd="5" presId="urn:microsoft.com/office/officeart/2005/8/layout/list1"/>
    <dgm:cxn modelId="{3C760FE5-A488-49EC-9E5F-93CEA64F08B8}" srcId="{49DB7D49-4250-4E18-A9F7-4ED61F461ACD}" destId="{1F034F47-FEDE-4580-9286-071861A6D155}" srcOrd="2" destOrd="0" parTransId="{37644191-8B8D-4DEA-BDC4-72710E0F5196}" sibTransId="{16457E2F-19E3-41F0-A1FA-604D6501AA0A}"/>
    <dgm:cxn modelId="{E51563C3-E3F1-46F9-B5AA-A69BD56738AF}" type="presOf" srcId="{D9B4103B-2F7B-4987-8A47-EFF30B639450}" destId="{DCA573EC-B1D2-4607-8FC9-F0A630308DD9}" srcOrd="0" destOrd="0" presId="urn:microsoft.com/office/officeart/2005/8/layout/list1"/>
    <dgm:cxn modelId="{4B8D86C0-0AC6-4029-A620-627F8E4F6EE9}" srcId="{49DB7D49-4250-4E18-A9F7-4ED61F461ACD}" destId="{F51065D0-DF49-4908-9F94-ADF0444FAADE}" srcOrd="1" destOrd="0" parTransId="{5DFB6512-7C50-4AE1-AB7F-9E4CE5887D4A}" sibTransId="{47495E6D-0C8D-4E66-A3F7-14B8D49A9940}"/>
    <dgm:cxn modelId="{06FB7565-3DF9-47CD-8AF5-684D5291A76F}" type="presOf" srcId="{58E39641-CF7D-40B6-98A6-27C6F5BF69D2}" destId="{8177F3D6-B00E-44B8-914B-DD788F2711C6}" srcOrd="0" destOrd="7" presId="urn:microsoft.com/office/officeart/2005/8/layout/list1"/>
    <dgm:cxn modelId="{24187325-8E87-46C9-ACA3-17E3ED703FC3}" type="presOf" srcId="{D9B4103B-2F7B-4987-8A47-EFF30B639450}" destId="{FB71FE11-8EFF-4D1E-830C-07469D2D8AC0}" srcOrd="1" destOrd="0" presId="urn:microsoft.com/office/officeart/2005/8/layout/list1"/>
    <dgm:cxn modelId="{17354F7D-FAA5-4ACD-9348-0279F51EA165}" srcId="{D9B4103B-2F7B-4987-8A47-EFF30B639450}" destId="{A68EC341-29AC-4643-B1D3-27DC0C17296E}" srcOrd="2" destOrd="0" parTransId="{B5A2B129-CE59-4BDB-AB0C-704071A4DC96}" sibTransId="{DF72862C-4CD9-47A2-A4C5-37083B899650}"/>
    <dgm:cxn modelId="{0E91A8B8-5477-426B-ACBB-0D88945BC187}" type="presOf" srcId="{DE5BB8CC-7B54-4B3E-98D1-01A8B70DF290}" destId="{2C3795E9-694B-423E-A092-B5FEBE1DB55B}" srcOrd="0" destOrd="1" presId="urn:microsoft.com/office/officeart/2005/8/layout/list1"/>
    <dgm:cxn modelId="{B7611165-B48C-4ACF-9321-EAC0C68FCF5A}" type="presOf" srcId="{73560C68-B7A8-446A-BEBA-4A75088063FB}" destId="{2C3795E9-694B-423E-A092-B5FEBE1DB55B}" srcOrd="0" destOrd="3" presId="urn:microsoft.com/office/officeart/2005/8/layout/list1"/>
    <dgm:cxn modelId="{39F986B5-FF37-4324-B273-3EEE965AEA8A}" srcId="{D9B4103B-2F7B-4987-8A47-EFF30B639450}" destId="{7BC4CF97-BFFE-42B1-B657-CE4961390DCF}" srcOrd="0" destOrd="0" parTransId="{73310C17-8337-46F0-84B1-F2A3BF9B2BC2}" sibTransId="{AB30AB0F-AC73-4785-9856-48BC1EFC8EEC}"/>
    <dgm:cxn modelId="{5E65A53E-6028-4D75-AA81-DF38D2131BF2}" srcId="{926EBB09-DFCB-4410-880F-0210337D57C6}" destId="{8E626582-B690-4F0E-83F6-2F8D7536DDAA}" srcOrd="1" destOrd="0" parTransId="{9C329B7C-51A6-4581-9186-B165BE3CF2CD}" sibTransId="{DCBC22D1-8734-4EB5-8D9F-F6AD006ECD55}"/>
    <dgm:cxn modelId="{788B3FBC-FC3C-4EDD-BBEA-AE0F39099C56}" type="presOf" srcId="{704AA5F8-5244-4AF5-90ED-E32E61FEEB03}" destId="{9FF293D0-64F9-440A-A117-CF5ACBA35575}" srcOrd="0" destOrd="0" presId="urn:microsoft.com/office/officeart/2005/8/layout/list1"/>
    <dgm:cxn modelId="{1B0655A2-CB9A-4507-932D-554BFF3136B9}" type="presOf" srcId="{926EBB09-DFCB-4410-880F-0210337D57C6}" destId="{5E617714-D6F9-41D8-AA28-B90CB429E186}" srcOrd="1" destOrd="0" presId="urn:microsoft.com/office/officeart/2005/8/layout/list1"/>
    <dgm:cxn modelId="{03F5ED11-A0BF-4855-9910-FC9A60B7C0E2}" srcId="{49DB7D49-4250-4E18-A9F7-4ED61F461ACD}" destId="{265C9E04-1098-47C5-A62C-87DEAC85C86B}" srcOrd="0" destOrd="0" parTransId="{CECD59E9-5BED-4E93-B663-4B92DCA20235}" sibTransId="{D65F7F1C-DCAA-43BA-BBA3-8D92DEF47693}"/>
    <dgm:cxn modelId="{0AD15FFB-5C86-4A4C-A252-B647E4F4ECC1}" srcId="{8E626582-B690-4F0E-83F6-2F8D7536DDAA}" destId="{299C43D2-71A6-4922-B1A3-2685076CB327}" srcOrd="0" destOrd="0" parTransId="{101F8E76-A3D4-44FE-AF34-72371DBFD414}" sibTransId="{238FA8FF-BE31-4926-BA8C-9A77D846E427}"/>
    <dgm:cxn modelId="{62DA03D8-B1AD-45FB-867D-F6E5D5CCA005}" srcId="{D9B4103B-2F7B-4987-8A47-EFF30B639450}" destId="{DE5BB8CC-7B54-4B3E-98D1-01A8B70DF290}" srcOrd="1" destOrd="0" parTransId="{31EF3E14-17AA-416D-A4B8-7A704FE4E90B}" sibTransId="{352B5FDD-CCC2-4868-8FB9-974B461D3902}"/>
    <dgm:cxn modelId="{AE151796-BD9B-4AAB-88CC-AFE775A46936}" type="presParOf" srcId="{9FF293D0-64F9-440A-A117-CF5ACBA35575}" destId="{79650C48-8999-4105-996C-8D0041E607C9}" srcOrd="0" destOrd="0" presId="urn:microsoft.com/office/officeart/2005/8/layout/list1"/>
    <dgm:cxn modelId="{29269D3B-8757-474F-82D9-1ED43467090A}" type="presParOf" srcId="{79650C48-8999-4105-996C-8D0041E607C9}" destId="{97AF747A-FDC0-4C6A-B090-BD53F056857F}" srcOrd="0" destOrd="0" presId="urn:microsoft.com/office/officeart/2005/8/layout/list1"/>
    <dgm:cxn modelId="{E0278255-BAAC-4993-8B01-33F11B3B7CFE}" type="presParOf" srcId="{79650C48-8999-4105-996C-8D0041E607C9}" destId="{5E617714-D6F9-41D8-AA28-B90CB429E186}" srcOrd="1" destOrd="0" presId="urn:microsoft.com/office/officeart/2005/8/layout/list1"/>
    <dgm:cxn modelId="{BE5ACA65-3B59-4BB2-911E-ACAACAB27B61}" type="presParOf" srcId="{9FF293D0-64F9-440A-A117-CF5ACBA35575}" destId="{0380B5EF-C749-4624-9695-7790BFE0E72C}" srcOrd="1" destOrd="0" presId="urn:microsoft.com/office/officeart/2005/8/layout/list1"/>
    <dgm:cxn modelId="{FBBDBBB8-1FB4-4873-95A4-21536342529C}" type="presParOf" srcId="{9FF293D0-64F9-440A-A117-CF5ACBA35575}" destId="{8177F3D6-B00E-44B8-914B-DD788F2711C6}" srcOrd="2" destOrd="0" presId="urn:microsoft.com/office/officeart/2005/8/layout/list1"/>
    <dgm:cxn modelId="{9B46ABF8-52C1-42AF-A14C-AE035A86EE85}" type="presParOf" srcId="{9FF293D0-64F9-440A-A117-CF5ACBA35575}" destId="{F0CAF59F-E81C-4132-8572-2EFE98267915}" srcOrd="3" destOrd="0" presId="urn:microsoft.com/office/officeart/2005/8/layout/list1"/>
    <dgm:cxn modelId="{05819EB2-53B9-4B80-A343-C82956F3CBC8}" type="presParOf" srcId="{9FF293D0-64F9-440A-A117-CF5ACBA35575}" destId="{6535A621-9854-4A1A-BDDF-136A88A1FD57}" srcOrd="4" destOrd="0" presId="urn:microsoft.com/office/officeart/2005/8/layout/list1"/>
    <dgm:cxn modelId="{802ECA1D-86A5-48D9-9F83-EDB278DFB7D9}" type="presParOf" srcId="{6535A621-9854-4A1A-BDDF-136A88A1FD57}" destId="{DCA573EC-B1D2-4607-8FC9-F0A630308DD9}" srcOrd="0" destOrd="0" presId="urn:microsoft.com/office/officeart/2005/8/layout/list1"/>
    <dgm:cxn modelId="{13BD3966-BFE1-4651-9988-D122C69069B0}" type="presParOf" srcId="{6535A621-9854-4A1A-BDDF-136A88A1FD57}" destId="{FB71FE11-8EFF-4D1E-830C-07469D2D8AC0}" srcOrd="1" destOrd="0" presId="urn:microsoft.com/office/officeart/2005/8/layout/list1"/>
    <dgm:cxn modelId="{3ABBE7C9-9F75-480E-BD77-BE9F220D51E6}" type="presParOf" srcId="{9FF293D0-64F9-440A-A117-CF5ACBA35575}" destId="{4F4A3299-F35E-45A5-BC34-08F9DC92DD04}" srcOrd="5" destOrd="0" presId="urn:microsoft.com/office/officeart/2005/8/layout/list1"/>
    <dgm:cxn modelId="{EA1078A9-E65D-47EC-9520-3C9EE7CAD255}" type="presParOf" srcId="{9FF293D0-64F9-440A-A117-CF5ACBA35575}" destId="{2C3795E9-694B-423E-A092-B5FEBE1DB55B}" srcOrd="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6DC88C6-A159-4603-B59A-1389542869FD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83A07C90-634F-46EB-8871-A9D8F1638F6D}">
      <dgm:prSet custT="1"/>
      <dgm:spPr/>
      <dgm:t>
        <a:bodyPr/>
        <a:lstStyle/>
        <a:p>
          <a:pPr algn="ctr"/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Το 4</a:t>
          </a:r>
          <a:r>
            <a:rPr lang="el-GR" sz="2000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πρόβλημα με τις </a:t>
          </a:r>
          <a:r>
            <a:rPr lang="el-GR" sz="20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πενικιλλίνες</a:t>
          </a:r>
          <a:r>
            <a:rPr lang="el-G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που δεν διορθώθηκε </a:t>
          </a:r>
          <a:endParaRPr lang="en-US" sz="20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7F5575-B865-495E-9B97-F3C1605E1A10}" type="parTrans" cxnId="{B614A1C1-135A-4FEF-ABD2-60BC0E0FE366}">
      <dgm:prSet/>
      <dgm:spPr/>
      <dgm:t>
        <a:bodyPr/>
        <a:lstStyle/>
        <a:p>
          <a:endParaRPr lang="en-US"/>
        </a:p>
      </dgm:t>
    </dgm:pt>
    <dgm:pt modelId="{82FC9315-3F52-4A7F-864E-9CA08F44298D}" type="sibTrans" cxnId="{B614A1C1-135A-4FEF-ABD2-60BC0E0FE366}">
      <dgm:prSet/>
      <dgm:spPr/>
      <dgm:t>
        <a:bodyPr/>
        <a:lstStyle/>
        <a:p>
          <a:endParaRPr lang="en-US"/>
        </a:p>
      </dgm:t>
    </dgm:pt>
    <dgm:pt modelId="{E760267B-DAE9-4F4E-BB1E-BF9319389AFD}">
      <dgm:prSet custT="1"/>
      <dgm:spPr/>
      <dgm:t>
        <a:bodyPr/>
        <a:lstStyle/>
        <a:p>
          <a:pPr algn="ctr"/>
          <a:r>
            <a:rPr 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Είναι η υπερευαισθησία :1-10%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652365-A777-4354-A483-EE0B2701EE42}" type="parTrans" cxnId="{E7738A40-5BA9-441E-BB72-99903A0260D8}">
      <dgm:prSet/>
      <dgm:spPr/>
      <dgm:t>
        <a:bodyPr/>
        <a:lstStyle/>
        <a:p>
          <a:endParaRPr lang="en-US"/>
        </a:p>
      </dgm:t>
    </dgm:pt>
    <dgm:pt modelId="{34F3FF3A-2445-42FA-BC31-78B451D8A241}" type="sibTrans" cxnId="{E7738A40-5BA9-441E-BB72-99903A0260D8}">
      <dgm:prSet/>
      <dgm:spPr/>
      <dgm:t>
        <a:bodyPr/>
        <a:lstStyle/>
        <a:p>
          <a:endParaRPr lang="en-US"/>
        </a:p>
      </dgm:t>
    </dgm:pt>
    <dgm:pt modelId="{CA428E79-5905-4CF8-A170-83E1D707A7FA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Κυρίως αναφυλαξία : 0,5%, θάνατος 0,002%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A5C2CA-F3AB-4438-BE15-E251A655F3AB}" type="parTrans" cxnId="{4C11B83F-8F74-4BD9-9206-58A3473F1D68}">
      <dgm:prSet/>
      <dgm:spPr/>
      <dgm:t>
        <a:bodyPr/>
        <a:lstStyle/>
        <a:p>
          <a:endParaRPr lang="en-US"/>
        </a:p>
      </dgm:t>
    </dgm:pt>
    <dgm:pt modelId="{79BD5CB1-3198-44AF-A305-D628AD90EA4F}" type="sibTrans" cxnId="{4C11B83F-8F74-4BD9-9206-58A3473F1D68}">
      <dgm:prSet/>
      <dgm:spPr/>
      <dgm:t>
        <a:bodyPr/>
        <a:lstStyle/>
        <a:p>
          <a:endParaRPr lang="en-US"/>
        </a:p>
      </dgm:t>
    </dgm:pt>
    <dgm:pt modelId="{B9F953BB-6EE6-4709-AF73-E89446BBC1BD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Δερματικά εξανθήματα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96176F-AA5B-4EC5-B245-963BEDDD318A}" type="parTrans" cxnId="{832C2D8F-D002-42A4-A3D4-EEA09B3963CE}">
      <dgm:prSet/>
      <dgm:spPr/>
      <dgm:t>
        <a:bodyPr/>
        <a:lstStyle/>
        <a:p>
          <a:endParaRPr lang="en-US"/>
        </a:p>
      </dgm:t>
    </dgm:pt>
    <dgm:pt modelId="{451C60C2-1EA0-4E1A-BDE7-6389069D5ACD}" type="sibTrans" cxnId="{832C2D8F-D002-42A4-A3D4-EEA09B3963CE}">
      <dgm:prSet/>
      <dgm:spPr/>
      <dgm:t>
        <a:bodyPr/>
        <a:lstStyle/>
        <a:p>
          <a:endParaRPr lang="en-US"/>
        </a:p>
      </dgm:t>
    </dgm:pt>
    <dgm:pt modelId="{C434B46E-9C06-4DE1-8037-7CE921530886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Αιμολυτική αναιμία 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AC796FC-A9A3-48F8-8AE3-30E31D4B2AD9}" type="parTrans" cxnId="{246D80F1-304A-4095-965C-F1E6D6172242}">
      <dgm:prSet/>
      <dgm:spPr/>
      <dgm:t>
        <a:bodyPr/>
        <a:lstStyle/>
        <a:p>
          <a:endParaRPr lang="en-US"/>
        </a:p>
      </dgm:t>
    </dgm:pt>
    <dgm:pt modelId="{89C529B5-19DE-4301-8058-542B21BD6ED3}" type="sibTrans" cxnId="{246D80F1-304A-4095-965C-F1E6D6172242}">
      <dgm:prSet/>
      <dgm:spPr/>
      <dgm:t>
        <a:bodyPr/>
        <a:lstStyle/>
        <a:p>
          <a:endParaRPr lang="en-US"/>
        </a:p>
      </dgm:t>
    </dgm:pt>
    <dgm:pt modelId="{159845E5-7844-4ADD-A4A0-F9C90673C394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Νεφρίτιδα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0610323-5817-4FFC-872E-89539834BA7A}" type="parTrans" cxnId="{EC20D747-3483-4EFA-8531-98CDCD48E235}">
      <dgm:prSet/>
      <dgm:spPr/>
      <dgm:t>
        <a:bodyPr/>
        <a:lstStyle/>
        <a:p>
          <a:endParaRPr lang="en-US"/>
        </a:p>
      </dgm:t>
    </dgm:pt>
    <dgm:pt modelId="{7187155D-E82A-45EC-B08D-C7AE4B89E636}" type="sibTrans" cxnId="{EC20D747-3483-4EFA-8531-98CDCD48E235}">
      <dgm:prSet/>
      <dgm:spPr/>
      <dgm:t>
        <a:bodyPr/>
        <a:lstStyle/>
        <a:p>
          <a:endParaRPr lang="en-US"/>
        </a:p>
      </dgm:t>
    </dgm:pt>
    <dgm:pt modelId="{98A3EF99-3B27-4B27-B1A2-C9831CF367FB}">
      <dgm:prSet custT="1"/>
      <dgm:spPr/>
      <dgm:t>
        <a:bodyPr/>
        <a:lstStyle/>
        <a:p>
          <a:r>
            <a:rPr lang="el-GR" sz="2000" dirty="0">
              <a:latin typeface="Calibri" panose="020F0502020204030204" pitchFamily="34" charset="0"/>
              <a:cs typeface="Calibri" panose="020F0502020204030204" pitchFamily="34" charset="0"/>
            </a:rPr>
            <a:t>Φαρμακευτικός πυρετός 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158EB3-F854-4392-90AE-13C5909F0714}" type="parTrans" cxnId="{B4FED180-1C49-472F-B465-C69166C5E99C}">
      <dgm:prSet/>
      <dgm:spPr/>
      <dgm:t>
        <a:bodyPr/>
        <a:lstStyle/>
        <a:p>
          <a:endParaRPr lang="en-US"/>
        </a:p>
      </dgm:t>
    </dgm:pt>
    <dgm:pt modelId="{D59C1C7B-83FF-4E81-BFE7-9703A7A03DAD}" type="sibTrans" cxnId="{B4FED180-1C49-472F-B465-C69166C5E99C}">
      <dgm:prSet/>
      <dgm:spPr/>
      <dgm:t>
        <a:bodyPr/>
        <a:lstStyle/>
        <a:p>
          <a:endParaRPr lang="en-US"/>
        </a:p>
      </dgm:t>
    </dgm:pt>
    <dgm:pt modelId="{3FF8DEB6-42BE-4CBB-979A-ABA56D3DE8E8}">
      <dgm:prSet custT="1"/>
      <dgm:spPr/>
      <dgm:t>
        <a:bodyPr/>
        <a:lstStyle/>
        <a:p>
          <a:r>
            <a:rPr lang="el-GR" sz="2400" b="1" dirty="0">
              <a:latin typeface="Calibri" panose="020F0502020204030204" pitchFamily="34" charset="0"/>
              <a:cs typeface="Calibri" panose="020F0502020204030204" pitchFamily="34" charset="0"/>
            </a:rPr>
            <a:t>Είναι κοινό σε όλες τις </a:t>
          </a:r>
          <a:r>
            <a:rPr lang="el-GR" sz="2400" b="1" dirty="0" err="1">
              <a:latin typeface="Calibri" panose="020F0502020204030204" pitchFamily="34" charset="0"/>
              <a:cs typeface="Calibri" panose="020F0502020204030204" pitchFamily="34" charset="0"/>
            </a:rPr>
            <a:t>πενικιλλίνες</a:t>
          </a:r>
          <a:endParaRPr lang="en-US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89380B-AC40-495F-B502-B82F79626DAF}" type="parTrans" cxnId="{096EA6F1-4DF0-4417-986D-C716132D0DDD}">
      <dgm:prSet/>
      <dgm:spPr/>
      <dgm:t>
        <a:bodyPr/>
        <a:lstStyle/>
        <a:p>
          <a:endParaRPr lang="en-US"/>
        </a:p>
      </dgm:t>
    </dgm:pt>
    <dgm:pt modelId="{7489B395-BD2E-4762-9CF7-92E816CDC86B}" type="sibTrans" cxnId="{096EA6F1-4DF0-4417-986D-C716132D0DDD}">
      <dgm:prSet/>
      <dgm:spPr/>
      <dgm:t>
        <a:bodyPr/>
        <a:lstStyle/>
        <a:p>
          <a:endParaRPr lang="en-US"/>
        </a:p>
      </dgm:t>
    </dgm:pt>
    <dgm:pt modelId="{5D6325CD-BEF7-4EE4-AB8D-10A2522E4B1B}" type="pres">
      <dgm:prSet presAssocID="{06DC88C6-A159-4603-B59A-1389542869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43BC7C6-A3C7-4F1A-B074-8C18E83B438B}" type="pres">
      <dgm:prSet presAssocID="{83A07C90-634F-46EB-8871-A9D8F1638F6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D579766-152E-4C59-B776-1432F15EC324}" type="pres">
      <dgm:prSet presAssocID="{82FC9315-3F52-4A7F-864E-9CA08F44298D}" presName="spacer" presStyleCnt="0"/>
      <dgm:spPr/>
    </dgm:pt>
    <dgm:pt modelId="{A6111A19-307F-4B01-BA3D-49D795336FB8}" type="pres">
      <dgm:prSet presAssocID="{E760267B-DAE9-4F4E-BB1E-BF9319389AF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6540978-C6C5-40E4-9D28-1B5612F884F5}" type="pres">
      <dgm:prSet presAssocID="{E760267B-DAE9-4F4E-BB1E-BF9319389AF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7C53B03-42F9-401C-A8C9-4DB9D3C0ACFB}" type="pres">
      <dgm:prSet presAssocID="{3FF8DEB6-42BE-4CBB-979A-ABA56D3DE8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97FF6CC-C749-4EEA-92BE-C3F5525704B4}" type="presOf" srcId="{CA428E79-5905-4CF8-A170-83E1D707A7FA}" destId="{66540978-C6C5-40E4-9D28-1B5612F884F5}" srcOrd="0" destOrd="0" presId="urn:microsoft.com/office/officeart/2005/8/layout/vList2"/>
    <dgm:cxn modelId="{B23EFEF5-18E0-471B-9992-61202EADB158}" type="presOf" srcId="{98A3EF99-3B27-4B27-B1A2-C9831CF367FB}" destId="{66540978-C6C5-40E4-9D28-1B5612F884F5}" srcOrd="0" destOrd="4" presId="urn:microsoft.com/office/officeart/2005/8/layout/vList2"/>
    <dgm:cxn modelId="{832C2D8F-D002-42A4-A3D4-EEA09B3963CE}" srcId="{E760267B-DAE9-4F4E-BB1E-BF9319389AFD}" destId="{B9F953BB-6EE6-4709-AF73-E89446BBC1BD}" srcOrd="1" destOrd="0" parTransId="{1496176F-AA5B-4EC5-B245-963BEDDD318A}" sibTransId="{451C60C2-1EA0-4E1A-BDE7-6389069D5ACD}"/>
    <dgm:cxn modelId="{246D80F1-304A-4095-965C-F1E6D6172242}" srcId="{E760267B-DAE9-4F4E-BB1E-BF9319389AFD}" destId="{C434B46E-9C06-4DE1-8037-7CE921530886}" srcOrd="2" destOrd="0" parTransId="{1AC796FC-A9A3-48F8-8AE3-30E31D4B2AD9}" sibTransId="{89C529B5-19DE-4301-8058-542B21BD6ED3}"/>
    <dgm:cxn modelId="{9F454567-B81E-4EB4-A980-DDFF6DAE5932}" type="presOf" srcId="{159845E5-7844-4ADD-A4A0-F9C90673C394}" destId="{66540978-C6C5-40E4-9D28-1B5612F884F5}" srcOrd="0" destOrd="3" presId="urn:microsoft.com/office/officeart/2005/8/layout/vList2"/>
    <dgm:cxn modelId="{D6F6E319-1019-4EA8-9132-9B75E219DA0B}" type="presOf" srcId="{3FF8DEB6-42BE-4CBB-979A-ABA56D3DE8E8}" destId="{E7C53B03-42F9-401C-A8C9-4DB9D3C0ACFB}" srcOrd="0" destOrd="0" presId="urn:microsoft.com/office/officeart/2005/8/layout/vList2"/>
    <dgm:cxn modelId="{11745837-3884-4222-8E5D-4271426EAC64}" type="presOf" srcId="{B9F953BB-6EE6-4709-AF73-E89446BBC1BD}" destId="{66540978-C6C5-40E4-9D28-1B5612F884F5}" srcOrd="0" destOrd="1" presId="urn:microsoft.com/office/officeart/2005/8/layout/vList2"/>
    <dgm:cxn modelId="{7C6B6347-FBCA-4417-89C3-AEC9C31A4CC3}" type="presOf" srcId="{E760267B-DAE9-4F4E-BB1E-BF9319389AFD}" destId="{A6111A19-307F-4B01-BA3D-49D795336FB8}" srcOrd="0" destOrd="0" presId="urn:microsoft.com/office/officeart/2005/8/layout/vList2"/>
    <dgm:cxn modelId="{B4FED180-1C49-472F-B465-C69166C5E99C}" srcId="{E760267B-DAE9-4F4E-BB1E-BF9319389AFD}" destId="{98A3EF99-3B27-4B27-B1A2-C9831CF367FB}" srcOrd="4" destOrd="0" parTransId="{7A158EB3-F854-4392-90AE-13C5909F0714}" sibTransId="{D59C1C7B-83FF-4E81-BFE7-9703A7A03DAD}"/>
    <dgm:cxn modelId="{4C11B83F-8F74-4BD9-9206-58A3473F1D68}" srcId="{E760267B-DAE9-4F4E-BB1E-BF9319389AFD}" destId="{CA428E79-5905-4CF8-A170-83E1D707A7FA}" srcOrd="0" destOrd="0" parTransId="{77A5C2CA-F3AB-4438-BE15-E251A655F3AB}" sibTransId="{79BD5CB1-3198-44AF-A305-D628AD90EA4F}"/>
    <dgm:cxn modelId="{557ECEF6-EC10-4C58-9B50-C48C87EAA472}" type="presOf" srcId="{06DC88C6-A159-4603-B59A-1389542869FD}" destId="{5D6325CD-BEF7-4EE4-AB8D-10A2522E4B1B}" srcOrd="0" destOrd="0" presId="urn:microsoft.com/office/officeart/2005/8/layout/vList2"/>
    <dgm:cxn modelId="{EC20D747-3483-4EFA-8531-98CDCD48E235}" srcId="{E760267B-DAE9-4F4E-BB1E-BF9319389AFD}" destId="{159845E5-7844-4ADD-A4A0-F9C90673C394}" srcOrd="3" destOrd="0" parTransId="{20610323-5817-4FFC-872E-89539834BA7A}" sibTransId="{7187155D-E82A-45EC-B08D-C7AE4B89E636}"/>
    <dgm:cxn modelId="{096EA6F1-4DF0-4417-986D-C716132D0DDD}" srcId="{06DC88C6-A159-4603-B59A-1389542869FD}" destId="{3FF8DEB6-42BE-4CBB-979A-ABA56D3DE8E8}" srcOrd="2" destOrd="0" parTransId="{CF89380B-AC40-495F-B502-B82F79626DAF}" sibTransId="{7489B395-BD2E-4762-9CF7-92E816CDC86B}"/>
    <dgm:cxn modelId="{7CF123C1-7CD3-46C0-85AD-61072743BED4}" type="presOf" srcId="{83A07C90-634F-46EB-8871-A9D8F1638F6D}" destId="{643BC7C6-A3C7-4F1A-B074-8C18E83B438B}" srcOrd="0" destOrd="0" presId="urn:microsoft.com/office/officeart/2005/8/layout/vList2"/>
    <dgm:cxn modelId="{B614A1C1-135A-4FEF-ABD2-60BC0E0FE366}" srcId="{06DC88C6-A159-4603-B59A-1389542869FD}" destId="{83A07C90-634F-46EB-8871-A9D8F1638F6D}" srcOrd="0" destOrd="0" parTransId="{9B7F5575-B865-495E-9B97-F3C1605E1A10}" sibTransId="{82FC9315-3F52-4A7F-864E-9CA08F44298D}"/>
    <dgm:cxn modelId="{E7738A40-5BA9-441E-BB72-99903A0260D8}" srcId="{06DC88C6-A159-4603-B59A-1389542869FD}" destId="{E760267B-DAE9-4F4E-BB1E-BF9319389AFD}" srcOrd="1" destOrd="0" parTransId="{F0652365-A777-4354-A483-EE0B2701EE42}" sibTransId="{34F3FF3A-2445-42FA-BC31-78B451D8A241}"/>
    <dgm:cxn modelId="{A3F9EA99-EC79-4357-ADF7-74DEAE2364BA}" type="presOf" srcId="{C434B46E-9C06-4DE1-8037-7CE921530886}" destId="{66540978-C6C5-40E4-9D28-1B5612F884F5}" srcOrd="0" destOrd="2" presId="urn:microsoft.com/office/officeart/2005/8/layout/vList2"/>
    <dgm:cxn modelId="{8C7FD85C-8180-49E3-B343-D094789A8193}" type="presParOf" srcId="{5D6325CD-BEF7-4EE4-AB8D-10A2522E4B1B}" destId="{643BC7C6-A3C7-4F1A-B074-8C18E83B438B}" srcOrd="0" destOrd="0" presId="urn:microsoft.com/office/officeart/2005/8/layout/vList2"/>
    <dgm:cxn modelId="{C9E7F039-23E7-4359-B3CA-7CFEA981A2DC}" type="presParOf" srcId="{5D6325CD-BEF7-4EE4-AB8D-10A2522E4B1B}" destId="{1D579766-152E-4C59-B776-1432F15EC324}" srcOrd="1" destOrd="0" presId="urn:microsoft.com/office/officeart/2005/8/layout/vList2"/>
    <dgm:cxn modelId="{40390BB6-4767-4000-8F95-0826D23D9CC0}" type="presParOf" srcId="{5D6325CD-BEF7-4EE4-AB8D-10A2522E4B1B}" destId="{A6111A19-307F-4B01-BA3D-49D795336FB8}" srcOrd="2" destOrd="0" presId="urn:microsoft.com/office/officeart/2005/8/layout/vList2"/>
    <dgm:cxn modelId="{C4E6287F-2A3C-4734-AA3C-1BAE228D169B}" type="presParOf" srcId="{5D6325CD-BEF7-4EE4-AB8D-10A2522E4B1B}" destId="{66540978-C6C5-40E4-9D28-1B5612F884F5}" srcOrd="3" destOrd="0" presId="urn:microsoft.com/office/officeart/2005/8/layout/vList2"/>
    <dgm:cxn modelId="{9A52A149-BCAC-4DA2-8036-1EA1CD354243}" type="presParOf" srcId="{5D6325CD-BEF7-4EE4-AB8D-10A2522E4B1B}" destId="{E7C53B03-42F9-401C-A8C9-4DB9D3C0ACF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ED9D4D-3B62-49DB-9B12-C1F65085B81D}">
      <dsp:nvSpPr>
        <dsp:cNvPr id="0" name=""/>
        <dsp:cNvSpPr/>
      </dsp:nvSpPr>
      <dsp:spPr>
        <a:xfrm>
          <a:off x="18297" y="2077"/>
          <a:ext cx="4892592" cy="1675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O Tyndall 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υπέθεσε ότι η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μείωση της  </a:t>
          </a:r>
          <a:r>
            <a:rPr lang="el-GR" sz="20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βακτηριακής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ανάπτυξης 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που παρατηρείται παρουσία του </a:t>
          </a:r>
          <a:r>
            <a:rPr lang="en-US" sz="2000" i="1" kern="1200" dirty="0">
              <a:latin typeface="Calibri" panose="020F0502020204030204" pitchFamily="34" charset="0"/>
              <a:cs typeface="Calibri" panose="020F0502020204030204" pitchFamily="34" charset="0"/>
            </a:rPr>
            <a:t>Penicillium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παρατηρείται λόγω του μειωμένου οξυγόνου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8297" y="2077"/>
        <a:ext cx="4892592" cy="1675153"/>
      </dsp:txXfrm>
    </dsp:sp>
    <dsp:sp modelId="{E3832050-96A2-4D7C-9ACE-892FB268A03F}">
      <dsp:nvSpPr>
        <dsp:cNvPr id="0" name=""/>
        <dsp:cNvSpPr/>
      </dsp:nvSpPr>
      <dsp:spPr>
        <a:xfrm>
          <a:off x="579417" y="1956423"/>
          <a:ext cx="3770351" cy="1675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Ο 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Corneil 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και ο 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Babes 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καθόρισαν ότι ο μικροβιακός ανταγωνισμός προκαλείται από διαλυτές ουσίες που παράγονται από τους μικροοργανισμούς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9417" y="1956423"/>
        <a:ext cx="3770351" cy="1675153"/>
      </dsp:txXfrm>
    </dsp:sp>
    <dsp:sp modelId="{BEE9F361-7B6F-42FE-A7B6-485ADF44871C}">
      <dsp:nvSpPr>
        <dsp:cNvPr id="0" name=""/>
        <dsp:cNvSpPr/>
      </dsp:nvSpPr>
      <dsp:spPr>
        <a:xfrm>
          <a:off x="32884" y="3910768"/>
          <a:ext cx="4863417" cy="1675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Στα τέλη του 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19</a:t>
          </a:r>
          <a:r>
            <a:rPr lang="el-GR" sz="2000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ου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 αιώνα όχι μόνο αναγνωρίστηκε αυτό το γεγονός αλλά του δόθηκε και το </a:t>
          </a:r>
          <a:r>
            <a:rPr lang="el-GR" sz="2000" b="1" kern="12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όνομα </a:t>
          </a:r>
          <a:r>
            <a:rPr lang="en-US" sz="2000" b="1" kern="12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 – antibiosis </a:t>
          </a:r>
        </a:p>
      </dsp:txBody>
      <dsp:txXfrm>
        <a:off x="32884" y="3910768"/>
        <a:ext cx="4863417" cy="167515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39FA9B-5007-41F0-BE0E-4FF77D7CAFA1}">
      <dsp:nvSpPr>
        <dsp:cNvPr id="0" name=""/>
        <dsp:cNvSpPr/>
      </dsp:nvSpPr>
      <dsp:spPr>
        <a:xfrm>
          <a:off x="177530" y="0"/>
          <a:ext cx="8611362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Penicillin – G (</a:t>
          </a:r>
          <a:r>
            <a:rPr lang="en-US" altLang="el-GR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PnG</a:t>
          </a:r>
          <a:r>
            <a:rPr lang="en-US" alt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r>
            <a:rPr lang="el-GR" alt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ή</a:t>
          </a:r>
          <a:r>
            <a:rPr lang="en-US" alt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Benzyl Penicillin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7530" y="0"/>
        <a:ext cx="8611362" cy="655200"/>
      </dsp:txXfrm>
    </dsp:sp>
    <dsp:sp modelId="{0FA14D27-2660-4928-96FC-C71447476F68}">
      <dsp:nvSpPr>
        <dsp:cNvPr id="0" name=""/>
        <dsp:cNvSpPr/>
      </dsp:nvSpPr>
      <dsp:spPr>
        <a:xfrm>
          <a:off x="0" y="657017"/>
          <a:ext cx="9144000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57017"/>
        <a:ext cx="9144000" cy="57960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3476AD-FA05-4437-A4AB-23F2EC48A796}">
      <dsp:nvSpPr>
        <dsp:cNvPr id="0" name=""/>
        <dsp:cNvSpPr/>
      </dsp:nvSpPr>
      <dsp:spPr>
        <a:xfrm flipV="1">
          <a:off x="0" y="20971"/>
          <a:ext cx="9144000" cy="958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900" kern="1200" dirty="0"/>
        </a:p>
      </dsp:txBody>
      <dsp:txXfrm flipV="1">
        <a:off x="0" y="20971"/>
        <a:ext cx="9144000" cy="95846"/>
      </dsp:txXfrm>
    </dsp:sp>
    <dsp:sp modelId="{CBD58CCA-6B2F-45E8-A06A-A35A6C417F3A}">
      <dsp:nvSpPr>
        <dsp:cNvPr id="0" name=""/>
        <dsp:cNvSpPr/>
      </dsp:nvSpPr>
      <dsp:spPr>
        <a:xfrm>
          <a:off x="0" y="257938"/>
          <a:ext cx="9144000" cy="917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Οξεάντοχες</a:t>
          </a: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- 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Acid Resistant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57938"/>
        <a:ext cx="9144000" cy="917280"/>
      </dsp:txXfrm>
    </dsp:sp>
    <dsp:sp modelId="{6D35D07C-3E1B-47CD-AA54-E767A601B30D}">
      <dsp:nvSpPr>
        <dsp:cNvPr id="0" name=""/>
        <dsp:cNvSpPr/>
      </dsp:nvSpPr>
      <dsp:spPr>
        <a:xfrm>
          <a:off x="0" y="1175218"/>
          <a:ext cx="9144000" cy="81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Phenoxymethyl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penicillin (Penicillin V)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175218"/>
        <a:ext cx="9144000" cy="811440"/>
      </dsp:txXfrm>
    </dsp:sp>
    <dsp:sp modelId="{0F683F15-5CE4-4BBE-8A14-530A2A24FC6C}">
      <dsp:nvSpPr>
        <dsp:cNvPr id="0" name=""/>
        <dsp:cNvSpPr/>
      </dsp:nvSpPr>
      <dsp:spPr>
        <a:xfrm>
          <a:off x="0" y="1986658"/>
          <a:ext cx="9144000" cy="917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Penicillinase</a:t>
          </a: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- ανθεκτικές 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986658"/>
        <a:ext cx="9144000" cy="917280"/>
      </dsp:txXfrm>
    </dsp:sp>
    <dsp:sp modelId="{381F92A2-C129-4121-BD95-181006552D62}">
      <dsp:nvSpPr>
        <dsp:cNvPr id="0" name=""/>
        <dsp:cNvSpPr/>
      </dsp:nvSpPr>
      <dsp:spPr>
        <a:xfrm>
          <a:off x="0" y="2903938"/>
          <a:ext cx="9144000" cy="2332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2000" b="0" kern="1200" dirty="0">
              <a:latin typeface="Calibri" panose="020F0502020204030204" pitchFamily="34" charset="0"/>
              <a:cs typeface="Calibri" panose="020F0502020204030204" pitchFamily="34" charset="0"/>
            </a:rPr>
            <a:t>Προστατεύεται το </a:t>
          </a:r>
          <a:r>
            <a:rPr lang="el-GR" sz="2000" b="0" kern="1200" dirty="0" err="1">
              <a:latin typeface="Calibri" panose="020F0502020204030204" pitchFamily="34" charset="0"/>
              <a:cs typeface="Calibri" panose="020F0502020204030204" pitchFamily="34" charset="0"/>
            </a:rPr>
            <a:t>λακταμικό</a:t>
          </a:r>
          <a:r>
            <a:rPr lang="el-GR" sz="2000" b="0" kern="1200" dirty="0">
              <a:latin typeface="Calibri" panose="020F0502020204030204" pitchFamily="34" charset="0"/>
              <a:cs typeface="Calibri" panose="020F0502020204030204" pitchFamily="34" charset="0"/>
            </a:rPr>
            <a:t> δακτύλιο</a:t>
          </a:r>
          <a:endParaRPr lang="en-US" sz="2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Cloxacillin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Oxacillin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Dicloxacillin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Flucloxacillin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Nafcillin- 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Απομακρύνεται από τα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χοληφόρα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 και είναι ασφαλής σε νεφρική ανεπάρκεια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903938"/>
        <a:ext cx="9144000" cy="233289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39FA9B-5007-41F0-BE0E-4FF77D7CAFA1}">
      <dsp:nvSpPr>
        <dsp:cNvPr id="0" name=""/>
        <dsp:cNvSpPr/>
      </dsp:nvSpPr>
      <dsp:spPr>
        <a:xfrm>
          <a:off x="266319" y="0"/>
          <a:ext cx="8611362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Ευαίσθητες σε οξέα </a:t>
          </a:r>
          <a:r>
            <a:rPr lang="en-US" sz="24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(Antipseudomonal </a:t>
          </a:r>
          <a:r>
            <a:rPr lang="en-US" sz="2400" b="1" kern="1200" dirty="0" err="1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Penicillins</a:t>
          </a:r>
          <a:r>
            <a:rPr lang="en-US" sz="2400" b="1" kern="12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)</a:t>
          </a:r>
          <a:endParaRPr lang="el-GR" altLang="el-GR" sz="2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6319" y="0"/>
        <a:ext cx="8611362" cy="655200"/>
      </dsp:txXfrm>
    </dsp:sp>
    <dsp:sp modelId="{0FA14D27-2660-4928-96FC-C71447476F68}">
      <dsp:nvSpPr>
        <dsp:cNvPr id="0" name=""/>
        <dsp:cNvSpPr/>
      </dsp:nvSpPr>
      <dsp:spPr>
        <a:xfrm>
          <a:off x="0" y="657017"/>
          <a:ext cx="9144000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57017"/>
        <a:ext cx="9144000" cy="57960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6BF253-F5D2-42B9-9437-3C3D6B23AD85}">
      <dsp:nvSpPr>
        <dsp:cNvPr id="0" name=""/>
        <dsp:cNvSpPr/>
      </dsp:nvSpPr>
      <dsp:spPr>
        <a:xfrm>
          <a:off x="0" y="20134"/>
          <a:ext cx="8610600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Αναστολείς β-</a:t>
          </a:r>
          <a:r>
            <a:rPr lang="el-GR" sz="24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λακταμασών</a:t>
          </a:r>
          <a:endParaRPr lang="en-US" sz="2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0134"/>
        <a:ext cx="8610600" cy="673920"/>
      </dsp:txXfrm>
    </dsp:sp>
    <dsp:sp modelId="{2BB95C3F-165E-40CE-90A1-3EDE9BBBAF4D}">
      <dsp:nvSpPr>
        <dsp:cNvPr id="0" name=""/>
        <dsp:cNvSpPr/>
      </dsp:nvSpPr>
      <dsp:spPr>
        <a:xfrm>
          <a:off x="0" y="797734"/>
          <a:ext cx="8610600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Δεν έχουν </a:t>
          </a:r>
          <a:r>
            <a:rPr lang="el-GR" sz="20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αντιμικροβιακή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δράση 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797734"/>
        <a:ext cx="8610600" cy="673920"/>
      </dsp:txXfrm>
    </dsp:sp>
    <dsp:sp modelId="{2B47A5A7-DFD1-4AEE-8E5C-415BB06A7488}">
      <dsp:nvSpPr>
        <dsp:cNvPr id="0" name=""/>
        <dsp:cNvSpPr/>
      </dsp:nvSpPr>
      <dsp:spPr>
        <a:xfrm>
          <a:off x="0" y="1575334"/>
          <a:ext cx="8610600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Δεσμεύονται μη αντιστρεπτά με τα β-</a:t>
          </a:r>
          <a:r>
            <a:rPr lang="el-GR" sz="20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λακταμικά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575334"/>
        <a:ext cx="8610600" cy="673920"/>
      </dsp:txXfrm>
    </dsp:sp>
    <dsp:sp modelId="{2BCDE5F4-598E-488E-89ED-C82DB1FCA54B}">
      <dsp:nvSpPr>
        <dsp:cNvPr id="0" name=""/>
        <dsp:cNvSpPr/>
      </dsp:nvSpPr>
      <dsp:spPr>
        <a:xfrm>
          <a:off x="0" y="2352934"/>
          <a:ext cx="8610600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Προλαμβάνουν την υδρόλυση των β-</a:t>
          </a:r>
          <a:r>
            <a:rPr lang="el-GR" sz="20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λακταμικών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352934"/>
        <a:ext cx="8610600" cy="67392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747C6B-A173-42F6-9F02-2472D619EB33}">
      <dsp:nvSpPr>
        <dsp:cNvPr id="0" name=""/>
        <dsp:cNvSpPr/>
      </dsp:nvSpPr>
      <dsp:spPr>
        <a:xfrm>
          <a:off x="0" y="247512"/>
          <a:ext cx="75438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249936" rIns="58548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Συνδυάζεται με </a:t>
          </a: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Amoxicillin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Καλή απορρόφηση από το στόμα</a:t>
          </a: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0" y="247512"/>
        <a:ext cx="7543800" cy="850500"/>
      </dsp:txXfrm>
    </dsp:sp>
    <dsp:sp modelId="{D5A011E9-A20A-4279-907F-21B8B7A09FBC}">
      <dsp:nvSpPr>
        <dsp:cNvPr id="0" name=""/>
        <dsp:cNvSpPr/>
      </dsp:nvSpPr>
      <dsp:spPr>
        <a:xfrm>
          <a:off x="377190" y="70392"/>
          <a:ext cx="5280660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Clavulanic acid – 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377190" y="70392"/>
        <a:ext cx="5280660" cy="354240"/>
      </dsp:txXfrm>
    </dsp:sp>
    <dsp:sp modelId="{BD740849-6E26-4F61-BFA2-58C0DEFC475E}">
      <dsp:nvSpPr>
        <dsp:cNvPr id="0" name=""/>
        <dsp:cNvSpPr/>
      </dsp:nvSpPr>
      <dsp:spPr>
        <a:xfrm>
          <a:off x="0" y="1339932"/>
          <a:ext cx="75438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249936" rIns="58548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Πιο ισχυρός αναστολέας από το </a:t>
          </a: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Clavulanic acid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Φτωχή απορρόφηση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339932"/>
        <a:ext cx="7543800" cy="850500"/>
      </dsp:txXfrm>
    </dsp:sp>
    <dsp:sp modelId="{C8751E21-7D30-484D-A08B-5BCAA8805233}">
      <dsp:nvSpPr>
        <dsp:cNvPr id="0" name=""/>
        <dsp:cNvSpPr/>
      </dsp:nvSpPr>
      <dsp:spPr>
        <a:xfrm>
          <a:off x="377190" y="1162812"/>
          <a:ext cx="5280660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Sulbactam –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190" y="1162812"/>
        <a:ext cx="5280660" cy="354240"/>
      </dsp:txXfrm>
    </dsp:sp>
    <dsp:sp modelId="{B4A914D9-B2E8-4E62-A07A-599A8251555F}">
      <dsp:nvSpPr>
        <dsp:cNvPr id="0" name=""/>
        <dsp:cNvSpPr/>
      </dsp:nvSpPr>
      <dsp:spPr>
        <a:xfrm>
          <a:off x="0" y="2432352"/>
          <a:ext cx="7543800" cy="1115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249936" rIns="58548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Δομικά ανάλογο της </a:t>
          </a: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Sulbactam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Συνδυάζεται με </a:t>
          </a: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Pipracillin</a:t>
          </a: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Φτωχή απορρόφηση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432352"/>
        <a:ext cx="7543800" cy="1115100"/>
      </dsp:txXfrm>
    </dsp:sp>
    <dsp:sp modelId="{D54D2287-68A3-49A3-B979-1D5D31C9A095}">
      <dsp:nvSpPr>
        <dsp:cNvPr id="0" name=""/>
        <dsp:cNvSpPr/>
      </dsp:nvSpPr>
      <dsp:spPr>
        <a:xfrm>
          <a:off x="377190" y="2255232"/>
          <a:ext cx="5280660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Tazobactam –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190" y="2255232"/>
        <a:ext cx="5280660" cy="35424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5E9BFD-74EA-4F08-9996-1C207072E214}">
      <dsp:nvSpPr>
        <dsp:cNvPr id="0" name=""/>
        <dsp:cNvSpPr/>
      </dsp:nvSpPr>
      <dsp:spPr>
        <a:xfrm>
          <a:off x="0" y="6109"/>
          <a:ext cx="7543800" cy="5996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Πρώτης γενεάς </a:t>
          </a: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109"/>
        <a:ext cx="7543800" cy="599625"/>
      </dsp:txXfrm>
    </dsp:sp>
    <dsp:sp modelId="{6DC09030-070A-4C32-A1DC-27889872D941}">
      <dsp:nvSpPr>
        <dsp:cNvPr id="0" name=""/>
        <dsp:cNvSpPr/>
      </dsp:nvSpPr>
      <dsp:spPr>
        <a:xfrm>
          <a:off x="0" y="605734"/>
          <a:ext cx="754380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16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–θετικά 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κυρίως</a:t>
          </a:r>
          <a:endParaRPr lang="en-US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Oral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: </a:t>
          </a:r>
          <a:r>
            <a:rPr lang="en-US" sz="2000" b="0" kern="1200" dirty="0">
              <a:latin typeface="Calibri" panose="020F0502020204030204" pitchFamily="34" charset="0"/>
              <a:cs typeface="Calibri" panose="020F0502020204030204" pitchFamily="34" charset="0"/>
            </a:rPr>
            <a:t>Cephalexin, </a:t>
          </a:r>
          <a:r>
            <a:rPr lang="en-US" sz="2000" b="0" kern="1200" dirty="0" err="1">
              <a:latin typeface="Calibri" panose="020F0502020204030204" pitchFamily="34" charset="0"/>
              <a:cs typeface="Calibri" panose="020F0502020204030204" pitchFamily="34" charset="0"/>
            </a:rPr>
            <a:t>Cephradine</a:t>
          </a:r>
          <a:r>
            <a:rPr lang="en-US" sz="2000" b="0" kern="1200" dirty="0">
              <a:latin typeface="Calibri" panose="020F0502020204030204" pitchFamily="34" charset="0"/>
              <a:cs typeface="Calibri" panose="020F0502020204030204" pitchFamily="34" charset="0"/>
            </a:rPr>
            <a:t>, Cefadroxil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Parenteral : </a:t>
          </a:r>
          <a:r>
            <a:rPr lang="en-US" sz="2000" b="0" kern="1200" dirty="0">
              <a:latin typeface="Calibri" panose="020F0502020204030204" pitchFamily="34" charset="0"/>
              <a:cs typeface="Calibri" panose="020F0502020204030204" pitchFamily="34" charset="0"/>
            </a:rPr>
            <a:t>Cephalothin, Cefazolin</a:t>
          </a:r>
        </a:p>
      </dsp:txBody>
      <dsp:txXfrm>
        <a:off x="0" y="605734"/>
        <a:ext cx="7543800" cy="1035000"/>
      </dsp:txXfrm>
    </dsp:sp>
    <dsp:sp modelId="{9C2C70D3-6AC3-4CC8-9F76-EBFBC3EA0F85}">
      <dsp:nvSpPr>
        <dsp:cNvPr id="0" name=""/>
        <dsp:cNvSpPr/>
      </dsp:nvSpPr>
      <dsp:spPr>
        <a:xfrm>
          <a:off x="0" y="1640734"/>
          <a:ext cx="7543800" cy="599625"/>
        </a:xfrm>
        <a:prstGeom prst="roundRect">
          <a:avLst/>
        </a:prstGeom>
        <a:solidFill>
          <a:schemeClr val="accent2">
            <a:hueOff val="-14652658"/>
            <a:satOff val="25593"/>
            <a:lumOff val="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Δεύτερης γενεάς</a:t>
          </a: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640734"/>
        <a:ext cx="7543800" cy="599625"/>
      </dsp:txXfrm>
    </dsp:sp>
    <dsp:sp modelId="{0D392C25-CBDC-4CD9-8E1A-556BFA8A5F82}">
      <dsp:nvSpPr>
        <dsp:cNvPr id="0" name=""/>
        <dsp:cNvSpPr/>
      </dsp:nvSpPr>
      <dsp:spPr>
        <a:xfrm>
          <a:off x="0" y="2240360"/>
          <a:ext cx="7543800" cy="137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16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–θετικά, 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– αρνητικά,  Αναερόβια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Όχι  δραστικά στην 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 Pseudomonas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Oral- </a:t>
          </a:r>
          <a:r>
            <a:rPr lang="en-US" sz="2000" b="0" kern="1200" dirty="0">
              <a:latin typeface="Calibri" panose="020F0502020204030204" pitchFamily="34" charset="0"/>
              <a:cs typeface="Calibri" panose="020F0502020204030204" pitchFamily="34" charset="0"/>
            </a:rPr>
            <a:t>Cefaclor, Cefuroxime </a:t>
          </a:r>
          <a:r>
            <a:rPr lang="en-US" sz="2000" b="0" kern="1200" dirty="0" err="1">
              <a:latin typeface="Calibri" panose="020F0502020204030204" pitchFamily="34" charset="0"/>
              <a:cs typeface="Calibri" panose="020F0502020204030204" pitchFamily="34" charset="0"/>
            </a:rPr>
            <a:t>axetil</a:t>
          </a:r>
          <a:r>
            <a:rPr lang="en-US" sz="2000" b="0" kern="1200" dirty="0">
              <a:latin typeface="Calibri" panose="020F0502020204030204" pitchFamily="34" charset="0"/>
              <a:cs typeface="Calibri" panose="020F0502020204030204" pitchFamily="34" charset="0"/>
            </a:rPr>
            <a:t> (Prodrug), </a:t>
          </a:r>
          <a:r>
            <a:rPr lang="en-US" sz="2000" b="0" kern="1200" dirty="0" err="1">
              <a:latin typeface="Calibri" panose="020F0502020204030204" pitchFamily="34" charset="0"/>
              <a:cs typeface="Calibri" panose="020F0502020204030204" pitchFamily="34" charset="0"/>
            </a:rPr>
            <a:t>Cefprozil</a:t>
          </a:r>
          <a:endParaRPr lang="en-US" sz="2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Parenteral- </a:t>
          </a:r>
          <a:r>
            <a:rPr lang="en-US" sz="2000" b="0" kern="1200" dirty="0">
              <a:latin typeface="Calibri" panose="020F0502020204030204" pitchFamily="34" charset="0"/>
              <a:cs typeface="Calibri" panose="020F0502020204030204" pitchFamily="34" charset="0"/>
            </a:rPr>
            <a:t>Cefuroxime, Cefoxitin, Cefotetan, </a:t>
          </a:r>
          <a:r>
            <a:rPr lang="en-US" sz="2000" b="0" kern="1200" dirty="0" err="1">
              <a:latin typeface="Calibri" panose="020F0502020204030204" pitchFamily="34" charset="0"/>
              <a:cs typeface="Calibri" panose="020F0502020204030204" pitchFamily="34" charset="0"/>
            </a:rPr>
            <a:t>Cefamendol</a:t>
          </a:r>
          <a:r>
            <a:rPr lang="en-US" sz="2000" b="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0" y="2240360"/>
        <a:ext cx="7543800" cy="1371375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41531A-AEE9-4B70-9970-4D7677DBFE57}">
      <dsp:nvSpPr>
        <dsp:cNvPr id="0" name=""/>
        <dsp:cNvSpPr/>
      </dsp:nvSpPr>
      <dsp:spPr>
        <a:xfrm>
          <a:off x="0" y="429965"/>
          <a:ext cx="7543800" cy="3471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395732" rIns="585483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Πιο δραστικές έναντι των  </a:t>
          </a: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αρνητικών </a:t>
          </a: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και </a:t>
          </a: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Pseudomonas)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900" b="1" kern="1200">
              <a:latin typeface="Calibri" panose="020F0502020204030204" pitchFamily="34" charset="0"/>
              <a:cs typeface="Calibri" panose="020F0502020204030204" pitchFamily="34" charset="0"/>
            </a:rPr>
            <a:t>Ανθεκτικές στις β-λακταμάσες</a:t>
          </a:r>
          <a:r>
            <a:rPr lang="el-GR" sz="19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Λιγότερο</a:t>
          </a: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 δραστικές έναντι των </a:t>
          </a: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gram</a:t>
          </a:r>
          <a:r>
            <a:rPr lang="el-GR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-θετικών και </a:t>
          </a:r>
          <a:r>
            <a:rPr lang="el-GR" sz="19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αναεροβίων</a:t>
          </a:r>
          <a:r>
            <a:rPr lang="el-GR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9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514350" lvl="3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u="sng" kern="1200" dirty="0">
              <a:latin typeface="Calibri" panose="020F0502020204030204" pitchFamily="34" charset="0"/>
              <a:cs typeface="Calibri" panose="020F0502020204030204" pitchFamily="34" charset="0"/>
            </a:rPr>
            <a:t>Oral :</a:t>
          </a:r>
        </a:p>
        <a:p>
          <a:pPr marL="685800" lvl="4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Cefixime, </a:t>
          </a:r>
          <a:r>
            <a:rPr lang="en-US" sz="19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Cefopodoxime</a:t>
          </a: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proxetil</a:t>
          </a: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, Cefdinir, Cefditoren, 	Ceftibuten, </a:t>
          </a:r>
          <a:r>
            <a:rPr lang="en-US" sz="19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Ceftamet</a:t>
          </a: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9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u="sng" kern="1200" dirty="0">
              <a:latin typeface="Calibri" panose="020F0502020204030204" pitchFamily="34" charset="0"/>
              <a:cs typeface="Calibri" panose="020F0502020204030204" pitchFamily="34" charset="0"/>
            </a:rPr>
            <a:t>Parenteral: </a:t>
          </a:r>
        </a:p>
        <a:p>
          <a:pPr marL="514350" lvl="3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Cefotaxime, </a:t>
          </a:r>
          <a:r>
            <a:rPr lang="en-US" sz="19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Ceftrizoxime</a:t>
          </a: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, Ceftriaxone, Ceftazidime, </a:t>
          </a:r>
          <a:r>
            <a:rPr lang="en-US" sz="19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Cefoperazone</a:t>
          </a: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9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29965"/>
        <a:ext cx="7543800" cy="3471300"/>
      </dsp:txXfrm>
    </dsp:sp>
    <dsp:sp modelId="{56FACFE3-A3E7-4AFA-BB5B-799719072F8C}">
      <dsp:nvSpPr>
        <dsp:cNvPr id="0" name=""/>
        <dsp:cNvSpPr/>
      </dsp:nvSpPr>
      <dsp:spPr>
        <a:xfrm>
          <a:off x="377190" y="149525"/>
          <a:ext cx="528066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b="1" kern="1200">
              <a:latin typeface="Calibri" panose="020F0502020204030204" pitchFamily="34" charset="0"/>
              <a:cs typeface="Calibri" panose="020F0502020204030204" pitchFamily="34" charset="0"/>
            </a:rPr>
            <a:t>Τρίτης γενεάς </a:t>
          </a:r>
          <a:endParaRPr lang="en-US" sz="19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190" y="149525"/>
        <a:ext cx="5280660" cy="56088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8B3FA4-AFD1-4415-AC44-549AC48DC257}">
      <dsp:nvSpPr>
        <dsp:cNvPr id="0" name=""/>
        <dsp:cNvSpPr/>
      </dsp:nvSpPr>
      <dsp:spPr>
        <a:xfrm>
          <a:off x="0" y="0"/>
          <a:ext cx="7543800" cy="3992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1353820" rIns="58548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Ανθεκτικές στις β-</a:t>
          </a:r>
          <a:r>
            <a:rPr lang="el-GR" sz="20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λακταμάσες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>
              <a:latin typeface="Calibri" panose="020F0502020204030204" pitchFamily="34" charset="0"/>
              <a:cs typeface="Calibri" panose="020F0502020204030204" pitchFamily="34" charset="0"/>
            </a:rPr>
            <a:t>Parenteral</a:t>
          </a:r>
          <a:endParaRPr lang="en-US" sz="2000" kern="120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Cefipime</a:t>
          </a:r>
          <a:r>
            <a:rPr lang="en-US" sz="2000" b="1" kern="12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, Cefpirome, Cefozopran</a:t>
          </a:r>
          <a:endParaRPr lang="en-US" sz="2000" kern="1200" dirty="0">
            <a:solidFill>
              <a:srgbClr val="FF99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Gram-</a:t>
          </a:r>
          <a:r>
            <a:rPr lang="el-GR" sz="2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θετικοί κόκκοι </a:t>
          </a:r>
          <a:r>
            <a:rPr lang="en-US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l-GR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όπως το </a:t>
          </a:r>
          <a:r>
            <a:rPr lang="en-US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cefotaxime)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2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Gram-</a:t>
          </a:r>
          <a:r>
            <a:rPr lang="el-GR" sz="2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αρνητικά βακτηρίδια </a:t>
          </a:r>
          <a:r>
            <a:rPr lang="en-US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l-GR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ενισχυμένη δράση</a:t>
          </a:r>
          <a:r>
            <a:rPr lang="en-US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), </a:t>
          </a:r>
          <a:r>
            <a:rPr lang="el-GR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και στην </a:t>
          </a:r>
          <a:r>
            <a:rPr lang="en-US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20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P. aeruginosa</a:t>
          </a:r>
          <a:r>
            <a:rPr lang="en-US" sz="2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l-GR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όμοια με το </a:t>
          </a:r>
          <a:r>
            <a:rPr lang="en-US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ceftazidime), </a:t>
          </a:r>
          <a:r>
            <a:rPr lang="el-GR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και μερικά </a:t>
          </a:r>
          <a:r>
            <a:rPr lang="en-US" sz="20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AmpC</a:t>
          </a:r>
          <a:r>
            <a:rPr lang="en-US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beta-lactamase–producing Enterobacteriaceae, </a:t>
          </a:r>
          <a:r>
            <a:rPr lang="el-GR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όπως είδη </a:t>
          </a:r>
          <a:r>
            <a:rPr lang="en-US" sz="20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Enterobacter</a:t>
          </a:r>
          <a:r>
            <a:rPr lang="en-US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</a:p>
      </dsp:txBody>
      <dsp:txXfrm>
        <a:off x="0" y="0"/>
        <a:ext cx="7543800" cy="3992625"/>
      </dsp:txXfrm>
    </dsp:sp>
    <dsp:sp modelId="{954B15AA-B6BF-4043-B739-961FB9CB98C0}">
      <dsp:nvSpPr>
        <dsp:cNvPr id="0" name=""/>
        <dsp:cNvSpPr/>
      </dsp:nvSpPr>
      <dsp:spPr>
        <a:xfrm>
          <a:off x="163183" y="0"/>
          <a:ext cx="5280660" cy="4261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Τέταρτης γενεάς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3183" y="0"/>
        <a:ext cx="5280660" cy="426184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906C0A-6348-472B-9266-B0002DCB3891}">
      <dsp:nvSpPr>
        <dsp:cNvPr id="0" name=""/>
        <dsp:cNvSpPr/>
      </dsp:nvSpPr>
      <dsp:spPr>
        <a:xfrm>
          <a:off x="0" y="383705"/>
          <a:ext cx="8506771" cy="353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20" tIns="354076" rIns="66022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700" kern="1200" dirty="0">
              <a:latin typeface="Calibri" panose="020F0502020204030204" pitchFamily="34" charset="0"/>
              <a:cs typeface="Calibri" panose="020F0502020204030204" pitchFamily="34" charset="0"/>
            </a:rPr>
            <a:t>Πιο δραστικές στα </a:t>
          </a:r>
          <a:r>
            <a:rPr lang="en-US" sz="1700" kern="1200" dirty="0"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sz="1700" kern="1200" dirty="0">
              <a:latin typeface="Calibri" panose="020F0502020204030204" pitchFamily="34" charset="0"/>
              <a:cs typeface="Calibri" panose="020F0502020204030204" pitchFamily="34" charset="0"/>
            </a:rPr>
            <a:t>θετικά συγκρινόμενες με τις 4</a:t>
          </a:r>
          <a:r>
            <a:rPr lang="el-GR" sz="1700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ης</a:t>
          </a:r>
          <a:r>
            <a:rPr lang="el-GR" sz="1700" kern="1200" dirty="0">
              <a:latin typeface="Calibri" panose="020F0502020204030204" pitchFamily="34" charset="0"/>
              <a:cs typeface="Calibri" panose="020F0502020204030204" pitchFamily="34" charset="0"/>
            </a:rPr>
            <a:t> γενεάς</a:t>
          </a:r>
          <a:endParaRPr lang="en-US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>
              <a:latin typeface="Calibri" panose="020F0502020204030204" pitchFamily="34" charset="0"/>
              <a:cs typeface="Calibri" panose="020F0502020204030204" pitchFamily="34" charset="0"/>
            </a:rPr>
            <a:t>Parenteral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Ceftobiprole, </a:t>
          </a:r>
          <a:r>
            <a:rPr lang="en-US" sz="17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Ceftaroline</a:t>
          </a:r>
          <a:endParaRPr lang="en-US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l-GR" sz="1700" b="1" i="0" u="sng" kern="1200" dirty="0">
              <a:latin typeface="Calibri" panose="020F0502020204030204" pitchFamily="34" charset="0"/>
              <a:cs typeface="Calibri" panose="020F0502020204030204" pitchFamily="34" charset="0"/>
            </a:rPr>
            <a:t>Δράση</a:t>
          </a:r>
          <a:endParaRPr lang="en-US" sz="1700" b="1" u="sng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7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Methicillin-resistant </a:t>
          </a:r>
          <a:r>
            <a:rPr lang="en-US" sz="17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S. </a:t>
          </a:r>
          <a:r>
            <a:rPr lang="en-US" sz="17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aureus</a:t>
          </a:r>
          <a:r>
            <a:rPr lang="en-US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 (MRSA)</a:t>
          </a:r>
          <a:endParaRPr lang="en-US" sz="17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7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Penicillin-resistant streptococci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n-US" sz="17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Ampicillin-susceptible </a:t>
          </a:r>
          <a:r>
            <a:rPr lang="el-GR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και</a:t>
          </a:r>
          <a:r>
            <a:rPr lang="en-US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beta-lactamase–producing </a:t>
          </a:r>
          <a:r>
            <a:rPr lang="en-US" sz="17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Enterococcus faecalis</a:t>
          </a:r>
          <a:endParaRPr lang="en-US" sz="1700" b="1" i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Η δράση τους έναντι των άλλων </a:t>
          </a:r>
          <a:r>
            <a:rPr lang="en-US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gram-</a:t>
          </a:r>
          <a:r>
            <a:rPr lang="el-GR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θετικών κόκκων και </a:t>
          </a:r>
          <a:r>
            <a:rPr lang="en-US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gram</a:t>
          </a:r>
          <a:r>
            <a:rPr lang="el-GR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αρνητικών βακτηρίων είναι ίδια με της </a:t>
          </a:r>
          <a:r>
            <a:rPr lang="en-US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l-GR" sz="1700" b="0" i="0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ης</a:t>
          </a:r>
          <a:r>
            <a:rPr lang="el-GR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γενεάς</a:t>
          </a:r>
          <a:endParaRPr lang="en-US" sz="1700" b="0" i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514350" lvl="3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Δεν είναι δραστικές έναντι της  </a:t>
          </a:r>
          <a:r>
            <a:rPr lang="en-US" sz="1700" b="0" i="1" kern="1200" dirty="0">
              <a:latin typeface="Calibri" panose="020F0502020204030204" pitchFamily="34" charset="0"/>
              <a:cs typeface="Calibri" panose="020F0502020204030204" pitchFamily="34" charset="0"/>
            </a:rPr>
            <a:t>Pseudomonas</a:t>
          </a:r>
          <a:r>
            <a:rPr lang="en-US" sz="17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 species</a:t>
          </a:r>
        </a:p>
      </dsp:txBody>
      <dsp:txXfrm>
        <a:off x="0" y="383705"/>
        <a:ext cx="8506771" cy="3534300"/>
      </dsp:txXfrm>
    </dsp:sp>
    <dsp:sp modelId="{1AA05832-8067-41A9-BAC6-38C89C5B50BC}">
      <dsp:nvSpPr>
        <dsp:cNvPr id="0" name=""/>
        <dsp:cNvSpPr/>
      </dsp:nvSpPr>
      <dsp:spPr>
        <a:xfrm>
          <a:off x="425338" y="132785"/>
          <a:ext cx="5954739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075" tIns="0" rIns="22507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Πέμπτης  γενεάς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5338" y="132785"/>
        <a:ext cx="5954739" cy="501840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DF7244-0C1E-4746-BCD7-3A6B258AA00C}">
      <dsp:nvSpPr>
        <dsp:cNvPr id="0" name=""/>
        <dsp:cNvSpPr/>
      </dsp:nvSpPr>
      <dsp:spPr>
        <a:xfrm>
          <a:off x="0" y="102576"/>
          <a:ext cx="75438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E</a:t>
          </a:r>
          <a:r>
            <a:rPr lang="el-GR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ντερόκοκκοι</a:t>
          </a:r>
          <a:r>
            <a:rPr lang="el-GR" sz="1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02576"/>
        <a:ext cx="7543800" cy="383760"/>
      </dsp:txXfrm>
    </dsp:sp>
    <dsp:sp modelId="{5D7127EF-DB33-4EC6-BB57-FAA74EC355AD}">
      <dsp:nvSpPr>
        <dsp:cNvPr id="0" name=""/>
        <dsp:cNvSpPr/>
      </dsp:nvSpPr>
      <dsp:spPr>
        <a:xfrm>
          <a:off x="0" y="532416"/>
          <a:ext cx="75438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M</a:t>
          </a:r>
          <a:r>
            <a:rPr lang="el-GR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εθικιλλίνη</a:t>
          </a:r>
          <a:r>
            <a:rPr lang="el-G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-ανθεκτικοί σταφυλόκοκκοι</a:t>
          </a:r>
          <a:r>
            <a:rPr lang="en-GB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532416"/>
        <a:ext cx="7543800" cy="383760"/>
      </dsp:txXfrm>
    </dsp:sp>
    <dsp:sp modelId="{DD13AFAC-093F-42DB-BB4F-40D7F9309A06}">
      <dsp:nvSpPr>
        <dsp:cNvPr id="0" name=""/>
        <dsp:cNvSpPr/>
      </dsp:nvSpPr>
      <dsp:spPr>
        <a:xfrm>
          <a:off x="0" y="962256"/>
          <a:ext cx="75438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Πενικιλλίνη</a:t>
          </a:r>
          <a:r>
            <a:rPr lang="el-G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-ανθεκτικοί </a:t>
          </a:r>
          <a:r>
            <a:rPr lang="el-GR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πνευμονιόκοκκοι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962256"/>
        <a:ext cx="7543800" cy="383760"/>
      </dsp:txXfrm>
    </dsp:sp>
    <dsp:sp modelId="{E26F88BB-2294-462D-BEE9-A28434B6DE82}">
      <dsp:nvSpPr>
        <dsp:cNvPr id="0" name=""/>
        <dsp:cNvSpPr/>
      </dsp:nvSpPr>
      <dsp:spPr>
        <a:xfrm>
          <a:off x="0" y="1392096"/>
          <a:ext cx="75438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Listeria</a:t>
          </a:r>
          <a:r>
            <a:rPr lang="el-GR" sz="1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sz="1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monocytogenes</a:t>
          </a:r>
          <a:r>
            <a:rPr lang="en-GB" sz="1600" b="1" i="1" kern="1200" dirty="0"/>
            <a:t> </a:t>
          </a:r>
          <a:endParaRPr lang="en-US" sz="1600" kern="1200" dirty="0"/>
        </a:p>
      </dsp:txBody>
      <dsp:txXfrm>
        <a:off x="0" y="1392096"/>
        <a:ext cx="7543800" cy="383760"/>
      </dsp:txXfrm>
    </dsp:sp>
    <dsp:sp modelId="{B23BC5D6-B2AB-499C-8574-282987374BE0}">
      <dsp:nvSpPr>
        <dsp:cNvPr id="0" name=""/>
        <dsp:cNvSpPr/>
      </dsp:nvSpPr>
      <dsp:spPr>
        <a:xfrm>
          <a:off x="0" y="1821936"/>
          <a:ext cx="75438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Campylobacter </a:t>
          </a:r>
          <a:r>
            <a:rPr lang="en-GB" sz="16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jejuni</a:t>
          </a:r>
          <a:r>
            <a:rPr lang="en-GB" sz="1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821936"/>
        <a:ext cx="7543800" cy="383760"/>
      </dsp:txXfrm>
    </dsp:sp>
    <dsp:sp modelId="{4D107E14-E564-4F0D-A6B0-6C594B675A39}">
      <dsp:nvSpPr>
        <dsp:cNvPr id="0" name=""/>
        <dsp:cNvSpPr/>
      </dsp:nvSpPr>
      <dsp:spPr>
        <a:xfrm>
          <a:off x="0" y="2251776"/>
          <a:ext cx="75438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Legionella pneumophila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251776"/>
        <a:ext cx="7543800" cy="383760"/>
      </dsp:txXfrm>
    </dsp:sp>
    <dsp:sp modelId="{5A363AE6-83E5-41D5-AC13-A83773F66F61}">
      <dsp:nvSpPr>
        <dsp:cNvPr id="0" name=""/>
        <dsp:cNvSpPr/>
      </dsp:nvSpPr>
      <dsp:spPr>
        <a:xfrm>
          <a:off x="0" y="2681616"/>
          <a:ext cx="75438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Acinetobacter species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681616"/>
        <a:ext cx="7543800" cy="383760"/>
      </dsp:txXfrm>
    </dsp:sp>
    <dsp:sp modelId="{7B0F1D85-1BE5-4DC8-8362-F5A6F38F24C4}">
      <dsp:nvSpPr>
        <dsp:cNvPr id="0" name=""/>
        <dsp:cNvSpPr/>
      </dsp:nvSpPr>
      <dsp:spPr>
        <a:xfrm>
          <a:off x="0" y="3111456"/>
          <a:ext cx="75438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Stenotrophomonas </a:t>
          </a:r>
          <a:r>
            <a:rPr lang="en-GB" sz="16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maltophilia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111456"/>
        <a:ext cx="7543800" cy="383760"/>
      </dsp:txXfrm>
    </dsp:sp>
    <dsp:sp modelId="{2204B9B9-EE61-4443-9B5C-76D0050E2B74}">
      <dsp:nvSpPr>
        <dsp:cNvPr id="0" name=""/>
        <dsp:cNvSpPr/>
      </dsp:nvSpPr>
      <dsp:spPr>
        <a:xfrm>
          <a:off x="0" y="3541296"/>
          <a:ext cx="75438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Mycoplasma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541296"/>
        <a:ext cx="7543800" cy="383760"/>
      </dsp:txXfrm>
    </dsp:sp>
    <dsp:sp modelId="{1D96134D-5BCB-4743-87B0-99D4DA9AFD2B}">
      <dsp:nvSpPr>
        <dsp:cNvPr id="0" name=""/>
        <dsp:cNvSpPr/>
      </dsp:nvSpPr>
      <dsp:spPr>
        <a:xfrm>
          <a:off x="0" y="3971136"/>
          <a:ext cx="75438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Chlamydia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971136"/>
        <a:ext cx="7543800" cy="3837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C8C549-8E01-47D5-BDEC-2744B331F574}">
      <dsp:nvSpPr>
        <dsp:cNvPr id="0" name=""/>
        <dsp:cNvSpPr/>
      </dsp:nvSpPr>
      <dsp:spPr>
        <a:xfrm>
          <a:off x="1180077" y="1171"/>
          <a:ext cx="2764556" cy="1755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D1B16-6B10-4E9F-8718-3CAF0A06A0AF}">
      <dsp:nvSpPr>
        <dsp:cNvPr id="0" name=""/>
        <dsp:cNvSpPr/>
      </dsp:nvSpPr>
      <dsp:spPr>
        <a:xfrm>
          <a:off x="1487250" y="292986"/>
          <a:ext cx="2764556" cy="1755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u="sng" kern="1200" dirty="0" err="1">
              <a:latin typeface="Calibri" panose="020F0502020204030204" pitchFamily="34" charset="0"/>
              <a:cs typeface="Calibri" panose="020F0502020204030204" pitchFamily="34" charset="0"/>
            </a:rPr>
            <a:t>Αντιβακτηριακά</a:t>
          </a:r>
          <a:r>
            <a:rPr lang="el-GR" sz="2400" u="sng" kern="1200" dirty="0">
              <a:latin typeface="Calibri" panose="020F0502020204030204" pitchFamily="34" charset="0"/>
              <a:cs typeface="Calibri" panose="020F0502020204030204" pitchFamily="34" charset="0"/>
            </a:rPr>
            <a:t> 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προέρχονται από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βακτήρια και μύκητες 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ή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συντίθενται 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de novo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. </a:t>
          </a:r>
        </a:p>
      </dsp:txBody>
      <dsp:txXfrm>
        <a:off x="1487250" y="292986"/>
        <a:ext cx="2764556" cy="1755493"/>
      </dsp:txXfrm>
    </dsp:sp>
    <dsp:sp modelId="{B5F57B64-7D83-4156-B401-6F9ECC96A0F1}">
      <dsp:nvSpPr>
        <dsp:cNvPr id="0" name=""/>
        <dsp:cNvSpPr/>
      </dsp:nvSpPr>
      <dsp:spPr>
        <a:xfrm>
          <a:off x="4558979" y="1171"/>
          <a:ext cx="2764556" cy="1755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7FB22-F40E-4B64-B2D8-247B6C558443}">
      <dsp:nvSpPr>
        <dsp:cNvPr id="0" name=""/>
        <dsp:cNvSpPr/>
      </dsp:nvSpPr>
      <dsp:spPr>
        <a:xfrm>
          <a:off x="4866152" y="292986"/>
          <a:ext cx="2764556" cy="1755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Αντιβιοτικά </a:t>
          </a:r>
          <a:r>
            <a:rPr lang="el-GR" sz="2400" u="sng" kern="1200" dirty="0">
              <a:latin typeface="Calibri" panose="020F0502020204030204" pitchFamily="34" charset="0"/>
              <a:cs typeface="Calibri" panose="020F0502020204030204" pitchFamily="34" charset="0"/>
            </a:rPr>
            <a:t>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προέρχονται 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μόνο 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από 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βακτήρια ή μύκητες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66152" y="292986"/>
        <a:ext cx="2764556" cy="1755493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8B8EEF-97F3-49CC-BD1D-D66656629C66}">
      <dsp:nvSpPr>
        <dsp:cNvPr id="0" name=""/>
        <dsp:cNvSpPr/>
      </dsp:nvSpPr>
      <dsp:spPr>
        <a:xfrm>
          <a:off x="0" y="27754"/>
          <a:ext cx="7543800" cy="804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Χρησιμοποιούνται εναλλακτικά των </a:t>
          </a:r>
          <a:r>
            <a:rPr lang="el-GR" sz="24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αμινογλυκοσιδών</a:t>
          </a:r>
          <a:endParaRPr lang="en-US" sz="2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7754"/>
        <a:ext cx="7543800" cy="804960"/>
      </dsp:txXfrm>
    </dsp:sp>
    <dsp:sp modelId="{FB98B1CB-5781-4F01-963F-A91C55512826}">
      <dsp:nvSpPr>
        <dsp:cNvPr id="0" name=""/>
        <dsp:cNvSpPr/>
      </dsp:nvSpPr>
      <dsp:spPr>
        <a:xfrm>
          <a:off x="0" y="832714"/>
          <a:ext cx="7543800" cy="102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1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Aztreonam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Tigemonam</a:t>
          </a:r>
          <a:endParaRPr lang="en-US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Carumonam</a:t>
          </a:r>
        </a:p>
      </dsp:txBody>
      <dsp:txXfrm>
        <a:off x="0" y="832714"/>
        <a:ext cx="7543800" cy="1023615"/>
      </dsp:txXfrm>
    </dsp:sp>
    <dsp:sp modelId="{A003D8D0-53F3-4A99-8D72-1AB54A5A5D7A}">
      <dsp:nvSpPr>
        <dsp:cNvPr id="0" name=""/>
        <dsp:cNvSpPr/>
      </dsp:nvSpPr>
      <dsp:spPr>
        <a:xfrm>
          <a:off x="0" y="1856330"/>
          <a:ext cx="7543800" cy="804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Δραστικές έναντι των </a:t>
          </a:r>
          <a:r>
            <a:rPr lang="en-US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αρνητικών </a:t>
          </a:r>
          <a:endParaRPr lang="en-US" sz="24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856330"/>
        <a:ext cx="7543800" cy="804960"/>
      </dsp:txXfrm>
    </dsp:sp>
    <dsp:sp modelId="{456CDDBF-F656-4F15-884A-232561DC5220}">
      <dsp:nvSpPr>
        <dsp:cNvPr id="0" name=""/>
        <dsp:cNvSpPr/>
      </dsp:nvSpPr>
      <dsp:spPr>
        <a:xfrm>
          <a:off x="0" y="2785129"/>
          <a:ext cx="7543800" cy="804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Με τη μορφή εισπνοών σε ασθενείς με κυστική </a:t>
          </a:r>
          <a:r>
            <a:rPr lang="el-GR" sz="24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ίνωση</a:t>
          </a:r>
          <a:r>
            <a:rPr lang="el-GR" sz="24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785129"/>
        <a:ext cx="7543800" cy="8049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679C6E-4F64-4B14-AE83-A3186D1C3EE7}">
      <dsp:nvSpPr>
        <dsp:cNvPr id="0" name=""/>
        <dsp:cNvSpPr/>
      </dsp:nvSpPr>
      <dsp:spPr>
        <a:xfrm>
          <a:off x="0" y="334079"/>
          <a:ext cx="7543800" cy="25640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458216" rIns="58548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Ευρέος φάσματος β-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λακταμικό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Ανθεκτικό στις β-</a:t>
          </a:r>
          <a:r>
            <a:rPr lang="el-GR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λακταμάσες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Δεν 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απορροφάται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από το στόμα – μόνο παρεντερικά 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Επιληπτικές κρίσεις σε μεγάλες δόσεις 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Υδρολύεται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γρήγορα από την νεφρική </a:t>
          </a: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dipeptidase I 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Cilastatin</a:t>
          </a: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( 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αντιστρεπτός αναστολέας της </a:t>
          </a: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dipeptidase I) 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με </a:t>
          </a: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Imipenem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34079"/>
        <a:ext cx="7543800" cy="2564099"/>
      </dsp:txXfrm>
    </dsp:sp>
    <dsp:sp modelId="{6BC31129-8495-49DD-83FF-1FE934E7A7BD}">
      <dsp:nvSpPr>
        <dsp:cNvPr id="0" name=""/>
        <dsp:cNvSpPr/>
      </dsp:nvSpPr>
      <dsp:spPr>
        <a:xfrm>
          <a:off x="377190" y="9359"/>
          <a:ext cx="528066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Imipenem</a:t>
          </a:r>
          <a:endParaRPr lang="en-US" sz="2000" u="sng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190" y="9359"/>
        <a:ext cx="5280660" cy="649440"/>
      </dsp:txXfrm>
    </dsp:sp>
    <dsp:sp modelId="{C9F05780-3D9D-4DD2-BCEC-4F3474AF031F}">
      <dsp:nvSpPr>
        <dsp:cNvPr id="0" name=""/>
        <dsp:cNvSpPr/>
      </dsp:nvSpPr>
      <dsp:spPr>
        <a:xfrm>
          <a:off x="0" y="3341699"/>
          <a:ext cx="7543800" cy="1143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458216" rIns="58548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Δεν </a:t>
          </a:r>
          <a:r>
            <a:rPr lang="el-GR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υδρολύεται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από την  νεφρική </a:t>
          </a: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dipeptidase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Πιο δραστικό έναντι των </a:t>
          </a: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gram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-αρνητικών </a:t>
          </a:r>
          <a:endParaRPr lang="en-US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341699"/>
        <a:ext cx="7543800" cy="1143450"/>
      </dsp:txXfrm>
    </dsp:sp>
    <dsp:sp modelId="{04778035-B484-400D-89F1-61555D332B62}">
      <dsp:nvSpPr>
        <dsp:cNvPr id="0" name=""/>
        <dsp:cNvSpPr/>
      </dsp:nvSpPr>
      <dsp:spPr>
        <a:xfrm>
          <a:off x="377190" y="3016979"/>
          <a:ext cx="528066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Meropenem</a:t>
          </a:r>
          <a:r>
            <a:rPr lang="en-US" sz="2200" u="sng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377190" y="3016979"/>
        <a:ext cx="5280660" cy="649440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31298A-7FD2-4744-B887-5C1416DA5952}">
      <dsp:nvSpPr>
        <dsp:cNvPr id="0" name=""/>
        <dsp:cNvSpPr/>
      </dsp:nvSpPr>
      <dsp:spPr>
        <a:xfrm>
          <a:off x="0" y="93003"/>
          <a:ext cx="8991600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Faropenem</a:t>
          </a:r>
          <a:r>
            <a:rPr lang="en-US" sz="2300" b="1" kern="1200" dirty="0"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endParaRPr lang="en-US" sz="2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93003"/>
        <a:ext cx="8991600" cy="913678"/>
      </dsp:txXfrm>
    </dsp:sp>
    <dsp:sp modelId="{58328CEC-85BF-4818-B1C3-B5FA8B704297}">
      <dsp:nvSpPr>
        <dsp:cNvPr id="0" name=""/>
        <dsp:cNvSpPr/>
      </dsp:nvSpPr>
      <dsp:spPr>
        <a:xfrm>
          <a:off x="0" y="1006682"/>
          <a:ext cx="8991600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48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Από το στόμα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006682"/>
        <a:ext cx="8991600" cy="380880"/>
      </dsp:txXfrm>
    </dsp:sp>
    <dsp:sp modelId="{37D60C5B-2C60-47A2-A0EA-B65DD0829D56}">
      <dsp:nvSpPr>
        <dsp:cNvPr id="0" name=""/>
        <dsp:cNvSpPr/>
      </dsp:nvSpPr>
      <dsp:spPr>
        <a:xfrm>
          <a:off x="0" y="1387562"/>
          <a:ext cx="8991600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Doripenem</a:t>
          </a:r>
          <a:endParaRPr lang="en-US" sz="2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387562"/>
        <a:ext cx="8991600" cy="913678"/>
      </dsp:txXfrm>
    </dsp:sp>
    <dsp:sp modelId="{A5622612-D307-41D9-9B69-FC5E65E6CF2C}">
      <dsp:nvSpPr>
        <dsp:cNvPr id="0" name=""/>
        <dsp:cNvSpPr/>
      </dsp:nvSpPr>
      <dsp:spPr>
        <a:xfrm>
          <a:off x="0" y="2367480"/>
          <a:ext cx="8991600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Razupenem</a:t>
          </a:r>
          <a:endParaRPr lang="en-US" sz="2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367480"/>
        <a:ext cx="8991600" cy="913678"/>
      </dsp:txXfrm>
    </dsp:sp>
    <dsp:sp modelId="{97EDF9AC-9F66-437E-A174-D8B6A7C4B302}">
      <dsp:nvSpPr>
        <dsp:cNvPr id="0" name=""/>
        <dsp:cNvSpPr/>
      </dsp:nvSpPr>
      <dsp:spPr>
        <a:xfrm>
          <a:off x="0" y="3347399"/>
          <a:ext cx="8991600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latin typeface="Calibri" panose="020F0502020204030204" pitchFamily="34" charset="0"/>
              <a:cs typeface="Calibri" panose="020F0502020204030204" pitchFamily="34" charset="0"/>
            </a:rPr>
            <a:t>Ertapenem- </a:t>
          </a:r>
          <a:r>
            <a:rPr lang="el-GR" sz="2300" b="1" kern="1200" dirty="0">
              <a:latin typeface="Calibri" panose="020F0502020204030204" pitchFamily="34" charset="0"/>
              <a:cs typeface="Calibri" panose="020F0502020204030204" pitchFamily="34" charset="0"/>
            </a:rPr>
            <a:t>Μεγαλύτερος χρόνος ημίσειας ζωής </a:t>
          </a:r>
          <a:r>
            <a:rPr lang="en-US" sz="2300" b="1" kern="1200" dirty="0">
              <a:latin typeface="Calibri" panose="020F0502020204030204" pitchFamily="34" charset="0"/>
              <a:cs typeface="Calibri" panose="020F0502020204030204" pitchFamily="34" charset="0"/>
            </a:rPr>
            <a:t>(once daily)</a:t>
          </a:r>
          <a:endParaRPr lang="en-US" sz="2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347399"/>
        <a:ext cx="8991600" cy="913678"/>
      </dsp:txXfrm>
    </dsp:sp>
    <dsp:sp modelId="{56D70B40-D625-490F-8099-E09651E9E20B}">
      <dsp:nvSpPr>
        <dsp:cNvPr id="0" name=""/>
        <dsp:cNvSpPr/>
      </dsp:nvSpPr>
      <dsp:spPr>
        <a:xfrm>
          <a:off x="0" y="4327317"/>
          <a:ext cx="8991600" cy="91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latin typeface="Calibri" panose="020F0502020204030204" pitchFamily="34" charset="0"/>
              <a:cs typeface="Calibri" panose="020F0502020204030204" pitchFamily="34" charset="0"/>
            </a:rPr>
            <a:t>Meropenem, Ertapenem, </a:t>
          </a:r>
          <a:r>
            <a:rPr lang="en-US" sz="23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Doripenem</a:t>
          </a:r>
          <a:r>
            <a:rPr lang="en-US" sz="2300" b="1" kern="1200" dirty="0">
              <a:latin typeface="Calibri" panose="020F0502020204030204" pitchFamily="34" charset="0"/>
              <a:cs typeface="Calibri" panose="020F0502020204030204" pitchFamily="34" charset="0"/>
            </a:rPr>
            <a:t> (injection) </a:t>
          </a:r>
          <a:r>
            <a:rPr lang="el-GR" sz="2300" b="1" kern="1200" dirty="0">
              <a:latin typeface="Calibri" panose="020F0502020204030204" pitchFamily="34" charset="0"/>
              <a:cs typeface="Calibri" panose="020F0502020204030204" pitchFamily="34" charset="0"/>
            </a:rPr>
            <a:t>και </a:t>
          </a:r>
          <a:r>
            <a:rPr lang="en-US" sz="23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Faropenem</a:t>
          </a:r>
          <a:r>
            <a:rPr lang="en-US" sz="2300" b="1" kern="1200" dirty="0">
              <a:latin typeface="Calibri" panose="020F0502020204030204" pitchFamily="34" charset="0"/>
              <a:cs typeface="Calibri" panose="020F0502020204030204" pitchFamily="34" charset="0"/>
            </a:rPr>
            <a:t> (Oral) </a:t>
          </a:r>
          <a:r>
            <a:rPr lang="el-GR" sz="2300" b="1" kern="1200" dirty="0">
              <a:latin typeface="Calibri" panose="020F0502020204030204" pitchFamily="34" charset="0"/>
              <a:cs typeface="Calibri" panose="020F0502020204030204" pitchFamily="34" charset="0"/>
            </a:rPr>
            <a:t>δεν καταστρέφονται από τη νεφρική </a:t>
          </a:r>
          <a:r>
            <a:rPr lang="en-US" sz="2300" b="1" kern="1200" dirty="0">
              <a:latin typeface="Calibri" panose="020F0502020204030204" pitchFamily="34" charset="0"/>
              <a:cs typeface="Calibri" panose="020F0502020204030204" pitchFamily="34" charset="0"/>
            </a:rPr>
            <a:t>dipeptidase</a:t>
          </a:r>
          <a:endParaRPr lang="en-US" sz="2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327317"/>
        <a:ext cx="8991600" cy="913678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6961CA-1955-4AD3-AD38-E388A088895B}">
      <dsp:nvSpPr>
        <dsp:cNvPr id="0" name=""/>
        <dsp:cNvSpPr/>
      </dsp:nvSpPr>
      <dsp:spPr>
        <a:xfrm>
          <a:off x="0" y="351102"/>
          <a:ext cx="7543800" cy="6236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Συμβαίνει σχεδόν σε όλα τα κλινικά στελέχη &gt; 90% </a:t>
          </a:r>
          <a:endParaRPr lang="en-US" sz="2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51102"/>
        <a:ext cx="7543800" cy="623610"/>
      </dsp:txXfrm>
    </dsp:sp>
    <dsp:sp modelId="{6C4D21AA-6834-4FD3-ADD4-91DD0CA9AF35}">
      <dsp:nvSpPr>
        <dsp:cNvPr id="0" name=""/>
        <dsp:cNvSpPr/>
      </dsp:nvSpPr>
      <dsp:spPr>
        <a:xfrm>
          <a:off x="0" y="974712"/>
          <a:ext cx="754380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1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Η παράγωγη της </a:t>
          </a:r>
          <a:r>
            <a:rPr lang="el-GR" sz="20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πενικιλλινάσης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 κωδικοποιείται από το γονίδιο </a:t>
          </a:r>
          <a:r>
            <a:rPr lang="el-GR" sz="20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blaz</a:t>
          </a:r>
          <a:r>
            <a:rPr lang="el-GR" sz="20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και τα ρυθμιστικά γονίδια </a:t>
          </a:r>
          <a:r>
            <a:rPr lang="el-GR" sz="20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blaI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 και </a:t>
          </a:r>
          <a:r>
            <a:rPr lang="el-GR" sz="20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blaR1.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Η αντοχή θεωρείται επαγώγιμη </a:t>
          </a:r>
          <a:endParaRPr lang="en-US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974712"/>
        <a:ext cx="7543800" cy="968760"/>
      </dsp:txXfrm>
    </dsp:sp>
    <dsp:sp modelId="{06EE71BD-7B23-4A16-ACD3-5BAD9241DBC6}">
      <dsp:nvSpPr>
        <dsp:cNvPr id="0" name=""/>
        <dsp:cNvSpPr/>
      </dsp:nvSpPr>
      <dsp:spPr>
        <a:xfrm>
          <a:off x="0" y="1943472"/>
          <a:ext cx="7543800" cy="623610"/>
        </a:xfrm>
        <a:prstGeom prst="roundRect">
          <a:avLst/>
        </a:prstGeom>
        <a:solidFill>
          <a:schemeClr val="accent5">
            <a:hueOff val="-1724428"/>
            <a:satOff val="-647"/>
            <a:lumOff val="-12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>
              <a:latin typeface="Calibri" panose="020F0502020204030204" pitchFamily="34" charset="0"/>
              <a:cs typeface="Calibri" panose="020F0502020204030204" pitchFamily="34" charset="0"/>
            </a:rPr>
            <a:t>Ο έλεγχος γίνεται: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943472"/>
        <a:ext cx="7543800" cy="623610"/>
      </dsp:txXfrm>
    </dsp:sp>
    <dsp:sp modelId="{FE7BF979-0247-4EB8-A87B-ED3F969525F0}">
      <dsp:nvSpPr>
        <dsp:cNvPr id="0" name=""/>
        <dsp:cNvSpPr/>
      </dsp:nvSpPr>
      <dsp:spPr>
        <a:xfrm>
          <a:off x="0" y="2567082"/>
          <a:ext cx="7543800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1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20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S. </a:t>
          </a:r>
          <a:r>
            <a:rPr lang="el-GR" sz="20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aureus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: με δίσκο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PEN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 (S≥29mm)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20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S.aureus</a:t>
          </a:r>
          <a:r>
            <a:rPr lang="el-GR" sz="20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l-GR" sz="20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S.lugdunensis</a:t>
          </a:r>
          <a:r>
            <a:rPr lang="el-GR" sz="20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, SCN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*: με </a:t>
          </a:r>
          <a:r>
            <a:rPr lang="el-GR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Νιτροσεφίνη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567082"/>
        <a:ext cx="7543800" cy="69966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A13617-7B81-4F4D-9586-04C0C10A4FC8}">
      <dsp:nvSpPr>
        <dsp:cNvPr id="0" name=""/>
        <dsp:cNvSpPr/>
      </dsp:nvSpPr>
      <dsp:spPr>
        <a:xfrm>
          <a:off x="0" y="1362"/>
          <a:ext cx="7543800" cy="790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Οφείλεται στην παραγωγή της PBP2a</a:t>
          </a:r>
          <a:endParaRPr lang="en-US" sz="2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362"/>
        <a:ext cx="7543800" cy="790920"/>
      </dsp:txXfrm>
    </dsp:sp>
    <dsp:sp modelId="{F1E96AB5-2723-4CEB-9C11-110AFCACD3AE}">
      <dsp:nvSpPr>
        <dsp:cNvPr id="0" name=""/>
        <dsp:cNvSpPr/>
      </dsp:nvSpPr>
      <dsp:spPr>
        <a:xfrm>
          <a:off x="0" y="838362"/>
          <a:ext cx="7543800" cy="790920"/>
        </a:xfrm>
        <a:prstGeom prst="roundRect">
          <a:avLst/>
        </a:prstGeom>
        <a:solidFill>
          <a:schemeClr val="accent2">
            <a:hueOff val="-14652658"/>
            <a:satOff val="25593"/>
            <a:lumOff val="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Η 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ΡΒΡ2a 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είναι μια νέα ΡΒΡ με 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μειωμένη τάση σύνδεσης 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με όλες τις β-</a:t>
          </a:r>
          <a:r>
            <a:rPr lang="el-GR" sz="20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λακτάμες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838362"/>
        <a:ext cx="7543800" cy="790920"/>
      </dsp:txXfrm>
    </dsp:sp>
    <dsp:sp modelId="{74A33A5A-FAD4-4FB6-BF73-2E7FAC098915}">
      <dsp:nvSpPr>
        <dsp:cNvPr id="0" name=""/>
        <dsp:cNvSpPr/>
      </dsp:nvSpPr>
      <dsp:spPr>
        <a:xfrm>
          <a:off x="0" y="1629282"/>
          <a:ext cx="7543800" cy="198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1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Κωδικοποιείται από το </a:t>
          </a:r>
          <a:r>
            <a:rPr lang="el-GR" sz="18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mecA</a:t>
          </a:r>
          <a:r>
            <a:rPr lang="el-GR" sz="18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γονίδιο και τα ρυθμιστικά </a:t>
          </a:r>
          <a:r>
            <a:rPr lang="el-GR" sz="18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mecI</a:t>
          </a:r>
          <a:r>
            <a:rPr lang="el-GR" sz="18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και </a:t>
          </a:r>
          <a:r>
            <a:rPr lang="el-GR" sz="18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mecR1, 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τα οποία αποτελούν βασικά στοιχεία της </a:t>
          </a:r>
          <a:r>
            <a:rPr lang="el-GR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χρωμοσωματικής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σταφυλοκοκκικής κασέτας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Staphylococcal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Cassette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Chromosome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SCCmec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Υπάρχουν 9 τύποι 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SCCmec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: I, II, III, IV, V, VI, VII, VIII, IX 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Το επίπεδο αντοχής εξαρτάται από το παραγόμενο ποσό της PBP2a -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Η αντοχή είναι 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επαγώγιμη </a:t>
          </a:r>
          <a:endParaRPr lang="en-US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629282"/>
        <a:ext cx="7543800" cy="198720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0ECE35-6046-4299-BD62-87120376D729}">
      <dsp:nvSpPr>
        <dsp:cNvPr id="0" name=""/>
        <dsp:cNvSpPr/>
      </dsp:nvSpPr>
      <dsp:spPr>
        <a:xfrm>
          <a:off x="0" y="942"/>
          <a:ext cx="7543800" cy="10984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Οφείλεται σε </a:t>
          </a:r>
          <a:r>
            <a:rPr lang="el-GR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τροποποιημένες </a:t>
          </a:r>
          <a:r>
            <a:rPr lang="el-GR" sz="18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PBPs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l-GR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μειωμένης συγγένειας 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με τις β-</a:t>
          </a:r>
          <a:r>
            <a:rPr lang="el-GR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λακτάμες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, οι οποίες προκύπτουν με </a:t>
          </a:r>
          <a:r>
            <a:rPr lang="el-GR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ανασυνδυασμό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 των φυσικών </a:t>
          </a:r>
          <a:r>
            <a:rPr lang="el-GR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pbp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γονίδιων με ξένα </a:t>
          </a:r>
          <a:r>
            <a:rPr lang="el-GR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pbp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γονίδια από συγγενή είδη – “μωσαϊκά” γονίδια – “μεταμόρφωση” </a:t>
          </a:r>
          <a:endParaRPr lang="en-US" sz="1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942"/>
        <a:ext cx="7543800" cy="1098474"/>
      </dsp:txXfrm>
    </dsp:sp>
    <dsp:sp modelId="{B505CBB1-3783-4E63-90D8-9E155CC0D6F9}">
      <dsp:nvSpPr>
        <dsp:cNvPr id="0" name=""/>
        <dsp:cNvSpPr/>
      </dsp:nvSpPr>
      <dsp:spPr>
        <a:xfrm>
          <a:off x="0" y="1111707"/>
          <a:ext cx="7543800" cy="1098474"/>
        </a:xfrm>
        <a:prstGeom prst="roundRect">
          <a:avLst/>
        </a:prstGeom>
        <a:solidFill>
          <a:schemeClr val="accent2">
            <a:hueOff val="-14652658"/>
            <a:satOff val="25593"/>
            <a:lumOff val="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/>
            <a:t>• </a:t>
          </a:r>
          <a:r>
            <a:rPr lang="el-GR" sz="20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PBPs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(φυσιολογικές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): 1a, 1b, 2a, 2b, 2x, 3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111707"/>
        <a:ext cx="7543800" cy="1098474"/>
      </dsp:txXfrm>
    </dsp:sp>
    <dsp:sp modelId="{14F9C865-A098-4609-B48F-4DB8A33F7714}">
      <dsp:nvSpPr>
        <dsp:cNvPr id="0" name=""/>
        <dsp:cNvSpPr/>
      </dsp:nvSpPr>
      <dsp:spPr>
        <a:xfrm>
          <a:off x="0" y="2210182"/>
          <a:ext cx="7543800" cy="2058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1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Αλλαγές σε 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μια μόνο PBP 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οδηγούν σε 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χαμηλού επιπέδου αντοχή </a:t>
          </a:r>
          <a:endParaRPr lang="en-US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H ανάπτυξη της αντοχής συμβαίνει σταδιακά “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step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by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step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” με συνέπεια την αύξηση του επιπέδου αντοχής 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Αλλαγές σε:</a:t>
          </a:r>
          <a:endParaRPr lang="en-US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PBP2x, PBP2b, PBP1a: 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Penicillin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R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PBP2x, PBP1a: 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Cephalosporin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R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210182"/>
        <a:ext cx="7543800" cy="2058658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A78CCC-1766-4A66-9CAA-D600581F530D}">
      <dsp:nvSpPr>
        <dsp:cNvPr id="0" name=""/>
        <dsp:cNvSpPr/>
      </dsp:nvSpPr>
      <dsp:spPr>
        <a:xfrm>
          <a:off x="0" y="104177"/>
          <a:ext cx="8763000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Στα </a:t>
          </a: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Gram –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αρνητικά βακτήρια 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η </a:t>
          </a:r>
          <a:r>
            <a:rPr lang="el-GR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πεπτιδογλυκάνη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περιβάλλεται από την 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εξωτερική μεμβράνη που περιέχει τον </a:t>
          </a: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LPS 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και τις </a:t>
          </a:r>
          <a:r>
            <a:rPr lang="el-GR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πορίνες</a:t>
          </a:r>
          <a:endParaRPr lang="en-US" sz="18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04177"/>
        <a:ext cx="8763000" cy="716040"/>
      </dsp:txXfrm>
    </dsp:sp>
    <dsp:sp modelId="{244598AC-2D40-4BCE-AC45-9650FA15C8D8}">
      <dsp:nvSpPr>
        <dsp:cNvPr id="0" name=""/>
        <dsp:cNvSpPr/>
      </dsp:nvSpPr>
      <dsp:spPr>
        <a:xfrm>
          <a:off x="0" y="872057"/>
          <a:ext cx="8763000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Οι </a:t>
          </a: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Penicillin-binding proteins (PBPs) 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είναι </a:t>
          </a:r>
          <a:r>
            <a:rPr lang="el-GR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μεμβρανικές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πρωτεΐνες 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οι οποίες διασχίζουν την 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κυτταροπλασματική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μεμβράνη και την διασυνδέουν με την </a:t>
          </a: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πεπτιδογλυκάνη</a:t>
          </a:r>
          <a:r>
            <a:rPr lang="el-GR" sz="1800" kern="1200" dirty="0"/>
            <a:t>.  </a:t>
          </a:r>
          <a:r>
            <a:rPr lang="en-US" sz="1800" kern="1200" dirty="0"/>
            <a:t> </a:t>
          </a:r>
        </a:p>
      </dsp:txBody>
      <dsp:txXfrm>
        <a:off x="0" y="872057"/>
        <a:ext cx="8763000" cy="716040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661379-D579-4C4B-9A2B-4DC4FEBD8478}">
      <dsp:nvSpPr>
        <dsp:cNvPr id="0" name=""/>
        <dsp:cNvSpPr/>
      </dsp:nvSpPr>
      <dsp:spPr>
        <a:xfrm>
          <a:off x="0" y="81058"/>
          <a:ext cx="77724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V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ancomycin</a:t>
          </a:r>
        </a:p>
      </dsp:txBody>
      <dsp:txXfrm>
        <a:off x="0" y="81058"/>
        <a:ext cx="7772400" cy="503685"/>
      </dsp:txXfrm>
    </dsp:sp>
    <dsp:sp modelId="{0475F733-DD58-4E09-B9F8-3D6EEE9D39A6}">
      <dsp:nvSpPr>
        <dsp:cNvPr id="0" name=""/>
        <dsp:cNvSpPr/>
      </dsp:nvSpPr>
      <dsp:spPr>
        <a:xfrm>
          <a:off x="0" y="645223"/>
          <a:ext cx="77724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osfomycin</a:t>
          </a:r>
        </a:p>
      </dsp:txBody>
      <dsp:txXfrm>
        <a:off x="0" y="645223"/>
        <a:ext cx="7772400" cy="503685"/>
      </dsp:txXfrm>
    </dsp:sp>
    <dsp:sp modelId="{4CDFEBBA-353B-4B38-B0F3-A605083664EC}">
      <dsp:nvSpPr>
        <dsp:cNvPr id="0" name=""/>
        <dsp:cNvSpPr/>
      </dsp:nvSpPr>
      <dsp:spPr>
        <a:xfrm>
          <a:off x="0" y="1209388"/>
          <a:ext cx="77724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B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acitracin</a:t>
          </a:r>
        </a:p>
      </dsp:txBody>
      <dsp:txXfrm>
        <a:off x="0" y="1209388"/>
        <a:ext cx="7772400" cy="503685"/>
      </dsp:txXfrm>
    </dsp:sp>
    <dsp:sp modelId="{96CD0E6D-32B7-470D-B2EF-5D49FA6E95F0}">
      <dsp:nvSpPr>
        <dsp:cNvPr id="0" name=""/>
        <dsp:cNvSpPr/>
      </dsp:nvSpPr>
      <dsp:spPr>
        <a:xfrm>
          <a:off x="0" y="1773553"/>
          <a:ext cx="77724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en-US" sz="2100" kern="1200" dirty="0" err="1">
              <a:latin typeface="Calibri" panose="020F0502020204030204" pitchFamily="34" charset="0"/>
              <a:cs typeface="Calibri" panose="020F0502020204030204" pitchFamily="34" charset="0"/>
            </a:rPr>
            <a:t>ycloserine</a:t>
          </a:r>
          <a:endParaRPr lang="en-US" sz="2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773553"/>
        <a:ext cx="7772400" cy="503685"/>
      </dsp:txXfrm>
    </dsp:sp>
    <dsp:sp modelId="{0D1237C0-03AF-4DC0-84A1-8B10DA302C96}">
      <dsp:nvSpPr>
        <dsp:cNvPr id="0" name=""/>
        <dsp:cNvSpPr/>
      </dsp:nvSpPr>
      <dsp:spPr>
        <a:xfrm>
          <a:off x="0" y="2337718"/>
          <a:ext cx="77724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eicoplanin</a:t>
          </a:r>
        </a:p>
      </dsp:txBody>
      <dsp:txXfrm>
        <a:off x="0" y="2337718"/>
        <a:ext cx="7772400" cy="503685"/>
      </dsp:txXfrm>
    </dsp:sp>
    <dsp:sp modelId="{A3CA8104-5449-4A33-95A9-138D72BC7ED9}">
      <dsp:nvSpPr>
        <dsp:cNvPr id="0" name=""/>
        <dsp:cNvSpPr/>
      </dsp:nvSpPr>
      <dsp:spPr>
        <a:xfrm>
          <a:off x="0" y="2901883"/>
          <a:ext cx="77724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aptomycin</a:t>
          </a:r>
        </a:p>
      </dsp:txBody>
      <dsp:txXfrm>
        <a:off x="0" y="2901883"/>
        <a:ext cx="7772400" cy="503685"/>
      </dsp:txXfrm>
    </dsp:sp>
    <dsp:sp modelId="{24D2A97A-40A9-4E43-81B4-A5E788C83439}">
      <dsp:nvSpPr>
        <dsp:cNvPr id="0" name=""/>
        <dsp:cNvSpPr/>
      </dsp:nvSpPr>
      <dsp:spPr>
        <a:xfrm>
          <a:off x="0" y="3466048"/>
          <a:ext cx="777240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B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eta lactams (PCCM)</a:t>
          </a:r>
        </a:p>
      </dsp:txBody>
      <dsp:txXfrm>
        <a:off x="0" y="3466048"/>
        <a:ext cx="7772400" cy="503685"/>
      </dsp:txXfrm>
    </dsp:sp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CC3EFA-F2CF-4F92-9FF9-26D15D516FC3}">
      <dsp:nvSpPr>
        <dsp:cNvPr id="0" name=""/>
        <dsp:cNvSpPr/>
      </dsp:nvSpPr>
      <dsp:spPr>
        <a:xfrm>
          <a:off x="0" y="32469"/>
          <a:ext cx="8610600" cy="1097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>
              <a:latin typeface="Calibri" panose="020F0502020204030204" pitchFamily="34" charset="0"/>
              <a:cs typeface="Calibri" panose="020F0502020204030204" pitchFamily="34" charset="0"/>
            </a:rPr>
            <a:t>Παραλαμβάνεται από το μύκητα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Streptococcus </a:t>
          </a:r>
          <a:r>
            <a:rPr lang="en-US" sz="2400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orientalis</a:t>
          </a:r>
          <a:endParaRPr lang="en-US" sz="2400" i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2469"/>
        <a:ext cx="8610600" cy="1097313"/>
      </dsp:txXfrm>
    </dsp:sp>
    <dsp:sp modelId="{BF3276D3-7EE8-4242-BB18-BA90800BD48F}">
      <dsp:nvSpPr>
        <dsp:cNvPr id="0" name=""/>
        <dsp:cNvSpPr/>
      </dsp:nvSpPr>
      <dsp:spPr>
        <a:xfrm>
          <a:off x="0" y="1198903"/>
          <a:ext cx="8610600" cy="1097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Αναστολή του κυτταρικού τοιχώματος 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198903"/>
        <a:ext cx="8610600" cy="1097313"/>
      </dsp:txXfrm>
    </dsp:sp>
    <dsp:sp modelId="{1495D772-1695-449D-840B-63DA6F996F6E}">
      <dsp:nvSpPr>
        <dsp:cNvPr id="0" name=""/>
        <dsp:cNvSpPr/>
      </dsp:nvSpPr>
      <dsp:spPr>
        <a:xfrm>
          <a:off x="0" y="2296216"/>
          <a:ext cx="8610600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38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Συνδέεται με την </a:t>
          </a: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D-alanyl-D-alanine</a:t>
          </a: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 του τελικού άκρου της </a:t>
          </a:r>
          <a:r>
            <a:rPr lang="el-GR" sz="1900" kern="1200" dirty="0" err="1">
              <a:latin typeface="Calibri" panose="020F0502020204030204" pitchFamily="34" charset="0"/>
              <a:cs typeface="Calibri" panose="020F0502020204030204" pitchFamily="34" charset="0"/>
            </a:rPr>
            <a:t>πεπτιδογλυκάνης</a:t>
          </a: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Αναστέλλεται το </a:t>
          </a: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cross linking </a:t>
          </a: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και η επιμήκυνση</a:t>
          </a:r>
          <a:endParaRPr lang="en-US" sz="19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Επί πλέον διαταράσσει την κυτταρική μεμβράνη –την διαπερατότητα </a:t>
          </a: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9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296216"/>
        <a:ext cx="8610600" cy="993600"/>
      </dsp:txXfrm>
    </dsp:sp>
    <dsp:sp modelId="{1A459D9A-845A-4102-935C-58B72C33CBDA}">
      <dsp:nvSpPr>
        <dsp:cNvPr id="0" name=""/>
        <dsp:cNvSpPr/>
      </dsp:nvSpPr>
      <dsp:spPr>
        <a:xfrm>
          <a:off x="0" y="3289816"/>
          <a:ext cx="8610600" cy="1097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>
              <a:latin typeface="Calibri" panose="020F0502020204030204" pitchFamily="34" charset="0"/>
              <a:cs typeface="Calibri" panose="020F0502020204030204" pitchFamily="34" charset="0"/>
            </a:rPr>
            <a:t>Επειδή είναι μεγάλο μόριο δεν διέρχεται μέσω των </a:t>
          </a:r>
          <a:r>
            <a:rPr lang="el-GR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πορινών</a:t>
          </a:r>
          <a:r>
            <a:rPr lang="el-GR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Δεν είναι δραστική στα </a:t>
          </a:r>
          <a:r>
            <a:rPr lang="en-US" sz="2400" b="1" kern="12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gram </a:t>
          </a:r>
          <a:r>
            <a:rPr lang="el-GR" sz="2400" b="1" kern="12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rPr>
            <a:t>αρνητικά </a:t>
          </a:r>
          <a:endParaRPr lang="en-US" sz="2400" b="1" kern="1200" dirty="0">
            <a:solidFill>
              <a:srgbClr val="FF99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289816"/>
        <a:ext cx="8610600" cy="1097313"/>
      </dsp:txXfrm>
    </dsp:sp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9FCCEC-36FE-456D-BDA8-6465135D098B}">
      <dsp:nvSpPr>
        <dsp:cNvPr id="0" name=""/>
        <dsp:cNvSpPr/>
      </dsp:nvSpPr>
      <dsp:spPr>
        <a:xfrm>
          <a:off x="0" y="336184"/>
          <a:ext cx="7543800" cy="173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395732" rIns="585483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Πιο δραστική από ότι η </a:t>
          </a: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 Vancomycin(</a:t>
          </a: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2-4 φορές)</a:t>
          </a:r>
          <a:endParaRPr lang="en-US" sz="19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Σε ασθενείς που δεν ανέχονται την </a:t>
          </a: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Vancomycin </a:t>
          </a:r>
          <a:endParaRPr lang="en-US" sz="19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Λιγότερο συχνό το </a:t>
          </a: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 Red man syndrome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900" kern="1200" dirty="0" err="1">
              <a:latin typeface="Calibri" panose="020F0502020204030204" pitchFamily="34" charset="0"/>
              <a:cs typeface="Calibri" panose="020F0502020204030204" pitchFamily="34" charset="0"/>
            </a:rPr>
            <a:t>Νεφροτοξική</a:t>
          </a: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900" kern="1200" dirty="0"/>
        </a:p>
      </dsp:txBody>
      <dsp:txXfrm>
        <a:off x="0" y="336184"/>
        <a:ext cx="7543800" cy="1735650"/>
      </dsp:txXfrm>
    </dsp:sp>
    <dsp:sp modelId="{CCF5F016-E24F-4E4B-B02D-01378B097D45}">
      <dsp:nvSpPr>
        <dsp:cNvPr id="0" name=""/>
        <dsp:cNvSpPr/>
      </dsp:nvSpPr>
      <dsp:spPr>
        <a:xfrm>
          <a:off x="377190" y="55744"/>
          <a:ext cx="528066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Teicoplanin </a:t>
          </a:r>
          <a:endParaRPr lang="en-US" sz="19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190" y="55744"/>
        <a:ext cx="5280660" cy="560880"/>
      </dsp:txXfrm>
    </dsp:sp>
    <dsp:sp modelId="{4A1CCFE2-2E65-420C-9908-EC22EB581120}">
      <dsp:nvSpPr>
        <dsp:cNvPr id="0" name=""/>
        <dsp:cNvSpPr/>
      </dsp:nvSpPr>
      <dsp:spPr>
        <a:xfrm>
          <a:off x="0" y="2454874"/>
          <a:ext cx="7543800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395732" rIns="585483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A</a:t>
          </a:r>
          <a:r>
            <a:rPr lang="el-GR" sz="1900" kern="1200" dirty="0" err="1">
              <a:latin typeface="Calibri" panose="020F0502020204030204" pitchFamily="34" charset="0"/>
              <a:cs typeface="Calibri" panose="020F0502020204030204" pitchFamily="34" charset="0"/>
            </a:rPr>
            <a:t>νάλογο</a:t>
          </a: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 της </a:t>
          </a: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teicoplanin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900" kern="1200" dirty="0">
              <a:latin typeface="Calibri" panose="020F0502020204030204" pitchFamily="34" charset="0"/>
              <a:cs typeface="Calibri" panose="020F0502020204030204" pitchFamily="34" charset="0"/>
            </a:rPr>
            <a:t>Θεραπεία της </a:t>
          </a: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 pseudomembranous colitis</a:t>
          </a:r>
        </a:p>
      </dsp:txBody>
      <dsp:txXfrm>
        <a:off x="0" y="2454874"/>
        <a:ext cx="7543800" cy="1107225"/>
      </dsp:txXfrm>
    </dsp:sp>
    <dsp:sp modelId="{BC878E4B-A2B3-4B6E-A288-95952F1167AB}">
      <dsp:nvSpPr>
        <dsp:cNvPr id="0" name=""/>
        <dsp:cNvSpPr/>
      </dsp:nvSpPr>
      <dsp:spPr>
        <a:xfrm>
          <a:off x="377190" y="2174435"/>
          <a:ext cx="528066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Ramoplanin</a:t>
          </a: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377190" y="2174435"/>
        <a:ext cx="5280660" cy="5608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D4B9C9-E971-4D6F-87B8-CE29E314CD6E}">
      <dsp:nvSpPr>
        <dsp:cNvPr id="0" name=""/>
        <dsp:cNvSpPr/>
      </dsp:nvSpPr>
      <dsp:spPr>
        <a:xfrm>
          <a:off x="0" y="4212845"/>
          <a:ext cx="7543800" cy="1382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Ορισμένες βακτηριακές λοιμώξεις </a:t>
          </a: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αποστήματα, λοιμώξεις σχετιζόμενες με ξένα υλικά </a:t>
          </a:r>
          <a:r>
            <a:rPr lang="en-US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απαιτούν χειρουργική επέμβαση και δεν ανταποκρίνονται 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μόνο στο αντιβιοτικό 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212845"/>
        <a:ext cx="7543800" cy="1382750"/>
      </dsp:txXfrm>
    </dsp:sp>
    <dsp:sp modelId="{87372E5F-250B-4595-8F75-1F54470AB8D3}">
      <dsp:nvSpPr>
        <dsp:cNvPr id="0" name=""/>
        <dsp:cNvSpPr/>
      </dsp:nvSpPr>
      <dsp:spPr>
        <a:xfrm rot="10800000">
          <a:off x="0" y="2106917"/>
          <a:ext cx="7543800" cy="2126669"/>
        </a:xfrm>
        <a:prstGeom prst="upArrowCallout">
          <a:avLst/>
        </a:prstGeom>
        <a:solidFill>
          <a:schemeClr val="accent2">
            <a:hueOff val="-7326329"/>
            <a:satOff val="12797"/>
            <a:lumOff val="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Η χρήση σε 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ιογενείς λοιμώξεις 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και σε 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πυρετό αγνώστου αιτιολογίας δεν είναι ορθή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106917"/>
        <a:ext cx="7543800" cy="746460"/>
      </dsp:txXfrm>
    </dsp:sp>
    <dsp:sp modelId="{8F9123FD-434D-4BB4-97BA-7474B3D4A748}">
      <dsp:nvSpPr>
        <dsp:cNvPr id="0" name=""/>
        <dsp:cNvSpPr/>
      </dsp:nvSpPr>
      <dsp:spPr>
        <a:xfrm>
          <a:off x="0" y="2853378"/>
          <a:ext cx="3771900" cy="63587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Εκθέτει τον ασθενή στις </a:t>
          </a:r>
          <a:r>
            <a:rPr lang="el-G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επιπλοκές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του φαρμάκου χωρίς να  ωφελεί  τον ασθενή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853378"/>
        <a:ext cx="3771900" cy="635874"/>
      </dsp:txXfrm>
    </dsp:sp>
    <dsp:sp modelId="{5A180476-CB2A-4599-8366-2E519C3BDB96}">
      <dsp:nvSpPr>
        <dsp:cNvPr id="0" name=""/>
        <dsp:cNvSpPr/>
      </dsp:nvSpPr>
      <dsp:spPr>
        <a:xfrm>
          <a:off x="3771900" y="2853378"/>
          <a:ext cx="3771900" cy="635874"/>
        </a:xfrm>
        <a:prstGeom prst="rect">
          <a:avLst/>
        </a:prstGeom>
        <a:solidFill>
          <a:schemeClr val="accent2">
            <a:tint val="40000"/>
            <a:alpha val="90000"/>
            <a:hueOff val="-14690300"/>
            <a:satOff val="23056"/>
            <a:lumOff val="393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4690300"/>
              <a:satOff val="23056"/>
              <a:lumOff val="3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Συμβάλλει στη </a:t>
          </a:r>
          <a:r>
            <a:rPr lang="el-GR" sz="16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βακτηριακή</a:t>
          </a:r>
          <a:r>
            <a:rPr lang="el-G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αντοχή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1900" y="2853378"/>
        <a:ext cx="3771900" cy="635874"/>
      </dsp:txXfrm>
    </dsp:sp>
    <dsp:sp modelId="{E42A751D-3B3A-4F5D-9654-C3A8A503F9F7}">
      <dsp:nvSpPr>
        <dsp:cNvPr id="0" name=""/>
        <dsp:cNvSpPr/>
      </dsp:nvSpPr>
      <dsp:spPr>
        <a:xfrm rot="10800000">
          <a:off x="0" y="989"/>
          <a:ext cx="7543800" cy="2126669"/>
        </a:xfrm>
        <a:prstGeom prst="upArrowCallout">
          <a:avLst/>
        </a:prstGeom>
        <a:solidFill>
          <a:schemeClr val="accent2">
            <a:hueOff val="-14652658"/>
            <a:satOff val="25593"/>
            <a:lumOff val="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Θα πρέπει να χρησιμοποιούνται 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ΜΟΝΟ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αν υπάρχει 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κλινική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ή 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εργαστηριακή</a:t>
          </a:r>
          <a:r>
            <a:rPr lang="el-GR" sz="20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τεκμηρίωση λοίμωξης 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0" y="989"/>
        <a:ext cx="7543800" cy="2126669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9E5EB7-356D-4AB6-8B88-579870876405}">
      <dsp:nvSpPr>
        <dsp:cNvPr id="0" name=""/>
        <dsp:cNvSpPr/>
      </dsp:nvSpPr>
      <dsp:spPr>
        <a:xfrm>
          <a:off x="0" y="535272"/>
          <a:ext cx="7543800" cy="27231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Δεύτερης γενεάς </a:t>
          </a: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glycopeptide</a:t>
          </a:r>
          <a:endParaRPr lang="el-GR" sz="2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FDA approved:</a:t>
          </a:r>
          <a:r>
            <a:rPr lang="el-GR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September 2009 </a:t>
          </a:r>
          <a:r>
            <a:rPr lang="en-US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  <a:r>
            <a:rPr lang="el-GR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000" b="0" i="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επιπλεγμένες</a:t>
          </a:r>
          <a:r>
            <a:rPr lang="el-GR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000" b="1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λοιμώξεις δέρματος και μαλακών μορίων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June 2013 :</a:t>
          </a:r>
          <a:r>
            <a:rPr lang="el-GR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 tooltip="Hospital-acquired pneumonia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hospital-acquired</a:t>
          </a:r>
          <a:r>
            <a:rPr lang="en-US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l-GR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πνευμονία από </a:t>
          </a:r>
          <a:r>
            <a:rPr lang="en-US" sz="2000" b="0" i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2000" b="1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 tooltip="Staphylococcus aureus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S</a:t>
          </a:r>
          <a:r>
            <a:rPr lang="el-GR" sz="2000" b="1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 tooltip="Staphylococcus aureus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.</a:t>
          </a:r>
          <a:r>
            <a:rPr lang="en-US" sz="2000" b="1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 tooltip="Staphylococcus aureus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 aureus</a:t>
          </a:r>
          <a:endParaRPr lang="en-US" sz="2000" b="1" i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535272"/>
        <a:ext cx="7543800" cy="2723116"/>
      </dsp:txXfrm>
    </dsp:sp>
    <dsp:sp modelId="{0AD2CB5C-2A9F-4292-8EA7-78086C981668}">
      <dsp:nvSpPr>
        <dsp:cNvPr id="0" name=""/>
        <dsp:cNvSpPr/>
      </dsp:nvSpPr>
      <dsp:spPr>
        <a:xfrm>
          <a:off x="0" y="3445588"/>
          <a:ext cx="7543800" cy="587948"/>
        </a:xfrm>
        <a:prstGeom prst="roundRect">
          <a:avLst/>
        </a:prstGeom>
        <a:solidFill>
          <a:schemeClr val="accent2">
            <a:hueOff val="-14652658"/>
            <a:satOff val="25593"/>
            <a:lumOff val="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Όμοια με 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Vancomycin</a:t>
          </a:r>
        </a:p>
      </dsp:txBody>
      <dsp:txXfrm>
        <a:off x="0" y="3445588"/>
        <a:ext cx="7543800" cy="587948"/>
      </dsp:txXfrm>
    </dsp:sp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553777-A5F9-4B15-9529-B117EC51DEEC}">
      <dsp:nvSpPr>
        <dsp:cNvPr id="0" name=""/>
        <dsp:cNvSpPr/>
      </dsp:nvSpPr>
      <dsp:spPr>
        <a:xfrm>
          <a:off x="0" y="24695"/>
          <a:ext cx="5372246" cy="1160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Είναι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κυκλικό πολυπεπτίδιο -</a:t>
          </a: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US" sz="2000" b="1" i="1" u="sng" kern="1200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B. subtilis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,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1945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4695"/>
        <a:ext cx="5372246" cy="1160640"/>
      </dsp:txXfrm>
    </dsp:sp>
    <dsp:sp modelId="{8B372ACB-E047-4449-BF68-352676E03195}">
      <dsp:nvSpPr>
        <dsp:cNvPr id="0" name=""/>
        <dsp:cNvSpPr/>
      </dsp:nvSpPr>
      <dsp:spPr>
        <a:xfrm>
          <a:off x="0" y="1185335"/>
          <a:ext cx="5372246" cy="102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56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Εμποδίζει την 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αποφωσφορυλίωση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του 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φωσφολιπιδίου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που μεταφέρει την 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υπομονάδα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της 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πεπτιδογλυκάνης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δια μέσου της κυτταρικής μεμβράνης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185335"/>
        <a:ext cx="5372246" cy="1026720"/>
      </dsp:txXfrm>
    </dsp:sp>
    <dsp:sp modelId="{7FBADB00-200D-4B99-8AC9-DD0265CD8D5E}">
      <dsp:nvSpPr>
        <dsp:cNvPr id="0" name=""/>
        <dsp:cNvSpPr/>
      </dsp:nvSpPr>
      <dsp:spPr>
        <a:xfrm>
          <a:off x="0" y="2212055"/>
          <a:ext cx="5372246" cy="1160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Βακτηριοκτόνο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212055"/>
        <a:ext cx="5372246" cy="1160640"/>
      </dsp:txXfrm>
    </dsp:sp>
    <dsp:sp modelId="{D406B595-9182-4292-92D4-2F90F04474C4}">
      <dsp:nvSpPr>
        <dsp:cNvPr id="0" name=""/>
        <dsp:cNvSpPr/>
      </dsp:nvSpPr>
      <dsp:spPr>
        <a:xfrm>
          <a:off x="0" y="3551255"/>
          <a:ext cx="5372246" cy="1160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Χρησιμοποιείται κυρίως τοπικά λόγω της σοβαρής </a:t>
          </a:r>
          <a:r>
            <a:rPr lang="el-GR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νεφροτοξικότητας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551255"/>
        <a:ext cx="5372246" cy="11606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9F1F34-F70B-4EC6-885C-5781D0542784}">
      <dsp:nvSpPr>
        <dsp:cNvPr id="0" name=""/>
        <dsp:cNvSpPr/>
      </dsp:nvSpPr>
      <dsp:spPr>
        <a:xfrm>
          <a:off x="0" y="259375"/>
          <a:ext cx="8569325" cy="108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75" tIns="333248" rIns="66507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Δραστικά έναντι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λίγων ομάδων  βακτηρίων </a:t>
          </a:r>
          <a:endParaRPr lang="en-US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Penicillin G 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59375"/>
        <a:ext cx="8569325" cy="1083600"/>
      </dsp:txXfrm>
    </dsp:sp>
    <dsp:sp modelId="{F9A156B0-4098-4BB3-ACC5-9FAFDC69E4A3}">
      <dsp:nvSpPr>
        <dsp:cNvPr id="0" name=""/>
        <dsp:cNvSpPr/>
      </dsp:nvSpPr>
      <dsp:spPr>
        <a:xfrm>
          <a:off x="428466" y="23215"/>
          <a:ext cx="8079716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30" tIns="0" rIns="22673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>
              <a:latin typeface="Calibri" panose="020F0502020204030204" pitchFamily="34" charset="0"/>
              <a:cs typeface="Calibri" panose="020F0502020204030204" pitchFamily="34" charset="0"/>
            </a:rPr>
            <a:t>Αντιβιοτικά με </a:t>
          </a: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στενό </a:t>
          </a:r>
          <a:r>
            <a:rPr lang="el-GR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αντιμικροβιακό</a:t>
          </a: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400" kern="1200" dirty="0">
              <a:latin typeface="Calibri" panose="020F0502020204030204" pitchFamily="34" charset="0"/>
              <a:cs typeface="Calibri" panose="020F0502020204030204" pitchFamily="34" charset="0"/>
            </a:rPr>
            <a:t>φάσμα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8466" y="23215"/>
        <a:ext cx="8079716" cy="472320"/>
      </dsp:txXfrm>
    </dsp:sp>
    <dsp:sp modelId="{21566A4A-8A98-4B04-87B5-BEDFD6F1A81E}">
      <dsp:nvSpPr>
        <dsp:cNvPr id="0" name=""/>
        <dsp:cNvSpPr/>
      </dsp:nvSpPr>
      <dsp:spPr>
        <a:xfrm>
          <a:off x="0" y="1665535"/>
          <a:ext cx="8569325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75" tIns="333248" rIns="66507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Δραστικά έναντι </a:t>
          </a:r>
          <a:r>
            <a:rPr lang="el-G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πολλών διαφορετικών ομάδων </a:t>
          </a: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βακτηρίων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665535"/>
        <a:ext cx="8569325" cy="756000"/>
      </dsp:txXfrm>
    </dsp:sp>
    <dsp:sp modelId="{BDDFC48E-543E-4E66-916C-46CEA6776EBD}">
      <dsp:nvSpPr>
        <dsp:cNvPr id="0" name=""/>
        <dsp:cNvSpPr/>
      </dsp:nvSpPr>
      <dsp:spPr>
        <a:xfrm>
          <a:off x="407963" y="1429375"/>
          <a:ext cx="815926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30" tIns="0" rIns="22673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>
              <a:latin typeface="Calibri" panose="020F0502020204030204" pitchFamily="34" charset="0"/>
              <a:cs typeface="Calibri" panose="020F0502020204030204" pitchFamily="34" charset="0"/>
            </a:rPr>
            <a:t>Αντιβιοτικά </a:t>
          </a: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ευρέος φάσματος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7963" y="1429375"/>
        <a:ext cx="8159261" cy="47232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50288A-9944-4F4E-BA53-6E2C14469AB5}">
      <dsp:nvSpPr>
        <dsp:cNvPr id="0" name=""/>
        <dsp:cNvSpPr/>
      </dsp:nvSpPr>
      <dsp:spPr>
        <a:xfrm>
          <a:off x="0" y="0"/>
          <a:ext cx="3943349" cy="12293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Ανθεκτικά στελέχη από το </a:t>
          </a:r>
          <a:r>
            <a:rPr lang="el-GR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1941!</a:t>
          </a: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0"/>
        <a:ext cx="2584906" cy="1229360"/>
      </dsp:txXfrm>
    </dsp:sp>
    <dsp:sp modelId="{C22CABEC-2C1D-4230-B57C-114F7C4552DD}">
      <dsp:nvSpPr>
        <dsp:cNvPr id="0" name=""/>
        <dsp:cNvSpPr/>
      </dsp:nvSpPr>
      <dsp:spPr>
        <a:xfrm>
          <a:off x="330255" y="1452880"/>
          <a:ext cx="3943349" cy="1229360"/>
        </a:xfrm>
        <a:prstGeom prst="roundRect">
          <a:avLst>
            <a:gd name="adj" fmla="val 10000"/>
          </a:avLst>
        </a:prstGeom>
        <a:solidFill>
          <a:schemeClr val="accent2">
            <a:hueOff val="-4884219"/>
            <a:satOff val="8531"/>
            <a:lumOff val="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1942</a:t>
          </a:r>
          <a:r>
            <a:rPr lang="en-GB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παραγωγή της </a:t>
          </a:r>
          <a:r>
            <a:rPr lang="el-GR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πενικιλλίνης</a:t>
          </a:r>
          <a:endParaRPr lang="en-US" sz="1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0255" y="1452880"/>
        <a:ext cx="2814010" cy="1229360"/>
      </dsp:txXfrm>
    </dsp:sp>
    <dsp:sp modelId="{5DEE8E16-4BBA-4F9B-B5A5-307E157C4419}">
      <dsp:nvSpPr>
        <dsp:cNvPr id="0" name=""/>
        <dsp:cNvSpPr/>
      </dsp:nvSpPr>
      <dsp:spPr>
        <a:xfrm>
          <a:off x="655581" y="2905760"/>
          <a:ext cx="3943349" cy="1229360"/>
        </a:xfrm>
        <a:prstGeom prst="roundRect">
          <a:avLst>
            <a:gd name="adj" fmla="val 10000"/>
          </a:avLst>
        </a:prstGeom>
        <a:solidFill>
          <a:schemeClr val="accent2">
            <a:hueOff val="-9768439"/>
            <a:satOff val="17062"/>
            <a:lumOff val="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1960: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εισαγωγή των </a:t>
          </a:r>
          <a:r>
            <a:rPr lang="el-GR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πενικιλλινασοάντοχων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πενικιλλινών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στην </a:t>
          </a:r>
          <a:r>
            <a:rPr lang="el-GR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κλινική θεραπευτική 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l-GR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οξακιλλίνη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κλπ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n-US" sz="1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55581" y="2905760"/>
        <a:ext cx="2818939" cy="1229360"/>
      </dsp:txXfrm>
    </dsp:sp>
    <dsp:sp modelId="{BCD44CE1-33AC-4CD2-A368-EE71B3D4F167}">
      <dsp:nvSpPr>
        <dsp:cNvPr id="0" name=""/>
        <dsp:cNvSpPr/>
      </dsp:nvSpPr>
      <dsp:spPr>
        <a:xfrm>
          <a:off x="985837" y="4358640"/>
          <a:ext cx="3943349" cy="1229360"/>
        </a:xfrm>
        <a:prstGeom prst="roundRect">
          <a:avLst>
            <a:gd name="adj" fmla="val 10000"/>
          </a:avLst>
        </a:prstGeom>
        <a:solidFill>
          <a:schemeClr val="accent2">
            <a:hueOff val="-14652658"/>
            <a:satOff val="25593"/>
            <a:lumOff val="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1961</a:t>
          </a:r>
          <a:r>
            <a:rPr lang="en-GB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  <a:r>
            <a:rPr lang="en-GB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ανάδυση και διασπορά ανά τον κόσμο των </a:t>
          </a:r>
          <a:r>
            <a:rPr lang="en-GB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MRSA</a:t>
          </a:r>
          <a:endParaRPr lang="en-US" sz="1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85837" y="4358640"/>
        <a:ext cx="2814010" cy="1229360"/>
      </dsp:txXfrm>
    </dsp:sp>
    <dsp:sp modelId="{5F388F6B-6EDB-4941-83FA-492CBB8810F2}">
      <dsp:nvSpPr>
        <dsp:cNvPr id="0" name=""/>
        <dsp:cNvSpPr/>
      </dsp:nvSpPr>
      <dsp:spPr>
        <a:xfrm>
          <a:off x="3144265" y="941578"/>
          <a:ext cx="799084" cy="7990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144265" y="941578"/>
        <a:ext cx="799084" cy="799084"/>
      </dsp:txXfrm>
    </dsp:sp>
    <dsp:sp modelId="{D0D6A0CA-50F9-4511-80BC-1416493D93B7}">
      <dsp:nvSpPr>
        <dsp:cNvPr id="0" name=""/>
        <dsp:cNvSpPr/>
      </dsp:nvSpPr>
      <dsp:spPr>
        <a:xfrm>
          <a:off x="3474521" y="2394458"/>
          <a:ext cx="799084" cy="7990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345150"/>
            <a:satOff val="11528"/>
            <a:lumOff val="196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345150"/>
              <a:satOff val="11528"/>
              <a:lumOff val="19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474521" y="2394458"/>
        <a:ext cx="799084" cy="799084"/>
      </dsp:txXfrm>
    </dsp:sp>
    <dsp:sp modelId="{4B3BFF58-E1E5-4958-BDC6-BC8441EF1E08}">
      <dsp:nvSpPr>
        <dsp:cNvPr id="0" name=""/>
        <dsp:cNvSpPr/>
      </dsp:nvSpPr>
      <dsp:spPr>
        <a:xfrm>
          <a:off x="3799847" y="3847338"/>
          <a:ext cx="799084" cy="7990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4690300"/>
            <a:satOff val="23056"/>
            <a:lumOff val="393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4690300"/>
              <a:satOff val="23056"/>
              <a:lumOff val="3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799847" y="3847338"/>
        <a:ext cx="799084" cy="79908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906514-FB22-4381-9A71-B8FF989C9293}">
      <dsp:nvSpPr>
        <dsp:cNvPr id="0" name=""/>
        <dsp:cNvSpPr/>
      </dsp:nvSpPr>
      <dsp:spPr>
        <a:xfrm>
          <a:off x="0" y="901490"/>
          <a:ext cx="75438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479044" rIns="585483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901490"/>
        <a:ext cx="7543800" cy="579600"/>
      </dsp:txXfrm>
    </dsp:sp>
    <dsp:sp modelId="{2921F35A-D84F-48BB-B71C-3E0777C2A08D}">
      <dsp:nvSpPr>
        <dsp:cNvPr id="0" name=""/>
        <dsp:cNvSpPr/>
      </dsp:nvSpPr>
      <dsp:spPr>
        <a:xfrm>
          <a:off x="377190" y="61170"/>
          <a:ext cx="5280660" cy="113281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ΟΜΑΔΕΣ</a:t>
          </a: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altLang="el-GR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β-ΛΑΚΤΑΜΙΚΩΝ </a:t>
          </a:r>
          <a:r>
            <a:rPr lang="en-US" altLang="el-GR" sz="2800" b="1" kern="1200" dirty="0">
              <a:solidFill>
                <a:schemeClr val="bg1"/>
              </a:solidFill>
              <a:latin typeface="Calibri" panose="020F0502020204030204" pitchFamily="34" charset="0"/>
            </a:rPr>
            <a:t>(</a:t>
          </a:r>
          <a:r>
            <a:rPr lang="en-US" altLang="el-GR" sz="2800" b="1" kern="1200" dirty="0" err="1">
              <a:solidFill>
                <a:schemeClr val="bg1"/>
              </a:solidFill>
              <a:latin typeface="Calibri" panose="020F0502020204030204" pitchFamily="34" charset="0"/>
            </a:rPr>
            <a:t>PCcM</a:t>
          </a:r>
          <a:r>
            <a:rPr lang="en-US" altLang="el-GR" sz="2800" b="1" kern="1200" dirty="0">
              <a:solidFill>
                <a:schemeClr val="bg1"/>
              </a:solidFill>
              <a:latin typeface="Calibri" panose="020F0502020204030204" pitchFamily="34" charset="0"/>
            </a:rPr>
            <a:t>)</a:t>
          </a:r>
          <a:endParaRPr lang="en-US" sz="2800" b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190" y="61170"/>
        <a:ext cx="5280660" cy="1132810"/>
      </dsp:txXfrm>
    </dsp:sp>
    <dsp:sp modelId="{DE9B9B73-779B-4487-9803-1D11C9E3B37D}">
      <dsp:nvSpPr>
        <dsp:cNvPr id="0" name=""/>
        <dsp:cNvSpPr/>
      </dsp:nvSpPr>
      <dsp:spPr>
        <a:xfrm>
          <a:off x="0" y="1897780"/>
          <a:ext cx="75438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4DEBA-5424-4AB1-819B-E47FD170A6DE}">
      <dsp:nvSpPr>
        <dsp:cNvPr id="0" name=""/>
        <dsp:cNvSpPr/>
      </dsp:nvSpPr>
      <dsp:spPr>
        <a:xfrm>
          <a:off x="377190" y="1558300"/>
          <a:ext cx="5280660" cy="67896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sng" kern="1200" dirty="0" err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rPr>
            <a:t>P</a:t>
          </a:r>
          <a:r>
            <a:rPr lang="en-US" sz="2400" b="1" u="sng" kern="1200" dirty="0" err="1">
              <a:latin typeface="Calibri" panose="020F0502020204030204" pitchFamily="34" charset="0"/>
              <a:cs typeface="Calibri" panose="020F0502020204030204" pitchFamily="34" charset="0"/>
            </a:rPr>
            <a:t>enicillins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190" y="1558300"/>
        <a:ext cx="5280660" cy="678960"/>
      </dsp:txXfrm>
    </dsp:sp>
    <dsp:sp modelId="{9D8D191A-F479-41FF-BD43-571572166619}">
      <dsp:nvSpPr>
        <dsp:cNvPr id="0" name=""/>
        <dsp:cNvSpPr/>
      </dsp:nvSpPr>
      <dsp:spPr>
        <a:xfrm>
          <a:off x="0" y="2941060"/>
          <a:ext cx="75438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17617-856B-4B49-8721-557118D93D28}">
      <dsp:nvSpPr>
        <dsp:cNvPr id="0" name=""/>
        <dsp:cNvSpPr/>
      </dsp:nvSpPr>
      <dsp:spPr>
        <a:xfrm>
          <a:off x="377190" y="2601580"/>
          <a:ext cx="5280660" cy="67896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ephalosporins</a:t>
          </a:r>
        </a:p>
      </dsp:txBody>
      <dsp:txXfrm>
        <a:off x="377190" y="2601580"/>
        <a:ext cx="5280660" cy="678960"/>
      </dsp:txXfrm>
    </dsp:sp>
    <dsp:sp modelId="{C2E0879C-71C1-49F9-91AB-C9617687FF00}">
      <dsp:nvSpPr>
        <dsp:cNvPr id="0" name=""/>
        <dsp:cNvSpPr/>
      </dsp:nvSpPr>
      <dsp:spPr>
        <a:xfrm>
          <a:off x="0" y="3984340"/>
          <a:ext cx="75438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96950-C7FF-4018-BEA4-45BDC7D99172}">
      <dsp:nvSpPr>
        <dsp:cNvPr id="0" name=""/>
        <dsp:cNvSpPr/>
      </dsp:nvSpPr>
      <dsp:spPr>
        <a:xfrm>
          <a:off x="377190" y="3644860"/>
          <a:ext cx="5280660" cy="67896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arbenicillins</a:t>
          </a:r>
        </a:p>
      </dsp:txBody>
      <dsp:txXfrm>
        <a:off x="377190" y="3644860"/>
        <a:ext cx="5280660" cy="678960"/>
      </dsp:txXfrm>
    </dsp:sp>
    <dsp:sp modelId="{C649E25A-52CA-4ED0-9264-57176D0AE19F}">
      <dsp:nvSpPr>
        <dsp:cNvPr id="0" name=""/>
        <dsp:cNvSpPr/>
      </dsp:nvSpPr>
      <dsp:spPr>
        <a:xfrm>
          <a:off x="0" y="5027620"/>
          <a:ext cx="75438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57CD8-D91E-4993-9AE0-3DC2A00C8846}">
      <dsp:nvSpPr>
        <dsp:cNvPr id="0" name=""/>
        <dsp:cNvSpPr/>
      </dsp:nvSpPr>
      <dsp:spPr>
        <a:xfrm>
          <a:off x="377190" y="4688140"/>
          <a:ext cx="5280660" cy="67896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rPr>
            <a:t>M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onobactams</a:t>
          </a:r>
        </a:p>
      </dsp:txBody>
      <dsp:txXfrm>
        <a:off x="377190" y="4688140"/>
        <a:ext cx="5280660" cy="67896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77F3D6-B00E-44B8-914B-DD788F2711C6}">
      <dsp:nvSpPr>
        <dsp:cNvPr id="0" name=""/>
        <dsp:cNvSpPr/>
      </dsp:nvSpPr>
      <dsp:spPr>
        <a:xfrm>
          <a:off x="0" y="0"/>
          <a:ext cx="8124638" cy="207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562" tIns="187452" rIns="63056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Penicillin </a:t>
          </a: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Parenteral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Penicillin G</a:t>
          </a:r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Sodium Penicillin (</a:t>
          </a:r>
          <a:r>
            <a:rPr lang="en-US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Crystaline</a:t>
          </a: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 Penicillin)</a:t>
          </a:r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Procaine Penicillin (most allergic)</a:t>
          </a:r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Benzathine Penicillin (longest duration)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Penicillin V (Phenoxymethylpenicillin)</a:t>
          </a: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 -- Oral</a:t>
          </a:r>
        </a:p>
      </dsp:txBody>
      <dsp:txXfrm>
        <a:off x="0" y="0"/>
        <a:ext cx="8124638" cy="2079000"/>
      </dsp:txXfrm>
    </dsp:sp>
    <dsp:sp modelId="{5E617714-D6F9-41D8-AA28-B90CB429E186}">
      <dsp:nvSpPr>
        <dsp:cNvPr id="0" name=""/>
        <dsp:cNvSpPr/>
      </dsp:nvSpPr>
      <dsp:spPr>
        <a:xfrm>
          <a:off x="406231" y="21285"/>
          <a:ext cx="5687246" cy="324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964" tIns="0" rIns="21496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u="sng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Φυσικές </a:t>
          </a:r>
          <a:r>
            <a:rPr lang="en-US" sz="2000" b="1" u="sng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– </a:t>
          </a:r>
          <a:r>
            <a:rPr lang="el-GR" sz="2000" b="1" u="sng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ημισυνθετικές</a:t>
          </a:r>
          <a:r>
            <a:rPr lang="el-GR" sz="2000" b="1" u="sng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2000" b="1" u="sng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πενικιλλίνες</a:t>
          </a:r>
          <a:r>
            <a:rPr lang="el-GR" sz="2000" b="1" u="sng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6231" y="21285"/>
        <a:ext cx="5687246" cy="324720"/>
      </dsp:txXfrm>
    </dsp:sp>
    <dsp:sp modelId="{2C3795E9-694B-423E-A092-B5FEBE1DB55B}">
      <dsp:nvSpPr>
        <dsp:cNvPr id="0" name=""/>
        <dsp:cNvSpPr/>
      </dsp:nvSpPr>
      <dsp:spPr>
        <a:xfrm>
          <a:off x="0" y="2484405"/>
          <a:ext cx="8124638" cy="17408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652658"/>
              <a:satOff val="25593"/>
              <a:lumOff val="1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562" tIns="187452" rIns="63056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Μεθικιλλίνη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>
              <a:latin typeface="Calibri" panose="020F0502020204030204" pitchFamily="34" charset="0"/>
              <a:cs typeface="Calibri" panose="020F0502020204030204" pitchFamily="34" charset="0"/>
            </a:rPr>
            <a:t>Ναφκιλλίνη </a:t>
          </a:r>
          <a:endParaRPr lang="en-US" sz="1800" kern="120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Οξακιλλίνη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Κλοξακιλίνη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Δικλοξακιλλίνη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484405"/>
        <a:ext cx="8124638" cy="1740845"/>
      </dsp:txXfrm>
    </dsp:sp>
    <dsp:sp modelId="{FB71FE11-8EFF-4D1E-830C-07469D2D8AC0}">
      <dsp:nvSpPr>
        <dsp:cNvPr id="0" name=""/>
        <dsp:cNvSpPr/>
      </dsp:nvSpPr>
      <dsp:spPr>
        <a:xfrm>
          <a:off x="406231" y="2322045"/>
          <a:ext cx="5687246" cy="324720"/>
        </a:xfrm>
        <a:prstGeom prst="roundRect">
          <a:avLst/>
        </a:prstGeom>
        <a:solidFill>
          <a:schemeClr val="accent2">
            <a:hueOff val="-14652658"/>
            <a:satOff val="25593"/>
            <a:lumOff val="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964" tIns="0" rIns="21496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Πενικιλλίνες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ανθεκτικές στην </a:t>
          </a:r>
          <a:r>
            <a:rPr lang="el-GR" sz="20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πενικιλλινάση</a:t>
          </a:r>
          <a:endParaRPr lang="en-US" sz="2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6231" y="2322045"/>
        <a:ext cx="5687246" cy="32472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77F3D6-B00E-44B8-914B-DD788F2711C6}">
      <dsp:nvSpPr>
        <dsp:cNvPr id="0" name=""/>
        <dsp:cNvSpPr/>
      </dsp:nvSpPr>
      <dsp:spPr>
        <a:xfrm>
          <a:off x="0" y="373701"/>
          <a:ext cx="7543800" cy="2753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437388" rIns="58548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Αμινοπενικιλλίνες</a:t>
          </a:r>
          <a:r>
            <a:rPr lang="el-GR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Αμπικιλλίνη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Αμοξυκιλλίνη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Καρβενικιλλίνη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Τικαρκιλλίνη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Ουρεϊδοπενικιλλίνες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b="0" kern="1200" dirty="0" err="1">
              <a:latin typeface="Calibri" panose="020F0502020204030204" pitchFamily="34" charset="0"/>
              <a:cs typeface="Calibri" panose="020F0502020204030204" pitchFamily="34" charset="0"/>
            </a:rPr>
            <a:t>Πιπερακιλλίνη</a:t>
          </a:r>
          <a:endParaRPr lang="en-US" sz="1600" b="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b="0" kern="1200" dirty="0" err="1">
              <a:latin typeface="Calibri" panose="020F0502020204030204" pitchFamily="34" charset="0"/>
              <a:cs typeface="Calibri" panose="020F0502020204030204" pitchFamily="34" charset="0"/>
            </a:rPr>
            <a:t>Μεζλοκιλλίνη</a:t>
          </a:r>
          <a:r>
            <a:rPr lang="el-GR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endParaRPr lang="en-US" sz="16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73701"/>
        <a:ext cx="7543800" cy="2753100"/>
      </dsp:txXfrm>
    </dsp:sp>
    <dsp:sp modelId="{5E617714-D6F9-41D8-AA28-B90CB429E186}">
      <dsp:nvSpPr>
        <dsp:cNvPr id="0" name=""/>
        <dsp:cNvSpPr/>
      </dsp:nvSpPr>
      <dsp:spPr>
        <a:xfrm>
          <a:off x="377190" y="34221"/>
          <a:ext cx="5280660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u="sng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Πενικιλλίνες</a:t>
          </a:r>
          <a:r>
            <a:rPr lang="el-GR" sz="2000" b="1" u="sng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ευρέος φάσματος </a:t>
          </a: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190" y="34221"/>
        <a:ext cx="5280660" cy="678960"/>
      </dsp:txXfrm>
    </dsp:sp>
    <dsp:sp modelId="{2C3795E9-694B-423E-A092-B5FEBE1DB55B}">
      <dsp:nvSpPr>
        <dsp:cNvPr id="0" name=""/>
        <dsp:cNvSpPr/>
      </dsp:nvSpPr>
      <dsp:spPr>
        <a:xfrm>
          <a:off x="0" y="3599392"/>
          <a:ext cx="7543800" cy="15749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652658"/>
              <a:satOff val="25593"/>
              <a:lumOff val="1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437388" rIns="58548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Αμπικιλλίνη-σουλβακτάμη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Αμοξυκιλλίνη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– 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κλαβουλανικό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οξύ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Τικαρκιλλίνη-κλαβουλανικό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οξύ 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Πιπερακιλλίνη-ταζοβακτάμη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599392"/>
        <a:ext cx="7543800" cy="1574977"/>
      </dsp:txXfrm>
    </dsp:sp>
    <dsp:sp modelId="{FB71FE11-8EFF-4D1E-830C-07469D2D8AC0}">
      <dsp:nvSpPr>
        <dsp:cNvPr id="0" name=""/>
        <dsp:cNvSpPr/>
      </dsp:nvSpPr>
      <dsp:spPr>
        <a:xfrm>
          <a:off x="377190" y="3251001"/>
          <a:ext cx="5280660" cy="678960"/>
        </a:xfrm>
        <a:prstGeom prst="roundRect">
          <a:avLst/>
        </a:prstGeom>
        <a:solidFill>
          <a:schemeClr val="accent2">
            <a:hueOff val="-14652658"/>
            <a:satOff val="25593"/>
            <a:lumOff val="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Β-</a:t>
          </a:r>
          <a:r>
            <a:rPr lang="el-GR" sz="20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λακτάμη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με αναστολέα β-</a:t>
          </a:r>
          <a:r>
            <a:rPr lang="el-GR" sz="20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λακταμάσης</a:t>
          </a:r>
          <a:endParaRPr lang="en-US" sz="2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190" y="3251001"/>
        <a:ext cx="5280660" cy="67896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3BC7C6-A3C7-4F1A-B074-8C18E83B438B}">
      <dsp:nvSpPr>
        <dsp:cNvPr id="0" name=""/>
        <dsp:cNvSpPr/>
      </dsp:nvSpPr>
      <dsp:spPr>
        <a:xfrm>
          <a:off x="0" y="29199"/>
          <a:ext cx="4929186" cy="1123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Το 4</a:t>
          </a:r>
          <a:r>
            <a:rPr lang="el-GR" sz="20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πρόβλημα με τις </a:t>
          </a:r>
          <a:r>
            <a:rPr lang="el-GR" sz="2000" b="1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πενικιλλίνες</a:t>
          </a:r>
          <a:r>
            <a:rPr lang="el-GR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που δεν διορθώθηκε </a:t>
          </a:r>
          <a:endParaRPr lang="en-US" sz="2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9199"/>
        <a:ext cx="4929186" cy="1123200"/>
      </dsp:txXfrm>
    </dsp:sp>
    <dsp:sp modelId="{A6111A19-307F-4B01-BA3D-49D795336FB8}">
      <dsp:nvSpPr>
        <dsp:cNvPr id="0" name=""/>
        <dsp:cNvSpPr/>
      </dsp:nvSpPr>
      <dsp:spPr>
        <a:xfrm>
          <a:off x="0" y="1325199"/>
          <a:ext cx="4929186" cy="1123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Είναι η υπερευαισθησία :1-10%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325199"/>
        <a:ext cx="4929186" cy="1123200"/>
      </dsp:txXfrm>
    </dsp:sp>
    <dsp:sp modelId="{66540978-C6C5-40E4-9D28-1B5612F884F5}">
      <dsp:nvSpPr>
        <dsp:cNvPr id="0" name=""/>
        <dsp:cNvSpPr/>
      </dsp:nvSpPr>
      <dsp:spPr>
        <a:xfrm>
          <a:off x="0" y="2448399"/>
          <a:ext cx="4929186" cy="198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502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Κυρίως αναφυλαξία : 0,5%, θάνατος 0,002%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Δερματικά εξανθήματα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Αιμολυτική αναιμία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Νεφρίτιδα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l-GR" sz="2000" kern="1200" dirty="0">
              <a:latin typeface="Calibri" panose="020F0502020204030204" pitchFamily="34" charset="0"/>
              <a:cs typeface="Calibri" panose="020F0502020204030204" pitchFamily="34" charset="0"/>
            </a:rPr>
            <a:t>Φαρμακευτικός πυρετός 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448399"/>
        <a:ext cx="4929186" cy="1987200"/>
      </dsp:txXfrm>
    </dsp:sp>
    <dsp:sp modelId="{E7C53B03-42F9-401C-A8C9-4DB9D3C0ACFB}">
      <dsp:nvSpPr>
        <dsp:cNvPr id="0" name=""/>
        <dsp:cNvSpPr/>
      </dsp:nvSpPr>
      <dsp:spPr>
        <a:xfrm>
          <a:off x="0" y="4435600"/>
          <a:ext cx="4929186" cy="1123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Είναι κοινό σε όλες τις </a:t>
          </a:r>
          <a:r>
            <a:rPr lang="el-GR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πενικιλλίνες</a:t>
          </a:r>
          <a:endParaRPr lang="en-US" sz="2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435600"/>
        <a:ext cx="4929186" cy="1123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B4185-97B5-4CDE-B4DF-33975FC81F4A}" type="datetimeFigureOut">
              <a:rPr lang="el-GR" smtClean="0"/>
              <a:pPr/>
              <a:t>22/4/2021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95F60-A8DF-45F0-8682-DFF026A9102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9387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- Θέση εικόνας διαφάνειας">
            <a:extLst>
              <a:ext uri="{FF2B5EF4-FFF2-40B4-BE49-F238E27FC236}">
                <a16:creationId xmlns:a16="http://schemas.microsoft.com/office/drawing/2014/main" xmlns="" id="{FE344580-1EF0-4665-9704-0B93CFECAE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2 - Θέση σημειώσεων">
            <a:extLst>
              <a:ext uri="{FF2B5EF4-FFF2-40B4-BE49-F238E27FC236}">
                <a16:creationId xmlns:a16="http://schemas.microsoft.com/office/drawing/2014/main" xmlns="" id="{79F85D9D-EA79-49FF-BE44-96D315F5E5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altLang="el-GR">
                <a:cs typeface="Calibri" panose="020F0502020204030204" pitchFamily="34" charset="0"/>
              </a:rPr>
              <a:t>Απουσία του φαρμάκου οι τρανσπεπτιδάσες-</a:t>
            </a:r>
            <a:r>
              <a:rPr lang="en-US" altLang="el-GR">
                <a:cs typeface="Calibri" panose="020F0502020204030204" pitchFamily="34" charset="0"/>
              </a:rPr>
              <a:t>PBPs- </a:t>
            </a:r>
            <a:r>
              <a:rPr lang="el-GR" altLang="el-GR">
                <a:cs typeface="Calibri" panose="020F0502020204030204" pitchFamily="34" charset="0"/>
              </a:rPr>
              <a:t>καταλύουν τη διασύνδεση των γλυκανικών αλυσίδων, διεργασία που ενέχει την μετακίνηση της τελικής </a:t>
            </a:r>
            <a:r>
              <a:rPr lang="en-US" altLang="el-GR">
                <a:cs typeface="Calibri" panose="020F0502020204030204" pitchFamily="34" charset="0"/>
              </a:rPr>
              <a:t>D-</a:t>
            </a:r>
            <a:r>
              <a:rPr lang="el-GR" altLang="el-GR">
                <a:cs typeface="Calibri" panose="020F0502020204030204" pitchFamily="34" charset="0"/>
              </a:rPr>
              <a:t>αλανίνης. Οι </a:t>
            </a:r>
            <a:r>
              <a:rPr lang="en-US" altLang="el-GR">
                <a:cs typeface="Calibri" panose="020F0502020204030204" pitchFamily="34" charset="0"/>
              </a:rPr>
              <a:t> </a:t>
            </a:r>
            <a:r>
              <a:rPr lang="el-GR" altLang="el-GR">
                <a:cs typeface="Calibri" panose="020F0502020204030204" pitchFamily="34" charset="0"/>
              </a:rPr>
              <a:t>γλυκοτρανσφεράσες –</a:t>
            </a:r>
            <a:r>
              <a:rPr lang="en-US" altLang="el-GR">
                <a:cs typeface="Calibri" panose="020F0502020204030204" pitchFamily="34" charset="0"/>
              </a:rPr>
              <a:t>GT</a:t>
            </a:r>
            <a:r>
              <a:rPr lang="el-GR" altLang="el-GR">
                <a:cs typeface="Calibri" panose="020F0502020204030204" pitchFamily="34" charset="0"/>
              </a:rPr>
              <a:t>, </a:t>
            </a:r>
            <a:r>
              <a:rPr lang="en-US" altLang="el-GR">
                <a:cs typeface="Calibri" panose="020F0502020204030204" pitchFamily="34" charset="0"/>
              </a:rPr>
              <a:t> </a:t>
            </a:r>
            <a:r>
              <a:rPr lang="el-GR" altLang="el-GR">
                <a:cs typeface="Calibri" panose="020F0502020204030204" pitchFamily="34" charset="0"/>
              </a:rPr>
              <a:t>οι οποίες υπάρχουν είτε σαν μεμονωμένες  ή χαλαρά συνδεδεμένες με τις</a:t>
            </a:r>
            <a:r>
              <a:rPr lang="en-US" altLang="el-GR">
                <a:cs typeface="Calibri" panose="020F0502020204030204" pitchFamily="34" charset="0"/>
              </a:rPr>
              <a:t> </a:t>
            </a:r>
            <a:r>
              <a:rPr lang="el-GR" altLang="el-GR">
                <a:cs typeface="Calibri" panose="020F0502020204030204" pitchFamily="34" charset="0"/>
              </a:rPr>
              <a:t>τρανσπεπτιδάσες </a:t>
            </a:r>
            <a:r>
              <a:rPr lang="en-US" altLang="el-GR">
                <a:cs typeface="Calibri" panose="020F0502020204030204" pitchFamily="34" charset="0"/>
              </a:rPr>
              <a:t>(</a:t>
            </a:r>
            <a:r>
              <a:rPr lang="el-GR" altLang="el-GR">
                <a:cs typeface="Calibri" panose="020F0502020204030204" pitchFamily="34" charset="0"/>
              </a:rPr>
              <a:t>π.χ. </a:t>
            </a:r>
            <a:r>
              <a:rPr lang="en-US" altLang="el-GR">
                <a:cs typeface="Calibri" panose="020F0502020204030204" pitchFamily="34" charset="0"/>
              </a:rPr>
              <a:t>PBP-2) </a:t>
            </a:r>
            <a:r>
              <a:rPr lang="el-GR" altLang="el-GR">
                <a:cs typeface="Calibri" panose="020F0502020204030204" pitchFamily="34" charset="0"/>
              </a:rPr>
              <a:t>σχηματίζουν  ομοιοπολικούς δεσμούς  μεταξύ των υποκείμενων  σακχάρων </a:t>
            </a:r>
            <a:r>
              <a:rPr lang="en-US" altLang="el-GR">
                <a:cs typeface="Calibri" panose="020F0502020204030204" pitchFamily="34" charset="0"/>
              </a:rPr>
              <a:t> NAM &amp; NAG. </a:t>
            </a:r>
            <a:r>
              <a:rPr lang="el-GR" altLang="el-GR">
                <a:cs typeface="Calibri" panose="020F0502020204030204" pitchFamily="34" charset="0"/>
              </a:rPr>
              <a:t>Το αποτέλεσμα </a:t>
            </a:r>
          </a:p>
          <a:p>
            <a:r>
              <a:rPr lang="en-US" altLang="el-GR" b="1">
                <a:cs typeface="Calibri" panose="020F0502020204030204" pitchFamily="34" charset="0"/>
              </a:rPr>
              <a:t>Bottom:</a:t>
            </a:r>
            <a:r>
              <a:rPr lang="en-US" altLang="el-GR">
                <a:cs typeface="Calibri" panose="020F0502020204030204" pitchFamily="34" charset="0"/>
              </a:rPr>
              <a:t> </a:t>
            </a:r>
            <a:r>
              <a:rPr lang="el-GR" altLang="el-GR">
                <a:cs typeface="Calibri" panose="020F0502020204030204" pitchFamily="34" charset="0"/>
              </a:rPr>
              <a:t>Τα β</a:t>
            </a:r>
            <a:r>
              <a:rPr lang="en-US" altLang="el-GR">
                <a:cs typeface="Calibri" panose="020F0502020204030204" pitchFamily="34" charset="0"/>
              </a:rPr>
              <a:t>-lactam </a:t>
            </a:r>
            <a:r>
              <a:rPr lang="el-GR" altLang="el-GR">
                <a:cs typeface="Calibri" panose="020F0502020204030204" pitchFamily="34" charset="0"/>
              </a:rPr>
              <a:t> αντιβιοτικά </a:t>
            </a:r>
            <a:r>
              <a:rPr lang="el-GR" altLang="el-GR"/>
              <a:t>φέρουν δομική ομοιότητα με το φυσικό υπόστρωμα </a:t>
            </a:r>
            <a:r>
              <a:rPr lang="en-US" altLang="el-GR">
                <a:cs typeface="Calibri" panose="020F0502020204030204" pitchFamily="34" charset="0"/>
              </a:rPr>
              <a:t> D-Ala-D-Ala </a:t>
            </a:r>
            <a:r>
              <a:rPr lang="el-GR" altLang="el-GR">
                <a:cs typeface="Calibri" panose="020F0502020204030204" pitchFamily="34" charset="0"/>
              </a:rPr>
              <a:t> για την τρανσπεπιπτάση </a:t>
            </a:r>
            <a:r>
              <a:rPr lang="en-US" altLang="el-GR">
                <a:cs typeface="Calibri" panose="020F0502020204030204" pitchFamily="34" charset="0"/>
              </a:rPr>
              <a:t> </a:t>
            </a:r>
            <a:r>
              <a:rPr lang="el-GR" altLang="el-GR">
                <a:cs typeface="Calibri" panose="020F0502020204030204" pitchFamily="34" charset="0"/>
              </a:rPr>
              <a:t>και ασκούν την ανασταλτική δράση στην σύνθεση του κυτταρικού τοιχώματος</a:t>
            </a:r>
            <a:endParaRPr lang="el-GR" altLang="el-GR"/>
          </a:p>
        </p:txBody>
      </p:sp>
      <p:sp>
        <p:nvSpPr>
          <p:cNvPr id="56324" name="3 - Θέση αριθμού διαφάνειας">
            <a:extLst>
              <a:ext uri="{FF2B5EF4-FFF2-40B4-BE49-F238E27FC236}">
                <a16:creationId xmlns:a16="http://schemas.microsoft.com/office/drawing/2014/main" xmlns="" id="{40442FC4-8CE9-496C-A35B-44D7A5FB5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61D8D2-DBB6-4258-8F4F-681553F2716F}" type="slidenum">
              <a:rPr lang="en-US" altLang="el-GR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l-G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376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4282763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6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8440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5798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110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590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/>
          <a:p>
            <a:fld id="{5B6F927C-B73E-4F9D-ADFE-F6E23BD7CEE8}" type="datetimeFigureOut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6272785"/>
            <a:ext cx="4745736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35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401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0489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204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491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0609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smtClean="0"/>
              <a:pPr/>
              <a:t>4/22/2021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7697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762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sdmanuals.com/professional/clinical-pharmacology/factors-affecting-response-to-drugs/drug-interactions" TargetMode="External"/><Relationship Id="rId3" Type="http://schemas.microsoft.com/office/2007/relationships/hdphoto" Target="../media/hdphoto3.wdp"/><Relationship Id="rId7" Type="http://schemas.openxmlformats.org/officeDocument/2006/relationships/hyperlink" Target="https://www.msdmanuals.com/professional/clinical-pharmacology/pharmacodynamics/overview-of-pharmacodynamic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sdmanuals.com/professional/clinical-pharmacology/pharmacokinetics/overview-of-pharmacokinetics" TargetMode="External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hyperlink" Target="https://www.msdmanuals.com/professional/infectious-diseases/biology-of-infectious-disease/host-defense-mechanisms-against-infectio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sdmanuals.com/professional/infectious-diseases/bacteria-and-antibacterial-drugs/daptomycin" TargetMode="External"/><Relationship Id="rId5" Type="http://schemas.openxmlformats.org/officeDocument/2006/relationships/hyperlink" Target="https://www.msdmanuals.com/professional/infectious-diseases/bacteria-and-antibacterial-drugs/fluoroquinolones" TargetMode="External"/><Relationship Id="rId4" Type="http://schemas.openxmlformats.org/officeDocument/2006/relationships/hyperlink" Target="https://www.msdmanuals.com/professional/infectious-diseases/bacteria-and-antibacterial-drugs/aminoglycosid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msdmanuals.com/professional/infectious-diseases/bacteria-and-antibacterial-drugs/beta-lactam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2.png"/><Relationship Id="rId9" Type="http://schemas.microsoft.com/office/2007/relationships/diagramDrawing" Target="../diagrams/drawing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microsoft.com/office/2007/relationships/hdphoto" Target="../media/hdphoto2.wdp"/><Relationship Id="rId9" Type="http://schemas.microsoft.com/office/2007/relationships/diagramDrawing" Target="../diagrams/drawing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microsoft.com/office/2007/relationships/hdphoto" Target="../media/hdphoto2.wdp"/><Relationship Id="rId7" Type="http://schemas.openxmlformats.org/officeDocument/2006/relationships/diagramColors" Target="../diagrams/colors1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6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2.png"/><Relationship Id="rId9" Type="http://schemas.microsoft.com/office/2007/relationships/diagramDrawing" Target="../diagrams/drawing18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4" Type="http://schemas.openxmlformats.org/officeDocument/2006/relationships/image" Target="../media/image2.png"/><Relationship Id="rId9" Type="http://schemas.microsoft.com/office/2007/relationships/diagramDrawing" Target="../diagrams/drawing19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4" Type="http://schemas.microsoft.com/office/2007/relationships/hdphoto" Target="../media/hdphoto2.wdp"/><Relationship Id="rId9" Type="http://schemas.microsoft.com/office/2007/relationships/diagramDrawing" Target="../diagrams/drawing20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microsoft.com/office/2007/relationships/hdphoto" Target="../media/hdphoto2.wdp"/><Relationship Id="rId7" Type="http://schemas.openxmlformats.org/officeDocument/2006/relationships/diagramColors" Target="../diagrams/colors2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Relationship Id="rId9" Type="http://schemas.openxmlformats.org/officeDocument/2006/relationships/image" Target="../media/image4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3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Oxazolidinone" TargetMode="External"/><Relationship Id="rId3" Type="http://schemas.microsoft.com/office/2007/relationships/hdphoto" Target="../media/hdphoto2.wdp"/><Relationship Id="rId7" Type="http://schemas.openxmlformats.org/officeDocument/2006/relationships/hyperlink" Target="https://en.wikipedia.org/wiki/Linezoli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Vancomycin-resistant_Staphylococcus_aureus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en.wikipedia.org/wiki/Lipopeptide" TargetMode="External"/><Relationship Id="rId4" Type="http://schemas.openxmlformats.org/officeDocument/2006/relationships/hyperlink" Target="https://en.wikipedia.org/wiki/Telavancin" TargetMode="External"/><Relationship Id="rId9" Type="http://schemas.openxmlformats.org/officeDocument/2006/relationships/hyperlink" Target="https://en.wikipedia.org/wiki/Daptomycin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microsoft.com/office/2007/relationships/hdphoto" Target="../media/hdphoto2.wdp"/><Relationship Id="rId7" Type="http://schemas.openxmlformats.org/officeDocument/2006/relationships/diagramColors" Target="../diagrams/colors2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3" Type="http://schemas.microsoft.com/office/2007/relationships/hdphoto" Target="../media/hdphoto2.wdp"/><Relationship Id="rId7" Type="http://schemas.openxmlformats.org/officeDocument/2006/relationships/diagramColors" Target="../diagrams/colors3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0.xml"/><Relationship Id="rId5" Type="http://schemas.openxmlformats.org/officeDocument/2006/relationships/diagramLayout" Target="../diagrams/layout30.xml"/><Relationship Id="rId4" Type="http://schemas.openxmlformats.org/officeDocument/2006/relationships/diagramData" Target="../diagrams/data30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2.png"/><Relationship Id="rId4" Type="http://schemas.openxmlformats.org/officeDocument/2006/relationships/hyperlink" Target="https://en.wikipedia.org/wiki/Teicoplanin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en.wikipedia.org/wiki/Streptomyces_roseosporu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treptococcus" TargetMode="External"/><Relationship Id="rId13" Type="http://schemas.openxmlformats.org/officeDocument/2006/relationships/hyperlink" Target="https://en.wikipedia.org/wiki/Endocarditis" TargetMode="External"/><Relationship Id="rId3" Type="http://schemas.microsoft.com/office/2007/relationships/hdphoto" Target="../media/hdphoto2.wdp"/><Relationship Id="rId7" Type="http://schemas.openxmlformats.org/officeDocument/2006/relationships/hyperlink" Target="https://en.wikipedia.org/wiki/Methicillin-resistant_Staphylococcus_aureus" TargetMode="External"/><Relationship Id="rId12" Type="http://schemas.openxmlformats.org/officeDocument/2006/relationships/hyperlink" Target="https://en.wikipedia.org/wiki/Pulmonary_surfactan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taphylococcus" TargetMode="External"/><Relationship Id="rId11" Type="http://schemas.openxmlformats.org/officeDocument/2006/relationships/hyperlink" Target="https://en.wikipedia.org/wiki/Skin_and_skin_structure_infection" TargetMode="External"/><Relationship Id="rId5" Type="http://schemas.openxmlformats.org/officeDocument/2006/relationships/hyperlink" Target="https://en.wikipedia.org/wiki/Glycopeptide" TargetMode="External"/><Relationship Id="rId10" Type="http://schemas.openxmlformats.org/officeDocument/2006/relationships/hyperlink" Target="https://en.wikipedia.org/wiki/Borrelia_burgdorferi" TargetMode="External"/><Relationship Id="rId4" Type="http://schemas.openxmlformats.org/officeDocument/2006/relationships/hyperlink" Target="https://en.wikipedia.org/wiki/Enterococcus" TargetMode="External"/><Relationship Id="rId9" Type="http://schemas.openxmlformats.org/officeDocument/2006/relationships/hyperlink" Target="https://en.wikipedia.org/wiki/Corynebacterium" TargetMode="External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1.xml"/><Relationship Id="rId3" Type="http://schemas.microsoft.com/office/2007/relationships/hdphoto" Target="../media/hdphoto2.wdp"/><Relationship Id="rId7" Type="http://schemas.openxmlformats.org/officeDocument/2006/relationships/diagramLayout" Target="../diagrams/layout3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1.xml"/><Relationship Id="rId5" Type="http://schemas.openxmlformats.org/officeDocument/2006/relationships/image" Target="../media/image2.png"/><Relationship Id="rId10" Type="http://schemas.microsoft.com/office/2007/relationships/diagramDrawing" Target="../diagrams/drawing31.xml"/><Relationship Id="rId4" Type="http://schemas.openxmlformats.org/officeDocument/2006/relationships/image" Target="../media/image58.jpeg"/><Relationship Id="rId9" Type="http://schemas.openxmlformats.org/officeDocument/2006/relationships/diagramColors" Target="../diagrams/colors31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DP-N-acetylglucosamine_enolpyruvyl_transferase" TargetMode="External"/><Relationship Id="rId3" Type="http://schemas.microsoft.com/office/2007/relationships/hdphoto" Target="../media/hdphoto2.wdp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en.wikipedia.org/wiki/Beta-lactamase#Extended-spectrum_beta-lactamase_.28ESBL.29" TargetMode="External"/><Relationship Id="rId10" Type="http://schemas.openxmlformats.org/officeDocument/2006/relationships/hyperlink" Target="https://en.wikipedia.org/wiki/Uridine_diphosphate_N-acetylglucosamine" TargetMode="External"/><Relationship Id="rId4" Type="http://schemas.openxmlformats.org/officeDocument/2006/relationships/hyperlink" Target="https://en.wikipedia.org/wiki/Minimum_inhibitory_concentration" TargetMode="External"/><Relationship Id="rId9" Type="http://schemas.openxmlformats.org/officeDocument/2006/relationships/hyperlink" Target="https://en.wikipedia.org/wiki/Phosphoenolpyruvat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xmlns="" id="{E8C5B5DB-BCEC-42C4-BF51-BA876C6AA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423" y="2511371"/>
            <a:ext cx="7640665" cy="1600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l-GR" sz="2800" b="1" dirty="0">
                <a:solidFill>
                  <a:schemeClr val="tx1"/>
                </a:solidFill>
              </a:rPr>
              <a:t>Β- ΛΑΚΤΑΜΙΚΑ ΑΝΤΙΒΙΟΤΙΚΑ</a:t>
            </a:r>
            <a:r>
              <a:rPr lang="el-GR" sz="28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l-GR" sz="28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l-GR" sz="2800" dirty="0"/>
              <a:t>……</a:t>
            </a:r>
            <a:r>
              <a:rPr lang="en-US" sz="2800" dirty="0"/>
              <a:t>8</a:t>
            </a:r>
            <a:r>
              <a:rPr lang="el-GR" sz="2800" dirty="0"/>
              <a:t>0 χρόνια ιστορία?</a:t>
            </a:r>
            <a:r>
              <a:rPr lang="el-GR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1507" name="Picture 5" descr="K:\Pictures\Alexander_Fleming.jpg">
            <a:extLst>
              <a:ext uri="{FF2B5EF4-FFF2-40B4-BE49-F238E27FC236}">
                <a16:creationId xmlns:a16="http://schemas.microsoft.com/office/drawing/2014/main" xmlns="" id="{277B53B1-E1EE-44CB-B2DC-DDDF52778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2610" y="4572000"/>
            <a:ext cx="144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K:\Pictures\penicillin_most_widely_used_antibiotic_chemistry_mug-r6a812e042a8949aeb7c6456829a171e1_x7jgr_8byvr_512.jpg">
            <a:extLst>
              <a:ext uri="{FF2B5EF4-FFF2-40B4-BE49-F238E27FC236}">
                <a16:creationId xmlns:a16="http://schemas.microsoft.com/office/drawing/2014/main" xmlns="" id="{5FCDBEE0-FBD8-4BA7-ABA3-8B1FC3455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682" y="5492858"/>
            <a:ext cx="6286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K:\Pictures\penicillinWWII.jpg">
            <a:extLst>
              <a:ext uri="{FF2B5EF4-FFF2-40B4-BE49-F238E27FC236}">
                <a16:creationId xmlns:a16="http://schemas.microsoft.com/office/drawing/2014/main" xmlns="" id="{B9DD910E-3164-479D-8BAF-9CC721CA7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0410" y="4572000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F0FF22-9F9A-4DCE-9A23-19A8D8ACB3DF}"/>
              </a:ext>
            </a:extLst>
          </p:cNvPr>
          <p:cNvSpPr txBox="1"/>
          <p:nvPr/>
        </p:nvSpPr>
        <p:spPr>
          <a:xfrm>
            <a:off x="697423" y="1758554"/>
            <a:ext cx="76406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l-GR" sz="320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ΑΝΤΙΒΙΟΤΙΚΑ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C0FCD6CA-FB3C-47A4-8DB9-C398EAEE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76" y="80685"/>
            <a:ext cx="7543800" cy="122433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b="1" cap="all" dirty="0" err="1"/>
              <a:t>ΧρηΣη</a:t>
            </a:r>
            <a:r>
              <a:rPr lang="el-GR" sz="3200" b="1" cap="all" dirty="0"/>
              <a:t> των </a:t>
            </a:r>
            <a:r>
              <a:rPr lang="el-GR" sz="3200" b="1" cap="all" dirty="0" err="1"/>
              <a:t>αντιβιοτικων</a:t>
            </a:r>
            <a:endParaRPr lang="el-GR" sz="3200" b="1" cap="all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3FAFB3F-DE4E-478C-9ECA-E9FAAE5A7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2013293"/>
            <a:ext cx="75438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485" name="2 - Θέση περιεχομένου">
            <a:extLst>
              <a:ext uri="{FF2B5EF4-FFF2-40B4-BE49-F238E27FC236}">
                <a16:creationId xmlns:a16="http://schemas.microsoft.com/office/drawing/2014/main" xmlns="" id="{335AE3EA-77E4-4D8C-8B9C-239A3A9A9D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3813358"/>
              </p:ext>
            </p:extLst>
          </p:nvPr>
        </p:nvGraphicFramePr>
        <p:xfrm>
          <a:off x="802481" y="1180730"/>
          <a:ext cx="7543800" cy="5596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- Τίτλος">
            <a:extLst>
              <a:ext uri="{FF2B5EF4-FFF2-40B4-BE49-F238E27FC236}">
                <a16:creationId xmlns:a16="http://schemas.microsoft.com/office/drawing/2014/main" xmlns="" id="{7EDF8386-7B03-497A-B64A-401B7D97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5258"/>
            <a:ext cx="9102725" cy="84931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b="1" cap="all" dirty="0" err="1">
                <a:solidFill>
                  <a:schemeClr val="accent2">
                    <a:lumMod val="50000"/>
                  </a:schemeClr>
                </a:solidFill>
              </a:rPr>
              <a:t>Μικροβιακο</a:t>
            </a:r>
            <a:r>
              <a:rPr lang="el-GR" sz="3200" b="1" cap="all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l-GR" sz="3200" b="1" cap="all" dirty="0" err="1">
                <a:solidFill>
                  <a:schemeClr val="accent2">
                    <a:lumMod val="50000"/>
                  </a:schemeClr>
                </a:solidFill>
              </a:rPr>
              <a:t>φασμα</a:t>
            </a:r>
            <a:endParaRPr lang="el-GR" sz="32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1750" name="2 - Θέση περιεχομένου">
            <a:extLst>
              <a:ext uri="{FF2B5EF4-FFF2-40B4-BE49-F238E27FC236}">
                <a16:creationId xmlns:a16="http://schemas.microsoft.com/office/drawing/2014/main" xmlns="" id="{A4772D7A-47DE-4CC8-9A2F-CEFAA1336C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03713017"/>
              </p:ext>
            </p:extLst>
          </p:nvPr>
        </p:nvGraphicFramePr>
        <p:xfrm>
          <a:off x="304800" y="1447800"/>
          <a:ext cx="8569325" cy="244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8" name="Picture 2" descr="Spectrum of Activity — Antimicrobial Resistance Learning Site For  Veterinary Students">
            <a:extLst>
              <a:ext uri="{FF2B5EF4-FFF2-40B4-BE49-F238E27FC236}">
                <a16:creationId xmlns:a16="http://schemas.microsoft.com/office/drawing/2014/main" xmlns="" id="{EC264EE0-74AE-48CC-960B-76E91F3F7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4748" y="4026976"/>
            <a:ext cx="4113509" cy="276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- Τίτλος">
            <a:extLst>
              <a:ext uri="{FF2B5EF4-FFF2-40B4-BE49-F238E27FC236}">
                <a16:creationId xmlns:a16="http://schemas.microsoft.com/office/drawing/2014/main" xmlns="" id="{2F0A087C-ECBF-4FC7-B810-EF747FF4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l-GR" altLang="el-GR">
              <a:solidFill>
                <a:srgbClr val="7B9899"/>
              </a:solidFill>
            </a:endParaRPr>
          </a:p>
        </p:txBody>
      </p:sp>
      <p:pic>
        <p:nvPicPr>
          <p:cNvPr id="32771" name="Picture 2" descr="Nykoma xx on Twitter: &quot;&quot;@PA_Maday: Nice (Australian) graphic on antibiotic  spectrum of coverage http://t.co/LPbc3HR7jx…http://t.co/0xo8BAi4xg&quot; Kiwi  NOT Aussie&quot;">
            <a:extLst>
              <a:ext uri="{FF2B5EF4-FFF2-40B4-BE49-F238E27FC236}">
                <a16:creationId xmlns:a16="http://schemas.microsoft.com/office/drawing/2014/main" xmlns="" id="{11CE2424-81B8-4137-86CE-E727F3A96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5118BA95-03E7-41B7-B442-0AF8C0A7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E799C3D5-7D55-4046-808C-F290F456D6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5776" y="1679569"/>
            <a:ext cx="2624148" cy="3498858"/>
            <a:chOff x="1061035" y="1679569"/>
            <a:chExt cx="3498864" cy="349885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059D8741-EAD6-41B1-A882-70D70FC358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45444F36-3103-4D11-A25F-C054D4606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554" name="1 - Τίτλος">
            <a:extLst>
              <a:ext uri="{FF2B5EF4-FFF2-40B4-BE49-F238E27FC236}">
                <a16:creationId xmlns:a16="http://schemas.microsoft.com/office/drawing/2014/main" xmlns="" id="{3420877B-8CDF-44FC-A7D3-F2D3E2F22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8" y="2376862"/>
            <a:ext cx="1980485" cy="2104273"/>
          </a:xfrm>
          <a:noFill/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2600" b="1" cap="all" dirty="0" err="1">
                <a:solidFill>
                  <a:srgbClr val="FFFFFF"/>
                </a:solidFill>
              </a:rPr>
              <a:t>Φασμα</a:t>
            </a:r>
            <a:r>
              <a:rPr lang="el-GR" altLang="el-GR" sz="2600" b="1" cap="all" dirty="0">
                <a:solidFill>
                  <a:srgbClr val="FFFFFF"/>
                </a:solidFill>
              </a:rPr>
              <a:t> </a:t>
            </a:r>
            <a:r>
              <a:rPr lang="el-GR" altLang="el-GR" sz="2600" b="1" cap="all" dirty="0" err="1">
                <a:solidFill>
                  <a:srgbClr val="FFFFFF"/>
                </a:solidFill>
              </a:rPr>
              <a:t>δρασησ</a:t>
            </a:r>
            <a:r>
              <a:rPr lang="el-GR" altLang="el-GR" sz="2600" b="1" cap="all" dirty="0">
                <a:solidFill>
                  <a:srgbClr val="FFFFFF"/>
                </a:solidFill>
              </a:rPr>
              <a:t> </a:t>
            </a:r>
            <a:endParaRPr lang="el-GR" altLang="el-GR" sz="2600" cap="all" dirty="0">
              <a:solidFill>
                <a:srgbClr val="FFFFFF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AD9B3EAD-A2B3-42C4-927C-3455E3E69E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169508" y="3398744"/>
            <a:ext cx="3657600" cy="60512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55" name="2 - Θέση περιεχομένου">
            <a:extLst>
              <a:ext uri="{FF2B5EF4-FFF2-40B4-BE49-F238E27FC236}">
                <a16:creationId xmlns:a16="http://schemas.microsoft.com/office/drawing/2014/main" xmlns="" id="{C6EDD6E9-F893-4704-A273-257C7B18F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8565" y="193729"/>
            <a:ext cx="5006947" cy="6501539"/>
          </a:xfr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Οι καλλιέργειες και ο έλεγχος ευαισθησίας  είναι 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ΑΠΑΡΑΙΤΗΤΕΣ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για την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επιλογή του φαρμάκου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σε σοβαρές λοιμώξεις </a:t>
            </a:r>
          </a:p>
          <a:p>
            <a:pPr fontAlgn="auto">
              <a:spcAft>
                <a:spcPts val="0"/>
              </a:spcAft>
              <a:defRPr/>
            </a:pPr>
            <a:endParaRPr lang="el-GR" alt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Εν τούτοις, πολλές φορές η θεραπεία πρέπει να αρχίζει άμεσα –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Εμπειρική επιλογή του φαρμάκου </a:t>
            </a:r>
          </a:p>
          <a:p>
            <a:pPr fontAlgn="auto">
              <a:spcAft>
                <a:spcPts val="0"/>
              </a:spcAft>
              <a:defRPr/>
            </a:pPr>
            <a:endParaRPr lang="el-GR" altLang="el-G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Όταν επιλέγεται ένα αντιβιοτικό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–εμπειρικά η όχι- επιλέγεται το φάρμακο με το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ΣΤΕΝΟΤΕΡΟ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φάσμα δράσης  το οποίο μπορεί να ελέγξει τη λοίμωξη </a:t>
            </a:r>
          </a:p>
          <a:p>
            <a:pPr fontAlgn="auto">
              <a:spcAft>
                <a:spcPts val="0"/>
              </a:spcAft>
              <a:defRPr/>
            </a:pPr>
            <a:endParaRPr lang="el-GR" alt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Για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εμπειρική θεραπεία σοβαρών λοιμώξεων 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που ενέχουν και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άλλους παράγοντες                          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ουδετεροπενικοί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ασθενείς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ή μπορεί η λοίμωξη να οφείλεται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σε πολλά παθογόνα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πολυμικροβιακές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η αναερόβιες λοιμώξεις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χρησιμοποιούνται αντιβιοτικά 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ΕΥΡΕΟΣ 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φάσματος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alt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262FD2F8-1594-4648-8368-270D091E1DA8}"/>
              </a:ext>
            </a:extLst>
          </p:cNvPr>
          <p:cNvSpPr/>
          <p:nvPr/>
        </p:nvSpPr>
        <p:spPr>
          <a:xfrm>
            <a:off x="163496" y="298751"/>
            <a:ext cx="3811589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Πάντοτε  γίνεται έλεγχος ευαισθησίας και συμπληρώνει την εμπειρική θεραπεία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5118BA95-03E7-41B7-B442-0AF8C0A7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E799C3D5-7D55-4046-808C-F290F456D6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95776" y="1679569"/>
            <a:ext cx="2624148" cy="3498858"/>
            <a:chOff x="1061035" y="1679569"/>
            <a:chExt cx="3498864" cy="349885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059D8741-EAD6-41B1-A882-70D70FC358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45444F36-3103-4D11-A25F-C054D4606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78" name="1 - Τίτλος">
            <a:extLst>
              <a:ext uri="{FF2B5EF4-FFF2-40B4-BE49-F238E27FC236}">
                <a16:creationId xmlns:a16="http://schemas.microsoft.com/office/drawing/2014/main" xmlns="" id="{3107E7FC-9429-4519-A0C2-B70511A5A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76" y="2376862"/>
            <a:ext cx="2624148" cy="2104273"/>
          </a:xfrm>
          <a:noFill/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1800" b="1" cap="all" dirty="0" err="1">
                <a:solidFill>
                  <a:srgbClr val="FFFFFF"/>
                </a:solidFill>
                <a:latin typeface="Candara" panose="020E0502030303020204" pitchFamily="34" charset="0"/>
              </a:rPr>
              <a:t>αποτελεσματικοτητα</a:t>
            </a:r>
            <a:r>
              <a:rPr lang="el-GR" altLang="el-GR" sz="1800" b="1" cap="all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AD9B3EAD-A2B3-42C4-927C-3455E3E69E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169508" y="3398744"/>
            <a:ext cx="3657600" cy="60512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79" name="2 - Θέση περιεχομένου">
            <a:extLst>
              <a:ext uri="{FF2B5EF4-FFF2-40B4-BE49-F238E27FC236}">
                <a16:creationId xmlns:a16="http://schemas.microsoft.com/office/drawing/2014/main" xmlns="" id="{CC59444D-8C43-4252-8645-F64D1CAEB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8565" y="116237"/>
            <a:ext cx="5113149" cy="6648773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altLang="el-GR" i="1" dirty="0"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n-US" altLang="el-GR" i="1" dirty="0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αποτελεσματικότητα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του αντιβιοτικού επηρεάζεται από διάφορους παράγοντες </a:t>
            </a:r>
            <a:endParaRPr lang="en-US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altLang="el-GR" b="1" u="sng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Φαρμακοκινητικ</a:t>
            </a:r>
            <a:r>
              <a:rPr lang="el-GR" altLang="el-GR" b="1" u="sng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altLang="el-GR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ο χρόνος κατά τον οποίο τα επίπεδα του αντιβιοτικού παραμένουν δραστικά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Εξαρτάται από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Την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απορρόφηση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, την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κατανομή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, το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ρυθμό μεταβολισμού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και την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απέκκριση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altLang="el-GR" b="1" u="sng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Φαρμακοδυναμική 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αντιμικροβιακή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δράση 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της συγκέντρωσης του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αντιβιοτικού που επιτυγχάνεται 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τοπικά στο παθογόνο και η απάντηση του παθογόνου </a:t>
            </a:r>
          </a:p>
          <a:p>
            <a:pPr fontAlgn="auto">
              <a:spcAft>
                <a:spcPts val="0"/>
              </a:spcAft>
              <a:defRPr/>
            </a:pPr>
            <a:endParaRPr lang="en-US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altLang="el-GR" b="1" u="sng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Αλληλεπίδραση με άλλα φάρμακα ή ανασταλτικές ουσίες </a:t>
            </a:r>
            <a:endParaRPr lang="el-GR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altLang="el-GR" b="1" u="sng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Αμυντικοί  μηχανισμοί του ξενιστή </a:t>
            </a:r>
            <a:endParaRPr lang="el-GR" altLang="el-GR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969E77D-E295-47F1-8B87-5C94DD8F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/>
            <a:r>
              <a:rPr lang="el-GR" sz="3200" u="sng" cap="all" dirty="0" err="1">
                <a:latin typeface="Calibri" pitchFamily="34" charset="0"/>
                <a:cs typeface="Calibri" pitchFamily="34" charset="0"/>
              </a:rPr>
              <a:t>Βακτηριοκτ</a:t>
            </a:r>
            <a:r>
              <a:rPr lang="en-US" sz="3200" u="sng" cap="all" dirty="0">
                <a:latin typeface="Calibri" pitchFamily="34" charset="0"/>
                <a:cs typeface="Calibri" pitchFamily="34" charset="0"/>
              </a:rPr>
              <a:t>o</a:t>
            </a:r>
            <a:r>
              <a:rPr lang="el-GR" sz="3200" u="sng" cap="all" dirty="0">
                <a:latin typeface="Calibri" pitchFamily="34" charset="0"/>
                <a:cs typeface="Calibri" pitchFamily="34" charset="0"/>
              </a:rPr>
              <a:t>να </a:t>
            </a:r>
            <a:r>
              <a:rPr lang="en-US" sz="3200" u="sng" cap="all" dirty="0">
                <a:latin typeface="Calibri" pitchFamily="34" charset="0"/>
                <a:cs typeface="Calibri" pitchFamily="34" charset="0"/>
              </a:rPr>
              <a:t>vs </a:t>
            </a:r>
            <a:r>
              <a:rPr lang="el-GR" sz="3200" u="sng" cap="all" dirty="0" err="1">
                <a:latin typeface="Calibri" pitchFamily="34" charset="0"/>
                <a:cs typeface="Calibri" pitchFamily="34" charset="0"/>
              </a:rPr>
              <a:t>Βακτηριοστατικ</a:t>
            </a:r>
            <a:r>
              <a:rPr lang="en-US" sz="3200" u="sng" cap="all" dirty="0">
                <a:latin typeface="Calibri" pitchFamily="34" charset="0"/>
                <a:cs typeface="Calibri" pitchFamily="34" charset="0"/>
              </a:rPr>
              <a:t>a</a:t>
            </a:r>
            <a:r>
              <a:rPr lang="el-GR" sz="3200" u="sng" cap="all" dirty="0">
                <a:latin typeface="Calibri" pitchFamily="34" charset="0"/>
                <a:cs typeface="Calibri" pitchFamily="34" charset="0"/>
              </a:rPr>
              <a:t>  </a:t>
            </a:r>
            <a:br>
              <a:rPr lang="el-GR" sz="3200" u="sng" cap="all" dirty="0">
                <a:latin typeface="Calibri" pitchFamily="34" charset="0"/>
                <a:cs typeface="Calibri" pitchFamily="34" charset="0"/>
              </a:rPr>
            </a:br>
            <a:endParaRPr lang="el-GR" sz="3200" cap="all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CDB86015-9486-4B20-8D33-DA16285F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36" y="2170167"/>
            <a:ext cx="8919274" cy="4523631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1800" b="1" dirty="0">
                <a:latin typeface="Calibri" pitchFamily="34" charset="0"/>
                <a:cs typeface="Calibri" pitchFamily="34" charset="0"/>
              </a:rPr>
              <a:t>Όχι απόλυτος διαχωρισμός 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el-GR" b="1" dirty="0" err="1">
                <a:latin typeface="Calibri" pitchFamily="34" charset="0"/>
                <a:cs typeface="Calibri" pitchFamily="34" charset="0"/>
              </a:rPr>
              <a:t>Βακτηριοστατικά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μπορεί να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σκοτώνουν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ορισμένα βακτήρια και αντίστροφα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1800" dirty="0">
                <a:latin typeface="Calibri" pitchFamily="34" charset="0"/>
                <a:cs typeface="Calibri" pitchFamily="34" charset="0"/>
              </a:rPr>
              <a:t>Ένα αντιβιοτικό με </a:t>
            </a:r>
            <a:r>
              <a:rPr lang="el-GR" sz="1800" b="1" dirty="0">
                <a:latin typeface="Calibri" pitchFamily="34" charset="0"/>
                <a:cs typeface="Calibri" pitchFamily="34" charset="0"/>
              </a:rPr>
              <a:t>βακτηριοκτόνο δράση  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μπορεί να </a:t>
            </a:r>
            <a:r>
              <a:rPr lang="el-GR" sz="1800" b="1" dirty="0">
                <a:latin typeface="Calibri" pitchFamily="34" charset="0"/>
                <a:cs typeface="Calibri" pitchFamily="34" charset="0"/>
              </a:rPr>
              <a:t>μην σκοτώνει 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τα βακτήρια όταν οι αμυντικοί μηχανισμοί του ξενιστή  είναι ανεπαρκείς </a:t>
            </a: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1. Σ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το σημείο της λοίμωξης </a:t>
            </a: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1800" dirty="0">
                <a:latin typeface="Calibri" pitchFamily="34" charset="0"/>
                <a:cs typeface="Calibri" pitchFamily="34" charset="0"/>
              </a:rPr>
              <a:t>Μηνιγγίτιδα ή ενδοκαρδίτιδα </a:t>
            </a: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Συστηματικά </a:t>
            </a: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1800" dirty="0">
                <a:latin typeface="Calibri" pitchFamily="34" charset="0"/>
                <a:cs typeface="Calibri" pitchFamily="34" charset="0"/>
              </a:rPr>
              <a:t>Σε </a:t>
            </a:r>
            <a:r>
              <a:rPr lang="el-GR" sz="1800" dirty="0" err="1">
                <a:latin typeface="Calibri" pitchFamily="34" charset="0"/>
                <a:cs typeface="Calibri" pitchFamily="34" charset="0"/>
              </a:rPr>
              <a:t>ουδετεροπενικούς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 ασθενείς </a:t>
            </a:r>
          </a:p>
          <a:p>
            <a:pPr marL="365760" indent="-256032"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1800" dirty="0">
                <a:latin typeface="Calibri" pitchFamily="34" charset="0"/>
                <a:cs typeface="Calibri" pitchFamily="34" charset="0"/>
              </a:rPr>
              <a:t>Δεν υπάρχουν κλινικές αποδείξεις ότι ένα </a:t>
            </a:r>
            <a:r>
              <a:rPr lang="el-GR" sz="1800" b="1" dirty="0">
                <a:latin typeface="Calibri" pitchFamily="34" charset="0"/>
                <a:cs typeface="Calibri" pitchFamily="34" charset="0"/>
              </a:rPr>
              <a:t>βακτηριοκτόνο </a:t>
            </a:r>
            <a:r>
              <a:rPr lang="el-GR" sz="1800" dirty="0" err="1">
                <a:latin typeface="Calibri" pitchFamily="34" charset="0"/>
                <a:cs typeface="Calibri" pitchFamily="34" charset="0"/>
              </a:rPr>
              <a:t>αντιμικροβιακό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800" b="1" dirty="0">
                <a:latin typeface="Calibri" pitchFamily="34" charset="0"/>
                <a:cs typeface="Calibri" pitchFamily="34" charset="0"/>
              </a:rPr>
              <a:t>πρέπει να προτιμάται 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έναντι ενός </a:t>
            </a:r>
            <a:r>
              <a:rPr lang="el-GR" sz="1800" b="1" dirty="0" err="1">
                <a:latin typeface="Calibri" pitchFamily="34" charset="0"/>
                <a:cs typeface="Calibri" pitchFamily="34" charset="0"/>
              </a:rPr>
              <a:t>βακτηροστατικού</a:t>
            </a:r>
            <a:r>
              <a:rPr lang="el-GR" sz="18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65760" indent="-256032"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1800" dirty="0">
                <a:latin typeface="Calibri" pitchFamily="34" charset="0"/>
                <a:cs typeface="Calibri" pitchFamily="34" charset="0"/>
              </a:rPr>
              <a:t>Η επιλογή του </a:t>
            </a:r>
            <a:r>
              <a:rPr lang="el-GR" sz="1800" dirty="0" err="1">
                <a:latin typeface="Calibri" pitchFamily="34" charset="0"/>
                <a:cs typeface="Calibri" pitchFamily="34" charset="0"/>
              </a:rPr>
              <a:t>αντιμικροβιακού</a:t>
            </a:r>
            <a:r>
              <a:rPr lang="el-GR" sz="1800" dirty="0">
                <a:latin typeface="Calibri" pitchFamily="34" charset="0"/>
                <a:cs typeface="Calibri" pitchFamily="34" charset="0"/>
              </a:rPr>
              <a:t> πρέπει να βασίζεται  </a:t>
            </a:r>
            <a:r>
              <a:rPr lang="el-GR" sz="1800" b="1" dirty="0">
                <a:latin typeface="Calibri" pitchFamily="34" charset="0"/>
                <a:cs typeface="Calibri" pitchFamily="34" charset="0"/>
              </a:rPr>
              <a:t>στο πόσο η συγκέντρωση του φαρμάκου ποικίλλει στη διάρκεια του χρόνου σε σχέση με την 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MIC</a:t>
            </a:r>
            <a:endParaRPr lang="el-GR" sz="1800" b="1" dirty="0">
              <a:latin typeface="Calibri" pitchFamily="34" charset="0"/>
              <a:cs typeface="Calibri" pitchFamily="34" charset="0"/>
            </a:endParaRPr>
          </a:p>
          <a:p>
            <a:endParaRPr lang="el-GR" sz="15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351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65F14AA8-03E1-4D8D-A0F3-60CD9DAB3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85" y="1098675"/>
            <a:ext cx="8865030" cy="2585195"/>
          </a:xfrm>
        </p:spPr>
        <p:txBody>
          <a:bodyPr>
            <a:normAutofit/>
          </a:bodyPr>
          <a:lstStyle/>
          <a:p>
            <a:r>
              <a:rPr lang="el-GR" b="1" u="sng" dirty="0">
                <a:latin typeface="Calibri" panose="020F0502020204030204" pitchFamily="34" charset="0"/>
                <a:cs typeface="Calibri" pitchFamily="34" charset="0"/>
              </a:rPr>
              <a:t>Μ</a:t>
            </a:r>
            <a:r>
              <a:rPr lang="en-US" b="1" u="sng" dirty="0" err="1">
                <a:latin typeface="Calibri" panose="020F0502020204030204" pitchFamily="34" charset="0"/>
                <a:cs typeface="Calibri" pitchFamily="34" charset="0"/>
              </a:rPr>
              <a:t>inimum</a:t>
            </a:r>
            <a:r>
              <a:rPr lang="en-US" b="1" u="sng" dirty="0">
                <a:latin typeface="Calibri" panose="020F0502020204030204" pitchFamily="34" charset="0"/>
                <a:cs typeface="Calibri" pitchFamily="34" charset="0"/>
              </a:rPr>
              <a:t> inhibitory concentration [MIC] </a:t>
            </a:r>
            <a:endParaRPr lang="el-GR" b="1" u="sng" dirty="0">
              <a:latin typeface="Calibri" panose="020F0502020204030204" pitchFamily="34" charset="0"/>
              <a:cs typeface="Calibri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Είναι η μικρότερη συγκέντρωση του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αντιμικροβιακού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η οποία αναστέλλει τον πολλαπλασιασμό των μικροοργανισμών </a:t>
            </a:r>
          </a:p>
          <a:p>
            <a:endParaRPr lang="el-GR" b="1" dirty="0">
              <a:latin typeface="Calibri" panose="020F0502020204030204" pitchFamily="34" charset="0"/>
              <a:cs typeface="Calibri" pitchFamily="34" charset="0"/>
            </a:endParaRPr>
          </a:p>
          <a:p>
            <a:r>
              <a:rPr lang="el-GR" b="1" u="sng" dirty="0">
                <a:latin typeface="Calibri" panose="020F0502020204030204" pitchFamily="34" charset="0"/>
                <a:cs typeface="Calibri" pitchFamily="34" charset="0"/>
              </a:rPr>
              <a:t>Μ</a:t>
            </a:r>
            <a:r>
              <a:rPr lang="en-US" b="1" u="sng" dirty="0" err="1">
                <a:latin typeface="Calibri" panose="020F0502020204030204" pitchFamily="34" charset="0"/>
                <a:cs typeface="Calibri" pitchFamily="34" charset="0"/>
              </a:rPr>
              <a:t>inimum</a:t>
            </a:r>
            <a:r>
              <a:rPr lang="en-US" b="1" u="sng" dirty="0">
                <a:latin typeface="Calibri" panose="020F0502020204030204" pitchFamily="34" charset="0"/>
                <a:cs typeface="Calibri" pitchFamily="34" charset="0"/>
              </a:rPr>
              <a:t> bactericidal concentration [MBC]. </a:t>
            </a:r>
            <a:endParaRPr lang="el-GR" b="1" u="sng" dirty="0">
              <a:latin typeface="Calibri" panose="020F0502020204030204" pitchFamily="34" charset="0"/>
              <a:cs typeface="Calibri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Είναι η μικρότερη συγκέντρωση του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αντιμικροβιακού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η οποία σκοτώνει τους μικροοργανισμούς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2C7161B-94E2-412A-9CFA-7293BAD6C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421" y="34290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xmlns="" id="{1C378C18-E29B-4C2F-B2FE-4B2B3EEBAEA8}"/>
              </a:ext>
            </a:extLst>
          </p:cNvPr>
          <p:cNvSpPr/>
          <p:nvPr/>
        </p:nvSpPr>
        <p:spPr>
          <a:xfrm>
            <a:off x="0" y="6057900"/>
            <a:ext cx="8562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MIC is determined by evaluation of turbidity of tubes with constantly increasing concentration of antimicrobial agent.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493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74" name="1 - Τίτλος">
            <a:extLst>
              <a:ext uri="{FF2B5EF4-FFF2-40B4-BE49-F238E27FC236}">
                <a16:creationId xmlns:a16="http://schemas.microsoft.com/office/drawing/2014/main" xmlns="" id="{9EB73C0D-782F-46CD-9ACB-8D89E8F4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200" cap="all" dirty="0" err="1"/>
              <a:t>ΑποτελεΣματικοτητα</a:t>
            </a:r>
            <a:r>
              <a:rPr lang="el-GR" altLang="el-GR" sz="3200" dirty="0"/>
              <a:t> </a:t>
            </a:r>
          </a:p>
        </p:txBody>
      </p:sp>
      <p:sp>
        <p:nvSpPr>
          <p:cNvPr id="28675" name="2 - Θέση περιεχομένου">
            <a:extLst>
              <a:ext uri="{FF2B5EF4-FFF2-40B4-BE49-F238E27FC236}">
                <a16:creationId xmlns:a16="http://schemas.microsoft.com/office/drawing/2014/main" xmlns="" id="{C51182F1-9F64-4257-A89B-6478A3D7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83" y="2320412"/>
            <a:ext cx="8686800" cy="38517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l-GR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Concentration-dependent bactericidal activity </a:t>
            </a:r>
          </a:p>
          <a:p>
            <a:pPr lvl="1">
              <a:spcAft>
                <a:spcPts val="0"/>
              </a:spcAft>
              <a:defRPr/>
            </a:pPr>
            <a:r>
              <a:rPr lang="el-GR" altLang="el-GR" sz="2200" b="1" dirty="0">
                <a:latin typeface="Calibri" panose="020F0502020204030204" pitchFamily="34" charset="0"/>
                <a:cs typeface="Calibri" panose="020F0502020204030204" pitchFamily="34" charset="0"/>
              </a:rPr>
              <a:t>Αυξάνοντας</a:t>
            </a:r>
            <a:r>
              <a:rPr lang="el-GR" alt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 τις </a:t>
            </a:r>
            <a:r>
              <a:rPr lang="el-GR" altLang="el-GR" sz="2200" b="1" dirty="0">
                <a:latin typeface="Calibri" panose="020F0502020204030204" pitchFamily="34" charset="0"/>
                <a:cs typeface="Calibri" panose="020F0502020204030204" pitchFamily="34" charset="0"/>
              </a:rPr>
              <a:t>συγκεντρώσεις</a:t>
            </a:r>
            <a:r>
              <a:rPr lang="el-GR" alt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 (από τις τιμές κοντά στην </a:t>
            </a:r>
            <a:r>
              <a:rPr lang="en-US" alt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MIC</a:t>
            </a:r>
            <a:r>
              <a:rPr lang="el-GR" alt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 σε πολύ υψηλότερες τιμές) </a:t>
            </a:r>
            <a:r>
              <a:rPr lang="el-GR" altLang="el-GR" sz="2200" b="1" dirty="0">
                <a:latin typeface="Calibri" panose="020F0502020204030204" pitchFamily="34" charset="0"/>
                <a:cs typeface="Calibri" panose="020F0502020204030204" pitchFamily="34" charset="0"/>
              </a:rPr>
              <a:t>αυξάνει και η βακτηριοκτόνος δράση</a:t>
            </a:r>
          </a:p>
          <a:p>
            <a:pPr lvl="1">
              <a:spcAft>
                <a:spcPts val="0"/>
              </a:spcAft>
              <a:defRPr/>
            </a:pPr>
            <a:endParaRPr lang="el-GR" altLang="el-GR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defRPr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Επί πλέον, αν οι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συγκεντρώσεις ξεπερνούν την </a:t>
            </a: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MIC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ακόμη και για λίγο, οι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αμινογλυκοσίδες και οι 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φλουοροκινολόνες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έχουν ένα </a:t>
            </a: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post-antibiotic effect (PAE) </a:t>
            </a:r>
            <a:endParaRPr lang="el-GR" alt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spcAft>
                <a:spcPts val="0"/>
              </a:spcAft>
              <a:defRPr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Η διάρκεια του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PAE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είναι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concentration-dependent.</a:t>
            </a:r>
            <a:endParaRPr lang="el-GR" alt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defRPr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Αν το </a:t>
            </a: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PAEs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είναι μεγάλο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, τα επίπεδα μπορεί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να είναι χαμηλότερα της </a:t>
            </a: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MIC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για κάποια χρονικά διαστήματα χωρίς να χάνεται η αποτελεσματικότητα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l-GR" b="1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Aminoglycosides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altLang="el-GR" b="1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fluoroquinolones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l-GR" b="1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daptomycin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l-GR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98" name="1 - Τίτλος">
            <a:extLst>
              <a:ext uri="{FF2B5EF4-FFF2-40B4-BE49-F238E27FC236}">
                <a16:creationId xmlns:a16="http://schemas.microsoft.com/office/drawing/2014/main" xmlns="" id="{DB5516BB-6821-4DCD-9E7E-9798B1AC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Αποτελεςματικοτητα</a:t>
            </a:r>
            <a:r>
              <a:rPr lang="el-GR" alt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699" name="2 - Θέση περιεχομένου">
            <a:extLst>
              <a:ext uri="{FF2B5EF4-FFF2-40B4-BE49-F238E27FC236}">
                <a16:creationId xmlns:a16="http://schemas.microsoft.com/office/drawing/2014/main" xmlns="" id="{803214C6-43F7-4EB7-BB53-35D392371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22" y="2144805"/>
            <a:ext cx="8868792" cy="484493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altLang="el-GR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n-US" altLang="el-GR" sz="2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ime</a:t>
            </a:r>
            <a:r>
              <a:rPr lang="en-US" altLang="el-GR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-dependent bactericidal activity</a:t>
            </a:r>
            <a:r>
              <a:rPr lang="en-US" altLang="el-GR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1" fontAlgn="auto">
              <a:spcAft>
                <a:spcPts val="0"/>
              </a:spcAft>
              <a:defRPr/>
            </a:pPr>
            <a:endParaRPr lang="en-US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fontAlgn="auto">
              <a:spcAft>
                <a:spcPts val="0"/>
              </a:spcAft>
              <a:defRPr/>
            </a:pP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Αύξηση της συγκέντρωσης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τους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πάνω από την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MIC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δεν αυξάνει τη βακτηριοκτόνο δράση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Επί πλέον επειδή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δεν υπάρχει αναστολή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του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βακτηριακού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πολλαπλασιασμού όταν οι συγκεντρώσεις του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αντιμικροβιακού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είναι χαμηλότερες της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MIC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τα β-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λακταμικά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είναι δραστικά όταν τα επίπεδα ορού του ελεύθερου φαρμάκου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όχι συνδεδεμένο με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πρωτείνες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ξεπερνά την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MIC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για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 ≥ 50%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του χρόνου</a:t>
            </a:r>
          </a:p>
          <a:p>
            <a:pPr lvl="3">
              <a:spcAft>
                <a:spcPts val="0"/>
              </a:spcAft>
              <a:defRPr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Τα β-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λακταμικά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έχουν χρόνο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ημίσεας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ζωής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 ≤ 2 hours,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απαιτούν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συχνές δόσεις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ή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συνεχή έκχυση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για την διατήρηση της συγκέντρωσης κοντά στην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MIC.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>
              <a:spcAft>
                <a:spcPts val="0"/>
              </a:spcAft>
              <a:defRPr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ceftriaxone 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έχει χρόνο ημίσειας ζωής περίπου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ώρες μπορεί να χορηγηθεί σε διαστήματα πολύ μεγαλύτερα (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24-hour)</a:t>
            </a:r>
          </a:p>
          <a:p>
            <a:pPr lvl="3">
              <a:spcAft>
                <a:spcPts val="0"/>
              </a:spcAft>
              <a:defRPr/>
            </a:pPr>
            <a:endParaRPr lang="en-US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altLang="el-GR" b="1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Beta-lactams</a:t>
            </a:r>
            <a:r>
              <a:rPr lang="en-US" altLang="el-GR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clarithromycin, erythromycin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9" name="Rectangle 3">
            <a:extLst>
              <a:ext uri="{FF2B5EF4-FFF2-40B4-BE49-F238E27FC236}">
                <a16:creationId xmlns:a16="http://schemas.microsoft.com/office/drawing/2014/main" xmlns="" id="{450B5061-D032-4479-AAC7-46152BC12F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163928735"/>
              </p:ext>
            </p:extLst>
          </p:nvPr>
        </p:nvGraphicFramePr>
        <p:xfrm>
          <a:off x="342739" y="1165844"/>
          <a:ext cx="4929187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692F37-F602-44C6-B284-A1B5EE2A764E}"/>
              </a:ext>
            </a:extLst>
          </p:cNvPr>
          <p:cNvSpPr txBox="1"/>
          <p:nvPr/>
        </p:nvSpPr>
        <p:spPr>
          <a:xfrm flipH="1">
            <a:off x="-1" y="85241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μεγάλο πρόβλημα : ΑΝΤΟΧΗ </a:t>
            </a:r>
          </a:p>
        </p:txBody>
      </p:sp>
    </p:spTree>
    <p:extLst>
      <p:ext uri="{BB962C8B-B14F-4D97-AF65-F5344CB8AC3E}">
        <p14:creationId xmlns:p14="http://schemas.microsoft.com/office/powerpoint/2010/main" xmlns="" val="375201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C9E61CF6-8F07-4962-9613-3E030E3AE3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77232" y="0"/>
            <a:ext cx="326676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1 - Τίτλος">
            <a:extLst>
              <a:ext uri="{FF2B5EF4-FFF2-40B4-BE49-F238E27FC236}">
                <a16:creationId xmlns:a16="http://schemas.microsoft.com/office/drawing/2014/main" xmlns="" id="{15A03145-EAAA-47B4-AD94-5C1615DCA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232" y="639763"/>
            <a:ext cx="3142782" cy="5177377"/>
          </a:xfrm>
          <a:ln>
            <a:noFill/>
          </a:ln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500" dirty="0">
                <a:latin typeface="Calibri" panose="020F0502020204030204" pitchFamily="34" charset="0"/>
                <a:cs typeface="Calibri" panose="020F0502020204030204" pitchFamily="34" charset="0"/>
              </a:rPr>
              <a:t>ΙΣΤΟΡΙΚΑ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693D30EF-116A-4B76-BB80-8E43340D49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231DFC7B-4141-44FE-B9F9-8030DAD7C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661A8904-4FC3-442E-B6CF-CD2E9D4BFD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4341" name="2 - Θέση περιεχομένου">
            <a:extLst>
              <a:ext uri="{FF2B5EF4-FFF2-40B4-BE49-F238E27FC236}">
                <a16:creationId xmlns:a16="http://schemas.microsoft.com/office/drawing/2014/main" xmlns="" id="{0CC12953-DF0F-47BF-B082-CDCBCC8237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39941898"/>
              </p:ext>
            </p:extLst>
          </p:nvPr>
        </p:nvGraphicFramePr>
        <p:xfrm>
          <a:off x="466725" y="639763"/>
          <a:ext cx="4929187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ntibiotic Resistance Timeline | Microbiología, 1990s, 1940s">
            <a:extLst>
              <a:ext uri="{FF2B5EF4-FFF2-40B4-BE49-F238E27FC236}">
                <a16:creationId xmlns:a16="http://schemas.microsoft.com/office/drawing/2014/main" xmlns="" id="{A2CA8E39-3562-48F3-9408-355A5D004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44472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42" name="1 - Τίτλος">
            <a:extLst>
              <a:ext uri="{FF2B5EF4-FFF2-40B4-BE49-F238E27FC236}">
                <a16:creationId xmlns:a16="http://schemas.microsoft.com/office/drawing/2014/main" xmlns="" id="{704070AD-8109-4AF4-8F27-B5B67CE0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αντοχη</a:t>
            </a:r>
            <a:r>
              <a:rPr lang="el-GR" alt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A7B1B318-46C2-4D47-9EA6-4950DC67D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082" y="2093976"/>
            <a:ext cx="6123836" cy="47131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>
            <a:extLst>
              <a:ext uri="{FF2B5EF4-FFF2-40B4-BE49-F238E27FC236}">
                <a16:creationId xmlns:a16="http://schemas.microsoft.com/office/drawing/2014/main" xmlns="" id="{30A38CE8-199F-4DD5-AE15-53109F504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5021752"/>
              </p:ext>
            </p:extLst>
          </p:nvPr>
        </p:nvGraphicFramePr>
        <p:xfrm>
          <a:off x="139824" y="881848"/>
          <a:ext cx="8686800" cy="536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6216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Organism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Intrinsic resistance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216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i="1" dirty="0" err="1">
                          <a:latin typeface="Calibri" pitchFamily="34" charset="0"/>
                          <a:cs typeface="Calibri" pitchFamily="34" charset="0"/>
                        </a:rPr>
                        <a:t>Bacteroides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 (anaerobes)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aminoglycosides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, many </a:t>
                      </a:r>
                      <a:r>
                        <a:rPr lang="el-GR" sz="2000" dirty="0">
                          <a:latin typeface="Calibri" pitchFamily="34" charset="0"/>
                          <a:cs typeface="Calibri" pitchFamily="34" charset="0"/>
                        </a:rPr>
                        <a:t>β-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lactams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quinolones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216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All gram positives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aztreonam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216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Enterococci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aminoglycosides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cephalosporins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lincosamides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216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i="1" dirty="0" err="1">
                          <a:latin typeface="Calibri" pitchFamily="34" charset="0"/>
                          <a:cs typeface="Calibri" pitchFamily="34" charset="0"/>
                        </a:rPr>
                        <a:t>Listeria</a:t>
                      </a:r>
                      <a:r>
                        <a:rPr lang="en-US" sz="2000" i="1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2000" i="1" dirty="0" err="1">
                          <a:latin typeface="Calibri" pitchFamily="34" charset="0"/>
                          <a:cs typeface="Calibri" pitchFamily="34" charset="0"/>
                        </a:rPr>
                        <a:t>monocytogenes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cephalosporins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6216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All gram negatives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glycopeptides,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lipopeptides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6216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i="1" dirty="0">
                          <a:latin typeface="Calibri" pitchFamily="34" charset="0"/>
                          <a:cs typeface="Calibri" pitchFamily="34" charset="0"/>
                        </a:rPr>
                        <a:t>Escherichia coli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macrolides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6216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i="1" dirty="0" err="1">
                          <a:latin typeface="Calibri" pitchFamily="34" charset="0"/>
                          <a:cs typeface="Calibri" pitchFamily="34" charset="0"/>
                        </a:rPr>
                        <a:t>Klebsiella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 spp.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ampicillin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6216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i="1" dirty="0" err="1">
                          <a:latin typeface="Calibri" pitchFamily="34" charset="0"/>
                          <a:cs typeface="Calibri" pitchFamily="34" charset="0"/>
                        </a:rPr>
                        <a:t>Serratia</a:t>
                      </a:r>
                      <a:r>
                        <a:rPr lang="en-US" sz="2000" i="1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2000" i="1" dirty="0" err="1">
                          <a:latin typeface="Calibri" pitchFamily="34" charset="0"/>
                          <a:cs typeface="Calibri" pitchFamily="34" charset="0"/>
                        </a:rPr>
                        <a:t>marcescens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macrolides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0100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i="1" dirty="0">
                          <a:latin typeface="Calibri" pitchFamily="34" charset="0"/>
                          <a:cs typeface="Calibri" pitchFamily="34" charset="0"/>
                        </a:rPr>
                        <a:t>Pseudomonas </a:t>
                      </a:r>
                      <a:r>
                        <a:rPr lang="en-US" sz="2000" i="1" dirty="0" err="1">
                          <a:latin typeface="Calibri" pitchFamily="34" charset="0"/>
                          <a:cs typeface="Calibri" pitchFamily="34" charset="0"/>
                        </a:rPr>
                        <a:t>aeruginosa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sulfonamides,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ampicillin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, 1</a:t>
                      </a:r>
                      <a:r>
                        <a:rPr lang="en-US" sz="2000" baseline="30000" dirty="0">
                          <a:latin typeface="Calibri" pitchFamily="34" charset="0"/>
                          <a:cs typeface="Calibri" pitchFamily="34" charset="0"/>
                        </a:rPr>
                        <a:t>st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 and 2</a:t>
                      </a:r>
                      <a:r>
                        <a:rPr lang="en-US" sz="2000" baseline="30000" dirty="0">
                          <a:latin typeface="Calibri" pitchFamily="34" charset="0"/>
                          <a:cs typeface="Calibri" pitchFamily="34" charset="0"/>
                        </a:rPr>
                        <a:t>nd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 generation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cephalosporins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chloramphenicol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, tetracycline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01002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i="1" dirty="0" err="1">
                          <a:latin typeface="Calibri" pitchFamily="34" charset="0"/>
                          <a:cs typeface="Calibri" pitchFamily="34" charset="0"/>
                        </a:rPr>
                        <a:t>Stenotrophomonas</a:t>
                      </a:r>
                      <a:r>
                        <a:rPr lang="en-US" sz="2000" i="1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2000" i="1" dirty="0" err="1">
                          <a:latin typeface="Calibri" pitchFamily="34" charset="0"/>
                          <a:cs typeface="Calibri" pitchFamily="34" charset="0"/>
                        </a:rPr>
                        <a:t>maltophilia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aminoglycosides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el-GR" sz="2000" dirty="0">
                          <a:latin typeface="Calibri" pitchFamily="34" charset="0"/>
                          <a:cs typeface="Calibri" pitchFamily="34" charset="0"/>
                        </a:rPr>
                        <a:t>β-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lactams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carbapenems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quinolone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6216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i="1" dirty="0" err="1">
                          <a:latin typeface="Calibri" pitchFamily="34" charset="0"/>
                          <a:cs typeface="Calibri" pitchFamily="34" charset="0"/>
                        </a:rPr>
                        <a:t>Acinetobacter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 spp.</a:t>
                      </a: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ampicillin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, glycopeptides</a:t>
                      </a:r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7147" name="2 - Ορθογώνιο">
            <a:extLst>
              <a:ext uri="{FF2B5EF4-FFF2-40B4-BE49-F238E27FC236}">
                <a16:creationId xmlns:a16="http://schemas.microsoft.com/office/drawing/2014/main" xmlns="" id="{D6E3208F-8A1E-4B4B-A81F-1B85BD1C5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43" y="89496"/>
            <a:ext cx="883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l-GR" sz="1800" b="1">
                <a:latin typeface="Arial" panose="020B0604020202020204" pitchFamily="34" charset="0"/>
              </a:rPr>
              <a:t>Examples of bacteria with intrinsic resistance</a:t>
            </a:r>
            <a:endParaRPr lang="el-GR" altLang="el-GR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62" name="1 - Τίτλος">
            <a:extLst>
              <a:ext uri="{FF2B5EF4-FFF2-40B4-BE49-F238E27FC236}">
                <a16:creationId xmlns:a16="http://schemas.microsoft.com/office/drawing/2014/main" xmlns="" id="{F44C4809-277E-4495-8C16-E85789482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200" dirty="0"/>
              <a:t>ΑΝΤΟΧΗ ΑΠΟ ΜΕΤΑΛΛΑΞΕΙΣ </a:t>
            </a:r>
          </a:p>
        </p:txBody>
      </p:sp>
      <p:sp>
        <p:nvSpPr>
          <p:cNvPr id="40963" name="2 - Θέση περιεχομένου">
            <a:extLst>
              <a:ext uri="{FF2B5EF4-FFF2-40B4-BE49-F238E27FC236}">
                <a16:creationId xmlns:a16="http://schemas.microsoft.com/office/drawing/2014/main" xmlns="" id="{78B9F248-2F8B-4C5B-9603-464436459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75" y="2320412"/>
            <a:ext cx="8318818" cy="38517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Αντοχή από μεταλλάξεις 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–αντοχή που οφείλεται σε μεταλλάξεις </a:t>
            </a:r>
          </a:p>
          <a:p>
            <a:pPr fontAlgn="auto">
              <a:spcAft>
                <a:spcPts val="0"/>
              </a:spcAft>
              <a:defRPr/>
            </a:pP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Εμφανίζεται μετά από 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τυχαίες </a:t>
            </a:r>
            <a:r>
              <a:rPr lang="el-GR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χρωμοσωμιακές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μεταλλάξεις οι οποίες οδηγούν στην εμφάνιση 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γενετικά τροποποιημένων μικροοργανισμών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οι οποίοι είναι ανθεκτικοί στο </a:t>
            </a:r>
            <a:r>
              <a:rPr lang="el-GR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αντιμικροβιακό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Μεταλλάξεις σε 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μία μόνο </a:t>
            </a:r>
            <a:r>
              <a:rPr lang="el-GR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νουκλεοτιδική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βάση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μπορεί να οδηγήσουν σε αντοχή </a:t>
            </a:r>
          </a:p>
          <a:p>
            <a:pPr lvl="1">
              <a:spcAft>
                <a:spcPts val="0"/>
              </a:spcAft>
              <a:defRPr/>
            </a:pP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aminoglycosides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 rifampin</a:t>
            </a:r>
            <a:endParaRPr lang="el-GR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86" name="1 - Τίτλος">
            <a:extLst>
              <a:ext uri="{FF2B5EF4-FFF2-40B4-BE49-F238E27FC236}">
                <a16:creationId xmlns:a16="http://schemas.microsoft.com/office/drawing/2014/main" xmlns="" id="{C1B9151E-9D26-41CF-9BA0-68C65A8D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ΕΠΙΚΤΗΤΗ ΑΝΤΟΧΗ 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xmlns="" id="{F9AB32B7-C57F-4F81-93FB-FF2BEAC7A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39" y="2320412"/>
            <a:ext cx="8245447" cy="4366469"/>
          </a:xfrm>
        </p:spPr>
        <p:txBody>
          <a:bodyPr>
            <a:normAutofit lnSpcReduction="10000"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Οριζόντια μεταφορά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από ένα βακτήριο σε άλλο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γενετικών στοιχείων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τα οποία κωδικοποιούν αντοχή στα αντιβιοτικά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γονίδια αντοχής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Μεταγωγή –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transduction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Εξωγενές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DNA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μεταφέρεται από ένα βακτήριο σε άλλο με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βακτηριοφάγο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Μεταμόρφωση-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transformation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Το βακτήριο αποκτά τμήματα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DNA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τα οποία είναι ελεύθερα στο περιβάλλον</a:t>
            </a: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Σύζευξη -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conjugation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Πρόσληψη γενετικού υλικού με άμεση επαφή κύτταρο με κύτταρο με συζευκτικό ινίδιο 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1EAFFA0-8A34-46A0-8224-F16C9AFDF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2" y="66895"/>
            <a:ext cx="8989016" cy="1609344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ΜΕΤΑΦΟΡΑ ΓΕΝΕΤΙΚΟΥ ΥΛΙΚΟΥ ΣΤΑ ΒΑΚΤΗΡΙΑ</a:t>
            </a:r>
          </a:p>
        </p:txBody>
      </p:sp>
      <p:pic>
        <p:nvPicPr>
          <p:cNvPr id="2050" name="Picture 2" descr="Gene Transfer Mechanism in Bacteria and It's types - Learn Microbiology  Online">
            <a:extLst>
              <a:ext uri="{FF2B5EF4-FFF2-40B4-BE49-F238E27FC236}">
                <a16:creationId xmlns:a16="http://schemas.microsoft.com/office/drawing/2014/main" xmlns="" id="{D9B73C94-CDFB-4D57-9985-7748D2870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136" y="1604075"/>
            <a:ext cx="5810250" cy="515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5194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- Τίτλος">
            <a:extLst>
              <a:ext uri="{FF2B5EF4-FFF2-40B4-BE49-F238E27FC236}">
                <a16:creationId xmlns:a16="http://schemas.microsoft.com/office/drawing/2014/main" xmlns="" id="{12D95EB1-FA29-4811-B60C-083C9DDB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3037"/>
            <a:ext cx="82296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l-GR" sz="3200" cap="all" dirty="0">
                <a:solidFill>
                  <a:schemeClr val="tx1"/>
                </a:solidFill>
              </a:rPr>
              <a:t>Persistence versus resistance</a:t>
            </a:r>
          </a:p>
        </p:txBody>
      </p:sp>
      <p:pic>
        <p:nvPicPr>
          <p:cNvPr id="45059" name="Picture 2" descr="An external file that holds a picture, illustration, etc.&#10;Object name is microbiol-04-03-482-g001.jpg">
            <a:extLst>
              <a:ext uri="{FF2B5EF4-FFF2-40B4-BE49-F238E27FC236}">
                <a16:creationId xmlns:a16="http://schemas.microsoft.com/office/drawing/2014/main" xmlns="" id="{0CDD3980-2CDD-4582-99D6-42A7FCA16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57626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4 - Ορθογώνιο">
            <a:extLst>
              <a:ext uri="{FF2B5EF4-FFF2-40B4-BE49-F238E27FC236}">
                <a16:creationId xmlns:a16="http://schemas.microsoft.com/office/drawing/2014/main" xmlns="" id="{0A6998EA-8E8B-43E6-889D-3C5908613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32" y="5103813"/>
            <a:ext cx="887767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(A). T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ευαίσθητα βακτήρια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σκοτώνονται και επιβιώνουν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μόνο τα ανθεκτικά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l-GR" alt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Όταν τα ανθεκτικά πολλαπλασιαστούν όλα τα βακτήρια θα είναι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ανθεκτικά.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(B).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Η άλλη πιθανότητα είναι πολλά μπορεί να είναι </a:t>
            </a:r>
            <a:r>
              <a:rPr lang="en-US" alt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persister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cells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(dormant, not resistant)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Τα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n-US" alt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persister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σκοτώνονται και παραμένουν μόνο τα </a:t>
            </a:r>
            <a:r>
              <a:rPr lang="en-US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persister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cells. </a:t>
            </a:r>
            <a:endParaRPr lang="el-GR" alt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Όταν τα </a:t>
            </a:r>
            <a:r>
              <a:rPr lang="en-US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persister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cells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πολλαπλασιάζονται, αυτά είναι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ευαίσθητα στο </a:t>
            </a:r>
            <a:r>
              <a:rPr lang="el-GR" alt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αντιμικροβιακά</a:t>
            </a:r>
            <a:endParaRPr lang="el-GR" altLang="el-G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404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0288A6F5-8D1F-4A9E-A403-66331D0DD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0625" y="1346946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09024FCB-4926-410B-85FF-191ADB1EE6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0625" y="4282762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C07D6E4A-46B6-44CC-AC6E-2DD00DABA6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0625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AFD3B47-DA6C-4208-B8BE-7ECBC7ECB5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380E4DF5-9537-49C7-A006-BCEC784A20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830DD2DF-8124-4BFB-9ADA-DC59BF103C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0FED2FCE-8E47-4E4F-9374-DE924A3A22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1714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B73713AD-AEA5-4C0F-B838-28130E9A3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0625" y="928117"/>
            <a:ext cx="776325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85283539-BDE7-461E-BE9E-3BDB91175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14102" y="1110053"/>
            <a:ext cx="2539778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1 - Τίτλος">
            <a:extLst>
              <a:ext uri="{FF2B5EF4-FFF2-40B4-BE49-F238E27FC236}">
                <a16:creationId xmlns:a16="http://schemas.microsoft.com/office/drawing/2014/main" xmlns="" id="{BD2EDE73-3ED5-45EF-B734-BBD6EBC6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102" y="1432223"/>
            <a:ext cx="2443767" cy="3357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altLang="el-GR" sz="2500" b="1" kern="1200" cap="none" baseline="0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lang="en-US" altLang="el-GR" sz="2500" b="1" kern="1200" cap="none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ανι</a:t>
            </a:r>
            <a:r>
              <a:rPr lang="el-GR" altLang="el-GR" sz="2500" b="1" kern="1200" cap="none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el-GR" sz="2500" b="1" kern="1200" cap="none" baseline="0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μο</a:t>
            </a:r>
            <a:r>
              <a:rPr lang="el-GR" altLang="el-GR" sz="2500" b="1" kern="1200" cap="none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n-US" altLang="el-GR" sz="2500" b="1" kern="1200" cap="none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lang="en-US" altLang="el-GR" sz="2500" b="1" kern="1200" cap="none" baseline="0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ντοχ</a:t>
            </a:r>
            <a:r>
              <a:rPr lang="el-GR" altLang="el-GR" sz="2500" b="1" kern="1200" cap="none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altLang="el-GR" sz="2500" b="1" kern="1200" cap="none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ς </a:t>
            </a:r>
          </a:p>
        </p:txBody>
      </p:sp>
      <p:pic>
        <p:nvPicPr>
          <p:cNvPr id="48131" name="Picture 2" descr="Drug Resistance | Microbiology">
            <a:extLst>
              <a:ext uri="{FF2B5EF4-FFF2-40B4-BE49-F238E27FC236}">
                <a16:creationId xmlns:a16="http://schemas.microsoft.com/office/drawing/2014/main" xmlns="" id="{3C3BC9F5-E982-4324-A1EF-74F360E05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0625" y="1517070"/>
            <a:ext cx="4973808" cy="375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6233F125-A88E-45A1-8B34-B43D593C3D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0625" y="5780565"/>
            <a:ext cx="776325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7EF36CD5-C683-4336-A09C-7C9F7DA575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235190" y="5257800"/>
            <a:ext cx="810678" cy="1080902"/>
            <a:chOff x="9685338" y="4460675"/>
            <a:chExt cx="1080904" cy="108090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9D73A11D-D540-4951-BA1D-A37F4BD6C2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xmlns="" id="{FFF1ABBF-EB49-4D37-9088-FD5E110C3D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00764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B30EDAA-8CC4-4DB1-B2A9-9140FB866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1. ΜΕΙΩΜΕΝΗ ΔΙΑΠΕΡΑΤΟΤΗΤΑ-ΑΠΩΛΕΙΑ ΠΟΡΙΝΩΝ 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19748B0D-4B44-4467-A95D-152048A96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046" y="2373133"/>
            <a:ext cx="5909907" cy="443742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1C9FE76-3E9D-46DC-83E8-E174D1FAE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764" y="2170167"/>
            <a:ext cx="5909907" cy="46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68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DCA2F7D-A738-4A71-BD9F-EA558B18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2. ΑΝΤΛΙΕΣ ΕΚΡΟΗΣ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9A027C90-CA43-4954-96E6-1EDD9A5D4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59" y="2206775"/>
            <a:ext cx="8369084" cy="3851787"/>
          </a:xfrm>
        </p:spPr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ΑΝΤΛΙΕΣ ΠΟΛΥΦΑΡΜΑΚΕΥΤΙΚΗΣ ΑΝΤΟΧΗΣ-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Multidrug  Resistance –MDR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 βακτήρια αποβάλλουν φάρμακα χρησιμοποιώντας πρωτεϊνικά συστήματα τα οποία ονομάζονται αντλίες εκροής</a:t>
            </a: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αντλία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MDR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εισάγει πρωτόνια και, στα πλαίσια της ανταλλαγής, εξάγει διάφορα ξένα μόρια, συμπεριλαμβανομένων και των αντιβιοτικών </a:t>
            </a:r>
            <a:endParaRPr lang="el-GR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5006D8CB-9759-4C11-AB76-ABB49F586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539" y="3781311"/>
            <a:ext cx="2547610" cy="301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631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BD9989FB-36A6-49EE-889A-BDBC54F18E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77232" y="0"/>
            <a:ext cx="326676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F4DBFBF0-CC0F-4F01-BCCC-D688B5871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3074" y="0"/>
            <a:ext cx="2658026" cy="1609344"/>
          </a:xfrm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l-GR" alt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Ιστορία! </a:t>
            </a:r>
            <a:r>
              <a:rPr lang="en-US" alt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alt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Δεκαετία 50</a:t>
            </a:r>
            <a:r>
              <a:rPr lang="en-GB" alt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«χρυσή» εποχή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8EA3C971-C77E-46E3-9141-92D180662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620" y="1550747"/>
            <a:ext cx="3866828" cy="4335012"/>
          </a:xfrm>
          <a:prstGeom prst="rect">
            <a:avLst/>
          </a:prstGeom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DC293640-EFE3-429D-8A80-DE2422233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77234" y="1634228"/>
            <a:ext cx="3266766" cy="4736591"/>
          </a:xfrm>
        </p:spPr>
        <p:txBody>
          <a:bodyPr>
            <a:normAutofit fontScale="92500" lnSpcReduction="10000"/>
          </a:bodyPr>
          <a:lstStyle/>
          <a:p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1910,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Paul Ehrlich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l-GR" sz="18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Σαλβαρσάνη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στη θεραπεία της λοίμωξης από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Treponema pallidum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altLang="el-G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sz="1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606 συνολικά πειράματα, μέχρι τελικά να ανακαλύψει τη </a:t>
            </a:r>
            <a:r>
              <a:rPr lang="el-GR" sz="17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σαλβαρσάνη</a:t>
            </a:r>
            <a:r>
              <a:rPr lang="el-GR" sz="1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1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διεθνής επιστημονική κοινότητα έδωσε το όνομα: </a:t>
            </a:r>
            <a:r>
              <a:rPr lang="el-GR" sz="17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Σαλβαρσάνη</a:t>
            </a:r>
            <a:r>
              <a:rPr lang="el-GR" sz="17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606 </a:t>
            </a:r>
            <a:endParaRPr lang="el-GR" altLang="el-G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1935,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Gerhard Domagk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η αζωτούχος χρωστική </a:t>
            </a:r>
            <a:r>
              <a:rPr lang="el-GR" altLang="el-GR" sz="18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προντοζίλη</a:t>
            </a:r>
            <a:r>
              <a:rPr lang="el-GR" altLang="el-GR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προστατεύει τους ποντικούς από στρεπτοκοκκικές λοιμώξεις </a:t>
            </a:r>
          </a:p>
          <a:p>
            <a:pPr lvl="1"/>
            <a:r>
              <a:rPr lang="el-GR" alt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μετατροπή </a:t>
            </a:r>
            <a:r>
              <a:rPr lang="en-GB" alt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in vivo </a:t>
            </a:r>
            <a:r>
              <a:rPr lang="el-GR" alt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lang="el-GR" altLang="el-G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π-</a:t>
            </a:r>
            <a:r>
              <a:rPr lang="el-GR" altLang="el-G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αμινοβενζολο</a:t>
            </a:r>
            <a:r>
              <a:rPr lang="el-GR" alt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altLang="el-G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σουλφοναμίδη</a:t>
            </a:r>
            <a:r>
              <a:rPr lang="el-GR" alt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ευρέος φάσματος </a:t>
            </a:r>
            <a:r>
              <a:rPr lang="el-GR" alt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αντιμικροβιακό</a:t>
            </a:r>
            <a:r>
              <a:rPr lang="el-GR" alt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29: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ανακάλυψη της </a:t>
            </a:r>
            <a:r>
              <a:rPr lang="el-GR" alt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πενικιλλίνης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Alexander Fleming</a:t>
            </a:r>
            <a:endParaRPr lang="el-GR" altLang="el-GR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l-GR" altLang="el-GR" sz="1400" b="1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79532E44-64CD-4887-95E4-6D13510171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35C2F53F-F2F7-4BC7-88F8-CCFD6D3CB5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9B3675A9-8FB2-4982-9BE7-47E456D0D3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196" name="Rectangle 4">
            <a:extLst>
              <a:ext uri="{FF2B5EF4-FFF2-40B4-BE49-F238E27FC236}">
                <a16:creationId xmlns:a16="http://schemas.microsoft.com/office/drawing/2014/main" xmlns="" id="{435288C6-2D4E-4DDB-825A-D332BFD35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4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683FE7EA-CEF8-4B0C-B99F-FA84DA4A68B3}"/>
              </a:ext>
            </a:extLst>
          </p:cNvPr>
          <p:cNvSpPr/>
          <p:nvPr/>
        </p:nvSpPr>
        <p:spPr>
          <a:xfrm>
            <a:off x="415881" y="6254565"/>
            <a:ext cx="8312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C9177F9-1E92-4E52-BA70-86ED88D7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/>
            <a:r>
              <a:rPr lang="el-GR" sz="3200" dirty="0"/>
              <a:t>3. ΑΔΡΑΝΟΠΟΙΗΣΗ ΤΟΥ ΑΝΤΙΒΙΟΤΙΚΟΥ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2A1C0188-9A08-4FE8-849D-AAD84649E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378" y="2170167"/>
            <a:ext cx="7667244" cy="3851787"/>
          </a:xfrm>
        </p:spPr>
        <p:txBody>
          <a:bodyPr>
            <a:normAutofit/>
          </a:bodyPr>
          <a:lstStyle/>
          <a:p>
            <a:r>
              <a:rPr lang="el-GR" dirty="0"/>
              <a:t>Τα βακτήρια παράγουν ένζυμα που αδρανοποιούν το αντιβιοτικό</a:t>
            </a:r>
          </a:p>
          <a:p>
            <a:pPr lvl="1"/>
            <a:r>
              <a:rPr lang="el-GR" dirty="0"/>
              <a:t>β- </a:t>
            </a:r>
            <a:r>
              <a:rPr lang="el-GR" dirty="0" err="1"/>
              <a:t>λακταμάσες</a:t>
            </a:r>
            <a:r>
              <a:rPr lang="el-GR" dirty="0"/>
              <a:t> που αδρανοποιούν τα β-</a:t>
            </a:r>
            <a:r>
              <a:rPr lang="el-GR" dirty="0" err="1"/>
              <a:t>λακταμικά</a:t>
            </a:r>
            <a:r>
              <a:rPr lang="el-GR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2A5D5B61-620C-4A3B-A204-B948EECA9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312" y="1714811"/>
            <a:ext cx="6937849" cy="520033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E7A1A82-9FD1-415F-A271-94E032B19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311" y="1657661"/>
            <a:ext cx="6937849" cy="520033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E70B206B-BCEF-4BF5-AC60-B28ECBEDA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258" y="1676979"/>
            <a:ext cx="6937849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677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3FD76F4-F28A-4F73-ABD8-A112E907D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4. ΤΡΟΠΟΠΟΙΗΣΗ ΤΟΥ ΣΤΟΧΟΥ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50DC2205-D356-41BD-9993-67DD2D6A3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88" y="2320412"/>
            <a:ext cx="7780498" cy="3851787"/>
          </a:xfrm>
        </p:spPr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Τα βακτήρια συνθέτουν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τροποποιημένους στόχους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έναντι των οποίων τα αντιβιοτικά έχουν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μειωμένη δραστικότητα </a:t>
            </a:r>
          </a:p>
          <a:p>
            <a:pPr lvl="1"/>
            <a:r>
              <a:rPr lang="el-GR" dirty="0"/>
              <a:t>Μια μεταλλαγμένη </a:t>
            </a:r>
            <a:r>
              <a:rPr lang="el-GR" dirty="0" err="1"/>
              <a:t>πρωτείνη</a:t>
            </a:r>
            <a:r>
              <a:rPr lang="el-GR" dirty="0"/>
              <a:t> στην 30</a:t>
            </a:r>
            <a:r>
              <a:rPr lang="en-US" dirty="0"/>
              <a:t>S</a:t>
            </a:r>
            <a:r>
              <a:rPr lang="el-GR" dirty="0"/>
              <a:t> </a:t>
            </a:r>
            <a:r>
              <a:rPr lang="el-GR" dirty="0" err="1"/>
              <a:t>ριβοσωματική</a:t>
            </a:r>
            <a:r>
              <a:rPr lang="el-GR" dirty="0"/>
              <a:t> </a:t>
            </a:r>
            <a:r>
              <a:rPr lang="el-GR" dirty="0" err="1"/>
              <a:t>υπομονάδα</a:t>
            </a:r>
            <a:r>
              <a:rPr lang="el-GR" dirty="0"/>
              <a:t> μπορεί να δημιουργήσει αντοχή στη στρεπτομυκίνη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D1827920-3B75-4C3A-A56F-A67FA3C7D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75" y="1572749"/>
            <a:ext cx="6937849" cy="520033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4415B8D-1109-40A4-A574-2040D3D27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075" y="1515599"/>
            <a:ext cx="6937849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06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2 - Τίτλος">
            <a:extLst>
              <a:ext uri="{FF2B5EF4-FFF2-40B4-BE49-F238E27FC236}">
                <a16:creationId xmlns:a16="http://schemas.microsoft.com/office/drawing/2014/main" xmlns="" id="{DA4CF66B-3FD3-43A0-8A41-43F6E0837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868" y="1752600"/>
            <a:ext cx="7528264" cy="14700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ΑΝΑΣΤΟΛΕΙΣ  ΣΥΝΘΕΣΗΣ  ΤΟΥ  ΚΥΤΤΑΡΙΚΟΥ ΤΟΙΧΩΜΑΤΟΣ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- Τίτλος">
            <a:extLst>
              <a:ext uri="{FF2B5EF4-FFF2-40B4-BE49-F238E27FC236}">
                <a16:creationId xmlns:a16="http://schemas.microsoft.com/office/drawing/2014/main" xmlns="" id="{48876433-4D05-4067-9276-766FAAE8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9" y="79900"/>
            <a:ext cx="8895424" cy="113634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200" b="1" dirty="0">
                <a:latin typeface="Calibri" panose="020F0502020204030204" pitchFamily="34" charset="0"/>
                <a:cs typeface="Calibri" panose="020F0502020204030204" pitchFamily="34" charset="0"/>
              </a:rPr>
              <a:t>ΟΜΑΔΑ β-ΛΑΚΤΑΜΙΚΩΝ</a:t>
            </a:r>
            <a:endParaRPr lang="el-GR" altLang="el-G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8133" name="2 - Θέση περιεχομένου">
            <a:extLst>
              <a:ext uri="{FF2B5EF4-FFF2-40B4-BE49-F238E27FC236}">
                <a16:creationId xmlns:a16="http://schemas.microsoft.com/office/drawing/2014/main" xmlns="" id="{FC03AC98-03D2-4359-A64E-8D03A49EA0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481" y="1109709"/>
          <a:ext cx="7543800" cy="566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5">
            <a:extLst>
              <a:ext uri="{FF2B5EF4-FFF2-40B4-BE49-F238E27FC236}">
                <a16:creationId xmlns:a16="http://schemas.microsoft.com/office/drawing/2014/main" xmlns="" id="{06932DC5-46B1-42A1-9E35-705FCB173AA5}"/>
              </a:ext>
            </a:extLst>
          </p:cNvPr>
          <p:cNvSpPr/>
          <p:nvPr/>
        </p:nvSpPr>
        <p:spPr>
          <a:xfrm rot="5400000">
            <a:off x="-672052" y="4176513"/>
            <a:ext cx="4187301" cy="1015879"/>
          </a:xfrm>
          <a:prstGeom prst="ellipse">
            <a:avLst/>
          </a:prstGeom>
          <a:noFill/>
          <a:ln w="603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423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6908EA4-25E0-4AD8-B7FE-710A6B5E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/>
            <a:r>
              <a:rPr lang="el-GR" alt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ΠΕΝΙΚΙΛΛΙΝΕΣ</a:t>
            </a:r>
            <a:endParaRPr lang="el-GR" sz="32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D6248997-8219-426E-8825-05B74ABF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88" y="2038655"/>
            <a:ext cx="8739210" cy="3851787"/>
          </a:xfrm>
        </p:spPr>
        <p:txBody>
          <a:bodyPr>
            <a:noAutofit/>
          </a:bodyPr>
          <a:lstStyle/>
          <a:p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πενικιλλίνες</a:t>
            </a: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(όπως και οι </a:t>
            </a:r>
            <a:r>
              <a:rPr 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κεφαλοσπορίνες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) αναστέλλουν τις </a:t>
            </a:r>
            <a:r>
              <a:rPr 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τρανσπεπτιδάσες</a:t>
            </a: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ένζυμα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που </a:t>
            </a: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καταλύουν το τελευταίο στάδιο των διασυνδέσεων κατά τη σύνθεση της  </a:t>
            </a:r>
            <a:r>
              <a:rPr 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πεπτιδογλυκάνης</a:t>
            </a: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1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Η δημιουργία αλυσίδων και των μεταξύ τους συνδέσεων καταλύεται από συγκεκριμένα 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ένζυμα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που ανήκουν στην οικογένεια των </a:t>
            </a:r>
            <a:r>
              <a:rPr lang="el-G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πρωτεασών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της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σερίνης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και τα οποία ονομάζονται </a:t>
            </a:r>
            <a:r>
              <a:rPr lang="el-GR" sz="1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πενικιλλινοδεσμευτικές</a:t>
            </a:r>
            <a:r>
              <a:rPr lang="el-G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πρωτεΐνες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penicillin-binding proteins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PBPs)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γιατί συνδέονται με τις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πενικιλλίνες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Ανάλογα με τη δράση τους διακρίνονται σε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l-GR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Τρανσπεπτιδάσες</a:t>
            </a:r>
            <a:endParaRPr lang="el-GR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l-GR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Τρανγλυκοσιδάσες</a:t>
            </a:r>
            <a:r>
              <a:rPr lang="el-GR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/>
            <a:r>
              <a:rPr lang="el-GR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Καρβοξυπεπτιδάσες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Όταν αναπτυσσόμενα βακτήρια εκτίθενται στα β-</a:t>
            </a:r>
            <a:r>
              <a:rPr 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λακταμικά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 αυτά συνδέονται με τις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PBPs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και εμποδίζουν το σχηματισμό των συνδέσεων μεταξύ των </a:t>
            </a:r>
            <a:r>
              <a:rPr 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αλύσεων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της </a:t>
            </a:r>
            <a:r>
              <a:rPr 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πεπτιδογκυκάνης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Στη συνέχεια ενεργοποιούνται </a:t>
            </a:r>
            <a:r>
              <a:rPr 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αυτολυσίνες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που </a:t>
            </a:r>
            <a:r>
              <a:rPr 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αυτολύουν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το βακτήριο με αποτέλεσμα τον θάνατο του βακτηρίου</a:t>
            </a:r>
          </a:p>
          <a:p>
            <a:pPr lvl="1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Βακτηριοκτόνα αντιβιοτικά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942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n external file that holds a picture, illustration, etc.&#10;Object name is nihms156704f3.jpg">
            <a:extLst>
              <a:ext uri="{FF2B5EF4-FFF2-40B4-BE49-F238E27FC236}">
                <a16:creationId xmlns:a16="http://schemas.microsoft.com/office/drawing/2014/main" xmlns="" id="{4DBBCC50-18C2-496D-9657-624C197F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71278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4 - Ορθογώνιο">
            <a:extLst>
              <a:ext uri="{FF2B5EF4-FFF2-40B4-BE49-F238E27FC236}">
                <a16:creationId xmlns:a16="http://schemas.microsoft.com/office/drawing/2014/main" xmlns="" id="{1D1AB30F-2396-4DF6-954F-EB8F3B63F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99" y="4200525"/>
            <a:ext cx="8645202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Στον </a:t>
            </a:r>
            <a:r>
              <a:rPr lang="en-US" altLang="el-GR" sz="1800" i="1" dirty="0">
                <a:latin typeface="Calibri" panose="020F0502020204030204" pitchFamily="34" charset="0"/>
                <a:cs typeface="Calibri" panose="020F0502020204030204" pitchFamily="34" charset="0"/>
              </a:rPr>
              <a:t>S. aureus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η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N-acetylglucosamine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και το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N-acetylmuramic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acid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συνδέονται με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πενταπεπτίδια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που περιέχουν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L-alanine, D-</a:t>
            </a:r>
            <a:r>
              <a:rPr lang="en-US" alt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glutamc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acid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L-lysine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d D-alanyl-D-alanine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Τα δύο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πενταπεπτίδια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συνδέονται μεταξύ τους με 5 μόρια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γλυκίνης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(B)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Στην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altLang="el-GR" sz="1800" i="1" dirty="0">
                <a:latin typeface="Calibri" panose="020F0502020204030204" pitchFamily="34" charset="0"/>
                <a:cs typeface="Calibri" panose="020F0502020204030204" pitchFamily="34" charset="0"/>
              </a:rPr>
              <a:t>Escherichia coli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η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μουρείνη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αποτελείται από τα ίδια μόρια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N-acetylglucosamine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N-acetylmuramic acid.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Ο σκελετός συνδέεται στο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πενταπεπτίδιο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που περιέχει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L-alanine, D-glutamic acid,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L-diaminopimelic acid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and D-alanyl-D-alanine.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Το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cross-linking 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γίνεται μεταξύ του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diaminopimelic acid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και της </a:t>
            </a: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D-alanine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D-</a:t>
            </a:r>
            <a:r>
              <a:rPr lang="en-US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alanines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απελευθερώνονται κατά την </a:t>
            </a:r>
            <a:r>
              <a:rPr lang="en-US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transpeptidation</a:t>
            </a:r>
            <a:r>
              <a:rPr lang="en-US" altLang="el-GR" sz="1800" dirty="0">
                <a:latin typeface="Arial" panose="020B0604020202020204" pitchFamily="34" charset="0"/>
              </a:rPr>
              <a:t>.</a:t>
            </a:r>
            <a:endParaRPr lang="el-GR" altLang="el-GR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810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beta_lactam_working_rough_draft_-_not_ready_for_prime_time [TUSOM |  Pharmwiki]">
            <a:extLst>
              <a:ext uri="{FF2B5EF4-FFF2-40B4-BE49-F238E27FC236}">
                <a16:creationId xmlns:a16="http://schemas.microsoft.com/office/drawing/2014/main" xmlns="" id="{1E5C14F2-AA1B-42B0-9C19-B11D4E328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105" y="858742"/>
            <a:ext cx="5653580" cy="403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2" descr="https://teachmephysiology.com/wp-content/uploads/2020/05/Penicillin-mechanism.jpg">
            <a:extLst>
              <a:ext uri="{FF2B5EF4-FFF2-40B4-BE49-F238E27FC236}">
                <a16:creationId xmlns:a16="http://schemas.microsoft.com/office/drawing/2014/main" xmlns="" id="{A5B4995D-7A5F-4F2B-AAFE-00FA89DC7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2546" y="205352"/>
            <a:ext cx="3681454" cy="114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F294C7-AAB1-47DB-932F-84A2CA832985}"/>
              </a:ext>
            </a:extLst>
          </p:cNvPr>
          <p:cNvSpPr txBox="1"/>
          <p:nvPr/>
        </p:nvSpPr>
        <p:spPr>
          <a:xfrm>
            <a:off x="216236" y="5160127"/>
            <a:ext cx="8641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πενικιλλίνη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είναι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βακτηριοκτόνος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αλλά φονεύει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κύτταρα που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πολλαπλασιάζονται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μόνο σε αυτά συντίθεται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πεπτιδογλυκάνη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γίνεται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τρανσπεπτιδίωση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Επομένως είναι δραστικές στη λογαριθμική φάση ανάπτυξης των βακτηρίων </a:t>
            </a:r>
          </a:p>
        </p:txBody>
      </p:sp>
    </p:spTree>
    <p:extLst>
      <p:ext uri="{BB962C8B-B14F-4D97-AF65-F5344CB8AC3E}">
        <p14:creationId xmlns:p14="http://schemas.microsoft.com/office/powerpoint/2010/main" xmlns="" val="930033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- Τίτλος">
            <a:extLst>
              <a:ext uri="{FF2B5EF4-FFF2-40B4-BE49-F238E27FC236}">
                <a16:creationId xmlns:a16="http://schemas.microsoft.com/office/drawing/2014/main" xmlns="" id="{D65BCF71-9E54-4BFA-BC27-CDC56331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99" y="240439"/>
            <a:ext cx="3461385" cy="15108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en-US" altLang="el-GR" sz="3200" b="1" kern="1200" cap="none" baseline="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Β-ΛΑΚΤΑΜΙΚΑ</a:t>
            </a:r>
            <a:r>
              <a:rPr lang="el-GR" altLang="el-GR" sz="3200" b="1" kern="1200" cap="none" baseline="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altLang="el-GR" sz="3200" b="1" kern="1200" cap="none" baseline="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altLang="el-GR" sz="3200" b="1" kern="1200" cap="none" baseline="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ΠΕΝΙΚΙΛΛΙΝΕΣ</a:t>
            </a:r>
            <a:r>
              <a:rPr lang="en-US" altLang="el-GR" sz="4400" b="1" kern="1200" cap="none" baseline="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7347" name="Picture 2" descr="https://www.onlinebiologynotes.com/wp-content/uploads/2018/04/penicillin.png">
            <a:extLst>
              <a:ext uri="{FF2B5EF4-FFF2-40B4-BE49-F238E27FC236}">
                <a16:creationId xmlns:a16="http://schemas.microsoft.com/office/drawing/2014/main" xmlns="" id="{FECF5D58-2DAD-4043-87B8-D2854E037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5499" y="2208350"/>
            <a:ext cx="4096501" cy="207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0831FC-981B-4CE2-9EB0-10B2E9A56D21}"/>
              </a:ext>
            </a:extLst>
          </p:cNvPr>
          <p:cNvSpPr txBox="1"/>
          <p:nvPr/>
        </p:nvSpPr>
        <p:spPr>
          <a:xfrm>
            <a:off x="69741" y="4680488"/>
            <a:ext cx="89890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πυρήνας του 6-αμινοπενικιλλανικού οξέος αποτελείται από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Ένα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θειαζολιδινικό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οξύ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Ένα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β-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λακταμικό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δακτύλιο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Μία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αμινομάδα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ακέραιος β-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λακταμικός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δακτύλιος  είναι απαραίτητος για τη δράση του φαρμάκου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διάνοιξη του δακτυλίου από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πενικιλλινάσες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(β-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λακταμάσες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καθιστά το φάρμακο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ενενεργό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3" name="AutoShape 2" descr="Beta-Lactam Antibiotics: Mechanism of Action and Resistance - Learn  Microbiology Online">
            <a:extLst>
              <a:ext uri="{FF2B5EF4-FFF2-40B4-BE49-F238E27FC236}">
                <a16:creationId xmlns:a16="http://schemas.microsoft.com/office/drawing/2014/main" xmlns="" id="{1763B61F-4770-450C-91A1-0B1DD29FA6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424A1361-0679-4BF1-A471-A1807D8F1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28798" y="519192"/>
            <a:ext cx="511447" cy="246423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6AD01AFA-CC8C-4055-B6B4-AD963F231C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35" t="11350" b="46489"/>
          <a:stretch/>
        </p:blipFill>
        <p:spPr>
          <a:xfrm>
            <a:off x="4564249" y="183397"/>
            <a:ext cx="4096501" cy="18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691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2E1AC820-7BD0-41FB-BE26-D32455186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5" y="147235"/>
            <a:ext cx="5021450" cy="3665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EE99A0-99AC-450F-AE51-6E79679A9648}"/>
              </a:ext>
            </a:extLst>
          </p:cNvPr>
          <p:cNvSpPr txBox="1"/>
          <p:nvPr/>
        </p:nvSpPr>
        <p:spPr>
          <a:xfrm>
            <a:off x="214685" y="3890075"/>
            <a:ext cx="8507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βενζυλοπενικιλλίνη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έχει 4 μειονεκτήματα:</a:t>
            </a: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Περιορισμένη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δραστικότητα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έναντι των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Gram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αρνητικών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Υδρόλυση από το γαστρικό οξύ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–αδρανής σε λήψη από το στόμα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Αδρανοποίηση από β-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λακταμάσες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Υπερευαισθησία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-αναφυλαξία  </a:t>
            </a: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Τα τρία πρώτα προβλήματα διορθώθηκαν με σειρά αλλαγών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στην πλάγια αλυσίδα 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D6C02BD0-03F6-40E9-AC94-88AB9A8C5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465" y="388310"/>
            <a:ext cx="3825118" cy="227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856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95C6C13-1994-4297-9F26-5FF19BE9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09" y="1"/>
            <a:ext cx="7543800" cy="484632"/>
          </a:xfrm>
        </p:spPr>
        <p:txBody>
          <a:bodyPr>
            <a:normAutofit fontScale="90000"/>
          </a:bodyPr>
          <a:lstStyle/>
          <a:p>
            <a:pPr algn="ctr"/>
            <a:r>
              <a:rPr lang="el-GR" alt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Ομάδα πενικιλινών</a:t>
            </a:r>
            <a:endParaRPr lang="el-GR" sz="3200" dirty="0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73FAFB3F-DE4E-478C-9ECA-E9FAAE5A7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2013293"/>
            <a:ext cx="75438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B939332A-59F6-4750-962F-4C46C2E31B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69895422"/>
              </p:ext>
            </p:extLst>
          </p:nvPr>
        </p:nvGraphicFramePr>
        <p:xfrm>
          <a:off x="701645" y="581187"/>
          <a:ext cx="8124638" cy="4246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FCA2EA-E6A0-4008-A3E5-0B692AAB7EFB}"/>
              </a:ext>
            </a:extLst>
          </p:cNvPr>
          <p:cNvSpPr txBox="1"/>
          <p:nvPr/>
        </p:nvSpPr>
        <p:spPr>
          <a:xfrm>
            <a:off x="162730" y="4827723"/>
            <a:ext cx="86635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b="1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 πρόβλημα : υδρόλυση από το γαστρικό υγρό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Τροποποίηση  της πλάγιας αλυσίδας  με προσθήκη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οξυγόνου-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penicillin V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ή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αμινοομάδας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ampicillin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b="1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 πρόβλημα : αδρανοποίηση από β-</a:t>
            </a:r>
            <a:r>
              <a:rPr lang="el-GR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λακταμάσες</a:t>
            </a:r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απενεργοποίηση της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πενικιλλίνης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από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β-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λακταμάσες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βελτιώθηκε με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τροποποίηση της πλάγια αλυσίδας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–προσθήκη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μεγάλων αρωματικών δακτυλίων που περιέχουν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μεθυλικές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ή αιθυλικές ομάδες </a:t>
            </a:r>
          </a:p>
        </p:txBody>
      </p:sp>
    </p:spTree>
    <p:extLst>
      <p:ext uri="{BB962C8B-B14F-4D97-AF65-F5344CB8AC3E}">
        <p14:creationId xmlns:p14="http://schemas.microsoft.com/office/powerpoint/2010/main" xmlns="" val="3524522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C5F3D847-90AF-4F1F-83B2-412B0871C8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87552" y="0"/>
            <a:ext cx="5656448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- Ορθογώνιο">
            <a:extLst>
              <a:ext uri="{FF2B5EF4-FFF2-40B4-BE49-F238E27FC236}">
                <a16:creationId xmlns:a16="http://schemas.microsoft.com/office/drawing/2014/main" xmlns="" id="{B014AAAC-2BBC-44A9-8F26-F2599D7941CE}"/>
              </a:ext>
            </a:extLst>
          </p:cNvPr>
          <p:cNvSpPr/>
          <p:nvPr/>
        </p:nvSpPr>
        <p:spPr>
          <a:xfrm>
            <a:off x="3487551" y="114438"/>
            <a:ext cx="5656447" cy="6158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tile tx="6350" ty="-127000" sx="65000" sy="64000" flip="none" algn="tl"/>
                </a:blipFill>
                <a:latin typeface="Candara" panose="020E0502030303020204" pitchFamily="34" charset="0"/>
                <a:ea typeface="+mj-ea"/>
                <a:cs typeface="+mj-cs"/>
              </a:rPr>
              <a:t>Who really discovered penicillin?</a:t>
            </a:r>
          </a:p>
        </p:txBody>
      </p:sp>
      <p:pic>
        <p:nvPicPr>
          <p:cNvPr id="25605" name="Picture 6" descr="Blog - Discovery Series: Antibiotics are Born">
            <a:extLst>
              <a:ext uri="{FF2B5EF4-FFF2-40B4-BE49-F238E27FC236}">
                <a16:creationId xmlns:a16="http://schemas.microsoft.com/office/drawing/2014/main" xmlns="" id="{74F978B3-23D1-40E2-9387-389F623A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0060" y="730291"/>
            <a:ext cx="2527432" cy="252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Penicillin - Discovery of Penicillin">
            <a:extLst>
              <a:ext uri="{FF2B5EF4-FFF2-40B4-BE49-F238E27FC236}">
                <a16:creationId xmlns:a16="http://schemas.microsoft.com/office/drawing/2014/main" xmlns="" id="{6E2C061E-C1C9-452F-8849-D57E92C13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0060" y="4101816"/>
            <a:ext cx="2527432" cy="135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xmlns="" id="{FA695FE1-C64C-4330-A6B7-394647106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081" y="574041"/>
            <a:ext cx="5749919" cy="6169521"/>
          </a:xfrm>
        </p:spPr>
        <p:txBody>
          <a:bodyPr vert="horz" lIns="91440" tIns="45720" rIns="91440" bIns="45720" rtlCol="0">
            <a:noAutofit/>
          </a:bodyPr>
          <a:lstStyle/>
          <a:p>
            <a:pPr marL="27432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Fleming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ανακ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λυψε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παρα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γωγ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ενικιλ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νης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απο μ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κητες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7432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Αυ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αλ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ς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Howard Florey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και ο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Γερμ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ς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Ernst Chain </a:t>
            </a: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τα τ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λη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δεκ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αετ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ας του 1930 π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ραν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ενικιλ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νη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ε καθαρ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μορφ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48640" lvl="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1941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χορ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γη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αν 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πρ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ώ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θεν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α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υπ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ρχε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ρκετ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πο</a:t>
            </a:r>
            <a:r>
              <a:rPr lang="el-G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σό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τητ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α και ο α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θεν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ς π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θα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7432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Howard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Florey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δρυ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ε φα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ακευτικ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ετ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αιρ</a:t>
            </a:r>
            <a:r>
              <a:rPr 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α μαζικ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παρα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γωγ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432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Το  1944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υπ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ρχε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αρκετ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νη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για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να θεραπε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χιλι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δες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ατι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ώ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τες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του 2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παγκο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πολ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μου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7432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επ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χρ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ο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Fleming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κ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ε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βραβε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Nobel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– μαζ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Florey  και  Chain.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92C9014-AB11-4BFE-A139-83ABCB809D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5C670FDA-BC77-44D7-BBA1-096C3455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FBE4B21F-AD73-4E2D-9C19-44858BA010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B939332A-59F6-4750-962F-4C46C2E31B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10997592"/>
              </p:ext>
            </p:extLst>
          </p:nvPr>
        </p:nvGraphicFramePr>
        <p:xfrm>
          <a:off x="598623" y="0"/>
          <a:ext cx="7543800" cy="5199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CF1D8B04-D07E-4C7B-ADD6-84F07530E090}"/>
              </a:ext>
            </a:extLst>
          </p:cNvPr>
          <p:cNvSpPr/>
          <p:nvPr/>
        </p:nvSpPr>
        <p:spPr>
          <a:xfrm>
            <a:off x="4175826" y="1911808"/>
            <a:ext cx="2859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Carbenicillin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Mezlocillin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Piperacillin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Ticarcillin</a:t>
            </a:r>
            <a:endParaRPr lang="el-GR" dirty="0"/>
          </a:p>
        </p:txBody>
      </p:sp>
      <p:sp>
        <p:nvSpPr>
          <p:cNvPr id="4" name="Δεξί άγκιστρο 3">
            <a:extLst>
              <a:ext uri="{FF2B5EF4-FFF2-40B4-BE49-F238E27FC236}">
                <a16:creationId xmlns:a16="http://schemas.microsoft.com/office/drawing/2014/main" xmlns="" id="{DC1AF96B-4A52-4BA7-937F-5E1D8A4525F6}"/>
              </a:ext>
            </a:extLst>
          </p:cNvPr>
          <p:cNvSpPr/>
          <p:nvPr/>
        </p:nvSpPr>
        <p:spPr>
          <a:xfrm>
            <a:off x="5683035" y="2111322"/>
            <a:ext cx="155448" cy="91440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7025B3-076E-40C3-A0CB-77DFC2B74800}"/>
              </a:ext>
            </a:extLst>
          </p:cNvPr>
          <p:cNvSpPr txBox="1"/>
          <p:nvPr/>
        </p:nvSpPr>
        <p:spPr>
          <a:xfrm>
            <a:off x="5838483" y="2383856"/>
            <a:ext cx="237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Αντιψευδομοναδικές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927489-F788-44DF-9989-3119CFC0BF0A}"/>
              </a:ext>
            </a:extLst>
          </p:cNvPr>
          <p:cNvSpPr txBox="1"/>
          <p:nvPr/>
        </p:nvSpPr>
        <p:spPr>
          <a:xfrm>
            <a:off x="112363" y="5375947"/>
            <a:ext cx="8919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 πρόβλημα: οι φυσικές 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πενικιλλίνες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δεν δρουν στα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gram –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αρνητικά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λόγω αδυναμίας του φαρμάκου να περάσει από την εξωτερική μεμβράνη του βακτηρίου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αποτελεσματικότητα των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πενικιλλινών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έναντι των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gram –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αρνητικών αυξήθηκε με σειρά βιοχημικών αλλαγών στην πλάγια αλυσίδα  </a:t>
            </a:r>
          </a:p>
        </p:txBody>
      </p:sp>
    </p:spTree>
    <p:extLst>
      <p:ext uri="{BB962C8B-B14F-4D97-AF65-F5344CB8AC3E}">
        <p14:creationId xmlns:p14="http://schemas.microsoft.com/office/powerpoint/2010/main" xmlns="" val="1644856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9E61CF6-8F07-4962-9613-3E030E3AE3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77232" y="0"/>
            <a:ext cx="326676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93D30EF-116A-4B76-BB80-8E43340D49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231DFC7B-4141-44FE-B9F9-8030DAD7C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661A8904-4FC3-442E-B6CF-CD2E9D4BFD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04810BCF-DCF5-4C6A-95BD-3ED9894240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48735724"/>
              </p:ext>
            </p:extLst>
          </p:nvPr>
        </p:nvGraphicFramePr>
        <p:xfrm>
          <a:off x="466725" y="639763"/>
          <a:ext cx="4929187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070849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xmlns="" id="{6924DB40-A655-4FA3-9601-9B0AA0C4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10" y="112450"/>
            <a:ext cx="8229600" cy="533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Penicillin Members</a:t>
            </a:r>
          </a:p>
        </p:txBody>
      </p:sp>
      <p:graphicFrame>
        <p:nvGraphicFramePr>
          <p:cNvPr id="50181" name="Content Placeholder 2">
            <a:extLst>
              <a:ext uri="{FF2B5EF4-FFF2-40B4-BE49-F238E27FC236}">
                <a16:creationId xmlns:a16="http://schemas.microsoft.com/office/drawing/2014/main" xmlns="" id="{5AA9A233-1D94-47EA-A132-C219CBCB07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33815641"/>
              </p:ext>
            </p:extLst>
          </p:nvPr>
        </p:nvGraphicFramePr>
        <p:xfrm>
          <a:off x="0" y="909961"/>
          <a:ext cx="9144000" cy="1238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9F9C0C2A-7EB5-40D7-A627-647A2A6E6744}"/>
              </a:ext>
            </a:extLst>
          </p:cNvPr>
          <p:cNvSpPr/>
          <p:nvPr/>
        </p:nvSpPr>
        <p:spPr>
          <a:xfrm>
            <a:off x="147221" y="1679316"/>
            <a:ext cx="907297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Ευαίσθητη στα οξέα </a:t>
            </a:r>
            <a:r>
              <a:rPr lang="en-US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l-GR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καταστρέφεται στο στομάχι</a:t>
            </a:r>
            <a:r>
              <a:rPr lang="en-US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1">
              <a:spcBef>
                <a:spcPct val="0"/>
              </a:spcBef>
            </a:pPr>
            <a:r>
              <a:rPr lang="el-GR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Φτωχή</a:t>
            </a:r>
            <a:r>
              <a:rPr lang="el-GR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διαπερατότητα </a:t>
            </a:r>
            <a:r>
              <a:rPr lang="el-GR" altLang="el-GR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αιματεγκεφαλικού</a:t>
            </a: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φραγμού </a:t>
            </a:r>
            <a:r>
              <a:rPr lang="en-US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spcBef>
                <a:spcPct val="0"/>
              </a:spcBef>
            </a:pPr>
            <a:r>
              <a:rPr lang="el-GR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Γρήγορη </a:t>
            </a:r>
            <a:r>
              <a:rPr lang="el-GR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νεφρική απέκκριση </a:t>
            </a:r>
            <a:r>
              <a:rPr lang="en-US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spcBef>
                <a:spcPct val="0"/>
              </a:spcBef>
            </a:pPr>
            <a:r>
              <a:rPr lang="el-GR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Ευαίσθητη στην </a:t>
            </a:r>
            <a:r>
              <a:rPr lang="en-US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Penicillinase</a:t>
            </a:r>
            <a:endParaRPr lang="el-GR" altLang="el-GR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ct val="0"/>
              </a:spcBef>
            </a:pPr>
            <a:endParaRPr lang="en-US" altLang="el-GR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Στενό φάσμα δράσης :</a:t>
            </a:r>
            <a:r>
              <a:rPr lang="en-US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gram positive ( </a:t>
            </a:r>
            <a:r>
              <a:rPr lang="en-US" altLang="el-GR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Strepto</a:t>
            </a:r>
            <a:r>
              <a:rPr lang="en-US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l-GR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Staphylo</a:t>
            </a:r>
            <a:r>
              <a:rPr lang="en-US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Bacillus anthracis, Corynebacterium)</a:t>
            </a: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l-G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Sodium Penicillin G (Crystalline Penicillin)- IM </a:t>
            </a:r>
            <a:r>
              <a:rPr lang="el-GR" altLang="el-G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 </a:t>
            </a:r>
            <a:r>
              <a:rPr lang="en-US" altLang="el-G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IV- </a:t>
            </a:r>
            <a:r>
              <a:rPr lang="el-GR" altLang="el-G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διαλυτή</a:t>
            </a:r>
            <a:endParaRPr lang="en-US" altLang="el-GR" sz="2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l-G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Procaine Penicillin G- Not by IV, Most allergic, Painless</a:t>
            </a: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l-G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Benzathine Penicillin- Longest acting penicillin ( Once in month)</a:t>
            </a:r>
          </a:p>
          <a:p>
            <a:pPr lvl="2">
              <a:spcBef>
                <a:spcPct val="0"/>
              </a:spcBef>
            </a:pPr>
            <a:endParaRPr lang="en-US" altLang="el-GR" sz="2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</a:pPr>
            <a:r>
              <a:rPr lang="en-US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Περιορισμοί </a:t>
            </a:r>
            <a:endParaRPr lang="en-US" altLang="el-GR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Όχι χορήγηση από το στόμα</a:t>
            </a:r>
            <a:endParaRPr lang="en-US" altLang="el-GR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Στενό φάσμα δράσης </a:t>
            </a:r>
            <a:r>
              <a:rPr lang="en-US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Ευαίσθητη στην </a:t>
            </a:r>
            <a:r>
              <a:rPr lang="en-US" altLang="el-G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Penicillinase</a:t>
            </a:r>
            <a:endParaRPr lang="el-GR" altLang="el-GR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32796331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- Τίτλος">
            <a:extLst>
              <a:ext uri="{FF2B5EF4-FFF2-40B4-BE49-F238E27FC236}">
                <a16:creationId xmlns:a16="http://schemas.microsoft.com/office/drawing/2014/main" xmlns="" id="{7E75BA3A-4BF5-4C78-BF17-1E2EDCCE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Ημισυνθετικές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πενικιλίνες</a:t>
            </a:r>
            <a:br>
              <a:rPr lang="el-GR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Παράγονται με συνδυασμό ειδικών πλευρικών αλυσίδων στη θέση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benzil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0965" name="2 - Θέση περιεχομένου">
            <a:extLst>
              <a:ext uri="{FF2B5EF4-FFF2-40B4-BE49-F238E27FC236}">
                <a16:creationId xmlns:a16="http://schemas.microsoft.com/office/drawing/2014/main" xmlns="" id="{B239B8F1-9F06-466C-9C1C-556594808C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79696178"/>
              </p:ext>
            </p:extLst>
          </p:nvPr>
        </p:nvGraphicFramePr>
        <p:xfrm>
          <a:off x="0" y="1371600"/>
          <a:ext cx="9144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666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89" name="Rectangle 71">
            <a:extLst>
              <a:ext uri="{FF2B5EF4-FFF2-40B4-BE49-F238E27FC236}">
                <a16:creationId xmlns:a16="http://schemas.microsoft.com/office/drawing/2014/main" xmlns="" id="{5118BA95-03E7-41B7-B442-0AF8C0A7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987" name="2 - Θέση περιεχομένου">
            <a:extLst>
              <a:ext uri="{FF2B5EF4-FFF2-40B4-BE49-F238E27FC236}">
                <a16:creationId xmlns:a16="http://schemas.microsoft.com/office/drawing/2014/main" xmlns="" id="{CA0238A7-E8B3-4EDC-9C0B-0655ACD58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7" y="844902"/>
            <a:ext cx="4364144" cy="5168196"/>
          </a:xfrm>
        </p:spPr>
        <p:txBody>
          <a:bodyPr anchor="ctr"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u="sng" dirty="0">
                <a:latin typeface="Calibri" pitchFamily="34" charset="0"/>
                <a:cs typeface="Calibri" pitchFamily="34" charset="0"/>
              </a:rPr>
              <a:t>Methicillin- </a:t>
            </a:r>
            <a:endParaRPr lang="el-GR" b="1" u="sng" dirty="0">
              <a:latin typeface="Calibri" pitchFamily="34" charset="0"/>
              <a:cs typeface="Calibri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en-US" b="1" u="sng" dirty="0">
              <a:latin typeface="Calibri" pitchFamily="34" charset="0"/>
              <a:cs typeface="Calibri" pitchFamily="34" charset="0"/>
            </a:endParaRP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Δεν χρησιμοποιείται λόγω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νεφροτοξικότητας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endParaRPr lang="el-GR" dirty="0">
              <a:latin typeface="Calibri" pitchFamily="34" charset="0"/>
              <a:cs typeface="Calibri" pitchFamily="34" charset="0"/>
            </a:endParaRP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b="1" dirty="0">
                <a:latin typeface="Calibri" pitchFamily="34" charset="0"/>
                <a:cs typeface="Calibri" pitchFamily="34" charset="0"/>
              </a:rPr>
              <a:t>Απαγωγέας  των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πενικιλλινασών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</a:t>
            </a:r>
            <a:endParaRPr lang="en-US" b="1" dirty="0">
              <a:latin typeface="Calibri" pitchFamily="34" charset="0"/>
              <a:cs typeface="Calibri" pitchFamily="34" charset="0"/>
            </a:endParaRP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b="1" dirty="0">
                <a:latin typeface="Calibri" pitchFamily="34" charset="0"/>
                <a:cs typeface="Calibri" pitchFamily="34" charset="0"/>
              </a:rPr>
              <a:t>Ευαίσθητη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στα οξέα </a:t>
            </a: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Ο  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S</a:t>
            </a:r>
            <a:r>
              <a:rPr lang="el-GR" b="1" i="1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b="1" i="1" dirty="0">
                <a:latin typeface="Calibri" pitchFamily="34" charset="0"/>
                <a:cs typeface="Calibri" pitchFamily="34" charset="0"/>
              </a:rPr>
              <a:t> aureus </a:t>
            </a:r>
            <a:r>
              <a:rPr lang="el-GR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που είναι  ανθεκτικός στην </a:t>
            </a:r>
            <a:r>
              <a:rPr lang="en-US" dirty="0">
                <a:latin typeface="Calibri" pitchFamily="34" charset="0"/>
                <a:cs typeface="Calibri" pitchFamily="34" charset="0"/>
              </a:rPr>
              <a:t> cloxacillin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ή 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nafcilllin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ονομάζεται 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methicilliin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resistant staphylococcus aureus (MRSA)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el-GR" dirty="0"/>
          </a:p>
        </p:txBody>
      </p:sp>
      <p:sp>
        <p:nvSpPr>
          <p:cNvPr id="41990" name="Rectangle 73">
            <a:extLst>
              <a:ext uri="{FF2B5EF4-FFF2-40B4-BE49-F238E27FC236}">
                <a16:creationId xmlns:a16="http://schemas.microsoft.com/office/drawing/2014/main" xmlns="" id="{AD9B3EAD-A2B3-42C4-927C-3455E3E69E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733037" y="3398744"/>
            <a:ext cx="3657600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4BF9B298-BC35-4C0F-8301-5D63A1E6D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957144" y="1679571"/>
            <a:ext cx="2624148" cy="3498858"/>
            <a:chOff x="7942859" y="1679571"/>
            <a:chExt cx="3498864" cy="349885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059D8741-EAD6-41B1-A882-70D70FC358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942859" y="1679571"/>
              <a:ext cx="3498864" cy="3498858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991" name="Oval 77">
              <a:extLst>
                <a:ext uri="{FF2B5EF4-FFF2-40B4-BE49-F238E27FC236}">
                  <a16:creationId xmlns:a16="http://schemas.microsoft.com/office/drawing/2014/main" xmlns="" id="{45444F36-3103-4D11-A25F-C054D4606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27958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01435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Τίτλος">
            <a:extLst>
              <a:ext uri="{FF2B5EF4-FFF2-40B4-BE49-F238E27FC236}">
                <a16:creationId xmlns:a16="http://schemas.microsoft.com/office/drawing/2014/main" xmlns="" id="{FD167EFA-1689-4293-8578-0F602C960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338"/>
            <a:ext cx="82296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Ευρέος φάσματος πενικιλίνες</a:t>
            </a:r>
          </a:p>
        </p:txBody>
      </p:sp>
      <p:sp>
        <p:nvSpPr>
          <p:cNvPr id="43011" name="2 - Θέση περιεχομένου">
            <a:extLst>
              <a:ext uri="{FF2B5EF4-FFF2-40B4-BE49-F238E27FC236}">
                <a16:creationId xmlns:a16="http://schemas.microsoft.com/office/drawing/2014/main" xmlns="" id="{D1B3427C-97C5-424B-BE3A-09BE0291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0" y="821600"/>
            <a:ext cx="8229600" cy="590365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u="sng" dirty="0" err="1">
                <a:latin typeface="Calibri" pitchFamily="34" charset="0"/>
                <a:cs typeface="Calibri" pitchFamily="34" charset="0"/>
              </a:rPr>
              <a:t>Aminopenicillins</a:t>
            </a:r>
            <a:endParaRPr lang="el-GR" sz="2400" b="1" u="sng" dirty="0">
              <a:latin typeface="Calibri" pitchFamily="34" charset="0"/>
              <a:cs typeface="Calibri" pitchFamily="34" charset="0"/>
            </a:endParaRP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sz="2000" dirty="0">
                <a:latin typeface="Calibri" pitchFamily="34" charset="0"/>
                <a:cs typeface="Calibri" pitchFamily="34" charset="0"/>
              </a:rPr>
              <a:t>Έχουν </a:t>
            </a:r>
            <a:r>
              <a:rPr lang="el-GR" sz="2000" b="1" dirty="0">
                <a:latin typeface="Calibri" pitchFamily="34" charset="0"/>
                <a:cs typeface="Calibri" pitchFamily="34" charset="0"/>
              </a:rPr>
              <a:t>αμινοξέα σαν πλευρικές αλυσίδες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sz="2000" dirty="0">
                <a:latin typeface="Calibri" pitchFamily="34" charset="0"/>
                <a:cs typeface="Calibri" pitchFamily="34" charset="0"/>
              </a:rPr>
              <a:t>Καταστρέφονται από την </a:t>
            </a:r>
            <a:r>
              <a:rPr lang="el-GR" sz="2000" b="1" dirty="0" err="1">
                <a:latin typeface="Calibri" pitchFamily="34" charset="0"/>
                <a:cs typeface="Calibri" pitchFamily="34" charset="0"/>
              </a:rPr>
              <a:t>πενικιλλινάση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sz="2000" dirty="0">
                <a:latin typeface="Calibri" pitchFamily="34" charset="0"/>
                <a:cs typeface="Calibri" pitchFamily="34" charset="0"/>
              </a:rPr>
              <a:t>Έχουν επί πλέον δράση έναντι των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gram negative</a:t>
            </a:r>
            <a:endParaRPr lang="el-GR" sz="2000" dirty="0">
              <a:latin typeface="Calibri" pitchFamily="34" charset="0"/>
              <a:cs typeface="Calibri" pitchFamily="34" charset="0"/>
            </a:endParaRP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en-US" sz="2400" b="1" u="sng" dirty="0" err="1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Ampicillin</a:t>
            </a:r>
            <a:endParaRPr lang="el-GR" sz="2400" b="1" u="sng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pPr marL="1097280" lvl="3" fontAlgn="auto">
              <a:spcAft>
                <a:spcPts val="0"/>
              </a:spcAft>
              <a:buClr>
                <a:schemeClr val="accent4"/>
              </a:buClr>
              <a:buFont typeface="Arial" charset="0"/>
              <a:buChar char="•"/>
              <a:defRPr/>
            </a:pPr>
            <a:r>
              <a:rPr lang="el-GR" sz="2000" dirty="0">
                <a:latin typeface="Calibri" pitchFamily="34" charset="0"/>
                <a:cs typeface="Calibri" pitchFamily="34" charset="0"/>
              </a:rPr>
              <a:t>Μη επαρκής απορρόφηση και διάρροια</a:t>
            </a:r>
          </a:p>
          <a:p>
            <a:pPr marL="1097280" lvl="3" fontAlgn="auto">
              <a:spcAft>
                <a:spcPts val="0"/>
              </a:spcAft>
              <a:buClr>
                <a:schemeClr val="accent4"/>
              </a:buClr>
              <a:buFont typeface="Arial" charset="0"/>
              <a:buChar char="•"/>
              <a:defRPr/>
            </a:pP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Amoxicillin  </a:t>
            </a:r>
            <a:endParaRPr lang="el-GR" sz="2400" b="1" u="sng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pPr marL="1097280" lvl="3" fontAlgn="auto">
              <a:spcAft>
                <a:spcPts val="0"/>
              </a:spcAft>
              <a:buClr>
                <a:schemeClr val="accent4"/>
              </a:buClr>
              <a:buFont typeface="Arial" charset="0"/>
              <a:buChar char="•"/>
              <a:defRPr/>
            </a:pPr>
            <a:r>
              <a:rPr lang="el-GR" sz="2000" b="1" dirty="0">
                <a:latin typeface="Calibri" pitchFamily="34" charset="0"/>
                <a:cs typeface="Calibri" pitchFamily="34" charset="0"/>
              </a:rPr>
              <a:t>Καλύτερη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απορρόφηση από το στόμα και λιγότερο συχνή η διάρροια </a:t>
            </a:r>
          </a:p>
          <a:p>
            <a:pPr marL="1097280" lvl="3" fontAlgn="auto">
              <a:spcAft>
                <a:spcPts val="0"/>
              </a:spcAft>
              <a:buClr>
                <a:schemeClr val="accent4"/>
              </a:buClr>
              <a:buFont typeface="Arial" charset="0"/>
              <a:buChar char="•"/>
              <a:defRPr/>
            </a:pP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Bacampicillin </a:t>
            </a:r>
            <a:endParaRPr lang="el-GR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Pivampicllin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l-GR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Talampicillin</a:t>
            </a:r>
            <a:endParaRPr lang="el-GR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el-GR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8181D455-2E01-4292-9CBB-C7792E2E71B6}"/>
              </a:ext>
            </a:extLst>
          </p:cNvPr>
          <p:cNvGrpSpPr>
            <a:grpSpLocks/>
          </p:cNvGrpSpPr>
          <p:nvPr/>
        </p:nvGrpSpPr>
        <p:grpSpPr bwMode="auto">
          <a:xfrm>
            <a:off x="3256626" y="4802819"/>
            <a:ext cx="4648200" cy="1732625"/>
            <a:chOff x="3352800" y="5105400"/>
            <a:chExt cx="5791200" cy="1524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FB92082-A831-4326-95AA-174192DBF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6008" y="5715000"/>
              <a:ext cx="4647992" cy="461963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latin typeface="Arial" charset="0"/>
                </a:rPr>
                <a:t>Prodrug</a:t>
              </a:r>
              <a:r>
                <a:rPr lang="en-US" sz="2400" b="1" dirty="0">
                  <a:latin typeface="Arial" charset="0"/>
                </a:rPr>
                <a:t> of </a:t>
              </a:r>
              <a:r>
                <a:rPr lang="en-US" sz="2400" b="1" dirty="0" err="1">
                  <a:latin typeface="Arial" charset="0"/>
                </a:rPr>
                <a:t>Ampicillin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xmlns="" id="{27F5F6C0-4C7F-4C9C-9F1B-F96C3DDCAAE4}"/>
                </a:ext>
              </a:extLst>
            </p:cNvPr>
            <p:cNvSpPr/>
            <p:nvPr/>
          </p:nvSpPr>
          <p:spPr>
            <a:xfrm>
              <a:off x="3352800" y="5105400"/>
              <a:ext cx="761480" cy="1524000"/>
            </a:xfrm>
            <a:prstGeom prst="rightBrace">
              <a:avLst/>
            </a:prstGeom>
            <a:ln w="793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60081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Τίτλος">
            <a:extLst>
              <a:ext uri="{FF2B5EF4-FFF2-40B4-BE49-F238E27FC236}">
                <a16:creationId xmlns:a16="http://schemas.microsoft.com/office/drawing/2014/main" xmlns="" id="{FD167EFA-1689-4293-8578-0F602C960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338"/>
            <a:ext cx="82296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Ευρέος φάσματος πενικιλίνες</a:t>
            </a:r>
          </a:p>
        </p:txBody>
      </p:sp>
      <p:sp>
        <p:nvSpPr>
          <p:cNvPr id="43011" name="2 - Θέση περιεχομένου">
            <a:extLst>
              <a:ext uri="{FF2B5EF4-FFF2-40B4-BE49-F238E27FC236}">
                <a16:creationId xmlns:a16="http://schemas.microsoft.com/office/drawing/2014/main" xmlns="" id="{D1B3427C-97C5-424B-BE3A-09BE0291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0" y="821600"/>
            <a:ext cx="8229600" cy="590365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u="sng" dirty="0" err="1">
                <a:latin typeface="Calibri" pitchFamily="34" charset="0"/>
                <a:cs typeface="Calibri" pitchFamily="34" charset="0"/>
              </a:rPr>
              <a:t>Aminopenicillins</a:t>
            </a:r>
            <a:endParaRPr lang="el-GR" sz="2400" b="1" u="sng" dirty="0">
              <a:latin typeface="Calibri" pitchFamily="34" charset="0"/>
              <a:cs typeface="Calibri" pitchFamily="34" charset="0"/>
            </a:endParaRP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sz="2000" dirty="0">
                <a:latin typeface="Calibri" pitchFamily="34" charset="0"/>
                <a:cs typeface="Calibri" pitchFamily="34" charset="0"/>
              </a:rPr>
              <a:t>Έχουν αμινοξέα σαν πλευρικές αλυσίδες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sz="2000" dirty="0">
                <a:latin typeface="Calibri" pitchFamily="34" charset="0"/>
                <a:cs typeface="Calibri" pitchFamily="34" charset="0"/>
              </a:rPr>
              <a:t>Καταστρέφονται από την </a:t>
            </a:r>
            <a:r>
              <a:rPr lang="el-GR" sz="2000" dirty="0" err="1">
                <a:latin typeface="Calibri" pitchFamily="34" charset="0"/>
                <a:cs typeface="Calibri" pitchFamily="34" charset="0"/>
              </a:rPr>
              <a:t>πενικιλλινάση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sz="2000" dirty="0">
                <a:latin typeface="Calibri" pitchFamily="34" charset="0"/>
                <a:cs typeface="Calibri" pitchFamily="34" charset="0"/>
              </a:rPr>
              <a:t>Έχουν </a:t>
            </a:r>
            <a:r>
              <a:rPr lang="el-GR" sz="2000" dirty="0" err="1">
                <a:latin typeface="Calibri" pitchFamily="34" charset="0"/>
                <a:cs typeface="Calibri" pitchFamily="34" charset="0"/>
              </a:rPr>
              <a:t>επι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πλέον δράση έναντι των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gram negative</a:t>
            </a:r>
            <a:endParaRPr lang="el-GR" sz="2000" dirty="0">
              <a:latin typeface="Calibri" pitchFamily="34" charset="0"/>
              <a:cs typeface="Calibri" pitchFamily="34" charset="0"/>
            </a:endParaRP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en-US" sz="2400" b="1" u="sng" dirty="0" err="1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Ampicillin</a:t>
            </a:r>
            <a:endParaRPr lang="el-GR" sz="2400" b="1" u="sng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pPr marL="1097280" lvl="3" fontAlgn="auto">
              <a:spcAft>
                <a:spcPts val="0"/>
              </a:spcAft>
              <a:buClr>
                <a:schemeClr val="accent4"/>
              </a:buClr>
              <a:buFont typeface="Arial" charset="0"/>
              <a:buChar char="•"/>
              <a:defRPr/>
            </a:pPr>
            <a:r>
              <a:rPr lang="el-GR" sz="2000" dirty="0">
                <a:latin typeface="Calibri" pitchFamily="34" charset="0"/>
                <a:cs typeface="Calibri" pitchFamily="34" charset="0"/>
              </a:rPr>
              <a:t>Μη επαρκής απορρόφηση και διάρροια</a:t>
            </a:r>
          </a:p>
          <a:p>
            <a:pPr marL="1097280" lvl="3" fontAlgn="auto">
              <a:spcAft>
                <a:spcPts val="0"/>
              </a:spcAft>
              <a:buClr>
                <a:schemeClr val="accent4"/>
              </a:buClr>
              <a:buFont typeface="Arial" charset="0"/>
              <a:buChar char="•"/>
              <a:defRPr/>
            </a:pP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Amoxicillin  </a:t>
            </a:r>
            <a:endParaRPr lang="el-GR" sz="2400" b="1" u="sng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pPr marL="1097280" lvl="3" fontAlgn="auto">
              <a:spcAft>
                <a:spcPts val="0"/>
              </a:spcAft>
              <a:buClr>
                <a:schemeClr val="accent4"/>
              </a:buClr>
              <a:buFont typeface="Arial" charset="0"/>
              <a:buChar char="•"/>
              <a:defRPr/>
            </a:pPr>
            <a:r>
              <a:rPr lang="el-GR" sz="2000" b="1" dirty="0">
                <a:latin typeface="Calibri" pitchFamily="34" charset="0"/>
                <a:cs typeface="Calibri" pitchFamily="34" charset="0"/>
              </a:rPr>
              <a:t>Καλύτερη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απορρόφηση από το στόμα και λιγότερο συχνή η διάρροια </a:t>
            </a:r>
          </a:p>
          <a:p>
            <a:pPr marL="1097280" lvl="3" fontAlgn="auto">
              <a:spcAft>
                <a:spcPts val="0"/>
              </a:spcAft>
              <a:buClr>
                <a:schemeClr val="accent4"/>
              </a:buClr>
              <a:buFont typeface="Arial" charset="0"/>
              <a:buChar char="•"/>
              <a:defRPr/>
            </a:pP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Bacampicillin </a:t>
            </a:r>
            <a:endParaRPr lang="el-GR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Pivampicllin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l-GR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Arial" charset="0"/>
              <a:buChar char="•"/>
              <a:defRPr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Talampicillin</a:t>
            </a:r>
            <a:endParaRPr lang="el-GR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el-GR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8181D455-2E01-4292-9CBB-C7792E2E71B6}"/>
              </a:ext>
            </a:extLst>
          </p:cNvPr>
          <p:cNvGrpSpPr>
            <a:grpSpLocks/>
          </p:cNvGrpSpPr>
          <p:nvPr/>
        </p:nvGrpSpPr>
        <p:grpSpPr bwMode="auto">
          <a:xfrm>
            <a:off x="3256626" y="4802819"/>
            <a:ext cx="4648200" cy="1732625"/>
            <a:chOff x="3352800" y="5105400"/>
            <a:chExt cx="5791200" cy="1524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FB92082-A831-4326-95AA-174192DBF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6008" y="5715000"/>
              <a:ext cx="4647992" cy="461963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latin typeface="Arial" charset="0"/>
                </a:rPr>
                <a:t>Prodrug</a:t>
              </a:r>
              <a:r>
                <a:rPr lang="en-US" sz="2400" b="1" dirty="0">
                  <a:latin typeface="Arial" charset="0"/>
                </a:rPr>
                <a:t> of </a:t>
              </a:r>
              <a:r>
                <a:rPr lang="en-US" sz="2400" b="1" dirty="0" err="1">
                  <a:latin typeface="Arial" charset="0"/>
                </a:rPr>
                <a:t>Ampicillin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xmlns="" id="{27F5F6C0-4C7F-4C9C-9F1B-F96C3DDCAAE4}"/>
                </a:ext>
              </a:extLst>
            </p:cNvPr>
            <p:cNvSpPr/>
            <p:nvPr/>
          </p:nvSpPr>
          <p:spPr>
            <a:xfrm>
              <a:off x="3352800" y="5105400"/>
              <a:ext cx="761480" cy="1524000"/>
            </a:xfrm>
            <a:prstGeom prst="rightBrace">
              <a:avLst/>
            </a:prstGeom>
            <a:ln w="793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34306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xmlns="" id="{6924DB40-A655-4FA3-9601-9B0AA0C4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10" y="112450"/>
            <a:ext cx="8229600" cy="5334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ΕΥΡΕΟΣ ΦΑΣΜΑΤΟΣ ΠΕΝΙΚΙΛΙΝΕΣ </a:t>
            </a:r>
            <a:endParaRPr lang="en-U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0181" name="Content Placeholder 2">
            <a:extLst>
              <a:ext uri="{FF2B5EF4-FFF2-40B4-BE49-F238E27FC236}">
                <a16:creationId xmlns:a16="http://schemas.microsoft.com/office/drawing/2014/main" xmlns="" id="{5AA9A233-1D94-47EA-A132-C219CBCB07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99271398"/>
              </p:ext>
            </p:extLst>
          </p:nvPr>
        </p:nvGraphicFramePr>
        <p:xfrm>
          <a:off x="0" y="909961"/>
          <a:ext cx="9144000" cy="1238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9F9C0C2A-7EB5-40D7-A627-647A2A6E6744}"/>
              </a:ext>
            </a:extLst>
          </p:cNvPr>
          <p:cNvSpPr/>
          <p:nvPr/>
        </p:nvSpPr>
        <p:spPr>
          <a:xfrm>
            <a:off x="325450" y="2148396"/>
            <a:ext cx="907297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Acid Labile- (Antipseudomonal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Penicillins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) </a:t>
            </a: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0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zlocillin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0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arbencillin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0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pracillin</a:t>
            </a:r>
            <a:endParaRPr lang="el-GR" sz="2000" dirty="0">
              <a:latin typeface="Calibri" pitchFamily="34" charset="0"/>
              <a:cs typeface="Calibri" pitchFamily="34" charset="0"/>
            </a:endParaRPr>
          </a:p>
          <a:p>
            <a:pPr marL="1280160" lvl="3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Best Antipseudomonal penicillin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icarcillin </a:t>
            </a:r>
          </a:p>
          <a:p>
            <a:pPr marL="822960" lvl="2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ezlocillin </a:t>
            </a:r>
          </a:p>
          <a:p>
            <a:pPr lvl="2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l-GR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8B6F05-5E64-400E-8199-0DE5047BBCDD}"/>
              </a:ext>
            </a:extLst>
          </p:cNvPr>
          <p:cNvSpPr txBox="1"/>
          <p:nvPr/>
        </p:nvSpPr>
        <p:spPr>
          <a:xfrm>
            <a:off x="3583983" y="2844800"/>
            <a:ext cx="1649413" cy="584200"/>
          </a:xfrm>
          <a:prstGeom prst="rect">
            <a:avLst/>
          </a:prstGeom>
          <a:solidFill>
            <a:schemeClr val="tx2"/>
          </a:solidFill>
          <a:ln w="95250"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 -CPMT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0C6BEEB-4064-4E43-BC86-507EC9440297}"/>
              </a:ext>
            </a:extLst>
          </p:cNvPr>
          <p:cNvSpPr/>
          <p:nvPr/>
        </p:nvSpPr>
        <p:spPr>
          <a:xfrm rot="5400000">
            <a:off x="495575" y="2913313"/>
            <a:ext cx="1937286" cy="1101122"/>
          </a:xfrm>
          <a:prstGeom prst="ellipse">
            <a:avLst/>
          </a:prstGeom>
          <a:noFill/>
          <a:ln w="603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7656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3771C6F-07F2-4971-8143-506EFEC2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E9A6C4F2-81C7-4CFA-84FA-6896AA892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634"/>
            <a:ext cx="9144000" cy="638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077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xmlns="" id="{29EAC08B-F417-4E39-9FE9-5C6AE3C2D13A}"/>
              </a:ext>
            </a:extLst>
          </p:cNvPr>
          <p:cNvGrpSpPr>
            <a:grpSpLocks/>
          </p:cNvGrpSpPr>
          <p:nvPr/>
        </p:nvGrpSpPr>
        <p:grpSpPr bwMode="auto">
          <a:xfrm>
            <a:off x="2154265" y="4479010"/>
            <a:ext cx="3975315" cy="2174256"/>
            <a:chOff x="381000" y="4800600"/>
            <a:chExt cx="8763000" cy="2488210"/>
          </a:xfrm>
        </p:grpSpPr>
        <p:pic>
          <p:nvPicPr>
            <p:cNvPr id="72708" name="Picture 3" descr="C:\Users\user\Desktop\Pictures of Pharmacology\iStock_000016722977Small.jpg">
              <a:extLst>
                <a:ext uri="{FF2B5EF4-FFF2-40B4-BE49-F238E27FC236}">
                  <a16:creationId xmlns:a16="http://schemas.microsoft.com/office/drawing/2014/main" xmlns="" id="{CF0B4AD1-3723-467A-BDD3-AECFC5F0E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800600"/>
              <a:ext cx="48006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874D6B1-CC65-489C-8A15-B008E08D46C0}"/>
                </a:ext>
              </a:extLst>
            </p:cNvPr>
            <p:cNvSpPr txBox="1"/>
            <p:nvPr/>
          </p:nvSpPr>
          <p:spPr>
            <a:xfrm>
              <a:off x="381000" y="5562940"/>
              <a:ext cx="4038601" cy="172587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Suicide inhibitors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dirty="0">
                <a:latin typeface="Arial" charset="0"/>
              </a:endParaRPr>
            </a:p>
          </p:txBody>
        </p:sp>
      </p:grpSp>
      <p:graphicFrame>
        <p:nvGraphicFramePr>
          <p:cNvPr id="72710" name="TextBox 3">
            <a:extLst>
              <a:ext uri="{FF2B5EF4-FFF2-40B4-BE49-F238E27FC236}">
                <a16:creationId xmlns:a16="http://schemas.microsoft.com/office/drawing/2014/main" xmlns="" id="{F475F997-7A47-43D0-A0A2-5F6E847A5B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59879598"/>
              </p:ext>
            </p:extLst>
          </p:nvPr>
        </p:nvGraphicFramePr>
        <p:xfrm>
          <a:off x="266700" y="187170"/>
          <a:ext cx="8610600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48074BE5-7BC2-47A2-AA6E-4ADC25B69C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F487D8B5-0D01-4F89-BB86-F85EFEC06F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C13F635F-6CBC-4AA7-9AB9-B788FCC93F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BC19136A-D88A-43F6-8F13-0788481BC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88754" y="0"/>
            <a:ext cx="5655246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 descr="&quot;The discovery and development of penicillin 1928-1945” commemorative booklet">
            <a:extLst>
              <a:ext uri="{FF2B5EF4-FFF2-40B4-BE49-F238E27FC236}">
                <a16:creationId xmlns:a16="http://schemas.microsoft.com/office/drawing/2014/main" xmlns="" id="{F517B7AA-26A9-48EA-827C-B4A6493B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1741" y="2328188"/>
            <a:ext cx="2791576" cy="36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2 - Ορθογώνιο">
            <a:extLst>
              <a:ext uri="{FF2B5EF4-FFF2-40B4-BE49-F238E27FC236}">
                <a16:creationId xmlns:a16="http://schemas.microsoft.com/office/drawing/2014/main" xmlns="" id="{39487DBB-45F1-40BA-8829-8B6EA9AE2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481" y="674175"/>
            <a:ext cx="5510529" cy="63227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n-US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αγωγή της 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πενικιλλίνης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 στην κλινική πράξη στις αρχές της δεκαετίας του 1940  σηματοδοτεί την 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έναρξη της εποχής των αντιβιοτικών 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ανα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γνωρισθεί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 σαν 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 από τις μέγιστες προόδους στη θεραπευτική ιατρική</a:t>
            </a:r>
            <a:endParaRPr lang="el-GR" alt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endParaRPr lang="el-GR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l-GR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Selman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Waksman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– Οι </a:t>
            </a:r>
            <a:r>
              <a:rPr lang="el-GR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Στρεπτομύκητες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του εδάφους συνθέτουν αντιβιοτικά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– Ανακάλυψη  της </a:t>
            </a:r>
            <a:r>
              <a:rPr lang="el-GR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Streptomycin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(1943)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</a:pP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NOBEL: 1952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BE36AC96-F40E-47D6-9026-9E1399C767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AE46513B-357D-43ED-9C08-38E7BE22A7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F7E6C0C8-4BA7-4425-BE47-C7DE9E230A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628" name="3 - Ορθογώνιο">
            <a:extLst>
              <a:ext uri="{FF2B5EF4-FFF2-40B4-BE49-F238E27FC236}">
                <a16:creationId xmlns:a16="http://schemas.microsoft.com/office/drawing/2014/main" xmlns="" id="{882E6A02-9187-4D22-A89B-CC43A6027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90" y="6038712"/>
            <a:ext cx="335886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Penicillin Production in the United States during WWII</a:t>
            </a:r>
          </a:p>
        </p:txBody>
      </p:sp>
      <p:pic>
        <p:nvPicPr>
          <p:cNvPr id="13" name="Picture 4" descr="86th Anniversary of Fleming's Discovery of Penicillin, the first antibiotic  | Microbiology Society">
            <a:extLst>
              <a:ext uri="{FF2B5EF4-FFF2-40B4-BE49-F238E27FC236}">
                <a16:creationId xmlns:a16="http://schemas.microsoft.com/office/drawing/2014/main" xmlns="" id="{DD45DBD8-456E-4916-9145-F9AD4F6E6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10" r="31939" b="-2"/>
          <a:stretch/>
        </p:blipFill>
        <p:spPr bwMode="auto">
          <a:xfrm>
            <a:off x="368712" y="778285"/>
            <a:ext cx="2413750" cy="134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>
            <a:extLst>
              <a:ext uri="{FF2B5EF4-FFF2-40B4-BE49-F238E27FC236}">
                <a16:creationId xmlns:a16="http://schemas.microsoft.com/office/drawing/2014/main" xmlns="" id="{52C4742D-0F03-439C-B03C-6EDA2D6A2BCD}"/>
              </a:ext>
            </a:extLst>
          </p:cNvPr>
          <p:cNvSpPr/>
          <p:nvPr/>
        </p:nvSpPr>
        <p:spPr>
          <a:xfrm>
            <a:off x="0" y="484632"/>
            <a:ext cx="8981268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tile tx="6350" ty="-127000" sx="65000" sy="64000" flip="none" algn="tl"/>
                </a:blip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Beta Lactamase inhibitors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73FAFB3F-DE4E-478C-9ECA-E9FAAE5A7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2013293"/>
            <a:ext cx="75438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132" name="Content Placeholder 2">
            <a:extLst>
              <a:ext uri="{FF2B5EF4-FFF2-40B4-BE49-F238E27FC236}">
                <a16:creationId xmlns:a16="http://schemas.microsoft.com/office/drawing/2014/main" xmlns="" id="{D315CF71-24DA-43F0-A88E-57FF94F02B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8544693"/>
              </p:ext>
            </p:extLst>
          </p:nvPr>
        </p:nvGraphicFramePr>
        <p:xfrm>
          <a:off x="800100" y="2307899"/>
          <a:ext cx="75438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">
            <a:extLst>
              <a:ext uri="{FF2B5EF4-FFF2-40B4-BE49-F238E27FC236}">
                <a16:creationId xmlns:a16="http://schemas.microsoft.com/office/drawing/2014/main" xmlns="" id="{2F5AFFEF-CFF4-4601-8893-EFF05961A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37828"/>
            <a:ext cx="8534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/>
            <a:r>
              <a:rPr lang="el-GR" altLang="el-GR" sz="2800" b="1" dirty="0"/>
              <a:t>Σύμφωνα με τη </a:t>
            </a:r>
            <a:r>
              <a:rPr lang="el-GR" altLang="el-GR" sz="2800" b="1" dirty="0" err="1"/>
              <a:t>φαρμακοκινητική</a:t>
            </a:r>
            <a:r>
              <a:rPr lang="el-GR" altLang="el-GR" sz="2800" b="1" dirty="0"/>
              <a:t> τους </a:t>
            </a:r>
          </a:p>
          <a:p>
            <a:pPr algn="ctr" eaLnBrk="1" hangingPunct="1"/>
            <a:endParaRPr lang="el-GR" altLang="el-G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Clavulanic acid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Amoxicillin (Oral)</a:t>
            </a:r>
            <a:endParaRPr lang="el-GR" alt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Clavulanic acid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Ticarcillin (injection)</a:t>
            </a:r>
          </a:p>
          <a:p>
            <a:pPr eaLnBrk="1" hangingPunct="1"/>
            <a:endParaRPr lang="en-US" alt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Sulbactam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Ampicillin (Injection and oral)</a:t>
            </a:r>
          </a:p>
          <a:p>
            <a:pPr eaLnBrk="1" hangingPunct="1"/>
            <a:endParaRPr lang="en-US" alt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Tazobactam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Piperacillin (Injection) </a:t>
            </a:r>
          </a:p>
        </p:txBody>
      </p:sp>
      <p:sp>
        <p:nvSpPr>
          <p:cNvPr id="74755" name="TextBox 3">
            <a:extLst>
              <a:ext uri="{FF2B5EF4-FFF2-40B4-BE49-F238E27FC236}">
                <a16:creationId xmlns:a16="http://schemas.microsoft.com/office/drawing/2014/main" xmlns="" id="{A986A31D-7B41-4E8E-B6BC-3D379E330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308529"/>
            <a:ext cx="8305800" cy="707886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Όλοι οι αναστολείς της β-</a:t>
            </a:r>
            <a:r>
              <a:rPr lang="el-GR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λακταμάσης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απαιτούν προσαρμογή της δοσολογίας σε νεφρική ανεπάρκεια</a:t>
            </a:r>
            <a:endParaRPr lang="en-IN" alt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3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3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A20099D8-6A5D-4DB0-9621-8B204B9F9A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658955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AC5E9AA6-8516-429F-A75A-BF78C8C2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2" y="109727"/>
            <a:ext cx="5517396" cy="95097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b="1" dirty="0">
                <a:latin typeface="Calibri" panose="020F0502020204030204" pitchFamily="34" charset="0"/>
                <a:cs typeface="Calibri" panose="020F0502020204030204" pitchFamily="34" charset="0"/>
              </a:rPr>
              <a:t>ΚΕΦΑΛΟΣΠΟΡΙΝΕΣ</a:t>
            </a:r>
            <a:r>
              <a:rPr lang="el-GR" b="1" dirty="0"/>
              <a:t> </a:t>
            </a:r>
            <a:endParaRPr lang="el-GR" dirty="0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xmlns="" id="{B94483FE-FA65-4535-BA1B-D4E936B04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42" y="1749068"/>
            <a:ext cx="5573714" cy="301535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sz="1800" b="1" dirty="0">
                <a:latin typeface="Calibri" pitchFamily="34" charset="0"/>
                <a:cs typeface="Calibri" pitchFamily="34" charset="0"/>
              </a:rPr>
              <a:t>Φυσικές ή </a:t>
            </a:r>
            <a:r>
              <a:rPr lang="el-GR" sz="1800" b="1" dirty="0" err="1">
                <a:latin typeface="Calibri" pitchFamily="34" charset="0"/>
                <a:cs typeface="Calibri" pitchFamily="34" charset="0"/>
              </a:rPr>
              <a:t>ημισυνθετικές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548640" lvl="1" indent="-274320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Cephalosporin-C , </a:t>
            </a:r>
            <a:r>
              <a:rPr lang="el-GR" sz="1600" b="1" dirty="0">
                <a:latin typeface="Calibri" pitchFamily="34" charset="0"/>
                <a:cs typeface="Calibri" pitchFamily="34" charset="0"/>
              </a:rPr>
              <a:t>από το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Cephalosporium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sz="1800" b="1" dirty="0">
                <a:latin typeface="Calibri" pitchFamily="34" charset="0"/>
                <a:cs typeface="Calibri" pitchFamily="34" charset="0"/>
              </a:rPr>
              <a:t>Συνθετικές </a:t>
            </a:r>
          </a:p>
          <a:p>
            <a:pPr marL="274320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sz="1800" b="1" dirty="0">
                <a:latin typeface="Calibri" pitchFamily="34" charset="0"/>
                <a:cs typeface="Calibri" pitchFamily="34" charset="0"/>
              </a:rPr>
              <a:t>Δομή 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800" b="1" dirty="0">
                <a:latin typeface="Calibri" pitchFamily="34" charset="0"/>
                <a:cs typeface="Calibri" pitchFamily="34" charset="0"/>
              </a:rPr>
              <a:t>- εξαμελή δακτύλιο 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7-aminocephalosporanic acid </a:t>
            </a:r>
            <a:endParaRPr lang="el-GR" dirty="0">
              <a:latin typeface="Calibri" pitchFamily="34" charset="0"/>
              <a:cs typeface="Calibri" pitchFamily="34" charset="0"/>
            </a:endParaRPr>
          </a:p>
          <a:p>
            <a:pPr marL="548640" lvl="1" indent="-274320">
              <a:spcAft>
                <a:spcPts val="0"/>
              </a:spcAft>
              <a:buFont typeface="Arial" charset="0"/>
              <a:buChar char="•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Δέχονται αντικαταστάσεις σε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δύο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θέσεις του κεντρικού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7-aminocephalosporanic acid </a:t>
            </a:r>
            <a:endParaRPr lang="el-GR" b="1" dirty="0">
              <a:latin typeface="Calibri" pitchFamily="34" charset="0"/>
              <a:cs typeface="Calibri" pitchFamily="34" charset="0"/>
            </a:endParaRPr>
          </a:p>
          <a:p>
            <a:pPr marL="548640" lvl="1" indent="-27432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	</a:t>
            </a:r>
          </a:p>
        </p:txBody>
      </p:sp>
      <p:pic>
        <p:nvPicPr>
          <p:cNvPr id="1026" name="Picture 2" descr="Penicillin And Cephalosporins - ProProfs Quiz">
            <a:extLst>
              <a:ext uri="{FF2B5EF4-FFF2-40B4-BE49-F238E27FC236}">
                <a16:creationId xmlns:a16="http://schemas.microsoft.com/office/drawing/2014/main" xmlns="" id="{CB1E3278-D366-4C99-B7D6-FA3AA0740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56"/>
          <a:stretch/>
        </p:blipFill>
        <p:spPr bwMode="auto">
          <a:xfrm>
            <a:off x="5974595" y="109727"/>
            <a:ext cx="2941611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nicillin And Cephalosporins - ProProfs Quiz">
            <a:extLst>
              <a:ext uri="{FF2B5EF4-FFF2-40B4-BE49-F238E27FC236}">
                <a16:creationId xmlns:a16="http://schemas.microsoft.com/office/drawing/2014/main" xmlns="" id="{484C1308-EDED-4121-BBA6-CFECA3789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861"/>
          <a:stretch/>
        </p:blipFill>
        <p:spPr bwMode="auto">
          <a:xfrm>
            <a:off x="6380620" y="3256743"/>
            <a:ext cx="2592899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- Τίτλος">
            <a:extLst>
              <a:ext uri="{FF2B5EF4-FFF2-40B4-BE49-F238E27FC236}">
                <a16:creationId xmlns:a16="http://schemas.microsoft.com/office/drawing/2014/main" xmlns="" id="{2AE7BA14-C845-4C26-8176-0A630F272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b="1" dirty="0">
                <a:latin typeface="Calibri" panose="020F0502020204030204" pitchFamily="34" charset="0"/>
                <a:cs typeface="Calibri" panose="020F0502020204030204" pitchFamily="34" charset="0"/>
              </a:rPr>
              <a:t>ΚΕΦΑΛΟΣΠΟΡΙΝΕΣ</a:t>
            </a:r>
            <a:endParaRPr lang="el-GR" sz="3200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73FAFB3F-DE4E-478C-9ECA-E9FAAE5A7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2013293"/>
            <a:ext cx="75438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776" name="2 - Θέση περιεχομένου">
            <a:extLst>
              <a:ext uri="{FF2B5EF4-FFF2-40B4-BE49-F238E27FC236}">
                <a16:creationId xmlns:a16="http://schemas.microsoft.com/office/drawing/2014/main" xmlns="" id="{FC603973-92CE-46BD-98B1-0DD4819F0B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80544888"/>
              </p:ext>
            </p:extLst>
          </p:nvPr>
        </p:nvGraphicFramePr>
        <p:xfrm>
          <a:off x="800100" y="2093976"/>
          <a:ext cx="75438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Ορθογώνιο 11">
            <a:extLst>
              <a:ext uri="{FF2B5EF4-FFF2-40B4-BE49-F238E27FC236}">
                <a16:creationId xmlns:a16="http://schemas.microsoft.com/office/drawing/2014/main" xmlns="" id="{302F62A5-B0DF-47AA-BF68-0227F3182A15}"/>
              </a:ext>
            </a:extLst>
          </p:cNvPr>
          <p:cNvSpPr/>
          <p:nvPr/>
        </p:nvSpPr>
        <p:spPr>
          <a:xfrm>
            <a:off x="800100" y="5859054"/>
            <a:ext cx="7351117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Cefoxitin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(Cephamycin)- Good anaerobic activity</a:t>
            </a:r>
          </a:p>
          <a:p>
            <a:pPr lvl="1">
              <a:spcBef>
                <a:spcPct val="0"/>
              </a:spcBef>
            </a:pP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Cefotetan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( Cephamycin) - Good anaerobic activity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43D298-0548-4C7A-870B-7594104F82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-1"/>
            <a:ext cx="9141714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F7B26C5-D249-4988-B86B-5A3D9E7BD9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7145" y="0"/>
            <a:ext cx="9141714" cy="6858000"/>
          </a:xfrm>
          <a:prstGeom prst="rect">
            <a:avLst/>
          </a:prstGeom>
          <a:blipFill dpi="0" rotWithShape="1">
            <a:blip r:embed="rId2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E7A6B23-40BC-4377-B2F0-D33DF650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12" y="81676"/>
            <a:ext cx="7543800" cy="8482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ΚΕΦΑΛΟΣΠΟΡΙΝΕΣ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xmlns="" id="{04F6BB22-955F-4E9A-87C2-A030041BDA94}"/>
              </a:ext>
            </a:extLst>
          </p:cNvPr>
          <p:cNvSpPr/>
          <p:nvPr/>
        </p:nvSpPr>
        <p:spPr>
          <a:xfrm>
            <a:off x="605344" y="5175353"/>
            <a:ext cx="789673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indent="-274320" fontAlgn="auto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Ceftriaxone-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μεγάλος χρόνος </a:t>
            </a:r>
            <a:r>
              <a:rPr lang="el-GR" sz="2000" dirty="0" smtClean="0">
                <a:latin typeface="Calibri" pitchFamily="34" charset="0"/>
                <a:cs typeface="Calibri" pitchFamily="34" charset="0"/>
              </a:rPr>
              <a:t>ημίσειας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ζωής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καλή διάχυση στο ΚΝΣ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548640" lvl="1" indent="-274320" fontAlgn="auto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Ceftazidime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–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Υψηλή δράση στην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Pseudomonas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6FDAED0-8B04-4181-B3D3-EA0A93C665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161B6F0D-567B-4CFA-BF50-79FDAC6EBD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8CE5D194-0A7E-49A6-B737-F71C1B3960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9DFF87F7-FB38-44E3-BEC4-149000BD3B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3838682"/>
              </p:ext>
            </p:extLst>
          </p:nvPr>
        </p:nvGraphicFramePr>
        <p:xfrm>
          <a:off x="781812" y="1011574"/>
          <a:ext cx="75438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086784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43D298-0548-4C7A-870B-7594104F82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-1"/>
            <a:ext cx="9141714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F7B26C5-D249-4988-B86B-5A3D9E7BD9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7145" y="0"/>
            <a:ext cx="9141714" cy="6858000"/>
          </a:xfrm>
          <a:prstGeom prst="rect">
            <a:avLst/>
          </a:prstGeom>
          <a:blipFill dpi="0" rotWithShape="1">
            <a:blip r:embed="rId2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E7A6B23-40BC-4377-B2F0-D33DF650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52" y="164824"/>
            <a:ext cx="7543800" cy="1041951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ΚΕΦΑΛΟΣΠΟΡΙΝΕΣ</a:t>
            </a:r>
            <a:endParaRPr lang="el-GR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6FDAED0-8B04-4181-B3D3-EA0A93C665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161B6F0D-567B-4CFA-BF50-79FDAC6EBD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8CE5D194-0A7E-49A6-B737-F71C1B3960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9DFF87F7-FB38-44E3-BEC4-149000BD3B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0013378"/>
              </p:ext>
            </p:extLst>
          </p:nvPr>
        </p:nvGraphicFramePr>
        <p:xfrm>
          <a:off x="798957" y="1501863"/>
          <a:ext cx="75438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788872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62E11DD-B54B-4751-9C17-39DAF9EF46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E7A6B23-40BC-4377-B2F0-D33DF650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74" y="200311"/>
            <a:ext cx="8506769" cy="765048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ΚΕΦΑΛΟΣΠΟΡΙΝΕΣ</a:t>
            </a:r>
            <a:endParaRPr lang="el-GR" sz="3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55DE4E1-F219-45A4-96D9-9A86D0E4D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3601C3FF-4A5D-437C-B3DB-A53B99D308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61B1BDC9-B583-4F65-8FE9-E2CBE71D93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9DFF87F7-FB38-44E3-BEC4-149000BD3B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76149029"/>
              </p:ext>
            </p:extLst>
          </p:nvPr>
        </p:nvGraphicFramePr>
        <p:xfrm>
          <a:off x="318614" y="1572124"/>
          <a:ext cx="8506771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714764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A313B03-D361-4EC9-AF52-0B3C1C92C2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E79CB85-A08A-4579-86F6-A8AA97551B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D6C61C9C-364D-4CB6-B9D1-1A6F50F6A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9C9664EF-0D74-4781-B4B4-646A93B50B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54C0CC2-F056-47AD-A361-F33F5EE976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CD560C9F-7A8F-4FBA-BD3A-EB75B62E45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ln w="22225">
            <a:solidFill>
              <a:srgbClr val="D15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0065143-C481-4321-8780-A78175AE3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49" y="1195215"/>
            <a:ext cx="7933308" cy="44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713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	</a:t>
            </a:r>
            <a:r>
              <a:rPr lang="el-GR" sz="3100" dirty="0">
                <a:latin typeface="Calibri" panose="020F0502020204030204" pitchFamily="34" charset="0"/>
                <a:cs typeface="Calibri" panose="020F0502020204030204" pitchFamily="34" charset="0"/>
              </a:rPr>
              <a:t>ΝΕΩΤΕΡΕΣ ΚΕΦΑΛΟΣΠΟΡΙΝΕΣ ΜΕ ΑΝΑΣΤΟΛΕΙΣ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68261" y="2183650"/>
            <a:ext cx="8407478" cy="4610037"/>
          </a:xfrm>
        </p:spPr>
        <p:txBody>
          <a:bodyPr>
            <a:noAutofit/>
          </a:bodyPr>
          <a:lstStyle/>
          <a:p>
            <a:r>
              <a:rPr lang="en-US" sz="2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Ceftolozan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–tazobactam (</a:t>
            </a:r>
            <a:r>
              <a:rPr lang="en-US" sz="2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Zebraxa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  <a:endParaRPr lang="el-GR" sz="24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Συνδυασμός μιας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αντι-ψευδομοναδικής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κεφαλοσπορίνης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ceftolozane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με έναν αναστολέα των β-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λακταμασών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Δραστικό  έναντι πολλών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Gram-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αρνητικών βακτηρίων :</a:t>
            </a:r>
          </a:p>
          <a:p>
            <a:pPr lvl="2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multidrug- (MDR)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ή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extensively drug- (XDR)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ανθεκτικής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Pseudomonas spp.</a:t>
            </a:r>
            <a:endParaRPr lang="el-GR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ESBLs Enterobacteriaceae</a:t>
            </a:r>
            <a:endParaRPr lang="el-G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/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Προστασία </a:t>
            </a:r>
            <a:r>
              <a:rPr lang="el-G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καρβαπενεμών</a:t>
            </a: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Ceftazidime/avibactam-  CZA </a:t>
            </a:r>
            <a:r>
              <a:rPr lang="el-GR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zavicefta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υαίσθητο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σε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KPC , OXA-48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ναστέλλει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τις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τάξης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 penicillinases, ES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Ls,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τάξης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 cephalosporinases, class D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oxacillinases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serine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carbapenemases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νθεκτικό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σε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MBL 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OXI  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στο 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Acinetobacter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spp</a:t>
            </a:r>
            <a:r>
              <a:rPr lang="el-GR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62" name="1 - Τίτλος">
            <a:extLst>
              <a:ext uri="{FF2B5EF4-FFF2-40B4-BE49-F238E27FC236}">
                <a16:creationId xmlns:a16="http://schemas.microsoft.com/office/drawing/2014/main" xmlns="" id="{F44C4809-277E-4495-8C16-E85789482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ΚΕΦΑΛΟΣΠΟΡΙΝΕΣ</a:t>
            </a:r>
            <a:endParaRPr lang="el-GR" altLang="el-GR" sz="3200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xmlns="" id="{0D3C5F9D-E431-43DB-A836-BD651672AF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15895849"/>
              </p:ext>
            </p:extLst>
          </p:nvPr>
        </p:nvGraphicFramePr>
        <p:xfrm>
          <a:off x="480447" y="2310657"/>
          <a:ext cx="7991475" cy="4305300"/>
        </p:xfrm>
        <a:graphic>
          <a:graphicData uri="http://schemas.openxmlformats.org/drawingml/2006/table">
            <a:tbl>
              <a:tblPr/>
              <a:tblGrid>
                <a:gridCol w="16922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4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384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072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Spectrum of Activity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Beta Lactatamase Stability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256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 (+)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 (-)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8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 Gen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+/-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Easily hydrolyzed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2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 Gen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Third Gen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+/-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2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Fourth Gen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4484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C5EC292-991E-4C8F-9F55-D72971A4B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E7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90B7573-D2CD-4589-B099-E8254726AC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C26A041F-C32D-4E9C-AD9A-6F8F9710D9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8" y="480059"/>
            <a:ext cx="8428482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10-T01_Sources_L">
            <a:extLst>
              <a:ext uri="{FF2B5EF4-FFF2-40B4-BE49-F238E27FC236}">
                <a16:creationId xmlns:a16="http://schemas.microsoft.com/office/drawing/2014/main" xmlns="" id="{DAD31FCF-6C24-4BBF-A2B1-8E019BA5B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0750" y="803062"/>
            <a:ext cx="7002498" cy="52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94248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xmlns="" id="{0F5D4A06-AC22-4502-BBAA-2BA354DCA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2800" b="1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Ανθεκτικα</a:t>
            </a:r>
            <a:r>
              <a:rPr lang="el-GR" altLang="el-GR" sz="28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 σε </a:t>
            </a:r>
            <a:r>
              <a:rPr lang="el-GR" altLang="el-GR" sz="2800" b="1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κεφαλοσπορινες</a:t>
            </a:r>
            <a:r>
              <a:rPr lang="el-GR" altLang="el-GR" sz="28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800" b="1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βακτηρια</a:t>
            </a:r>
            <a:endParaRPr lang="el-GR" altLang="el-GR" sz="2800" b="1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4277" name="Rectangle 3">
            <a:extLst>
              <a:ext uri="{FF2B5EF4-FFF2-40B4-BE49-F238E27FC236}">
                <a16:creationId xmlns:a16="http://schemas.microsoft.com/office/drawing/2014/main" xmlns="" id="{21E26C52-0118-4094-AEDC-7B200F480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64022357"/>
              </p:ext>
            </p:extLst>
          </p:nvPr>
        </p:nvGraphicFramePr>
        <p:xfrm>
          <a:off x="802386" y="2144806"/>
          <a:ext cx="7543800" cy="4457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283" name="2 - Ορθογώνιο">
            <a:extLst>
              <a:ext uri="{FF2B5EF4-FFF2-40B4-BE49-F238E27FC236}">
                <a16:creationId xmlns:a16="http://schemas.microsoft.com/office/drawing/2014/main" xmlns="" id="{AFACB578-B75A-493B-BBC5-F8BC29240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86" y="484632"/>
            <a:ext cx="7543800" cy="16093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el-GR" sz="3200" b="1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tile tx="6350" ty="-127000" sx="65000" sy="64000" flip="none" algn="tl"/>
                </a:blip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</a:t>
            </a:r>
            <a:r>
              <a:rPr lang="el-GR" altLang="el-GR" sz="3200" b="1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tile tx="6350" ty="-127000" sx="65000" sy="64000" flip="none" algn="tl"/>
                </a:blip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ΟΝΟΒΑΚΤΑΜΕΣ</a:t>
            </a:r>
            <a:endParaRPr lang="en-US" altLang="el-GR" sz="3200" b="1" cap="all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tile tx="6350" ty="-127000" sx="65000" sy="64000" flip="none" algn="tl"/>
              </a:blip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7282" name="TextBox 3">
            <a:extLst>
              <a:ext uri="{FF2B5EF4-FFF2-40B4-BE49-F238E27FC236}">
                <a16:creationId xmlns:a16="http://schemas.microsoft.com/office/drawing/2014/main" xmlns="" id="{85B94071-B812-4FDF-98EF-32A9BE0A8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81" y="2320412"/>
            <a:ext cx="8834033" cy="38517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Bήτ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α-λακταμικά αντιβιοτικά </a:t>
            </a:r>
          </a:p>
          <a:p>
            <a:pPr lvl="1"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η δομή 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παρα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κείμενο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θειούχο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δα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κτύλιο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( Thiazolidine ring) 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Δεσμεύοντ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αι στις PBPs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κατα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στρέφοντ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αι 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από τις β-λακταμάσες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ασταυρούμενη 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αντίδραση με τις πενικιλλίνες και κεφαλοσπορίνες </a:t>
            </a:r>
          </a:p>
          <a:p>
            <a:pPr lvl="1"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alt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μόνες</a:t>
            </a:r>
            <a:r>
              <a:rPr lang="en-US" altLang="el-G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β-</a:t>
            </a:r>
            <a:r>
              <a:rPr lang="en-US" altLang="el-G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λακτ</a:t>
            </a:r>
            <a:r>
              <a:rPr lang="el-GR" altLang="el-G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lang="en-US" altLang="el-G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μες</a:t>
            </a:r>
            <a:r>
              <a:rPr lang="en-US" altLang="el-G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που μπορεί να χρησιμοποιηθούν σε αλλεργικούς στην πενικιλλίνη ασθενείς 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altLang="el-GR" sz="1700" dirty="0">
              <a:latin typeface="+mn-lt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2 - Ορθογώνιο">
            <a:extLst>
              <a:ext uri="{FF2B5EF4-FFF2-40B4-BE49-F238E27FC236}">
                <a16:creationId xmlns:a16="http://schemas.microsoft.com/office/drawing/2014/main" xmlns="" id="{61FF5A2C-16DE-41CE-9D2A-62795A400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86" y="484632"/>
            <a:ext cx="7543800" cy="16093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el-GR" sz="3200" b="1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tile tx="6350" ty="-127000" sx="65000" sy="64000" flip="none" algn="tl"/>
                </a:blip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Monobactams</a:t>
            </a:r>
          </a:p>
        </p:txBody>
      </p:sp>
      <p:sp>
        <p:nvSpPr>
          <p:cNvPr id="98313" name="Rectangle 139">
            <a:extLst>
              <a:ext uri="{FF2B5EF4-FFF2-40B4-BE49-F238E27FC236}">
                <a16:creationId xmlns:a16="http://schemas.microsoft.com/office/drawing/2014/main" xmlns="" id="{73FAFB3F-DE4E-478C-9ECA-E9FAAE5A7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2013293"/>
            <a:ext cx="75438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8311" name="Content Placeholder 2">
            <a:extLst>
              <a:ext uri="{FF2B5EF4-FFF2-40B4-BE49-F238E27FC236}">
                <a16:creationId xmlns:a16="http://schemas.microsoft.com/office/drawing/2014/main" xmlns="" id="{2521A7BF-A815-4E1B-8F8C-268537B94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57680079"/>
              </p:ext>
            </p:extLst>
          </p:nvPr>
        </p:nvGraphicFramePr>
        <p:xfrm>
          <a:off x="802481" y="2385390"/>
          <a:ext cx="75438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8BA6964-249A-42B6-A349-426A774A1B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658955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0FA9398C-4DB0-4732-A684-FA52B546B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10" y="484632"/>
            <a:ext cx="5057883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latin typeface="Calibri" pitchFamily="34" charset="0"/>
                <a:cs typeface="Calibri" pitchFamily="34" charset="0"/>
              </a:rPr>
              <a:t>Carbapenems</a:t>
            </a:r>
            <a:br>
              <a:rPr lang="en-US" b="1" dirty="0">
                <a:latin typeface="Calibri" pitchFamily="34" charset="0"/>
                <a:cs typeface="Calibri" pitchFamily="34" charset="0"/>
              </a:rPr>
            </a:br>
            <a:endParaRPr lang="el-G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xmlns="" id="{2EE8B54C-FD07-4545-8B88-F7EA9DB93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09" y="2121408"/>
            <a:ext cx="5057884" cy="4050792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Έχουν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λακταμικό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δακτύλιο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και διαφορετικές ομάδες στην θέση του θείου στο δακτύλιο 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Το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ευρύτερο φάσμα μεταξύ των β-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λακταμικών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l-GR" b="1" dirty="0">
                <a:latin typeface="Calibri" pitchFamily="34" charset="0"/>
                <a:cs typeface="Calibri" pitchFamily="34" charset="0"/>
              </a:rPr>
              <a:t>Δεσμεύονται στις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PBPs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και αναστέλλουν τη σύνθεση του κυτταρικού τοιχώματος 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l-GR" b="1" dirty="0">
                <a:latin typeface="Calibri" pitchFamily="34" charset="0"/>
                <a:cs typeface="Calibri" pitchFamily="34" charset="0"/>
              </a:rPr>
              <a:t>Εισέρχονται στο ΚΝΣ και άλλους ιστούς </a:t>
            </a:r>
            <a:endParaRPr lang="en-US" b="1" dirty="0">
              <a:latin typeface="Calibri" pitchFamily="34" charset="0"/>
              <a:cs typeface="Calibri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el-GR" sz="16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2E145467-E85B-4626-AA48-E376B8786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595" y="2057937"/>
            <a:ext cx="2526882" cy="244475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D0B695D-00F7-4E5A-8137-9A25014B6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7C0F04FA-7C78-4947-8588-A6CF8DA1EB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1D67843-2635-4E72-B61A-4202F9E17F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xmlns="" id="{4FF3ABA2-C942-48D8-87FE-7625DE11F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90135" y="6272783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3AFC0152-4607-4A96-BC10-CAB62EA5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atin typeface="Calibri" pitchFamily="34" charset="0"/>
                <a:cs typeface="Calibri" pitchFamily="34" charset="0"/>
              </a:rPr>
              <a:t>Carbapenems</a:t>
            </a:r>
            <a:br>
              <a:rPr lang="en-US" sz="3200" b="1" dirty="0">
                <a:latin typeface="Calibri" pitchFamily="34" charset="0"/>
                <a:cs typeface="Calibri" pitchFamily="34" charset="0"/>
              </a:rPr>
            </a:br>
            <a:endParaRPr lang="el-GR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FAFB3F-DE4E-478C-9ECA-E9FAAE5A7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2013293"/>
            <a:ext cx="75438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2 - Θέση περιεχομένου">
            <a:extLst>
              <a:ext uri="{FF2B5EF4-FFF2-40B4-BE49-F238E27FC236}">
                <a16:creationId xmlns:a16="http://schemas.microsoft.com/office/drawing/2014/main" xmlns="" id="{27E6B918-487D-43DA-8658-36FD997FDB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24186523"/>
              </p:ext>
            </p:extLst>
          </p:nvPr>
        </p:nvGraphicFramePr>
        <p:xfrm>
          <a:off x="802481" y="2200759"/>
          <a:ext cx="7543800" cy="4494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Imipenem And Cilastatin Injection Side Effects">
            <a:extLst>
              <a:ext uri="{FF2B5EF4-FFF2-40B4-BE49-F238E27FC236}">
                <a16:creationId xmlns:a16="http://schemas.microsoft.com/office/drawing/2014/main" xmlns="" id="{28014989-22E7-4EB5-8C70-95229803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7816" y="309967"/>
            <a:ext cx="1869724" cy="15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40" name="Content Placeholder 2">
            <a:extLst>
              <a:ext uri="{FF2B5EF4-FFF2-40B4-BE49-F238E27FC236}">
                <a16:creationId xmlns:a16="http://schemas.microsoft.com/office/drawing/2014/main" xmlns="" id="{65B52560-7B85-45CA-9DD4-AE0B5C5869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6818992"/>
              </p:ext>
            </p:extLst>
          </p:nvPr>
        </p:nvGraphicFramePr>
        <p:xfrm>
          <a:off x="152400" y="1524000"/>
          <a:ext cx="89916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B287D681-D330-4351-9B15-9B2568659114}"/>
              </a:ext>
            </a:extLst>
          </p:cNvPr>
          <p:cNvSpPr/>
          <p:nvPr/>
        </p:nvSpPr>
        <p:spPr>
          <a:xfrm>
            <a:off x="224726" y="385664"/>
            <a:ext cx="8648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tile tx="6350" ty="-127000" sx="65000" sy="64000" flip="none" algn="tl"/>
                </a:blipFill>
                <a:latin typeface="Calibri" pitchFamily="34" charset="0"/>
                <a:ea typeface="+mj-ea"/>
                <a:cs typeface="Calibri" pitchFamily="34" charset="0"/>
              </a:rPr>
              <a:t>Carbapenems</a:t>
            </a:r>
            <a:endParaRPr lang="el-G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5479B130-2FE3-44A8-8615-21DA916B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ΑντοχΗ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στις </a:t>
            </a:r>
            <a:r>
              <a:rPr lang="el-GR" sz="3200" cap="all" dirty="0" smtClean="0">
                <a:latin typeface="Calibri" panose="020F0502020204030204" pitchFamily="34" charset="0"/>
                <a:cs typeface="Calibri" panose="020F0502020204030204" pitchFamily="34" charset="0"/>
              </a:rPr>
              <a:t>β-λακτΑμεσ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sz="3200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xmlns="" id="{BB53F3B8-338B-400E-B096-E48929F1A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4" y="2170166"/>
            <a:ext cx="8958019" cy="4618091"/>
          </a:xfrm>
        </p:spPr>
        <p:txBody>
          <a:bodyPr>
            <a:noAutofit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1941: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Ανακάλυψη της πενικιλίνης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1942: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Αντοχή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στην πενικιλίνη, λόγω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πενικιλλινάσης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1959: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Ανακάλυψη των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πενικιλλινασοάντοχων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πενικιλινών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oxacillin, methicillin, cloxacillin, dicloxacillin)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1961: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Αντοχή στη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Μεθικιλλίνη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MRSA “Methicillin Resistant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Staphylococcus Aureus” </a:t>
            </a:r>
            <a:endParaRPr lang="el-GR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ΑΝΤΟΧΗ ΣΕ ΟΛΕΣ ΤΙΣ Β-ΛΑΚΤΑΜΕΣ </a:t>
            </a:r>
          </a:p>
          <a:p>
            <a:pPr marL="1188720" lvl="3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Εξαιρούνται οι νέες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αντι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MRSA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κεφαλοσπορίνες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Κεφτομπιπρόλη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Κεφταρολίνη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’70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 –’80s: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περισσόοτερα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MRSA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στελέχη είναι νοσοκομειακά</a:t>
            </a: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Hospital – Acquired/Associated MRSA” HA-MRSA 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Τελη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’90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 – MRSA “Community - Acquired MRSA”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3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78" name="AutoShape 2" descr="data:image/png;base64,iVBORw0KGgoAAAANSUhEUgAAAJAAAABsCAYAAACFFjvaAAAeNUlEQVR4Xu3dd5BlVREH4AZFJQiKkpGkJHFRggISFkEREEGChEVAS2ARtRDwH92iyrKksCwtpcRYgCQxgSIIsgQFWXLOOWfJQYIk6zvXXu8+Z3bf2/fmzbyZe6qmZubek/t3+vTp7tN3njfeeOONaFIzA3M5A/M0AJrLmWuKlRloANQAoasZaADU1fQ1hRsANRjoagYaAHU1fU3hBkA1DDzzzDNx2223xYc//OG+I2M02+5msAMBoIsvvjh+/etfx9vf/vbYZZdd4kMf+lAZ8+uvvx7/+te/YsEFF4wXX3yx/M7k+fzzzx/zzjvvHOdH3re+9a3x4IMPxtNPPx0f/OAHhyzz8ssvxzzzzBOvvvpqyf+mN72p5OukrdaK2217joMYpQwDAaAZM2bE+eefH29+85vjAx/4QNx8883x+c9/Pg4//PACkre85S3xyiuvxLvf/e5C3BtvvDEWW2yxWGaZZcr/n/jEJ+LPf/5zvOc97ymEX3jhhUsdTz31VAHls88+W34+8pGPxHzzzRfbbrtt/POf/yyg3W677eK0004L4EFs7ay++urlvbTAAgvEo48+WsCHcwGsdi+//PIC9JVWWqnUc8cdd8Rmm20WL7300sw6lVVPa9ujhIW5anagAPTOd74z/v3vf5efbbbZJs4+++yYMmVK/PznP4+tttoqvv/978fXv/71OO+882L77bcvoHnb294WW2yxRZxyyimx7LLLFsAttNBC8aMf/ajkBc4vfvGL8cc//rEQf6mllioERtjjjjsudthhh1IWSLfccsv405/+VN4fdthh8elPfzpuueWW2G233eKII44o9cibbSy++OKlr+9617sKhwTYRx55pNSpPc/22Wef/2t7rig5SoUGAkAXXXRRHH/88YEgq666alx33XWFS5xxxhmxyCKLxDve8Y6y0o888siYNm1aTJ8+vQAIMREJ17jzzjtjo402iscffzwmTZpUAHLfffcVbvTaa6/FCy+8EBtssEFceeWVsf/++5cy3/zmN2P55Zcv3OW9733vzDo333zzAlZcUL3quv3222Pq1Klx/fXXx/333x+f/OQnCzhxpX/84x9lu9t0000LN8o6V1llldJOa9sWyqCkgQDQUHIDgtjSbCt+/+QnPylbmLTXXnsVIlrlONDkyZMLAMhMCIYDpfwiPwGW/KQef3v/xBNPxDHHHBNf/vKXg7VHPeSfH/7wh2XbAjyg+epXv1q2RVuf+r3LlHXZtrLu1jpThqu3Xe/bWAfSQAKodVIRDpEQ0mom13iG+yAQLuVdJwlXeuyxx2LJJZecpZj6AApQ/O13uwQfrs5O+jXW8o4LAI21SZ1I/Rk1AOEQTiprrLFG2TLGQrrrrrsKd7HddZPIRVdddVV8/OMfD/KMkyDBnvzmJDhSyXyuvPLKRSbsV+oLgJ5//vkiI9S3EVsO/c4mm2wy7BYwnH6l/lzdtpHU97Sjk0ndixNSXZ9DWLdlEcj1j8wzp63PtuSIn7LPc889V+Sx1VZbreiUCNrSDTfcUIT7r33ta2W87fazXV2WPpxzzjlBwCev9SuNOIAuuOCCMrAVVlihaHkJp4TLgw46KLxba621ynPP6E+cnBzRraYllliiCMZOOXQtO++8cxGMU8cDNOQU+hWnHQLqPffc8386GRzhkksuKdwOQRCP7gWRn3zyySIvIQAB2w+90d///veiUHRkJ0v9+Mc/Lqc2C2HRRRct/dl9993L2ADi4Ycfju985zvlRPfTn/60yGJOfU6LCaBvf/vbRXcFSNlPY6WTUi/gnnzyyeWUqJ/65gQoD+6YOinj3nrrrYsaA8gl+Qji2Q+qg36kEQeQo6yjq8mmAzFIgPG/55RtiPONb3yjbB10L5/73OfKO0dxSrw111wzrGzHbO89p49BJEdnQLNNfO973xtSJ2NVAqvfCJR6HwBx9EdkE09fpF4nMkdsW5BE14NY8v3hD3+Itddeu/SHQpEqwSkPsL/1rW+VBaKPwH7UUUcVEAIYHRBl4sc+9rG49NJLZ/bTPHz3u98tYKM++MUvflEAfNJJJ82S529/+9tMnRQAAdXvfve7Mpdf+cpX4sILL5ylH+0K9t2CbMQBdPrppxduYv+/9957y8ox8E996lNx6qmnFkLhAI7djt+//OUvywRec801BSjymFxAYsb461//OvM5TmQl77HHHkVJqOxQOhmERVTgxU1wH+BT36GHHlq2GcTVLg4I1DiLPm688caFE/zgBz8op7vllluu9Fl/EP/YY48tAAGcQw45pGylfhsv7nDggQcW8FA0AuS5555bVAC2N2oAQLvpppsKB8JFb7311pnqCXVmHkrRuk7KeL0HdlxYG+rIfrSeHrsFynDlRxxAGrY9GVzKCYhnorF7k1/fs72T5AUOBCU3mHAElL/+3Nb0wAMPxE477TTTNjaUTgaHyiN96n1wE31ApAMOOKAc9+l5aLdtIbbEL33pS6V/5CXbnD5I2R/lbXupKwI25XA5AnSrLY7Mpj5Anl0/taO/8uDcv//972fqpCwEbWZf9Ef/6v2Qpx+pLwCa24GkLqduJFVX/XkaOJkaOk3Aiph1fU4KtwBRF47brXskdD0jUWe745lTvjENoDl1vnk/+jPQAGj0aTDQPWgANNDkG/3ONwAafRoMdA96C6DXXyfhRlBu/ddbb65m5957I1jWax6Gc1XPUIXUveiiEf89TQ1bL4exG26I4N5az/vgg46IEZ26XJgX3pF+S/l3Gx6TPRv7CFTUGYBuvDGChrPFQj2zX+eeG3HiiRE771zlo1JfeOGIO++MWGmliJtuqiZujTVo5yJWXjkCQZ99NmKVVZyNI+abj49olf+OO6o8TlhXXRWx9NLOqxVAubVeeWXE449HLLVUxBNPRKy1VsQrr0S8+ur/nik3//xVG/p9zTURG2wQ8fLLEUssEfH88xEPPBCx6qpVf5X3/PTTqzKf+UyEcXu3/PIRp54aseaaVZ5rr41gd3rxxaqfL70U8dBDEeuvP+sCuv/+iF/9quqH8RmDOi67rFokW2wR4YKwZwOW2geQQU+bFrHOOhG77jr0MBHl+OMjNtww4vrrI556qprIFVaoiPHkkxGvvRax2GIVh7nttmoCEXGZZSoCPPdctUoXWaQipjoRCKEACWfw+wtfqMBw++1VOwDnHSIpg/DHHluVW3zxiFtvrUCN8ICpX4CDGyE+MBjbww9H7LhjxDHHVEDVT/3QR/Ug9KWXVmBWH46UfZdvhx2qPKedVi2EjTeuuNWRR0Ysu2w1PgsF2PVfPQC/ySYRkyYNGHx6fTMVyAAId5g+vQJH6mdMlAl+5JGKaIgOJAAln7K4CQ6FuN7hGAiEeNKKK1Zg8jNlSsXZzj67Kmtle49bKLvHHhFHH12VW2+9iAsvrNpFPL8RGWCBTdKmdnAiJoyjjqoABOyArk5c8rrrqnwJaO0CL+ABzGqrRWy0UTWOTMYwY0YFriOOqNoGZMq+7baLuOCCqo399utu6x8F+LXPgTrpnO3J6t5004oIVlg6dCEYYnmWVmMg8n/KTv6XrFZsHov3DBhxpzPPjNh66yoPzTUieq4N9SOMNpTJcvV2AfmssyqCb7VVtc0qC1Ctfbr77v+NRb3yJOAAQZ9sn9lPfZs8OaITFxV1qrtP2uNOSDmnvCMDoDm12rwfNzPQAGjckHJ0BtIXAHHOuuyyy2K99dabrYMWG9e1115b/GE6NQZya5Dc2GC17vR2qXbVwfLvas9wya2N973vfcWLkiHXmBhjeQ9wF3FzpDUxsPIS4H/Ui2SeuHeYV9eZGJj1nTGYa0s/U08AxOjIJYHFm6uDgdQThykD5m559dVXF3eGvFHhGecsRkz+QHxvENAzRGI5lwcguIMgmv9Z61nhOU5pl7MX78G8JsNnJ63WXBwQF6GVN+EIrRxLNz8fPjrqlVzNSdcJhky+P8bEvcMVHc5x/G/0k7sH0PI49L/6OMale4UxcB9h3eeCgdCs9KzsnMTWXXfd4iJy5plnFkc1Y2Lg5coCKNxXWO5dqHQlKR3FuJ+wwJtL7hzmzv/KcglRL7q4SmTu05FOv/hXca7rdJEOBcyeACgJaMBLL730LFdbNMrZivtDXrKzGuU1AFZ0k8LNgXuCwb///e8vhFCvAa+44orlGa87PwgIDFYbwOEa6pfXpHGhABptmHjgdAkQ8ZXnRyQhiL5w3+CBqA/q5FMM6PoHDIDJt4f3JKDx6+HliHCeXXHFFcXFpJLpXyhAAnZ9BhQAQECLAZjUp5/acxvWnHHX4H3pvf5zbpPPjdy8bQIc+guAyuufOdWmOQJ2ALRAcEYABfoTTjihzIVFoB/AM6YA1CnLNGiTZFDphmFCDNyz9BXym1sF4vnJCVNGHXUXDlzCqsztD/iy/rvvvrvUbaUrl5zJb5Put7b0IX2glfes1Z/HVoVYOAtHOZzRMxwtr1Iro868h6ZOIENojmaAol0p8/pbfu0ac957y3H6DbB+cHmcdMMNNyztqKt1jpTPNnBL3pyZd05+3p3QsyccqJMGm7zjawb6AiBs19ZkxdRXNCHQlrD++uvPXPnyWaGdOoWrS9nhImsk2axggjCZwfZiOxwq4Qa2NVzOlmE7wGWMhdwzSNePRxKyfQEQop111lmx6667znKFp1W4zhukAEQ+sec7wbhLRXZBQHu8UxAZw6mG768tik81GYo84bftDFj9TWgELuV5N/J3tl0Rmgnd2iLgprssOchWyB+bzJDRPIDatmALsI0QUCd66guAEFtwBNdSgCEvvrkBQfC1v+f1nVzxygCDd0BCNvAM13BCSlnGacNNBuXJJQCDwzjRSG5OuHtGYEV4QCMgAySOCMSAhrMAh7oBat999y03MDi9uxQIgPI5zZFlcE43QnpxkhlkEPYFQO1OEFBIdeEYpwAapxwcwgnH+xSanYJSAMVN0lGdUDnc1RZHaXUAc+apC91z6q+80kQHjzkYUwCaE+Ga92NvBvoCIPIIZRvdRv0efLsa6pw2W4eLfI7OtprZJduRrYpCkY7IxUJbIf1S/iZDOVZLtii6JTqedq4G510sslByQO3ZMushXup9xLn+8pe/FME9w/SNPUh01qO+AMiJhrzz0Y9+dBYzQQrRJtSW43YoZRtwkI1SA+s33QggPPTQQ4UAZB71IiTZiIBLYQgUZB35AI6cY7tyETCvC5OTEBNQ/E3rq2xe9kutLbABuRMb4d0WqW3bnncZ0cwJTfv0QQRwoNQHfQbKvAdHaCfQO8G1A9LOSDk6ufsCIGp6q9OtVOBIITo11GQJBKKIY8LAIerxfhCQ8JsBLhEOMZ2cCL/KOsEhIrA4lanTMxpZXA+HQUA3ZQEP0HABt2QBSL/IWz/72c9m0dqqB8FpvLP91CznxUHyGEDgtNpMxR5NtPGQy/QNqEQuG0+pLwBqd8JSE1vXUrdqnOuaWWBBrCSYcrgAAOIEdU33UH2oa4q9x5VsdXWtbV0Q17bTl/eea08YFxpu5hF/A41+ZdvZ31ahv905Gev5xhSAxvpkNf37/xloANSgoqsZ6AuAyCTcPWhu6/fc+QixPrOmtytUtmuyyFkhI3HPYH0WP1p4lVZzSjsmkOFmuRsfpqzTYYL8ZBvUXxpzhwPzMtZNJn0BkMngrrDjjjvOErTS6YUjl5MQ5Z4J9OP0wr+GkExwlS99bAjE3pNzvGNH46ZB2CXoAgpiEFiZQcgkAKRtsYEIz05GTnG01U5+wJv1EdiFYCH4AitlIxmL4MwGpr/eOS0ifIZZcTpzctSuReGg4PSlv+SxdPpSj0QhKg8tOX8d41evOjzPUyLBH+jHauoLgACAYRJxnHzyFIag6YNjwnAqx2lgQXwr0YTKkz42wAZkTjuIw5+GKQNhCKxOOY7YyqcDVrpMpH+R3+xpuKJ6HduzPm0SpJ3K1JnhfL1XN3UEIRkA9Y3fEaD4Xz8BEUDph6gFJAAUfSx9htSrHaYaoDQ3+sEpziLQX/oo9XLb2G+//cas1rsvADKB+X2J4VYSkCEo04QVm346rX4z9ZMT1QDCOP04GUlWMQ4ln1QHT/oTeU4NoDwOlgZS/yO8OoAkTRbe0yvhIsAtpe9S5qFmyOO9LdFi4TekTXnqPkzpd5TttYavyTkaBJNJXwA0Vtlv06/uZ6AvALKSeMWts846s5gyyBBW8kg4g+NAVrgtk3xhW0l/Hm6uTCvMDmQY8haFYzuJfGVbG8p5Ptvkk9RqaKVQJAtqezylvgAIsbhEcI2ox+5DYMErySPpr0OgJbhmrMB0UifPEFTJFWQW8gYZwRYGhEBqe9EWGQnByETsb8DjJ2MZso8BgvoQlGxCKLaNEoIJ1/klH/3xjKxD/pLPFimeI602uS1PdQR4YEyHOH1Ql3oJ87YuLi3jKfUFQLS3nMPJG2xBKUQ7sjrKE4YBhY8OYTIJjWDkEeABFuaADEuX358gnzipAEHayQijgAFotMQImUIqYOI6DJ6EYgAAJqcxQHCCcnTWZhJdeT/5tSCgEkmWv1DKXfqhPfWRo8hzBHGAA3bcDodqADRCy6fuUI6LIHyaI1oFVYSV348jOk4ClGnWSKE6fYhmZ7kHSPqhDN3L+Z3Ay+Kf14TSoR/A6n5DKeAnBzQ1eSkgHdgzj+0L98SlxlPqCwcaTxPWjGXWGeg9gOpBErqZbcdwYVh8t0IwBLGAVl+9iqwhVIuACLO5Qdpx0yJoiBLSx+9MdNzHMVigMwAJEIWAwwWYEtLlkkuqSBu77x7x2GNV7ByhTkTrWHfdKm6QCBh+xN555pkqdIrIHBRvgCFaheeCQ22/fcQVV1RhXsT+EfdHEKczzvBhsCrGjroQXnQLbWpLH0Xf0L4IGqKKaQMo5fdcFBHPfABFyBb59FVd7m316XMBYxAXbXepfQC1E2DqvPMqIovIJTQLgFx+ecRyy1VxdqjxERmIkrAITi5ASPF+lEdgIVPkEZQJcQFFfYitL8Aq3s6jj1b1eS7Y1NSpVegWeYVsAT7tu74jAJVQMNk+gOin+ngWeq8/QtqJNSQ4VJNmOwPtA6idiTz//Ir4OACi4BQIZDULOuDuuVUvyJQoZgIr0SBffXVV+9prV4GYREATKAp4cA5gUg4o9twz4uSTq21Nvd6pz/YGuJtvXoFGXu0Dre1QvCDP/C8/wPhbvwS2EmoP5xGl7JxzIg4+uHrXpD4CqLUpW5EAUOIN4hYZiQxBRfS6+eYqUJTgT4I14Q7A4ZkATcLO4Uy2M0ByAyMjf6kDiLzPAJYZDa01mJS4hurMbawe8BLgM8CV/nf4ZcOJjq/ecqCJPpsTcPx9AVC7ty+68a3pd3wgxlMaZ7oi2nSO9ENdqzYmeilG4n59gqmfOO4JgCZafCA+PLTXAEE7zqTBPkbJyMoPVLTSzCHMKzTkbGdcTFpjA6lrkFNPADTR4gMhuvhAAEQD7tZJhlfxm1sHcwkwZSArgKPhbo0NNOj363sCoE5X0HiID+QqkS0so5zZotK8Uo95lNey0+I/XGygTudwrOQfFQCNlcE3/eh+BhoAdT+HE7qGBkATmvzdD74BUPdzOKFraAA0ocnf/eAbAHU/hxO6hgZAE5r83Q++AVD3czihaxgTAGIro+53w2KoxGeZY3q7V29mR1HBqNyU4LDfq0SBSNPMj1tf+T23e9e/nT5k/W6v1O/1M43ktah26pEnL1y6wMDM0hpIvd16Ml9HADI5bD/1qzn1BoWfu+iii+KAAw6IQw89tNxHR3g3JEwoB3O2IAPXcRpbdjSGyQy+wIYEUBzi3bZwRefwww8v0VERiLO6+2SZz80Ofcobqm4/uEaTnzgwUW59AKh+ix/kFqtbGMwO3tEW65ubGEwPrldru/XDJWL8MIzmtSH5ENXYOOdnICpzoi03OdzFdwMk+5xXnI1Pv7UB1BaHOVAXgCO0vjGLmCP1q4cpBGiMX7hid+q8c7vVogAK5V2J1lfXkZIePntw8cUXl7xuzrqn5wpVN6ltADE/TJs2rTQq3vNQyd0vFwgR2jUdBkaEcZ3HCnVlxoS7oeBvV3/lQ0zP/Z0TBFzuX7n7LtiBiXQbA9GYD9zcABI3HdwxByz2KcQ1QRm212T7US4JxnLPhmXCEVJbTBHujqkPoBDP/fRTTjmllHWH3XUhffKJA1d39AnBAAsQtK+uDH+nvxaKBZF93nPPPUvf8v4YArtVkpHMzIv+6lsGYlBnfhfEOP1YULwAlNWuObAA1AMwgAK0FmvSwxjd+/e/uQc+9OwmtQ2gdhoRJcMAIB/hEYfth6uDSTeZVpuVapWYyIxCYSC4BALiIibRe/UITImoiIaI7loBHQKpCxGsSMZLBEAwxkzW8Py2hLq0qX6/gdt7YEMoHABB1JHXb3bgBFdL3gMuQOEw6pE/LybiXhmVA4gYSvVFH7LP++yzT8mPa5grbRtbRsMHHAAx1unTp5fLmNpVHli0qW4BF0488cQCgrxHZ35xVSB1D0+gBvmTHvLqy2c/+9lSN+7T7U3ZngKoFWTYcIY4MZEmKu94uVBosrD4vG9Vj24KFPL4HhbuZ5JMTt0Qm6sxLxv6jQO6B4YAuEV+vCTjRidgcUbEt7pZ08VvVD7jTCs7lBxjHFJySPWpW379yTtieX9MHUP1WR3aw3EzMgkDLdClnJJGWeXr9ec85yenbIvAOGPGjALubbbZZmag9aEWvvp9RopXQbey4IgCqB2u1eQZ7BloADTY9Bv13jcAGnUSDHYHGgANNv1GvfcNgEadBIPdgQZAg02/Ue99A6BRJ8Fgd6AB0GDTb9R731MA5a2Eob52XB8praofKvVuE4UjrXRdo5qf1+7WzjO7vqWBk02p3QuDlJC+pkjTnl9UFDGNVlwEtV7OS7fz2m75jgDE2GfgwxlTfVJJOLtddtml2IhoemlnqdKZGpgZMjA3AogKJlHnM3pmPEJ2M21kzGiaZVpaeZhG2LsAh1mD5pjNh/ZVyk86ZVjhNDayJTEw1gN/0/AqmyHy2OPSdsauxKShHCKzowGLepXTN+MSsk4dTBH6LO6jPjI3yMOMY9z6qT5j0EemG0ZfIBdofLfddiuad/PCrAJo+sUcYV4yRJ9n/je3rcbedoney3xtA6gdYyqj4tFHH10s42moZElmH0pjIKMklTs1PQ7EDGDSTSRr/0477VTMEXltGJEOPvjg8lkmxEUMoJDYsYDrpJNOii233LLYmADE84xw738ckdr+uOOOKyYL7QG2PjA2Ig6isBOl2QRXS04BQBaEMkwAbEnqyEXCBLPZZpuVQKJMDsLkIXQaW3EeYGLw5A1gETKlMGiKqWjcAKTODGJuXPl5qvQ0kF/5tBtOmTKll1iYq7raBlA7tf/mN78plmF2qAx4mW4TVhXgiD3omckFMsZJoAAYXIUhkPXd/+oAwP333z9++9vfFgKbVBPORsYYyjgLoGmlBxhWdUlbaU+Th1HS9yf0Mb9Lph+Aj8iMlbYRIGKjAnCcw+cNGErTAOp5fq9M37mjbLvttqVd45HPggEUdeFm6rFIcJT8lAFuo+38nEK6bwC0OhlzGUXTCG1M6VlgHrhnjHbqKYDqg0GQ9AGy2tL3J7+zxYAJQGlQzbImyypOo6RJVo9niCalkTMNov4HNFxHkncoYyjC6kfGcE5jb90Ayw0ChyNTAY46bUN+Z1+yr/keuGxjvmlh3PU+p7HVePhK4VbcKtLQC6gZfR/I0rCLi5kb22p+TDi35Zzb0QaP9kcMQEMNbighst1JyE9g2gaAJbeedsrXo6lmfkTrlVdeO30Yr3l6CiDehylEWj1WO7buOeHZFmT7IkTy85HHSrPfk1+scu4dEgLbluQXNsV2BgiTJk0qbWDxVixugvXbVqxuHKTuFUm4JjxPnjy5bGG+Mw+EJ5xwQvmGK+/EkTytjVfg5Lh6CiCOX1izkxiiYM/psYeD5IkmI1YQdp1c6h6CwCb2c35+CQsnr6QLK2ETENIDEagAjOfg1KlTi0xU94q0XfifvEAgt405NjsRAas+deuVN95BMrvx9RRA6bFniwEgRHI68jkj2xfAABLhUh4cI11NcZHUgwCF98DoudMHFQKOtffee5f65M3IGKLfOx0dcsghhaPVvSKVwZGc/mxZKaMAYB7Nu/XKawDUwxmoC5Hp8Z+fvUZIAiqukJ6JKXCmQNwqJKfgCFDp8YfL+HE099zx2QnOsVvd7aReeuW10954zdNTDjReJ6kZ1/Az0ACoQUdXM9AAqKvpawo3AGow0NUMNADqavqawg2AGgx0NQMNgLqavqZwA6AGA13NQAOgrqavKfwfzVNkB7eTxM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212233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11925" y="210312"/>
            <a:ext cx="7772400" cy="1278854"/>
          </a:xfrm>
        </p:spPr>
        <p:txBody>
          <a:bodyPr>
            <a:normAutofit/>
          </a:bodyPr>
          <a:lstStyle/>
          <a:p>
            <a:pPr algn="ctr"/>
            <a:r>
              <a:rPr lang="el-GR" sz="3200" cap="all" dirty="0" err="1" smtClean="0">
                <a:latin typeface="Calibri" pitchFamily="34" charset="0"/>
              </a:rPr>
              <a:t>Βιοχημικο</a:t>
            </a:r>
            <a:r>
              <a:rPr lang="en-US" sz="3200" cap="all" dirty="0" err="1" smtClean="0">
                <a:latin typeface="Calibri" pitchFamily="34" charset="0"/>
              </a:rPr>
              <a:t>i</a:t>
            </a:r>
            <a:r>
              <a:rPr lang="el-GR" sz="3200" cap="all" dirty="0" smtClean="0">
                <a:latin typeface="Calibri" pitchFamily="34" charset="0"/>
              </a:rPr>
              <a:t> </a:t>
            </a:r>
            <a:r>
              <a:rPr lang="el-GR" sz="3200" cap="all" dirty="0" err="1" smtClean="0">
                <a:latin typeface="Calibri" pitchFamily="34" charset="0"/>
              </a:rPr>
              <a:t>μηχανισμο</a:t>
            </a:r>
            <a:r>
              <a:rPr lang="en-US" sz="3200" cap="all" dirty="0" err="1" smtClean="0">
                <a:latin typeface="Calibri" pitchFamily="34" charset="0"/>
              </a:rPr>
              <a:t>i</a:t>
            </a:r>
            <a:r>
              <a:rPr lang="el-GR" sz="3200" cap="all" dirty="0" smtClean="0">
                <a:latin typeface="Calibri" pitchFamily="34" charset="0"/>
              </a:rPr>
              <a:t> </a:t>
            </a:r>
            <a:r>
              <a:rPr lang="el-GR" sz="3200" cap="all" dirty="0" err="1" smtClean="0">
                <a:latin typeface="Calibri" pitchFamily="34" charset="0"/>
              </a:rPr>
              <a:t>επ</a:t>
            </a:r>
            <a:r>
              <a:rPr lang="en-US" sz="3200" cap="all" dirty="0" err="1" smtClean="0">
                <a:latin typeface="Calibri" pitchFamily="34" charset="0"/>
              </a:rPr>
              <a:t>i</a:t>
            </a:r>
            <a:r>
              <a:rPr lang="el-GR" sz="3200" cap="all" dirty="0" err="1" smtClean="0">
                <a:latin typeface="Calibri" pitchFamily="34" charset="0"/>
              </a:rPr>
              <a:t>κτητησ</a:t>
            </a:r>
            <a:r>
              <a:rPr lang="el-GR" sz="3200" cap="all" dirty="0" smtClean="0">
                <a:latin typeface="Calibri" pitchFamily="34" charset="0"/>
              </a:rPr>
              <a:t> </a:t>
            </a:r>
            <a:r>
              <a:rPr lang="el-GR" sz="3200" cap="all" dirty="0" err="1" smtClean="0">
                <a:latin typeface="Calibri" pitchFamily="34" charset="0"/>
              </a:rPr>
              <a:t>αντοχησ</a:t>
            </a:r>
            <a:r>
              <a:rPr lang="el-GR" sz="3200" cap="all" dirty="0" smtClean="0">
                <a:latin typeface="Calibri" pitchFamily="34" charset="0"/>
              </a:rPr>
              <a:t> </a:t>
            </a:r>
            <a:r>
              <a:rPr lang="el-GR" sz="3200" cap="all" dirty="0" smtClean="0">
                <a:latin typeface="Calibri" pitchFamily="34" charset="0"/>
              </a:rPr>
              <a:t>στα </a:t>
            </a:r>
            <a:r>
              <a:rPr lang="el-GR" sz="3200" cap="all" dirty="0" smtClean="0">
                <a:latin typeface="Calibri" pitchFamily="34" charset="0"/>
              </a:rPr>
              <a:t>β-λακταμικ</a:t>
            </a:r>
            <a:r>
              <a:rPr lang="en-US" sz="3200" cap="all" dirty="0" smtClean="0">
                <a:latin typeface="Calibri" pitchFamily="34" charset="0"/>
              </a:rPr>
              <a:t>a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82879" y="1541417"/>
            <a:ext cx="8673737" cy="4630783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itchFamily="34" charset="0"/>
              </a:rPr>
              <a:t>Τροποποίηση </a:t>
            </a:r>
            <a:r>
              <a:rPr lang="el-GR" b="1" dirty="0" smtClean="0">
                <a:latin typeface="Calibri" pitchFamily="34" charset="0"/>
              </a:rPr>
              <a:t>του στόχου δράσης – </a:t>
            </a:r>
            <a:r>
              <a:rPr lang="el-GR" b="1" dirty="0" err="1" smtClean="0">
                <a:latin typeface="Calibri" pitchFamily="34" charset="0"/>
              </a:rPr>
              <a:t>PBPs</a:t>
            </a:r>
            <a:r>
              <a:rPr lang="el-GR" b="1" dirty="0" smtClean="0">
                <a:latin typeface="Calibri" pitchFamily="34" charset="0"/>
              </a:rPr>
              <a:t> </a:t>
            </a:r>
            <a:endParaRPr lang="el-GR" b="1" dirty="0" smtClean="0">
              <a:latin typeface="Calibri" pitchFamily="34" charset="0"/>
            </a:endParaRPr>
          </a:p>
          <a:p>
            <a:pPr lvl="1"/>
            <a:r>
              <a:rPr lang="el-GR" sz="2000" dirty="0" smtClean="0">
                <a:latin typeface="Calibri" pitchFamily="34" charset="0"/>
              </a:rPr>
              <a:t> </a:t>
            </a:r>
            <a:r>
              <a:rPr lang="el-GR" sz="2000" dirty="0" smtClean="0">
                <a:latin typeface="Calibri" pitchFamily="34" charset="0"/>
              </a:rPr>
              <a:t>Απαντάται συνήθως στα </a:t>
            </a:r>
            <a:r>
              <a:rPr lang="el-GR" sz="2000" b="1" dirty="0" smtClean="0">
                <a:latin typeface="Calibri" pitchFamily="34" charset="0"/>
              </a:rPr>
              <a:t>Gram (+) βακτήρια </a:t>
            </a:r>
            <a:r>
              <a:rPr lang="el-GR" sz="2000" dirty="0" smtClean="0">
                <a:latin typeface="Calibri" pitchFamily="34" charset="0"/>
              </a:rPr>
              <a:t>και συμβαίνει με</a:t>
            </a:r>
            <a:r>
              <a:rPr lang="el-GR" sz="2000" dirty="0" smtClean="0">
                <a:latin typeface="Calibri" pitchFamily="34" charset="0"/>
              </a:rPr>
              <a:t>:</a:t>
            </a:r>
          </a:p>
          <a:p>
            <a:pPr lvl="2"/>
            <a:r>
              <a:rPr lang="el-GR" sz="2000" dirty="0" smtClean="0">
                <a:latin typeface="Calibri" pitchFamily="34" charset="0"/>
              </a:rPr>
              <a:t> </a:t>
            </a:r>
            <a:r>
              <a:rPr lang="el-GR" sz="2000" dirty="0" smtClean="0">
                <a:latin typeface="Calibri" pitchFamily="34" charset="0"/>
              </a:rPr>
              <a:t>1. Απόκτηση </a:t>
            </a:r>
            <a:r>
              <a:rPr lang="el-GR" sz="2000" b="1" dirty="0" smtClean="0">
                <a:latin typeface="Calibri" pitchFamily="34" charset="0"/>
              </a:rPr>
              <a:t>νέων </a:t>
            </a:r>
            <a:r>
              <a:rPr lang="el-GR" sz="2000" b="1" dirty="0" smtClean="0">
                <a:latin typeface="Calibri" pitchFamily="34" charset="0"/>
              </a:rPr>
              <a:t> </a:t>
            </a:r>
            <a:r>
              <a:rPr lang="el-GR" sz="2000" b="1" dirty="0" err="1" smtClean="0">
                <a:latin typeface="Calibri" pitchFamily="34" charset="0"/>
              </a:rPr>
              <a:t>PBPs</a:t>
            </a:r>
            <a:r>
              <a:rPr lang="el-GR" sz="2000" b="1" dirty="0" smtClean="0">
                <a:latin typeface="Calibri" pitchFamily="34" charset="0"/>
              </a:rPr>
              <a:t> </a:t>
            </a:r>
            <a:endParaRPr lang="el-GR" sz="2000" b="1" dirty="0" smtClean="0">
              <a:latin typeface="Calibri" pitchFamily="34" charset="0"/>
            </a:endParaRPr>
          </a:p>
          <a:p>
            <a:pPr lvl="2"/>
            <a:r>
              <a:rPr lang="el-GR" sz="2000" b="1" dirty="0" smtClean="0">
                <a:latin typeface="Calibri" pitchFamily="34" charset="0"/>
              </a:rPr>
              <a:t>2</a:t>
            </a:r>
            <a:r>
              <a:rPr lang="el-GR" sz="2000" b="1" dirty="0" smtClean="0">
                <a:latin typeface="Calibri" pitchFamily="34" charset="0"/>
              </a:rPr>
              <a:t>. </a:t>
            </a:r>
            <a:r>
              <a:rPr lang="el-GR" sz="2000" b="1" dirty="0" err="1" smtClean="0">
                <a:latin typeface="Calibri" pitchFamily="34" charset="0"/>
              </a:rPr>
              <a:t>Ανασυνδυασμό</a:t>
            </a:r>
            <a:r>
              <a:rPr lang="el-GR" sz="2000" b="1" dirty="0" smtClean="0">
                <a:latin typeface="Calibri" pitchFamily="34" charset="0"/>
              </a:rPr>
              <a:t> </a:t>
            </a:r>
            <a:r>
              <a:rPr lang="el-GR" sz="2000" b="1" dirty="0" err="1" smtClean="0">
                <a:latin typeface="Calibri" pitchFamily="34" charset="0"/>
              </a:rPr>
              <a:t>PBPs</a:t>
            </a:r>
            <a:r>
              <a:rPr lang="el-GR" sz="2000" b="1" dirty="0" smtClean="0">
                <a:latin typeface="Calibri" pitchFamily="34" charset="0"/>
              </a:rPr>
              <a:t> </a:t>
            </a:r>
            <a:r>
              <a:rPr lang="el-GR" sz="2000" dirty="0" smtClean="0">
                <a:latin typeface="Calibri" pitchFamily="34" charset="0"/>
              </a:rPr>
              <a:t>“μεταμόρφωση” </a:t>
            </a:r>
            <a:endParaRPr lang="el-GR" sz="2000" dirty="0" smtClean="0">
              <a:latin typeface="Calibri" pitchFamily="34" charset="0"/>
            </a:endParaRPr>
          </a:p>
          <a:p>
            <a:pPr lvl="2"/>
            <a:r>
              <a:rPr lang="el-GR" sz="2000" dirty="0" smtClean="0">
                <a:latin typeface="Calibri" pitchFamily="34" charset="0"/>
              </a:rPr>
              <a:t>3</a:t>
            </a:r>
            <a:r>
              <a:rPr lang="el-GR" sz="2000" dirty="0" smtClean="0">
                <a:latin typeface="Calibri" pitchFamily="34" charset="0"/>
              </a:rPr>
              <a:t>. </a:t>
            </a:r>
            <a:r>
              <a:rPr lang="el-GR" sz="2000" b="1" dirty="0" smtClean="0">
                <a:latin typeface="Calibri" pitchFamily="34" charset="0"/>
              </a:rPr>
              <a:t>Σημειακές </a:t>
            </a:r>
            <a:r>
              <a:rPr lang="el-GR" sz="2000" dirty="0" smtClean="0">
                <a:latin typeface="Calibri" pitchFamily="34" charset="0"/>
              </a:rPr>
              <a:t>μεταλλαγές στις υπάρχουσες </a:t>
            </a:r>
            <a:r>
              <a:rPr lang="el-GR" sz="2000" dirty="0" err="1" smtClean="0">
                <a:latin typeface="Calibri" pitchFamily="34" charset="0"/>
              </a:rPr>
              <a:t>PBPs</a:t>
            </a:r>
            <a:r>
              <a:rPr lang="el-GR" sz="2000" dirty="0" smtClean="0">
                <a:latin typeface="Calibri" pitchFamily="34" charset="0"/>
              </a:rPr>
              <a:t> </a:t>
            </a:r>
            <a:endParaRPr lang="el-GR" sz="2000" dirty="0" smtClean="0">
              <a:latin typeface="Calibri" pitchFamily="34" charset="0"/>
            </a:endParaRPr>
          </a:p>
          <a:p>
            <a:pPr lvl="2"/>
            <a:r>
              <a:rPr lang="el-GR" sz="2000" dirty="0" smtClean="0">
                <a:latin typeface="Calibri" pitchFamily="34" charset="0"/>
              </a:rPr>
              <a:t>4</a:t>
            </a:r>
            <a:r>
              <a:rPr lang="el-GR" sz="2000" dirty="0" smtClean="0">
                <a:latin typeface="Calibri" pitchFamily="34" charset="0"/>
              </a:rPr>
              <a:t>. Υπερπαραγωγή PBP (σχετικά σπάνια) </a:t>
            </a:r>
            <a:endParaRPr lang="el-GR" sz="2000" dirty="0" smtClean="0">
              <a:latin typeface="Calibri" pitchFamily="34" charset="0"/>
            </a:endParaRPr>
          </a:p>
          <a:p>
            <a:r>
              <a:rPr lang="el-GR" b="1" dirty="0" smtClean="0">
                <a:latin typeface="Calibri" pitchFamily="34" charset="0"/>
              </a:rPr>
              <a:t>Παραγωγή </a:t>
            </a:r>
            <a:r>
              <a:rPr lang="el-GR" b="1" dirty="0" smtClean="0">
                <a:latin typeface="Calibri" pitchFamily="34" charset="0"/>
              </a:rPr>
              <a:t>β-λακταμασών </a:t>
            </a:r>
            <a:endParaRPr lang="el-GR" b="1" dirty="0" smtClean="0">
              <a:latin typeface="Calibri" pitchFamily="34" charset="0"/>
            </a:endParaRPr>
          </a:p>
          <a:p>
            <a:pPr lvl="1"/>
            <a:r>
              <a:rPr lang="el-GR" sz="2000" dirty="0" smtClean="0">
                <a:latin typeface="Calibri" pitchFamily="34" charset="0"/>
              </a:rPr>
              <a:t>– </a:t>
            </a:r>
            <a:r>
              <a:rPr lang="el-GR" sz="2000" dirty="0" smtClean="0">
                <a:latin typeface="Calibri" pitchFamily="34" charset="0"/>
              </a:rPr>
              <a:t>Απαντάται συνήθως στα Gram (-) βακτήρια </a:t>
            </a:r>
            <a:endParaRPr lang="el-GR" sz="2000" dirty="0" smtClean="0">
              <a:latin typeface="Calibri" pitchFamily="34" charset="0"/>
            </a:endParaRPr>
          </a:p>
          <a:p>
            <a:r>
              <a:rPr lang="el-GR" b="1" dirty="0" smtClean="0">
                <a:latin typeface="Calibri" pitchFamily="34" charset="0"/>
              </a:rPr>
              <a:t>Μειωμένη </a:t>
            </a:r>
            <a:r>
              <a:rPr lang="el-GR" b="1" dirty="0" smtClean="0">
                <a:latin typeface="Calibri" pitchFamily="34" charset="0"/>
              </a:rPr>
              <a:t>διαπερατότητα </a:t>
            </a:r>
            <a:r>
              <a:rPr lang="el-GR" dirty="0" smtClean="0">
                <a:latin typeface="Calibri" pitchFamily="34" charset="0"/>
              </a:rPr>
              <a:t>– απώλεια </a:t>
            </a:r>
            <a:r>
              <a:rPr lang="el-GR" dirty="0" err="1" smtClean="0">
                <a:latin typeface="Calibri" pitchFamily="34" charset="0"/>
              </a:rPr>
              <a:t>πορινών</a:t>
            </a:r>
            <a:r>
              <a:rPr lang="el-GR" dirty="0" smtClean="0">
                <a:latin typeface="Calibri" pitchFamily="34" charset="0"/>
              </a:rPr>
              <a:t> (πχ IMP) </a:t>
            </a:r>
            <a:endParaRPr lang="el-GR" dirty="0" smtClean="0">
              <a:latin typeface="Calibri" pitchFamily="34" charset="0"/>
            </a:endParaRPr>
          </a:p>
          <a:p>
            <a:r>
              <a:rPr lang="el-GR" dirty="0" smtClean="0">
                <a:latin typeface="Calibri" pitchFamily="34" charset="0"/>
              </a:rPr>
              <a:t> </a:t>
            </a:r>
            <a:r>
              <a:rPr lang="el-GR" b="1" dirty="0" smtClean="0">
                <a:latin typeface="Calibri" pitchFamily="34" charset="0"/>
              </a:rPr>
              <a:t>Συστήματα αντλιών ενεργητικής αποβολής </a:t>
            </a:r>
            <a:r>
              <a:rPr lang="el-GR" dirty="0" smtClean="0">
                <a:latin typeface="Calibri" pitchFamily="34" charset="0"/>
              </a:rPr>
              <a:t>του αντιβιοτικού (πχ MEM)</a:t>
            </a:r>
            <a:endParaRPr lang="el-GR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790AB893-42F1-47F7-A9AD-BD249657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01" y="64922"/>
            <a:ext cx="7543800" cy="948961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ΑντοχΗ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στις </a:t>
            </a:r>
            <a:r>
              <a:rPr lang="el-GR" sz="3200" cap="all" dirty="0" smtClean="0">
                <a:latin typeface="Calibri" panose="020F0502020204030204" pitchFamily="34" charset="0"/>
                <a:cs typeface="Calibri" panose="020F0502020204030204" pitchFamily="34" charset="0"/>
              </a:rPr>
              <a:t>β-</a:t>
            </a:r>
            <a:r>
              <a:rPr lang="el-GR" sz="3200" cap="all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λακτΑμεΣ </a:t>
            </a:r>
            <a:r>
              <a:rPr lang="el-GR" sz="3200" cap="all" dirty="0" smtClean="0">
                <a:latin typeface="Calibri" panose="020F0502020204030204" pitchFamily="34" charset="0"/>
                <a:cs typeface="Calibri" panose="020F0502020204030204" pitchFamily="34" charset="0"/>
              </a:rPr>
              <a:t>ΤΩΝ ΣΤΑΦΥΛΟΚΟΚΚΩΝ </a:t>
            </a:r>
            <a:endParaRPr lang="el-GR" sz="3200" cap="all" dirty="0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xmlns="" id="{22CBBEC7-7F84-4F58-9E8F-B0EE373E1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83" y="873089"/>
            <a:ext cx="8136959" cy="4810430"/>
          </a:xfrm>
        </p:spPr>
        <p:txBody>
          <a:bodyPr>
            <a:noAutofit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Οφείλεται  σε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1. Παραγωγή β-</a:t>
            </a:r>
            <a:r>
              <a:rPr lang="el-GR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λακταμάσης</a:t>
            </a:r>
            <a:r>
              <a:rPr lang="el-GR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l-GR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πενικιλλινάσης</a:t>
            </a:r>
            <a:r>
              <a:rPr lang="el-GR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Αντοχή στην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PEN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αμινο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-,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καρβοξυ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-,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ουρεϊδο-πενικιλλίνες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Σύνθεση μιας νέας 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PBP (PBP2a) </a:t>
            </a:r>
            <a:endParaRPr lang="el-GR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Methicillin Resistant 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Staphylococcus </a:t>
            </a:r>
            <a:r>
              <a:rPr lang="el-G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ureus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“MRSA” 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3040" lvl="4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Αντοχή σε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όλα τα β-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λακταμικά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και τους αναστολείς </a:t>
            </a:r>
          </a:p>
          <a:p>
            <a:pPr marL="1782880" lvl="5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ανιχνεύεται με τον έλεγχο της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OXACILLIN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CEFOXITIN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82880" lvl="5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Τροποποίηση των φυσιολογικώς παραγομένων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PBPs 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Αντοχή στην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OXACILLIN (≥4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g/ml)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και σε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όλα τα β-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λακταμικά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C8B2741C-D18B-4CBE-BA4D-9F1EEEF8C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47" b="12585"/>
          <a:stretch/>
        </p:blipFill>
        <p:spPr>
          <a:xfrm>
            <a:off x="6419646" y="5061857"/>
            <a:ext cx="2145978" cy="1480088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>
            <a:off x="261258" y="4903152"/>
            <a:ext cx="6048103" cy="147732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l-GR" dirty="0" smtClean="0">
                <a:latin typeface="Calibri" pitchFamily="34" charset="0"/>
              </a:rPr>
              <a:t>Οι </a:t>
            </a:r>
            <a:r>
              <a:rPr lang="el-GR" b="1" dirty="0" smtClean="0">
                <a:latin typeface="Calibri" pitchFamily="34" charset="0"/>
              </a:rPr>
              <a:t>σταφυλόκοκκοι </a:t>
            </a:r>
            <a:r>
              <a:rPr lang="el-GR" dirty="0" smtClean="0">
                <a:latin typeface="Calibri" pitchFamily="34" charset="0"/>
              </a:rPr>
              <a:t>αποκτούν εύκολα αντοχή, γιατί εύκολα ενσωματώνουν στο χρωμόσωμα </a:t>
            </a:r>
            <a:r>
              <a:rPr lang="el-GR" b="1" dirty="0" smtClean="0">
                <a:latin typeface="Calibri" pitchFamily="34" charset="0"/>
              </a:rPr>
              <a:t>βακτηριοφάγους, πλασμίδια, </a:t>
            </a:r>
            <a:r>
              <a:rPr lang="el-GR" b="1" dirty="0" err="1" smtClean="0">
                <a:latin typeface="Calibri" pitchFamily="34" charset="0"/>
              </a:rPr>
              <a:t>τρανσποζόνια</a:t>
            </a:r>
            <a:r>
              <a:rPr lang="el-GR" b="1" dirty="0" smtClean="0">
                <a:latin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</a:rPr>
              <a:t>και αλληλουχίες εισδοχής </a:t>
            </a:r>
            <a:endParaRPr lang="el-GR" dirty="0" smtClean="0">
              <a:latin typeface="Calibri" pitchFamily="34" charset="0"/>
            </a:endParaRPr>
          </a:p>
          <a:p>
            <a:r>
              <a:rPr lang="el-GR" dirty="0" smtClean="0">
                <a:latin typeface="Calibri" pitchFamily="34" charset="0"/>
              </a:rPr>
              <a:t>Η </a:t>
            </a:r>
            <a:r>
              <a:rPr lang="el-GR" dirty="0" smtClean="0">
                <a:latin typeface="Calibri" pitchFamily="34" charset="0"/>
              </a:rPr>
              <a:t>ανταλλαγή γενετικού υλικού γίνεται κυρίως με μεταγωγή και σύζευξη</a:t>
            </a:r>
            <a:endParaRPr lang="el-G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0282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B14B8C15-F2F3-4C87-925B-D4A6DFA0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82" y="112535"/>
            <a:ext cx="8803036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Ι. </a:t>
            </a:r>
            <a:r>
              <a:rPr 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Αντοχη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στην </a:t>
            </a:r>
            <a:r>
              <a:rPr 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πενικιλλινη</a:t>
            </a:r>
            <a:r>
              <a:rPr lang="en-US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των </a:t>
            </a:r>
            <a:r>
              <a:rPr 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σταφυλοκοκκων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 -</a:t>
            </a:r>
            <a:r>
              <a:rPr 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Παραγωγη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200" cap="all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πενικιλλινασηΣ</a:t>
            </a:r>
            <a:endParaRPr lang="el-GR" sz="3200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7525" name="2 - Θέση περιεχομένου">
            <a:extLst>
              <a:ext uri="{FF2B5EF4-FFF2-40B4-BE49-F238E27FC236}">
                <a16:creationId xmlns:a16="http://schemas.microsoft.com/office/drawing/2014/main" xmlns="" id="{E34A7235-19E4-4667-8CE3-7787F69023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94476696"/>
              </p:ext>
            </p:extLst>
          </p:nvPr>
        </p:nvGraphicFramePr>
        <p:xfrm>
          <a:off x="815544" y="1862876"/>
          <a:ext cx="75438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9000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9C5EC292-991E-4C8F-9F55-D72971A4B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F90B7573-D2CD-4589-B099-E8254726AC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xmlns="" id="{C26A041F-C32D-4E9C-AD9A-6F8F9710D9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8" y="480059"/>
            <a:ext cx="8428482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t the Crossroads of Bioenergetics and Antibiotic Discovery | SpringerLink">
            <a:extLst>
              <a:ext uri="{FF2B5EF4-FFF2-40B4-BE49-F238E27FC236}">
                <a16:creationId xmlns:a16="http://schemas.microsoft.com/office/drawing/2014/main" xmlns="" id="{6F7934C8-8376-40BF-B4A2-7795EBDC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76" y="960895"/>
            <a:ext cx="7764650" cy="482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98161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- Τίτλος">
            <a:extLst>
              <a:ext uri="{FF2B5EF4-FFF2-40B4-BE49-F238E27FC236}">
                <a16:creationId xmlns:a16="http://schemas.microsoft.com/office/drawing/2014/main" xmlns="" id="{89028D84-B7F8-4637-AD9C-EB40C67C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69" y="484632"/>
            <a:ext cx="8663553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ΙΙ. </a:t>
            </a:r>
            <a:r>
              <a:rPr lang="el-GR" alt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Αντοχη</a:t>
            </a:r>
            <a:r>
              <a:rPr lang="el-GR" alt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σε </a:t>
            </a:r>
            <a:r>
              <a:rPr lang="el-GR" alt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ολα</a:t>
            </a:r>
            <a:r>
              <a:rPr lang="el-GR" alt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τα β-</a:t>
            </a:r>
            <a:r>
              <a:rPr lang="el-GR" alt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λακταμικα</a:t>
            </a:r>
            <a:r>
              <a:rPr lang="el-GR" alt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- MRSA</a:t>
            </a:r>
          </a:p>
        </p:txBody>
      </p:sp>
      <p:graphicFrame>
        <p:nvGraphicFramePr>
          <p:cNvPr id="109572" name="2 - Θέση περιεχομένου">
            <a:extLst>
              <a:ext uri="{FF2B5EF4-FFF2-40B4-BE49-F238E27FC236}">
                <a16:creationId xmlns:a16="http://schemas.microsoft.com/office/drawing/2014/main" xmlns="" id="{ED6C6929-6DEE-4C09-98DB-D3CCD8ED95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46509730"/>
              </p:ext>
            </p:extLst>
          </p:nvPr>
        </p:nvGraphicFramePr>
        <p:xfrm>
          <a:off x="802481" y="2385390"/>
          <a:ext cx="75438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929898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BA480477-E0B2-4E81-A365-66E7DBD4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910"/>
            <a:ext cx="8981268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Αντοχ</a:t>
            </a:r>
            <a:r>
              <a:rPr lang="en-US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200" u="sng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πνευμονιοκοκκων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σε                                         </a:t>
            </a:r>
            <a:r>
              <a:rPr lang="en-US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b-</a:t>
            </a:r>
            <a:r>
              <a:rPr 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λακταμικα</a:t>
            </a:r>
            <a:endParaRPr lang="el-GR" sz="3200" u="sng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2 - Θέση περιεχομένου">
            <a:extLst>
              <a:ext uri="{FF2B5EF4-FFF2-40B4-BE49-F238E27FC236}">
                <a16:creationId xmlns:a16="http://schemas.microsoft.com/office/drawing/2014/main" xmlns="" id="{E797B614-5CDD-448D-939B-BA98842438D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481" y="2193010"/>
          <a:ext cx="7543800" cy="4269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483102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717" name="Rectangle 71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18" name="Rectangle 73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719" name="Rectangle 75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720" name="Rectangle 77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044F947A-231A-4FF1-AC2A-B320DDD9B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Αντοχη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των </a:t>
            </a:r>
            <a:r>
              <a:rPr lang="el-GR" sz="3200" u="sng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Εντεροκοκκων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200" cap="all" dirty="0" smtClean="0">
                <a:latin typeface="Calibri" panose="020F0502020204030204" pitchFamily="34" charset="0"/>
                <a:cs typeface="Calibri" panose="020F0502020204030204" pitchFamily="34" charset="0"/>
              </a:rPr>
              <a:t>Στα 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β-λακταμικα</a:t>
            </a:r>
          </a:p>
        </p:txBody>
      </p:sp>
      <p:sp>
        <p:nvSpPr>
          <p:cNvPr id="115715" name="2 - Θέση περιεχομένου">
            <a:extLst>
              <a:ext uri="{FF2B5EF4-FFF2-40B4-BE49-F238E27FC236}">
                <a16:creationId xmlns:a16="http://schemas.microsoft.com/office/drawing/2014/main" xmlns="" id="{8A972923-267E-458A-A230-9F1F8B905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320412"/>
            <a:ext cx="7543800" cy="38517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Οι Εντερόκοκκοι διαθέτουν την 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PBP5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, χαμηλής συγγένειας με τα β-</a:t>
            </a:r>
            <a:r>
              <a:rPr lang="el-GR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λακταμικά</a:t>
            </a:r>
            <a:endParaRPr lang="el-GR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l-GR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defRPr/>
            </a:pPr>
            <a:r>
              <a:rPr lang="el-GR" altLang="el-GR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Ενδογενή αντοχή σε:</a:t>
            </a:r>
          </a:p>
          <a:p>
            <a:pPr lvl="2">
              <a:spcAft>
                <a:spcPts val="0"/>
              </a:spcAft>
              <a:defRPr/>
            </a:pP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κεφαλοσπορίνες </a:t>
            </a:r>
          </a:p>
          <a:p>
            <a:pPr lvl="2">
              <a:spcAft>
                <a:spcPts val="0"/>
              </a:spcAft>
              <a:defRPr/>
            </a:pPr>
            <a:r>
              <a:rPr lang="el-GR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αντισταφυλοκοκκικες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πενικιλλίνες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(OXA) </a:t>
            </a:r>
          </a:p>
          <a:p>
            <a:pPr lvl="2">
              <a:spcAft>
                <a:spcPts val="0"/>
              </a:spcAft>
              <a:defRPr/>
            </a:pPr>
            <a:r>
              <a:rPr lang="el-GR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αντιψευδομοναδικές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πενικιλλίνες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(TIC, CARB) </a:t>
            </a:r>
          </a:p>
          <a:p>
            <a:pPr lvl="2">
              <a:spcAft>
                <a:spcPts val="0"/>
              </a:spcAft>
              <a:defRPr/>
            </a:pPr>
            <a:endParaRPr lang="el-GR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defRPr/>
            </a:pP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Σχετικά υψηλές </a:t>
            </a:r>
            <a:r>
              <a:rPr lang="el-GR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MICs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σε AMP και PIP :</a:t>
            </a:r>
          </a:p>
          <a:p>
            <a:pPr lvl="2">
              <a:spcAft>
                <a:spcPts val="0"/>
              </a:spcAft>
              <a:defRPr/>
            </a:pPr>
            <a:r>
              <a:rPr lang="el-GR" altLang="el-GR" i="1" dirty="0"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altLang="el-GR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l-GR" altLang="el-GR" i="1" dirty="0">
                <a:latin typeface="Calibri" panose="020F0502020204030204" pitchFamily="34" charset="0"/>
                <a:cs typeface="Calibri" panose="020F0502020204030204" pitchFamily="34" charset="0"/>
              </a:rPr>
              <a:t>aecalis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altLang="el-GR" i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1-8μg/ml</a:t>
            </a:r>
          </a:p>
          <a:p>
            <a:pPr lvl="2">
              <a:spcAft>
                <a:spcPts val="0"/>
              </a:spcAft>
              <a:defRPr/>
            </a:pPr>
            <a:r>
              <a:rPr lang="el-GR" altLang="el-GR" i="1" dirty="0">
                <a:latin typeface="Calibri" panose="020F0502020204030204" pitchFamily="34" charset="0"/>
                <a:cs typeface="Calibri" panose="020F0502020204030204" pitchFamily="34" charset="0"/>
              </a:rPr>
              <a:t>E. faecium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: 16-64μg/ml</a:t>
            </a:r>
          </a:p>
        </p:txBody>
      </p:sp>
      <p:sp>
        <p:nvSpPr>
          <p:cNvPr id="115721" name="Oval 79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15722" name="Oval 81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4224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740" name="Rectangle 70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41" name="Rectangle 72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742" name="Rectangle 74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743" name="Rectangle 76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738" name="1 - Τίτλος">
            <a:extLst>
              <a:ext uri="{FF2B5EF4-FFF2-40B4-BE49-F238E27FC236}">
                <a16:creationId xmlns:a16="http://schemas.microsoft.com/office/drawing/2014/main" xmlns="" id="{3BBE854C-E47D-4A65-9432-1E986487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Επικτητη</a:t>
            </a:r>
            <a:r>
              <a:rPr lang="el-GR" alt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αντοχη</a:t>
            </a:r>
            <a:r>
              <a:rPr lang="el-GR" alt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Εντεροκοκκων</a:t>
            </a:r>
            <a:endParaRPr lang="el-GR" altLang="el-GR" sz="3200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xmlns="" id="{26CE0A5C-4177-4BAE-920D-CCCD1A1C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320412"/>
            <a:ext cx="7543800" cy="3851787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Συμβαίνει συχνά στον </a:t>
            </a:r>
            <a:r>
              <a:rPr lang="el-GR" b="1" i="1" dirty="0"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l-GR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faecium</a:t>
            </a:r>
            <a:r>
              <a:rPr lang="el-GR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σπανιότατα στον </a:t>
            </a:r>
            <a:r>
              <a:rPr lang="el-GR" b="1" i="1" dirty="0"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l-GR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aecalis</a:t>
            </a:r>
            <a:endParaRPr lang="el-G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Οφείλεται σε: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Υπερπαραγωγή ή τροποποίηση της PBP5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με “σημειακές μεταλλαγές” </a:t>
            </a: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b="1">
                <a:latin typeface="Calibri" panose="020F0502020204030204" pitchFamily="34" charset="0"/>
                <a:cs typeface="Calibri" panose="020F0502020204030204" pitchFamily="34" charset="0"/>
              </a:rPr>
              <a:t>Υψηλού επιπέδου αντοχή στην PEN &gt;1000μg/</a:t>
            </a:r>
            <a:r>
              <a:rPr lang="el-GR" b="1" err="1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r>
              <a:rPr lang="el-GR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>
                <a:latin typeface="Calibri" panose="020F0502020204030204" pitchFamily="34" charset="0"/>
                <a:cs typeface="Calibri" panose="020F0502020204030204" pitchFamily="34" charset="0"/>
              </a:rPr>
              <a:t>Διασταυρούμενη αντοχή σε όλα τα β-</a:t>
            </a:r>
            <a:r>
              <a:rPr lang="el-GR" b="1" err="1">
                <a:latin typeface="Calibri" panose="020F0502020204030204" pitchFamily="34" charset="0"/>
                <a:cs typeface="Calibri" panose="020F0502020204030204" pitchFamily="34" charset="0"/>
              </a:rPr>
              <a:t>λακταμικα</a:t>
            </a:r>
            <a:r>
              <a:rPr lang="el-GR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65760" indent="-256032"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2. Παραγωγή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β-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λακταμάσης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(εξαιρετικά  σπάνια)</a:t>
            </a:r>
          </a:p>
          <a:p>
            <a:pPr marL="640080" lvl="1" indent="-256032">
              <a:buClr>
                <a:schemeClr val="accent3"/>
              </a:buClr>
              <a:buFont typeface="Georgia"/>
              <a:buChar char="•"/>
              <a:defRPr/>
            </a:pPr>
            <a:r>
              <a:rPr lang="el-GR">
                <a:latin typeface="Calibri" panose="020F0502020204030204" pitchFamily="34" charset="0"/>
                <a:cs typeface="Calibri" panose="020F0502020204030204" pitchFamily="34" charset="0"/>
              </a:rPr>
              <a:t>Αντοχή σε PEN, ΑΜΡ, ΑΜΧ, PIP </a:t>
            </a:r>
          </a:p>
        </p:txBody>
      </p:sp>
      <p:sp>
        <p:nvSpPr>
          <p:cNvPr id="116744" name="Oval 78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16745" name="Oval 80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88628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image">
            <a:extLst>
              <a:ext uri="{FF2B5EF4-FFF2-40B4-BE49-F238E27FC236}">
                <a16:creationId xmlns:a16="http://schemas.microsoft.com/office/drawing/2014/main" xmlns="" id="{5A04ACB6-2F65-4068-8E57-3B2C9C31A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171" y="1882047"/>
            <a:ext cx="4493217" cy="33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5 - Ορθογώνιο">
            <a:extLst>
              <a:ext uri="{FF2B5EF4-FFF2-40B4-BE49-F238E27FC236}">
                <a16:creationId xmlns:a16="http://schemas.microsoft.com/office/drawing/2014/main" xmlns="" id="{714D7CA9-BFA6-42DE-9A4F-070FEE987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5506688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l-GR" alt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β- </a:t>
            </a:r>
            <a:r>
              <a:rPr lang="el-GR" alt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λακταμάσες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, αν είναι παρούσες, διαχέονται στον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περιπλασμικό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χώρο ή στην εξωτερική επιφάνεια της 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κυτταροπλασματικής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μεμβράνης, όπου καταστρέφουν τα β-</a:t>
            </a:r>
            <a:r>
              <a:rPr lang="el-GR" alt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λακταμικά</a:t>
            </a:r>
            <a:r>
              <a:rPr lang="el-GR" alt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αντιβιοτικά τα οποία διαπερνούν την εξωτερική μεμβράνη </a:t>
            </a:r>
          </a:p>
        </p:txBody>
      </p:sp>
      <p:graphicFrame>
        <p:nvGraphicFramePr>
          <p:cNvPr id="117766" name="4 - TextBox">
            <a:extLst>
              <a:ext uri="{FF2B5EF4-FFF2-40B4-BE49-F238E27FC236}">
                <a16:creationId xmlns:a16="http://schemas.microsoft.com/office/drawing/2014/main" xmlns="" id="{E0340513-9586-4988-927B-1DC96D4E2356}"/>
              </a:ext>
            </a:extLst>
          </p:cNvPr>
          <p:cNvGraphicFramePr/>
          <p:nvPr/>
        </p:nvGraphicFramePr>
        <p:xfrm>
          <a:off x="228600" y="228600"/>
          <a:ext cx="8763000" cy="1692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- Ορθογώνιο"/>
          <p:cNvSpPr/>
          <p:nvPr/>
        </p:nvSpPr>
        <p:spPr>
          <a:xfrm>
            <a:off x="6322422" y="2700886"/>
            <a:ext cx="1815737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Υδρολύουν</a:t>
            </a: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τον </a:t>
            </a:r>
            <a:r>
              <a:rPr lang="el-G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αμιδικό</a:t>
            </a: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δεσμό του </a:t>
            </a:r>
            <a:r>
              <a:rPr lang="el-G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λακταμικού</a:t>
            </a: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δακτυλίου 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378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994255C1-FB62-4037-9A95-34D26D120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Antoxh</a:t>
            </a:r>
            <a:r>
              <a:rPr lang="en-US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gram-</a:t>
            </a:r>
            <a:r>
              <a:rPr lang="el-GR" sz="3200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αρνητικων</a:t>
            </a:r>
            <a:r>
              <a:rPr 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 στα  β-λακταμικα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xmlns="" id="{9EBAD498-44EF-423F-8FDB-D62B84E8B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24469"/>
            <a:ext cx="8746959" cy="3851787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1. Παραγωγή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β-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λακταμασών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Μειωμένη διαπερατότητα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– απώλεια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πορινών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Απώλεια </a:t>
            </a:r>
            <a:r>
              <a:rPr 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πορίνης</a:t>
            </a: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OprD</a:t>
            </a: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στην </a:t>
            </a:r>
            <a:r>
              <a:rPr lang="el-GR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P. aeruginosa </a:t>
            </a:r>
            <a:r>
              <a:rPr lang="el-GR" sz="1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προκαλεί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αντοχή στην </a:t>
            </a: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Ιμιπενέμη</a:t>
            </a:r>
          </a:p>
          <a:p>
            <a:pPr marL="914400" lvl="2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65760" indent="-256032"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Συστήματα αντλιών ενεργητικής αποβολής του αντιβιοτικού </a:t>
            </a:r>
          </a:p>
          <a:p>
            <a:pPr marL="914400" lvl="2" indent="-256032"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Υπερέκφραση αντλίας στην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en-US" sz="1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P. aeruginosa </a:t>
            </a: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προκαλεί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αντοχή σε </a:t>
            </a:r>
            <a:r>
              <a:rPr 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Μεροπενέμη</a:t>
            </a: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και άλλες τάξεις αντιβιοτικών</a:t>
            </a:r>
          </a:p>
          <a:p>
            <a:pPr marL="914400" lvl="2" indent="-256032"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40080" lvl="1" indent="-256032">
              <a:buClr>
                <a:schemeClr val="accent3"/>
              </a:buClr>
              <a:buFont typeface="Georgia"/>
              <a:buChar char="•"/>
              <a:defRPr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Τροποποίηση  του στόχου δράσης 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PBPs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(σπάνια)</a:t>
            </a:r>
          </a:p>
        </p:txBody>
      </p:sp>
    </p:spTree>
    <p:extLst>
      <p:ext uri="{BB962C8B-B14F-4D97-AF65-F5344CB8AC3E}">
        <p14:creationId xmlns:p14="http://schemas.microsoft.com/office/powerpoint/2010/main" xmlns="" val="6670250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1 - Τίτλος">
            <a:extLst>
              <a:ext uri="{FF2B5EF4-FFF2-40B4-BE49-F238E27FC236}">
                <a16:creationId xmlns:a16="http://schemas.microsoft.com/office/drawing/2014/main" xmlns="" id="{434806AB-318E-4B1C-8A48-8C485779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49" y="236437"/>
            <a:ext cx="7543800" cy="95228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200" cap="all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ΤαξινομηΣη</a:t>
            </a:r>
            <a:r>
              <a:rPr lang="el-GR" altLang="el-GR" sz="3200" cap="all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των </a:t>
            </a:r>
            <a:r>
              <a:rPr lang="el-GR" altLang="el-GR" sz="3200" cap="all" dirty="0" smtClean="0">
                <a:latin typeface="Calibri" panose="020F0502020204030204" pitchFamily="34" charset="0"/>
                <a:cs typeface="Calibri" panose="020F0502020204030204" pitchFamily="34" charset="0"/>
              </a:rPr>
              <a:t>β-λακταμαΣων</a:t>
            </a:r>
            <a:endParaRPr lang="el-GR" altLang="el-GR" sz="3200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979" name="2 - Θέση περιεχομένου">
            <a:extLst>
              <a:ext uri="{FF2B5EF4-FFF2-40B4-BE49-F238E27FC236}">
                <a16:creationId xmlns:a16="http://schemas.microsoft.com/office/drawing/2014/main" xmlns="" id="{53805582-272A-452F-BF39-F31043DBF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732" y="1264302"/>
            <a:ext cx="8304331" cy="38517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Λειτουργική ταξινόμηση (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1995) κατά </a:t>
            </a:r>
            <a:r>
              <a:rPr lang="en-US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BushJacoby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-Medeiros </a:t>
            </a:r>
          </a:p>
          <a:p>
            <a:pPr lvl="1">
              <a:spcAft>
                <a:spcPts val="0"/>
              </a:spcAft>
              <a:defRPr/>
            </a:pP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σε ομάδες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groups) 1, 2, 3, 4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 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υποομάδες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subgroups) 2a, 2b, 2be, 2br, 2c, 2d, 2e, 2f</a:t>
            </a:r>
            <a:endParaRPr lang="el-GR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Μοριακή ταξινόμηση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(1980) κατά 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Ambler – </a:t>
            </a:r>
            <a:endParaRPr lang="el-GR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σε τάξεις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classes) A, B, C, D</a:t>
            </a:r>
            <a:endParaRPr lang="el-GR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244" name="3 - Ορθογώνιο">
            <a:extLst>
              <a:ext uri="{FF2B5EF4-FFF2-40B4-BE49-F238E27FC236}">
                <a16:creationId xmlns:a16="http://schemas.microsoft.com/office/drawing/2014/main" xmlns="" id="{D7ADC26C-2B1E-4ED0-9BD7-577BCA0E7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140" y="2822473"/>
            <a:ext cx="2997231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C, D: </a:t>
            </a:r>
            <a:r>
              <a:rPr lang="el-GR" altLang="el-GR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Σερινοτρανσφεράσες</a:t>
            </a:r>
            <a:endParaRPr lang="el-GR" altLang="el-GR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l-GR" altLang="el-GR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Μεταλλοένζυμα</a:t>
            </a:r>
            <a:r>
              <a:rPr lang="el-GR" alt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l-G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Zn)</a:t>
            </a:r>
            <a:endParaRPr lang="el-GR" alt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β-Lactamases (Ambler Classification). | Download Table">
            <a:extLst>
              <a:ext uri="{FF2B5EF4-FFF2-40B4-BE49-F238E27FC236}">
                <a16:creationId xmlns:a16="http://schemas.microsoft.com/office/drawing/2014/main" xmlns="" id="{637D1E5D-0B48-4927-9C76-430CD1ABD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897" y="4246305"/>
            <a:ext cx="80962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08201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11926" y="223374"/>
            <a:ext cx="7772400" cy="1095974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>
                <a:latin typeface="Calibri" pitchFamily="34" charset="0"/>
              </a:rPr>
              <a:t>Ευρέος φάσματος (</a:t>
            </a:r>
            <a:r>
              <a:rPr lang="en-US" sz="2800" dirty="0" smtClean="0">
                <a:latin typeface="Calibri" pitchFamily="34" charset="0"/>
              </a:rPr>
              <a:t>broad spectrum) </a:t>
            </a:r>
            <a:r>
              <a:rPr lang="el-GR" sz="2800" dirty="0" smtClean="0">
                <a:latin typeface="Calibri" pitchFamily="34" charset="0"/>
              </a:rPr>
              <a:t>β-λακταμάσες</a:t>
            </a:r>
            <a:endParaRPr lang="el-GR" sz="2800" dirty="0">
              <a:latin typeface="Calibri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07423" y="1559705"/>
            <a:ext cx="7772400" cy="4050792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Calibri" pitchFamily="34" charset="0"/>
              </a:rPr>
              <a:t>Οι αρχικές </a:t>
            </a:r>
            <a:r>
              <a:rPr lang="el-GR" b="1" dirty="0" smtClean="0">
                <a:latin typeface="Calibri" pitchFamily="34" charset="0"/>
              </a:rPr>
              <a:t>TEM-1, -2 και SHV-1 </a:t>
            </a:r>
            <a:r>
              <a:rPr lang="el-GR" dirty="0" smtClean="0">
                <a:latin typeface="Calibri" pitchFamily="34" charset="0"/>
              </a:rPr>
              <a:t>και ορισμένες τύπου </a:t>
            </a:r>
            <a:r>
              <a:rPr lang="el-GR" b="1" dirty="0" smtClean="0">
                <a:latin typeface="Calibri" pitchFamily="34" charset="0"/>
              </a:rPr>
              <a:t>ΟΧΑ</a:t>
            </a:r>
          </a:p>
          <a:p>
            <a:endParaRPr lang="el-GR" b="1" dirty="0" smtClean="0">
              <a:latin typeface="Calibri" pitchFamily="34" charset="0"/>
            </a:endParaRPr>
          </a:p>
          <a:p>
            <a:pPr lvl="1"/>
            <a:r>
              <a:rPr lang="el-GR" sz="2000" dirty="0" smtClean="0">
                <a:latin typeface="Calibri" pitchFamily="34" charset="0"/>
              </a:rPr>
              <a:t> </a:t>
            </a:r>
            <a:r>
              <a:rPr lang="el-GR" sz="2000" b="1" dirty="0" err="1" smtClean="0">
                <a:latin typeface="Calibri" pitchFamily="34" charset="0"/>
              </a:rPr>
              <a:t>Πλασμιδιακές</a:t>
            </a:r>
            <a:r>
              <a:rPr lang="el-GR" sz="2000" dirty="0" smtClean="0">
                <a:latin typeface="Calibri" pitchFamily="34" charset="0"/>
              </a:rPr>
              <a:t> </a:t>
            </a:r>
            <a:r>
              <a:rPr lang="el-GR" sz="2000" dirty="0" smtClean="0">
                <a:latin typeface="Calibri" pitchFamily="34" charset="0"/>
              </a:rPr>
              <a:t>(</a:t>
            </a:r>
            <a:r>
              <a:rPr lang="el-GR" sz="2000" i="1" dirty="0" smtClean="0">
                <a:latin typeface="Calibri" pitchFamily="34" charset="0"/>
              </a:rPr>
              <a:t>E. coli, H. </a:t>
            </a:r>
            <a:r>
              <a:rPr lang="el-GR" sz="2000" i="1" dirty="0" err="1" smtClean="0">
                <a:latin typeface="Calibri" pitchFamily="34" charset="0"/>
              </a:rPr>
              <a:t>influenzae</a:t>
            </a:r>
            <a:r>
              <a:rPr lang="el-GR" sz="2000" i="1" dirty="0" smtClean="0">
                <a:latin typeface="Calibri" pitchFamily="34" charset="0"/>
              </a:rPr>
              <a:t>, N. gonorrhoeae</a:t>
            </a:r>
            <a:r>
              <a:rPr lang="el-GR" sz="2000" dirty="0" smtClean="0">
                <a:latin typeface="Calibri" pitchFamily="34" charset="0"/>
              </a:rPr>
              <a:t>) </a:t>
            </a:r>
            <a:endParaRPr lang="el-GR" sz="2000" dirty="0" smtClean="0">
              <a:latin typeface="Calibri" pitchFamily="34" charset="0"/>
            </a:endParaRPr>
          </a:p>
          <a:p>
            <a:pPr lvl="2"/>
            <a:r>
              <a:rPr lang="el-GR" sz="2000" dirty="0" smtClean="0">
                <a:latin typeface="Calibri" pitchFamily="34" charset="0"/>
              </a:rPr>
              <a:t>Η </a:t>
            </a:r>
            <a:r>
              <a:rPr lang="el-GR" sz="2000" dirty="0" smtClean="0">
                <a:latin typeface="Calibri" pitchFamily="34" charset="0"/>
              </a:rPr>
              <a:t>πρώτη </a:t>
            </a:r>
            <a:r>
              <a:rPr lang="el-GR" sz="2000" dirty="0" err="1" smtClean="0">
                <a:latin typeface="Calibri" pitchFamily="34" charset="0"/>
              </a:rPr>
              <a:t>πλασμιδιακή</a:t>
            </a:r>
            <a:r>
              <a:rPr lang="el-GR" sz="2000" dirty="0" smtClean="0">
                <a:latin typeface="Calibri" pitchFamily="34" charset="0"/>
              </a:rPr>
              <a:t> (ΤΕΜ-1) βρέθηκε στην Ελλάδα (1965</a:t>
            </a:r>
            <a:r>
              <a:rPr lang="el-GR" sz="2000" dirty="0" smtClean="0">
                <a:latin typeface="Calibri" pitchFamily="34" charset="0"/>
              </a:rPr>
              <a:t>)</a:t>
            </a:r>
          </a:p>
          <a:p>
            <a:pPr lvl="2"/>
            <a:endParaRPr lang="el-GR" sz="2000" b="1" dirty="0" smtClean="0">
              <a:latin typeface="Calibri" pitchFamily="34" charset="0"/>
            </a:endParaRPr>
          </a:p>
          <a:p>
            <a:pPr lvl="1"/>
            <a:r>
              <a:rPr lang="el-GR" sz="2000" dirty="0" smtClean="0">
                <a:latin typeface="Calibri" pitchFamily="34" charset="0"/>
              </a:rPr>
              <a:t> </a:t>
            </a:r>
            <a:r>
              <a:rPr lang="el-GR" sz="2000" dirty="0" err="1" smtClean="0">
                <a:latin typeface="Calibri" pitchFamily="34" charset="0"/>
              </a:rPr>
              <a:t>Xρωμοσωματικές</a:t>
            </a:r>
            <a:r>
              <a:rPr lang="el-GR" sz="2000" dirty="0" smtClean="0">
                <a:latin typeface="Calibri" pitchFamily="34" charset="0"/>
              </a:rPr>
              <a:t> (SHV-1 </a:t>
            </a:r>
            <a:r>
              <a:rPr lang="el-GR" sz="2000" i="1" dirty="0" smtClean="0">
                <a:latin typeface="Calibri" pitchFamily="34" charset="0"/>
              </a:rPr>
              <a:t>K. pneumoniae</a:t>
            </a:r>
            <a:r>
              <a:rPr lang="el-GR" sz="2000" dirty="0" smtClean="0">
                <a:latin typeface="Calibri" pitchFamily="34" charset="0"/>
              </a:rPr>
              <a:t>) </a:t>
            </a:r>
            <a:endParaRPr lang="el-GR" sz="2000" dirty="0" smtClean="0">
              <a:latin typeface="Calibri" pitchFamily="34" charset="0"/>
            </a:endParaRPr>
          </a:p>
          <a:p>
            <a:pPr lvl="1"/>
            <a:endParaRPr lang="el-GR" sz="2000" dirty="0" smtClean="0">
              <a:latin typeface="Calibri" pitchFamily="34" charset="0"/>
            </a:endParaRPr>
          </a:p>
          <a:p>
            <a:pPr lvl="1"/>
            <a:r>
              <a:rPr lang="el-GR" sz="2000" dirty="0" smtClean="0">
                <a:latin typeface="Calibri" pitchFamily="34" charset="0"/>
              </a:rPr>
              <a:t> </a:t>
            </a:r>
            <a:r>
              <a:rPr lang="el-GR" sz="2000" dirty="0" smtClean="0">
                <a:latin typeface="Calibri" pitchFamily="34" charset="0"/>
              </a:rPr>
              <a:t>Ευθύνονται για την επίκτητη αντοχή στις </a:t>
            </a:r>
            <a:r>
              <a:rPr lang="el-GR" sz="2000" b="1" dirty="0" smtClean="0">
                <a:latin typeface="Calibri" pitchFamily="34" charset="0"/>
              </a:rPr>
              <a:t>“</a:t>
            </a:r>
            <a:r>
              <a:rPr lang="el-GR" sz="2000" b="1" dirty="0" err="1" smtClean="0">
                <a:latin typeface="Calibri" pitchFamily="34" charset="0"/>
              </a:rPr>
              <a:t>broadspectrum</a:t>
            </a:r>
            <a:r>
              <a:rPr lang="el-GR" sz="2000" b="1" dirty="0" smtClean="0">
                <a:latin typeface="Calibri" pitchFamily="34" charset="0"/>
              </a:rPr>
              <a:t>” </a:t>
            </a:r>
            <a:r>
              <a:rPr lang="el-GR" sz="2000" b="1" dirty="0" err="1" smtClean="0">
                <a:latin typeface="Calibri" pitchFamily="34" charset="0"/>
              </a:rPr>
              <a:t>πενικιλλίνες</a:t>
            </a:r>
            <a:r>
              <a:rPr lang="el-GR" sz="2000" b="1" dirty="0" smtClean="0">
                <a:latin typeface="Calibri" pitchFamily="34" charset="0"/>
              </a:rPr>
              <a:t> </a:t>
            </a:r>
            <a:endParaRPr lang="el-GR" sz="2000" b="1" dirty="0" smtClean="0">
              <a:latin typeface="Calibri" pitchFamily="34" charset="0"/>
            </a:endParaRPr>
          </a:p>
          <a:p>
            <a:pPr lvl="1"/>
            <a:endParaRPr lang="el-GR" sz="2000" dirty="0" smtClean="0">
              <a:latin typeface="Calibri" pitchFamily="34" charset="0"/>
            </a:endParaRPr>
          </a:p>
          <a:p>
            <a:pPr lvl="1"/>
            <a:r>
              <a:rPr lang="el-GR" sz="2000" dirty="0" smtClean="0">
                <a:latin typeface="Calibri" pitchFamily="34" charset="0"/>
              </a:rPr>
              <a:t> </a:t>
            </a:r>
            <a:r>
              <a:rPr lang="el-GR" sz="2000" b="1" dirty="0" smtClean="0">
                <a:latin typeface="Calibri" pitchFamily="34" charset="0"/>
              </a:rPr>
              <a:t>Αναστέλλονται από τους αναστολείς</a:t>
            </a:r>
            <a:endParaRPr lang="el-GR" sz="20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20485" y="340940"/>
            <a:ext cx="7772400" cy="1187414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>
                <a:latin typeface="Calibri" pitchFamily="34" charset="0"/>
              </a:rPr>
              <a:t>Εκτεταμένου φάσματος β-λακταμάσες (</a:t>
            </a:r>
            <a:r>
              <a:rPr lang="en-US" sz="2800" dirty="0" smtClean="0">
                <a:latin typeface="Calibri" pitchFamily="34" charset="0"/>
              </a:rPr>
              <a:t>Extended Spectrum Beta-Lactamases, ESBLs)</a:t>
            </a:r>
            <a:endParaRPr lang="el-GR" sz="2800" dirty="0">
              <a:latin typeface="Calibri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22069" y="1502229"/>
            <a:ext cx="8752113" cy="5199017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>
                <a:latin typeface="Calibri" pitchFamily="34" charset="0"/>
              </a:rPr>
              <a:t>Εμφανίστηκαν το </a:t>
            </a:r>
            <a:r>
              <a:rPr lang="el-GR" b="1" dirty="0" smtClean="0">
                <a:latin typeface="Calibri" pitchFamily="34" charset="0"/>
              </a:rPr>
              <a:t>1983</a:t>
            </a:r>
            <a:r>
              <a:rPr lang="el-GR" dirty="0" smtClean="0">
                <a:latin typeface="Calibri" pitchFamily="34" charset="0"/>
              </a:rPr>
              <a:t> – παγκόσμια διασπορά (~400 ένζυμα) </a:t>
            </a:r>
            <a:endParaRPr lang="el-GR" dirty="0" smtClean="0">
              <a:latin typeface="Calibri" pitchFamily="34" charset="0"/>
            </a:endParaRPr>
          </a:p>
          <a:p>
            <a:r>
              <a:rPr lang="el-GR" dirty="0" smtClean="0">
                <a:latin typeface="Calibri" pitchFamily="34" charset="0"/>
              </a:rPr>
              <a:t>Προέρχονται </a:t>
            </a:r>
            <a:r>
              <a:rPr lang="el-GR" dirty="0" smtClean="0">
                <a:latin typeface="Calibri" pitchFamily="34" charset="0"/>
              </a:rPr>
              <a:t>από τις αρχικές TEM-1, -2 (&gt;160 ένζυμα) και SHV-1 (100 ένζυμα) </a:t>
            </a:r>
            <a:endParaRPr lang="el-GR" dirty="0" smtClean="0">
              <a:latin typeface="Calibri" pitchFamily="34" charset="0"/>
            </a:endParaRPr>
          </a:p>
          <a:p>
            <a:r>
              <a:rPr lang="el-GR" dirty="0" smtClean="0">
                <a:latin typeface="Calibri" pitchFamily="34" charset="0"/>
              </a:rPr>
              <a:t>Συχνότερες </a:t>
            </a:r>
            <a:r>
              <a:rPr lang="el-GR" dirty="0" smtClean="0">
                <a:latin typeface="Calibri" pitchFamily="34" charset="0"/>
              </a:rPr>
              <a:t>σε </a:t>
            </a:r>
            <a:r>
              <a:rPr lang="el-GR" b="1" i="1" dirty="0" smtClean="0">
                <a:latin typeface="Calibri" pitchFamily="34" charset="0"/>
              </a:rPr>
              <a:t>K. pneumoniae </a:t>
            </a:r>
            <a:r>
              <a:rPr lang="el-GR" b="1" dirty="0" smtClean="0">
                <a:latin typeface="Calibri" pitchFamily="34" charset="0"/>
              </a:rPr>
              <a:t>και</a:t>
            </a:r>
            <a:r>
              <a:rPr lang="el-GR" i="1" dirty="0" smtClean="0">
                <a:latin typeface="Calibri" pitchFamily="34" charset="0"/>
              </a:rPr>
              <a:t> </a:t>
            </a:r>
            <a:r>
              <a:rPr lang="el-GR" b="1" i="1" dirty="0" smtClean="0">
                <a:latin typeface="Calibri" pitchFamily="34" charset="0"/>
              </a:rPr>
              <a:t>E. coli </a:t>
            </a:r>
            <a:endParaRPr lang="el-GR" b="1" i="1" dirty="0" smtClean="0">
              <a:latin typeface="Calibri" pitchFamily="34" charset="0"/>
            </a:endParaRPr>
          </a:p>
          <a:p>
            <a:r>
              <a:rPr lang="el-GR" b="1" dirty="0" smtClean="0">
                <a:latin typeface="Calibri" pitchFamily="34" charset="0"/>
              </a:rPr>
              <a:t>1995</a:t>
            </a:r>
            <a:r>
              <a:rPr lang="el-GR" b="1" dirty="0" smtClean="0">
                <a:latin typeface="Calibri" pitchFamily="34" charset="0"/>
              </a:rPr>
              <a:t>:</a:t>
            </a:r>
            <a:r>
              <a:rPr lang="el-GR" dirty="0" smtClean="0">
                <a:latin typeface="Calibri" pitchFamily="34" charset="0"/>
              </a:rPr>
              <a:t> Νεότερες </a:t>
            </a:r>
            <a:r>
              <a:rPr lang="el-GR" dirty="0" err="1" smtClean="0">
                <a:latin typeface="Calibri" pitchFamily="34" charset="0"/>
              </a:rPr>
              <a:t>ESBLs</a:t>
            </a:r>
            <a:r>
              <a:rPr lang="el-GR" dirty="0" smtClean="0">
                <a:latin typeface="Calibri" pitchFamily="34" charset="0"/>
              </a:rPr>
              <a:t> –τύπου CTX-M (&gt;65 ένζυμα</a:t>
            </a:r>
            <a:r>
              <a:rPr lang="el-GR" dirty="0" smtClean="0">
                <a:latin typeface="Calibri" pitchFamily="34" charset="0"/>
              </a:rPr>
              <a:t>)</a:t>
            </a:r>
          </a:p>
          <a:p>
            <a:pPr lvl="1"/>
            <a:r>
              <a:rPr lang="el-GR" dirty="0" smtClean="0">
                <a:latin typeface="Calibri" pitchFamily="34" charset="0"/>
              </a:rPr>
              <a:t>Λοιμώξεις </a:t>
            </a:r>
            <a:r>
              <a:rPr lang="el-GR" dirty="0" smtClean="0">
                <a:latin typeface="Calibri" pitchFamily="34" charset="0"/>
              </a:rPr>
              <a:t>της Κοινότητας</a:t>
            </a:r>
          </a:p>
          <a:p>
            <a:r>
              <a:rPr lang="el-GR" dirty="0" err="1" smtClean="0">
                <a:latin typeface="Calibri" pitchFamily="34" charset="0"/>
              </a:rPr>
              <a:t>Υδρολύουν</a:t>
            </a:r>
            <a:r>
              <a:rPr lang="el-GR" dirty="0" smtClean="0">
                <a:latin typeface="Calibri" pitchFamily="34" charset="0"/>
              </a:rPr>
              <a:t> </a:t>
            </a:r>
            <a:r>
              <a:rPr lang="el-GR" b="1" dirty="0" err="1" smtClean="0">
                <a:latin typeface="Calibri" pitchFamily="34" charset="0"/>
              </a:rPr>
              <a:t>πενικιλλίνε</a:t>
            </a:r>
            <a:r>
              <a:rPr lang="el-GR" dirty="0" err="1" smtClean="0">
                <a:latin typeface="Calibri" pitchFamily="34" charset="0"/>
              </a:rPr>
              <a:t>ς</a:t>
            </a:r>
            <a:r>
              <a:rPr lang="el-GR" dirty="0" smtClean="0">
                <a:latin typeface="Calibri" pitchFamily="34" charset="0"/>
              </a:rPr>
              <a:t>, </a:t>
            </a:r>
            <a:r>
              <a:rPr lang="el-GR" b="1" dirty="0" smtClean="0">
                <a:latin typeface="Calibri" pitchFamily="34" charset="0"/>
              </a:rPr>
              <a:t>κεφαλοσπορίνες</a:t>
            </a:r>
            <a:r>
              <a:rPr lang="el-GR" dirty="0" smtClean="0">
                <a:latin typeface="Calibri" pitchFamily="34" charset="0"/>
              </a:rPr>
              <a:t>, </a:t>
            </a:r>
            <a:r>
              <a:rPr lang="el-GR" b="1" dirty="0" err="1" smtClean="0">
                <a:latin typeface="Calibri" pitchFamily="34" charset="0"/>
              </a:rPr>
              <a:t>μονοβακτάμες</a:t>
            </a:r>
            <a:r>
              <a:rPr lang="el-GR" b="1" dirty="0" smtClean="0">
                <a:latin typeface="Calibri" pitchFamily="34" charset="0"/>
              </a:rPr>
              <a:t> </a:t>
            </a:r>
            <a:endParaRPr lang="el-GR" b="1" dirty="0" smtClean="0">
              <a:latin typeface="Calibri" pitchFamily="34" charset="0"/>
            </a:endParaRPr>
          </a:p>
          <a:p>
            <a:endParaRPr lang="el-GR" b="1" dirty="0" smtClean="0">
              <a:latin typeface="Calibri" pitchFamily="34" charset="0"/>
            </a:endParaRPr>
          </a:p>
          <a:p>
            <a:r>
              <a:rPr lang="el-GR" dirty="0" smtClean="0">
                <a:latin typeface="Calibri" pitchFamily="34" charset="0"/>
              </a:rPr>
              <a:t> </a:t>
            </a:r>
            <a:r>
              <a:rPr lang="el-GR" b="1" dirty="0" smtClean="0">
                <a:latin typeface="Calibri" pitchFamily="34" charset="0"/>
              </a:rPr>
              <a:t>Δεν </a:t>
            </a:r>
            <a:r>
              <a:rPr lang="el-GR" b="1" dirty="0" err="1" smtClean="0">
                <a:latin typeface="Calibri" pitchFamily="34" charset="0"/>
              </a:rPr>
              <a:t>υδρολύουν</a:t>
            </a:r>
            <a:r>
              <a:rPr lang="el-GR" b="1" dirty="0" smtClean="0">
                <a:latin typeface="Calibri" pitchFamily="34" charset="0"/>
              </a:rPr>
              <a:t> τις </a:t>
            </a:r>
            <a:r>
              <a:rPr lang="el-GR" b="1" dirty="0" err="1" smtClean="0">
                <a:latin typeface="Calibri" pitchFamily="34" charset="0"/>
              </a:rPr>
              <a:t>καρβαπενέμες</a:t>
            </a:r>
            <a:r>
              <a:rPr lang="el-GR" b="1" dirty="0" smtClean="0">
                <a:latin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</a:rPr>
              <a:t>(IMP, MEM, ERT) </a:t>
            </a:r>
            <a:endParaRPr lang="el-GR" dirty="0" smtClean="0">
              <a:latin typeface="Calibri" pitchFamily="34" charset="0"/>
            </a:endParaRPr>
          </a:p>
          <a:p>
            <a:endParaRPr lang="el-GR" dirty="0" smtClean="0">
              <a:latin typeface="Calibri" pitchFamily="34" charset="0"/>
            </a:endParaRPr>
          </a:p>
          <a:p>
            <a:r>
              <a:rPr lang="el-GR" dirty="0" smtClean="0">
                <a:latin typeface="Calibri" pitchFamily="34" charset="0"/>
              </a:rPr>
              <a:t> </a:t>
            </a:r>
            <a:r>
              <a:rPr lang="el-GR" b="1" dirty="0" smtClean="0">
                <a:latin typeface="Calibri" pitchFamily="34" charset="0"/>
              </a:rPr>
              <a:t>Αναστέλλοντα</a:t>
            </a:r>
            <a:r>
              <a:rPr lang="el-GR" dirty="0" smtClean="0">
                <a:latin typeface="Calibri" pitchFamily="34" charset="0"/>
              </a:rPr>
              <a:t>ι από τους αναστολείς (CLAV, TAZ</a:t>
            </a:r>
            <a:r>
              <a:rPr lang="el-GR" dirty="0" smtClean="0">
                <a:latin typeface="Calibri" pitchFamily="34" charset="0"/>
              </a:rPr>
              <a:t>)</a:t>
            </a:r>
          </a:p>
          <a:p>
            <a:endParaRPr lang="el-GR" dirty="0" smtClean="0">
              <a:latin typeface="Calibri" pitchFamily="34" charset="0"/>
            </a:endParaRPr>
          </a:p>
          <a:p>
            <a:r>
              <a:rPr lang="el-GR" dirty="0" smtClean="0">
                <a:latin typeface="Calibri" pitchFamily="34" charset="0"/>
              </a:rPr>
              <a:t>Κωδικοποιούνται </a:t>
            </a:r>
            <a:r>
              <a:rPr lang="el-GR" dirty="0" smtClean="0">
                <a:latin typeface="Calibri" pitchFamily="34" charset="0"/>
              </a:rPr>
              <a:t>από </a:t>
            </a:r>
            <a:r>
              <a:rPr lang="el-GR" b="1" dirty="0" smtClean="0">
                <a:latin typeface="Calibri" pitchFamily="34" charset="0"/>
              </a:rPr>
              <a:t>γονίδι</a:t>
            </a:r>
            <a:r>
              <a:rPr lang="el-GR" dirty="0" smtClean="0">
                <a:latin typeface="Calibri" pitchFamily="34" charset="0"/>
              </a:rPr>
              <a:t>α που φέρονται σε </a:t>
            </a:r>
            <a:r>
              <a:rPr lang="el-GR" b="1" dirty="0" smtClean="0">
                <a:latin typeface="Calibri" pitchFamily="34" charset="0"/>
              </a:rPr>
              <a:t>πλασμίδι</a:t>
            </a:r>
            <a:r>
              <a:rPr lang="el-GR" dirty="0" smtClean="0">
                <a:latin typeface="Calibri" pitchFamily="34" charset="0"/>
              </a:rPr>
              <a:t>α, μαζί με άλλα γονίδια αντοχής, με συνέπεια την </a:t>
            </a:r>
            <a:r>
              <a:rPr lang="el-GR" b="1" dirty="0" smtClean="0">
                <a:latin typeface="Calibri" pitchFamily="34" charset="0"/>
              </a:rPr>
              <a:t>πολυαντοχή! </a:t>
            </a:r>
            <a:endParaRPr lang="el-GR" b="1" dirty="0" smtClean="0">
              <a:latin typeface="Calibri" pitchFamily="34" charset="0"/>
            </a:endParaRPr>
          </a:p>
          <a:p>
            <a:r>
              <a:rPr lang="el-GR" b="1" dirty="0" smtClean="0">
                <a:latin typeface="Calibri" pitchFamily="34" charset="0"/>
              </a:rPr>
              <a:t>Θεραπεία Εκλογής : </a:t>
            </a:r>
            <a:r>
              <a:rPr lang="el-GR" b="1" dirty="0" err="1" smtClean="0">
                <a:latin typeface="Calibri" pitchFamily="34" charset="0"/>
              </a:rPr>
              <a:t>Καρβαπενέμε</a:t>
            </a:r>
            <a:r>
              <a:rPr lang="el-GR" dirty="0" err="1" smtClean="0">
                <a:latin typeface="Calibri" pitchFamily="34" charset="0"/>
              </a:rPr>
              <a:t>ς</a:t>
            </a:r>
            <a:endParaRPr lang="el-GR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dirty="0" smtClean="0">
                <a:latin typeface="Calibri" pitchFamily="34" charset="0"/>
              </a:rPr>
              <a:t>KPC </a:t>
            </a:r>
            <a:r>
              <a:rPr lang="el-GR" sz="3200" dirty="0" err="1" smtClean="0">
                <a:latin typeface="Calibri" pitchFamily="34" charset="0"/>
              </a:rPr>
              <a:t>καρβαπενεμάσες</a:t>
            </a:r>
            <a:endParaRPr lang="el-GR" sz="3200" dirty="0">
              <a:latin typeface="Calibri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KPC-1</a:t>
            </a:r>
            <a:r>
              <a:rPr lang="el-GR" dirty="0" smtClean="0"/>
              <a:t>: Β. Καρολίνα (1996) σε </a:t>
            </a:r>
            <a:r>
              <a:rPr lang="el-GR" b="1" i="1" dirty="0" smtClean="0"/>
              <a:t>K. pneumoniae </a:t>
            </a:r>
            <a:endParaRPr lang="el-GR" b="1" i="1" dirty="0" smtClean="0"/>
          </a:p>
          <a:p>
            <a:r>
              <a:rPr lang="el-GR" dirty="0" smtClean="0"/>
              <a:t>KPC-2</a:t>
            </a:r>
            <a:r>
              <a:rPr lang="el-GR" dirty="0" smtClean="0"/>
              <a:t>, -3, -4: ΗΠΑ, Κίνα, Γαλλία, Ισραήλ, Κολομβία, Σκωτία, </a:t>
            </a:r>
            <a:r>
              <a:rPr lang="el-GR" b="1" dirty="0" smtClean="0"/>
              <a:t>Ελλάδα</a:t>
            </a:r>
            <a:r>
              <a:rPr lang="el-GR" b="1" dirty="0" smtClean="0"/>
              <a:t>!</a:t>
            </a:r>
          </a:p>
          <a:p>
            <a:r>
              <a:rPr lang="el-GR" dirty="0" smtClean="0"/>
              <a:t>Διαθέτουν </a:t>
            </a:r>
            <a:r>
              <a:rPr lang="el-GR" dirty="0" smtClean="0"/>
              <a:t>τη μεγαλύτερη ικανότητα διασποράς </a:t>
            </a:r>
            <a:endParaRPr lang="el-GR" dirty="0" smtClean="0"/>
          </a:p>
          <a:p>
            <a:pPr lvl="1"/>
            <a:r>
              <a:rPr lang="el-GR" sz="2000" b="1" dirty="0" smtClean="0"/>
              <a:t>Ελλάδα</a:t>
            </a:r>
            <a:r>
              <a:rPr lang="el-GR" sz="2000" b="1" dirty="0" smtClean="0"/>
              <a:t>: </a:t>
            </a:r>
            <a:r>
              <a:rPr lang="el-GR" sz="2000" dirty="0" smtClean="0"/>
              <a:t>επιδημικές διαστάσεις στα περισσότερα νοσοκομεία </a:t>
            </a:r>
            <a:endParaRPr lang="el-GR" sz="2000" dirty="0" smtClean="0"/>
          </a:p>
          <a:p>
            <a:pPr lvl="1"/>
            <a:r>
              <a:rPr lang="el-GR" sz="2000" dirty="0" smtClean="0"/>
              <a:t>Συχνά </a:t>
            </a:r>
            <a:r>
              <a:rPr lang="el-GR" sz="2000" dirty="0" smtClean="0"/>
              <a:t>συνυπάρχει αντοχή σε πολλές τάξεις αντιβιοτικών (</a:t>
            </a:r>
            <a:r>
              <a:rPr lang="el-GR" sz="2000" dirty="0" err="1" smtClean="0"/>
              <a:t>FQs</a:t>
            </a:r>
            <a:r>
              <a:rPr lang="el-GR" sz="2000" dirty="0" smtClean="0"/>
              <a:t>, </a:t>
            </a:r>
            <a:r>
              <a:rPr lang="el-GR" sz="2000" dirty="0" err="1" smtClean="0"/>
              <a:t>AMGs</a:t>
            </a:r>
            <a:r>
              <a:rPr lang="el-GR" sz="2000" dirty="0" smtClean="0"/>
              <a:t>, COL) </a:t>
            </a:r>
            <a:endParaRPr lang="el-GR" sz="2000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- Τίτλος">
            <a:extLst>
              <a:ext uri="{FF2B5EF4-FFF2-40B4-BE49-F238E27FC236}">
                <a16:creationId xmlns:a16="http://schemas.microsoft.com/office/drawing/2014/main" xmlns="" id="{B7272206-808A-4070-BA4B-7E8EAF597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32" y="0"/>
            <a:ext cx="8981268" cy="99277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altLang="el-GR" sz="3200" dirty="0" err="1">
                <a:latin typeface="Candara" panose="020E0502030303020204" pitchFamily="34" charset="0"/>
              </a:rPr>
              <a:t>Αντιβακτηριακά</a:t>
            </a:r>
            <a:r>
              <a:rPr lang="el-GR" altLang="el-GR" sz="3200" dirty="0">
                <a:latin typeface="Candara" panose="020E0502030303020204" pitchFamily="34" charset="0"/>
              </a:rPr>
              <a:t> φάρμακα-Αντιβιοτικά </a:t>
            </a:r>
          </a:p>
        </p:txBody>
      </p:sp>
      <p:graphicFrame>
        <p:nvGraphicFramePr>
          <p:cNvPr id="28678" name="2 - Θέση περιεχομένου">
            <a:extLst>
              <a:ext uri="{FF2B5EF4-FFF2-40B4-BE49-F238E27FC236}">
                <a16:creationId xmlns:a16="http://schemas.microsoft.com/office/drawing/2014/main" xmlns="" id="{7BE9AB35-34AD-4352-B885-8D45DA38CD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0749763"/>
              </p:ext>
            </p:extLst>
          </p:nvPr>
        </p:nvGraphicFramePr>
        <p:xfrm>
          <a:off x="0" y="949382"/>
          <a:ext cx="8810786" cy="2049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76" name="Picture 5" descr="Spices as Potent Antimicrobial Agents « Health Science Journals">
            <a:extLst>
              <a:ext uri="{FF2B5EF4-FFF2-40B4-BE49-F238E27FC236}">
                <a16:creationId xmlns:a16="http://schemas.microsoft.com/office/drawing/2014/main" xmlns="" id="{B0AE82F0-0848-4F97-83E1-2D687B96A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17291" y="3559563"/>
            <a:ext cx="3579876" cy="21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9BCABDB3-D7B2-4D06-AF7F-BE1AB1DD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531225" cy="98742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cap="all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el-GR" sz="3200" b="1" cap="all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ντιβιοτικα</a:t>
            </a:r>
            <a:r>
              <a:rPr lang="el-GR" sz="3200" b="1" cap="all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που </a:t>
            </a:r>
            <a:r>
              <a:rPr lang="el-GR" sz="3200" b="1" cap="all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αναστελλουν</a:t>
            </a:r>
            <a:r>
              <a:rPr lang="el-GR" sz="3200" b="1" cap="all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το </a:t>
            </a:r>
            <a:r>
              <a:rPr lang="el-GR" sz="3200" b="1" cap="all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κυτταρικο</a:t>
            </a:r>
            <a:r>
              <a:rPr lang="el-GR" sz="3200" b="1" cap="all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3200" b="1" cap="all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τοιχωμα</a:t>
            </a:r>
            <a:endParaRPr lang="el-GR" sz="3200" cap="all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03430" name="2 - Θέση περιεχομένου">
            <a:extLst>
              <a:ext uri="{FF2B5EF4-FFF2-40B4-BE49-F238E27FC236}">
                <a16:creationId xmlns:a16="http://schemas.microsoft.com/office/drawing/2014/main" xmlns="" id="{8CA4E77D-617B-49D1-BF91-0A444FFF96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22869858"/>
              </p:ext>
            </p:extLst>
          </p:nvPr>
        </p:nvGraphicFramePr>
        <p:xfrm>
          <a:off x="592810" y="1222506"/>
          <a:ext cx="7772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3428" name="3 - Ορθογώνιο">
            <a:extLst>
              <a:ext uri="{FF2B5EF4-FFF2-40B4-BE49-F238E27FC236}">
                <a16:creationId xmlns:a16="http://schemas.microsoft.com/office/drawing/2014/main" xmlns="" id="{FC7A6102-9A27-43E8-9E12-644E21695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847" y="5635494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l-GR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V</a:t>
            </a:r>
            <a:r>
              <a:rPr lang="en-US" altLang="el-GR" sz="1800" b="1" dirty="0">
                <a:latin typeface="Arial" panose="020B0604020202020204" pitchFamily="34" charset="0"/>
              </a:rPr>
              <a:t>ery </a:t>
            </a:r>
            <a:r>
              <a:rPr lang="en-US" altLang="el-GR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F</a:t>
            </a:r>
            <a:r>
              <a:rPr lang="en-US" altLang="el-GR" sz="1800" b="1" dirty="0">
                <a:latin typeface="Arial" panose="020B0604020202020204" pitchFamily="34" charset="0"/>
              </a:rPr>
              <a:t>irmly </a:t>
            </a:r>
            <a:r>
              <a:rPr lang="en-US" altLang="el-GR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B</a:t>
            </a:r>
            <a:r>
              <a:rPr lang="en-US" altLang="el-GR" sz="1800" b="1" dirty="0">
                <a:latin typeface="Arial" panose="020B0604020202020204" pitchFamily="34" charset="0"/>
              </a:rPr>
              <a:t>ind </a:t>
            </a:r>
            <a:r>
              <a:rPr lang="en-US" altLang="el-GR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 dirty="0" err="1">
                <a:latin typeface="Arial" panose="020B0604020202020204" pitchFamily="34" charset="0"/>
              </a:rPr>
              <a:t>ellwall</a:t>
            </a:r>
            <a:r>
              <a:rPr lang="en-US" altLang="el-GR" sz="1800" b="1" dirty="0">
                <a:latin typeface="Arial" panose="020B0604020202020204" pitchFamily="34" charset="0"/>
              </a:rPr>
              <a:t> </a:t>
            </a:r>
            <a:r>
              <a:rPr lang="en-US" altLang="el-GR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en-US" altLang="el-GR" sz="1800" b="1" dirty="0">
                <a:latin typeface="Arial" panose="020B0604020202020204" pitchFamily="34" charset="0"/>
              </a:rPr>
              <a:t>o </a:t>
            </a:r>
            <a:r>
              <a:rPr lang="en-US" altLang="el-GR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D</a:t>
            </a:r>
            <a:r>
              <a:rPr lang="en-US" altLang="el-GR" sz="1800" b="1" dirty="0">
                <a:latin typeface="Arial" panose="020B0604020202020204" pitchFamily="34" charset="0"/>
              </a:rPr>
              <a:t>amage </a:t>
            </a:r>
            <a:r>
              <a:rPr lang="en-US" altLang="el-GR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B</a:t>
            </a:r>
            <a:r>
              <a:rPr lang="en-US" altLang="el-GR" sz="1800" b="1" dirty="0">
                <a:latin typeface="Arial" panose="020B0604020202020204" pitchFamily="34" charset="0"/>
              </a:rPr>
              <a:t>acteria</a:t>
            </a:r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xmlns="" id="{1D8E2DFE-3110-45BA-8110-A50DA8590319}"/>
              </a:ext>
            </a:extLst>
          </p:cNvPr>
          <p:cNvSpPr/>
          <p:nvPr/>
        </p:nvSpPr>
        <p:spPr>
          <a:xfrm rot="5400000">
            <a:off x="-1280911" y="2671708"/>
            <a:ext cx="4187301" cy="1015879"/>
          </a:xfrm>
          <a:prstGeom prst="ellipse">
            <a:avLst/>
          </a:prstGeom>
          <a:noFill/>
          <a:ln w="603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xmlns="" id="{3876AD9C-8AB5-461E-AB77-D2EA7AE9DB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3200" b="1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Γλυκοπεπτιδια</a:t>
            </a:r>
            <a:endParaRPr lang="el-GR" altLang="el-GR" sz="3200" b="1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xmlns="" id="{032BEF6A-5F72-42BF-A046-62EA67F857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3656" y="2950707"/>
            <a:ext cx="7543800" cy="215859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l-GR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Βανκομυκίνη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1953      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GB" altLang="el-GR" i="1" dirty="0">
                <a:latin typeface="Calibri" panose="020F0502020204030204" pitchFamily="34" charset="0"/>
                <a:cs typeface="Calibri" panose="020F0502020204030204" pitchFamily="34" charset="0"/>
              </a:rPr>
              <a:t>Streptomyces </a:t>
            </a:r>
            <a:r>
              <a:rPr lang="en-GB" altLang="el-GR" i="1" dirty="0" err="1">
                <a:latin typeface="Calibri" panose="020F0502020204030204" pitchFamily="34" charset="0"/>
                <a:cs typeface="Calibri" panose="020F0502020204030204" pitchFamily="34" charset="0"/>
              </a:rPr>
              <a:t>orientalis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l-GR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r>
              <a:rPr lang="en-GB" altLang="el-GR" i="1" dirty="0">
                <a:latin typeface="Calibri" panose="020F0502020204030204" pitchFamily="34" charset="0"/>
                <a:cs typeface="Calibri" panose="020F0502020204030204" pitchFamily="34" charset="0"/>
              </a:rPr>
              <a:t>Nocardia </a:t>
            </a:r>
            <a:r>
              <a:rPr lang="en-GB" altLang="el-GR" i="1" dirty="0" err="1">
                <a:latin typeface="Calibri" panose="020F0502020204030204" pitchFamily="34" charset="0"/>
                <a:cs typeface="Calibri" panose="020F0502020204030204" pitchFamily="34" charset="0"/>
              </a:rPr>
              <a:t>orientalis</a:t>
            </a:r>
            <a:endParaRPr lang="en-GB" altLang="el-GR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l-GR" alt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Τεϊκοπλανίνη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1978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GB" altLang="el-GR" i="1" dirty="0" err="1">
                <a:latin typeface="Calibri" panose="020F0502020204030204" pitchFamily="34" charset="0"/>
                <a:cs typeface="Calibri" panose="020F0502020204030204" pitchFamily="34" charset="0"/>
              </a:rPr>
              <a:t>Actinoplanes</a:t>
            </a:r>
            <a:r>
              <a:rPr lang="en-GB" altLang="el-GR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l-GR" i="1" dirty="0" err="1">
                <a:latin typeface="Calibri" panose="020F0502020204030204" pitchFamily="34" charset="0"/>
                <a:cs typeface="Calibri" panose="020F0502020204030204" pitchFamily="34" charset="0"/>
              </a:rPr>
              <a:t>teichomyceticus</a:t>
            </a:r>
            <a:endParaRPr lang="el-GR" altLang="el-GR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l-GR" altLang="el-GR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 </a:t>
            </a:r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Telavancin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είναι </a:t>
            </a:r>
            <a:r>
              <a:rPr lang="el-G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ημισυνθετικό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 παράγωγο από την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vancomycin 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2009 :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FDA approved</a:t>
            </a:r>
            <a:endParaRPr lang="el-GR" altLang="el-G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52" name="AutoShape 4">
            <a:extLst>
              <a:ext uri="{FF2B5EF4-FFF2-40B4-BE49-F238E27FC236}">
                <a16:creationId xmlns:a16="http://schemas.microsoft.com/office/drawing/2014/main" xmlns="" id="{D05320DC-5213-46E5-BFE0-318E4FB14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667" y="3218414"/>
            <a:ext cx="431800" cy="144462"/>
          </a:xfrm>
          <a:prstGeom prst="rightArrow">
            <a:avLst>
              <a:gd name="adj1" fmla="val 50000"/>
              <a:gd name="adj2" fmla="val 747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78853" name="AutoShape 5">
            <a:extLst>
              <a:ext uri="{FF2B5EF4-FFF2-40B4-BE49-F238E27FC236}">
                <a16:creationId xmlns:a16="http://schemas.microsoft.com/office/drawing/2014/main" xmlns="" id="{61D50A25-7702-4029-B27E-C63780DE3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667" y="3943537"/>
            <a:ext cx="431800" cy="144463"/>
          </a:xfrm>
          <a:prstGeom prst="rightArrow">
            <a:avLst>
              <a:gd name="adj1" fmla="val 50000"/>
              <a:gd name="adj2" fmla="val 747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D4147270-0466-4889-89EA-BBFC1CD3CD99}"/>
              </a:ext>
            </a:extLst>
          </p:cNvPr>
          <p:cNvSpPr/>
          <p:nvPr/>
        </p:nvSpPr>
        <p:spPr>
          <a:xfrm>
            <a:off x="175754" y="2274344"/>
            <a:ext cx="8229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Calibri" pitchFamily="34" charset="0"/>
              </a:rPr>
              <a:t>T</a:t>
            </a:r>
            <a:r>
              <a:rPr lang="el-GR" dirty="0">
                <a:solidFill>
                  <a:srgbClr val="212121"/>
                </a:solidFill>
                <a:latin typeface="Calibri" pitchFamily="34" charset="0"/>
              </a:rPr>
              <a:t>α </a:t>
            </a:r>
            <a:r>
              <a:rPr lang="el-GR" b="1" dirty="0" err="1">
                <a:solidFill>
                  <a:srgbClr val="212121"/>
                </a:solidFill>
                <a:latin typeface="Calibri" pitchFamily="34" charset="0"/>
              </a:rPr>
              <a:t>γλυκοπεπτίδια</a:t>
            </a:r>
            <a:r>
              <a:rPr lang="el-GR" b="1" dirty="0">
                <a:solidFill>
                  <a:srgbClr val="212121"/>
                </a:solidFill>
                <a:latin typeface="Calibri" pitchFamily="34" charset="0"/>
              </a:rPr>
              <a:t> </a:t>
            </a:r>
            <a:r>
              <a:rPr lang="el-GR" dirty="0">
                <a:solidFill>
                  <a:srgbClr val="212121"/>
                </a:solidFill>
                <a:latin typeface="Calibri" pitchFamily="34" charset="0"/>
              </a:rPr>
              <a:t>είναι μεγάλα μόρια τα οποία αναστέλλουν τα όψιμα στάδια της σύνθεσης της </a:t>
            </a:r>
            <a:r>
              <a:rPr lang="el-GR" dirty="0" err="1">
                <a:solidFill>
                  <a:srgbClr val="212121"/>
                </a:solidFill>
                <a:latin typeface="Calibri" pitchFamily="34" charset="0"/>
              </a:rPr>
              <a:t>πεπτιδογλυκάνης</a:t>
            </a:r>
            <a:r>
              <a:rPr lang="el-GR" dirty="0">
                <a:solidFill>
                  <a:srgbClr val="212121"/>
                </a:solidFill>
                <a:latin typeface="Calibri" pitchFamily="34" charset="0"/>
              </a:rPr>
              <a:t> </a:t>
            </a:r>
            <a:endParaRPr lang="el-GR" dirty="0">
              <a:latin typeface="Calibri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BBC63258-B587-4DDC-A94D-8A9D61C16D82}"/>
              </a:ext>
            </a:extLst>
          </p:cNvPr>
          <p:cNvSpPr/>
          <p:nvPr/>
        </p:nvSpPr>
        <p:spPr>
          <a:xfrm>
            <a:off x="249807" y="5099415"/>
            <a:ext cx="88442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2002 : </a:t>
            </a:r>
            <a:r>
              <a:rPr lang="en-US" u="sng" dirty="0">
                <a:solidFill>
                  <a:srgbClr val="0645A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vancomycin-resistant </a:t>
            </a:r>
            <a:r>
              <a:rPr lang="en-US" i="1" u="sng" dirty="0">
                <a:solidFill>
                  <a:srgbClr val="0645A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Staphylococcus aureus</a:t>
            </a:r>
            <a:r>
              <a:rPr lang="en-US" u="sng" dirty="0">
                <a:solidFill>
                  <a:srgbClr val="0645A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 (VRSA)</a:t>
            </a:r>
            <a:r>
              <a:rPr lang="en-US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l-GR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γλυκοπεπτίδια</a:t>
            </a:r>
            <a:r>
              <a:rPr lang="el-GR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ήταν το </a:t>
            </a: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</a:rPr>
              <a:t>τελευταίο δραστικό αντιβιοτικό  για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MRSA, </a:t>
            </a:r>
            <a:endParaRPr lang="el-GR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ΟΜΩΣ κυκλοφόρησαν μερικά νέα αντιβιοτικά με δράση έναντι των </a:t>
            </a:r>
            <a:r>
              <a:rPr lang="en-US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MRSA-</a:t>
            </a:r>
            <a:endParaRPr lang="el-GR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2000, </a:t>
            </a:r>
            <a:r>
              <a:rPr lang="en-US" dirty="0">
                <a:solidFill>
                  <a:srgbClr val="0645A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 tooltip="Linezolid"/>
              </a:rPr>
              <a:t>linezolid</a:t>
            </a:r>
            <a:r>
              <a:rPr lang="en-US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8" tooltip="Oxazolidinon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oxazolidinone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class)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2003 </a:t>
            </a:r>
            <a:r>
              <a:rPr lang="en-US" dirty="0">
                <a:solidFill>
                  <a:srgbClr val="0645A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 tooltip="Daptomycin"/>
              </a:rPr>
              <a:t>daptomycin</a:t>
            </a:r>
            <a:r>
              <a:rPr lang="en-US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10" tooltip="Lipopeptid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lipopeptide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class )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>
            <a:extLst>
              <a:ext uri="{FF2B5EF4-FFF2-40B4-BE49-F238E27FC236}">
                <a16:creationId xmlns:a16="http://schemas.microsoft.com/office/drawing/2014/main" xmlns="" id="{BF46241E-594B-4482-A1EB-419C557CE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l-GR" sz="3200" b="1" cap="al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Vancomycin</a:t>
            </a:r>
            <a:endParaRPr lang="en-IN" altLang="el-GR" sz="3200" b="1" cap="al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3189" name="Content Placeholder 2">
            <a:extLst>
              <a:ext uri="{FF2B5EF4-FFF2-40B4-BE49-F238E27FC236}">
                <a16:creationId xmlns:a16="http://schemas.microsoft.com/office/drawing/2014/main" xmlns="" id="{8424D381-5042-4D64-85CB-C15A4B91CF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67875179"/>
              </p:ext>
            </p:extLst>
          </p:nvPr>
        </p:nvGraphicFramePr>
        <p:xfrm>
          <a:off x="304800" y="1752600"/>
          <a:ext cx="86106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6EFFDEE-661D-40C8-8777-656209D80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219252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l-GR" sz="3200">
                <a:latin typeface="Calibri" panose="020F0502020204030204" pitchFamily="34" charset="0"/>
                <a:cs typeface="Calibri" panose="020F0502020204030204" pitchFamily="34" charset="0"/>
              </a:rPr>
              <a:t>ΗΧΑΝΙΣΜΟΣ ΔΡΑΣΗΣ ΤΗΑ ΒΑΝΚΟΜΥΚΙΝΗΣ</a:t>
            </a:r>
            <a:endParaRPr lang="el-G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2" descr="Vancomycin IV Dosing in Pediatrics • DoseMeRx">
            <a:extLst>
              <a:ext uri="{FF2B5EF4-FFF2-40B4-BE49-F238E27FC236}">
                <a16:creationId xmlns:a16="http://schemas.microsoft.com/office/drawing/2014/main" xmlns="" id="{8268E16A-BED2-4014-ABC6-003666D197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FC775F32-8831-445D-8834-5002FFDE9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54" y="1348351"/>
            <a:ext cx="7156091" cy="529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85053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xmlns="" id="{1B94C3FB-B90C-4C88-B791-601B54079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16" y="1447800"/>
            <a:ext cx="8841783" cy="4678363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Δραστική έναντι: </a:t>
            </a: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Gram-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θετικών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αεροβίων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και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αναεροβίων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640080" lvl="1" indent="-256032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MRSA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Έχει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συνέργεια με την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Gentamicin </a:t>
            </a:r>
            <a:endParaRPr lang="el-GR" b="1" dirty="0">
              <a:latin typeface="Calibri" pitchFamily="34" charset="0"/>
              <a:cs typeface="Calibri" pitchFamily="34" charset="0"/>
            </a:endParaRP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Η απορρόφηση από το στόμα είναι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φτωχή </a:t>
            </a:r>
            <a:endParaRPr lang="en-US" b="1" dirty="0">
              <a:latin typeface="Calibri" pitchFamily="34" charset="0"/>
              <a:cs typeface="Calibri" pitchFamily="34" charset="0"/>
            </a:endParaRP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Εκκρίνεται από τους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νεφρούς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</a:t>
            </a:r>
            <a:endParaRPr lang="en-US" b="1" dirty="0">
              <a:latin typeface="Calibri" pitchFamily="34" charset="0"/>
              <a:cs typeface="Calibri" pitchFamily="34" charset="0"/>
            </a:endParaRP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l-GR" b="1" dirty="0">
                <a:latin typeface="Calibri" pitchFamily="34" charset="0"/>
                <a:cs typeface="Calibri" pitchFamily="34" charset="0"/>
              </a:rPr>
              <a:t>Χορήγηση από το στόμα στην μεμβρανώδη κολίτιδα </a:t>
            </a:r>
            <a:endParaRPr lang="en-US" b="1" dirty="0">
              <a:latin typeface="Calibri" pitchFamily="34" charset="0"/>
              <a:cs typeface="Calibri" pitchFamily="34" charset="0"/>
            </a:endParaRP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Red Neck (Man) Syndrome 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el-G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Απελευθέρωση </a:t>
            </a:r>
            <a:r>
              <a:rPr lang="el-GR" sz="2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ισταμίνης</a:t>
            </a:r>
            <a:r>
              <a:rPr lang="el-G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Rapid I.V injection</a:t>
            </a:r>
            <a:endParaRPr lang="en-IN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F1F392AC-121A-4740-BA39-B856C572AC0C}"/>
              </a:ext>
            </a:extLst>
          </p:cNvPr>
          <p:cNvSpPr/>
          <p:nvPr/>
        </p:nvSpPr>
        <p:spPr>
          <a:xfrm>
            <a:off x="2910159" y="277176"/>
            <a:ext cx="2223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sz="3200" b="1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Vancomycin</a:t>
            </a:r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23539E99-FAE2-4B6E-A561-E75BEF54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02" y="477620"/>
            <a:ext cx="2223302" cy="3179981"/>
          </a:xfrm>
          <a:prstGeom prst="rect">
            <a:avLst/>
          </a:prstGeom>
        </p:spPr>
      </p:pic>
      <p:pic>
        <p:nvPicPr>
          <p:cNvPr id="4098" name="Picture 2" descr="Red man syndrome causes, symptoms, diagnosis, treatment &amp; prognosis">
            <a:extLst>
              <a:ext uri="{FF2B5EF4-FFF2-40B4-BE49-F238E27FC236}">
                <a16:creationId xmlns:a16="http://schemas.microsoft.com/office/drawing/2014/main" xmlns="" id="{5FF71D7F-20BC-4ABA-BEE6-991530A0A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264"/>
          <a:stretch/>
        </p:blipFill>
        <p:spPr bwMode="auto">
          <a:xfrm>
            <a:off x="3790435" y="5106692"/>
            <a:ext cx="2686050" cy="91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8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8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8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xmlns="" id="{4C578EFF-1B4D-4E9C-B6B4-0B66CCCB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l-GR" sz="3200" b="1" dirty="0">
                <a:latin typeface="Calibri" panose="020F0502020204030204" pitchFamily="34" charset="0"/>
                <a:cs typeface="Calibri" panose="020F0502020204030204" pitchFamily="34" charset="0"/>
              </a:rPr>
              <a:t>Teicoplanin </a:t>
            </a:r>
            <a:r>
              <a:rPr lang="el-GR" altLang="el-GR" sz="3200" b="1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altLang="el-GR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Ramoplanin</a:t>
            </a:r>
            <a:endParaRPr lang="en-IN" altLang="el-G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3FAFB3F-DE4E-478C-9ECA-E9FAAE5A7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2013293"/>
            <a:ext cx="75438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7284" name="Content Placeholder 2">
            <a:extLst>
              <a:ext uri="{FF2B5EF4-FFF2-40B4-BE49-F238E27FC236}">
                <a16:creationId xmlns:a16="http://schemas.microsoft.com/office/drawing/2014/main" xmlns="" id="{6D620DA9-8F40-42CA-9F6F-808AFE6E02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14167485"/>
              </p:ext>
            </p:extLst>
          </p:nvPr>
        </p:nvGraphicFramePr>
        <p:xfrm>
          <a:off x="802481" y="2385390"/>
          <a:ext cx="75438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0429499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xmlns="" id="{AAB44451-8FEF-4E98-B0A8-3A4B1E95D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Telavancin, Dalbavancin and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Oritavancin</a:t>
            </a:r>
            <a:endParaRPr lang="en-I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73FAFB3F-DE4E-478C-9ECA-E9FAAE5A7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2013293"/>
            <a:ext cx="75438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6262" name="Content Placeholder 2">
            <a:extLst>
              <a:ext uri="{FF2B5EF4-FFF2-40B4-BE49-F238E27FC236}">
                <a16:creationId xmlns:a16="http://schemas.microsoft.com/office/drawing/2014/main" xmlns="" id="{4F964B39-FF1D-47B3-A4CF-7438CE63BC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77793914"/>
              </p:ext>
            </p:extLst>
          </p:nvPr>
        </p:nvGraphicFramePr>
        <p:xfrm>
          <a:off x="804672" y="2013293"/>
          <a:ext cx="7543800" cy="456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6B4A9E9-6AD0-4CB1-B2FD-C90F524D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ΝΤΟΧΗ ΣΤΗ ΒΑΝΚΟΜΥΚΙΝΗ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C44DC66B-FD4A-44E8-8F3B-A2C7D0131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81" y="2150448"/>
            <a:ext cx="8826283" cy="3851787"/>
          </a:xfrm>
        </p:spPr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Αλλαγή στο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πεπτιδικό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τμήμα της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πεπτιδογλυκάνης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όπου αντί για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alanin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-D-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alanin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γίνεται  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D-Ala-D-lactate</a:t>
            </a:r>
            <a:endParaRPr lang="el-G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Έξι διαφορετικοί τύποι αντοχής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Van-A, Van-B, Van-C, Van-D, Van-E and Van-G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Παρουσία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Van-A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αντοχή σε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vancomycin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 tooltip="Teicoplanin"/>
              </a:rPr>
              <a:t>teicoplanin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Παρουσία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Van-B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αντοχή  στην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vancomycin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αλλά ευαισθησία στην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teicoplanin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Van-C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μερική αντοχή στην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vancomycin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Vancomycin-Resistant Enterococcal Infections | NEJM">
            <a:extLst>
              <a:ext uri="{FF2B5EF4-FFF2-40B4-BE49-F238E27FC236}">
                <a16:creationId xmlns:a16="http://schemas.microsoft.com/office/drawing/2014/main" xmlns="" id="{63285A82-18BA-4D45-98AE-B6D6FAE3C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2790" y="4924697"/>
            <a:ext cx="2734742" cy="152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50134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>
            <a:extLst>
              <a:ext uri="{FF2B5EF4-FFF2-40B4-BE49-F238E27FC236}">
                <a16:creationId xmlns:a16="http://schemas.microsoft.com/office/drawing/2014/main" xmlns="" id="{20FC10BB-BC5C-41D3-A8E4-C479BB484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56" y="159168"/>
            <a:ext cx="7543800" cy="1609344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Daptomycin</a:t>
            </a:r>
            <a:endParaRPr lang="en-IN" alt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07" name="Content Placeholder 2">
            <a:extLst>
              <a:ext uri="{FF2B5EF4-FFF2-40B4-BE49-F238E27FC236}">
                <a16:creationId xmlns:a16="http://schemas.microsoft.com/office/drawing/2014/main" xmlns="" id="{72496507-31F5-4DCD-8968-7EDC97E03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56" y="1768512"/>
            <a:ext cx="4205019" cy="405079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 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Από το μύκητα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Streptomyces </a:t>
            </a:r>
            <a:r>
              <a:rPr lang="en-US" i="1" u="sng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roseosporus</a:t>
            </a:r>
            <a:endParaRPr lang="en-US" alt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alt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Λιποπεπτίδιο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παρόμοιο με τη 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Vancomycin</a:t>
            </a:r>
          </a:p>
          <a:p>
            <a:pPr fontAlgn="auto">
              <a:spcAft>
                <a:spcPts val="0"/>
              </a:spcAft>
              <a:defRPr/>
            </a:pP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Εναλλακτικά της 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 Vancomycin </a:t>
            </a:r>
            <a:r>
              <a:rPr lang="el-GR" alt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ΕΚΤΟΣ</a:t>
            </a:r>
            <a:r>
              <a:rPr lang="en-US" alt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 από περιπτώσεις </a:t>
            </a:r>
            <a:r>
              <a:rPr lang="el-GR" alt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πνευμονίας </a:t>
            </a:r>
          </a:p>
          <a:p>
            <a:pPr fontAlgn="auto">
              <a:spcAft>
                <a:spcPts val="0"/>
              </a:spcAft>
              <a:defRPr/>
            </a:pPr>
            <a:r>
              <a:rPr lang="el-GR" altLang="el-GR" dirty="0">
                <a:latin typeface="Calibri" panose="020F0502020204030204" pitchFamily="34" charset="0"/>
                <a:cs typeface="Calibri" panose="020F0502020204030204" pitchFamily="34" charset="0"/>
              </a:rPr>
              <a:t>Καταστρέφεται από το </a:t>
            </a:r>
            <a:r>
              <a:rPr lang="en-US" altLang="el-GR" dirty="0">
                <a:latin typeface="Calibri" panose="020F0502020204030204" pitchFamily="34" charset="0"/>
                <a:cs typeface="Calibri" panose="020F0502020204030204" pitchFamily="34" charset="0"/>
              </a:rPr>
              <a:t> pulmonary surfactant</a:t>
            </a:r>
          </a:p>
          <a:p>
            <a:pPr fontAlgn="auto">
              <a:spcAft>
                <a:spcPts val="0"/>
              </a:spcAft>
              <a:defRPr/>
            </a:pPr>
            <a:endParaRPr lang="en-IN" altLang="el-GR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4C3820A4-63EF-4422-B0EF-F016C72A8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46" r="-1" b="380"/>
          <a:stretch/>
        </p:blipFill>
        <p:spPr bwMode="auto">
          <a:xfrm>
            <a:off x="4772027" y="278996"/>
            <a:ext cx="3579876" cy="398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aptomycin in the treatment of skin, soft-tissue and invasive infections  due to Gram-positive bacteria | Future Microbiology">
            <a:extLst>
              <a:ext uri="{FF2B5EF4-FFF2-40B4-BE49-F238E27FC236}">
                <a16:creationId xmlns:a16="http://schemas.microsoft.com/office/drawing/2014/main" xmlns="" id="{9C3E27B6-DC67-4287-B6CD-CCADBBAD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680" y="4364512"/>
            <a:ext cx="47625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4127D4CA-3DEC-4EE4-91ED-D9B90F007132}"/>
              </a:ext>
            </a:extLst>
          </p:cNvPr>
          <p:cNvSpPr/>
          <p:nvPr/>
        </p:nvSpPr>
        <p:spPr>
          <a:xfrm>
            <a:off x="339698" y="5917141"/>
            <a:ext cx="852759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Daptomycin binds and inserts into the cell membrane. 2. It aggregates in the membrane. 3. It alters the shape of the membrane to form a hole, allowing ions in and out of the cell easily.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72D7AE8-931D-47A4-B10F-2F361389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/>
            <a:r>
              <a:rPr lang="en-US" altLang="el-GR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Daptomycin</a:t>
            </a:r>
            <a:endParaRPr lang="el-GR" sz="3200" cap="all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483F0AE2-E4CD-4B92-8F99-903F2E2D3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29" y="2320412"/>
            <a:ext cx="8756542" cy="3851787"/>
          </a:xfrm>
        </p:spPr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Είναι βακτηριοκτόνος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έναντι των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Gram-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θετικών βακτηρίων </a:t>
            </a:r>
          </a:p>
          <a:p>
            <a:pPr lvl="1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  <a:hlinkClick r:id="rId4" tooltip="Enterococcus"/>
              </a:rPr>
              <a:t>enterococci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 tooltip="Glycopeptide"/>
              </a:rPr>
              <a:t>glycopeptide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-resistant enterococci (GRE))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  <a:hlinkClick r:id="rId6" tooltip="Staphylococcus"/>
              </a:rPr>
              <a:t>staphylococci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7" tooltip="Methicillin-resistant Staphylococcus aureus"/>
              </a:rPr>
              <a:t>methicillin-resistant 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  <a:hlinkClick r:id="rId7" tooltip="Methicillin-resistant Staphylococcus aureus"/>
              </a:rPr>
              <a:t>Staphylococcus aureus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  <a:hlinkClick r:id="rId8" tooltip="Streptococcus"/>
              </a:rPr>
              <a:t>Streptococci</a:t>
            </a:r>
            <a:r>
              <a:rPr lang="el-GR" b="1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  <a:hlinkClick r:id="rId9" tooltip="Corynebacterium"/>
              </a:rPr>
              <a:t>corynebacteria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στατική φάση των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  <a:hlinkClick r:id="rId10" tooltip="Borrelia burgdorferi"/>
              </a:rPr>
              <a:t>Borrelia burgdorferi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persisters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Daptomycin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ενδείκνυται για 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Σοβαρές Λοιμώξεις μαλακών μορίων και δέρματος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από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Gram-positive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βακτήρια </a:t>
            </a:r>
          </a:p>
          <a:p>
            <a:pPr lvl="1"/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  <a:hlinkClick r:id="rId12" tooltip="Pulmonary surfactant"/>
              </a:rPr>
              <a:t>S. aureus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βακτηριαιμία και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S. aureus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13" tooltip="Endocarditis"/>
              </a:rPr>
              <a:t>endocarditis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Δεν χορηγείται σε πνευμονία γιατί καταστρέφεται από το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12" tooltip="Pulmonary surfactant"/>
              </a:rPr>
              <a:t>pulmonary surfactant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xmlns="" id="{F7F8055E-E997-4BD6-A626-69DAFC3D52C4}"/>
              </a:ext>
            </a:extLst>
          </p:cNvPr>
          <p:cNvSpPr/>
          <p:nvPr/>
        </p:nvSpPr>
        <p:spPr>
          <a:xfrm>
            <a:off x="738378" y="6288357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Daptomycin resistance is still uncommon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752736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- Τίτλος">
            <a:extLst>
              <a:ext uri="{FF2B5EF4-FFF2-40B4-BE49-F238E27FC236}">
                <a16:creationId xmlns:a16="http://schemas.microsoft.com/office/drawing/2014/main" xmlns="" id="{C76A50DA-3445-4F64-A37B-DFE26F23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30" y="161925"/>
            <a:ext cx="8872778" cy="1066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altLang="el-GR" cap="all" dirty="0" err="1">
                <a:solidFill>
                  <a:schemeClr val="accent4">
                    <a:lumMod val="75000"/>
                  </a:schemeClr>
                </a:solidFill>
              </a:rPr>
              <a:t>ΤροποΣ</a:t>
            </a:r>
            <a:r>
              <a:rPr lang="el-GR" altLang="el-GR" cap="all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l-GR" altLang="el-GR" cap="all" dirty="0" err="1">
                <a:solidFill>
                  <a:schemeClr val="accent4">
                    <a:lumMod val="75000"/>
                  </a:schemeClr>
                </a:solidFill>
              </a:rPr>
              <a:t>δραΣηΣ</a:t>
            </a:r>
            <a:r>
              <a:rPr lang="el-GR" altLang="el-GR" cap="all" dirty="0">
                <a:solidFill>
                  <a:schemeClr val="accent4">
                    <a:lumMod val="75000"/>
                  </a:schemeClr>
                </a:solidFill>
              </a:rPr>
              <a:t> των </a:t>
            </a:r>
            <a:r>
              <a:rPr lang="el-GR" altLang="el-GR" cap="all" dirty="0" err="1">
                <a:solidFill>
                  <a:schemeClr val="accent4">
                    <a:lumMod val="75000"/>
                  </a:schemeClr>
                </a:solidFill>
              </a:rPr>
              <a:t>αντιβιοτικων</a:t>
            </a:r>
            <a:r>
              <a:rPr lang="el-GR" altLang="el-GR" cap="all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9699" name="Picture 2" descr="Mode of action of antibiotics. Antibiotics can inhibit the growth of... |  Download Scientific Diagram">
            <a:extLst>
              <a:ext uri="{FF2B5EF4-FFF2-40B4-BE49-F238E27FC236}">
                <a16:creationId xmlns:a16="http://schemas.microsoft.com/office/drawing/2014/main" xmlns="" id="{C2555C80-C4CB-47ED-AE8E-3DFC826C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0962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5" name="Rectangle 137">
            <a:extLst>
              <a:ext uri="{FF2B5EF4-FFF2-40B4-BE49-F238E27FC236}">
                <a16:creationId xmlns:a16="http://schemas.microsoft.com/office/drawing/2014/main" xmlns="" id="{78BA6964-249A-42B6-A349-426A774A1B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658955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330" name="Title 1">
            <a:extLst>
              <a:ext uri="{FF2B5EF4-FFF2-40B4-BE49-F238E27FC236}">
                <a16:creationId xmlns:a16="http://schemas.microsoft.com/office/drawing/2014/main" xmlns="" id="{337E6606-DF7F-47F0-A9E6-FFB78961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09" y="58429"/>
            <a:ext cx="5057883" cy="1609344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l-GR" b="1" cap="all">
                <a:latin typeface="Calibri" panose="020F0502020204030204" pitchFamily="34" charset="0"/>
                <a:cs typeface="Calibri" panose="020F0502020204030204" pitchFamily="34" charset="0"/>
              </a:rPr>
              <a:t>Bacitracin</a:t>
            </a:r>
            <a:endParaRPr lang="en-IN" altLang="el-GR" b="1" cap="al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BIOL 230 Lecture Guide - Modes of Action of Bacitracin">
            <a:extLst>
              <a:ext uri="{FF2B5EF4-FFF2-40B4-BE49-F238E27FC236}">
                <a16:creationId xmlns:a16="http://schemas.microsoft.com/office/drawing/2014/main" xmlns="" id="{96920875-515E-4A75-8355-5984F9AC0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52595" y="2020355"/>
            <a:ext cx="2526882" cy="251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9336" name="Group 139">
            <a:extLst>
              <a:ext uri="{FF2B5EF4-FFF2-40B4-BE49-F238E27FC236}">
                <a16:creationId xmlns:a16="http://schemas.microsoft.com/office/drawing/2014/main" xmlns="" id="{BD0B695D-00F7-4E5A-8137-9A25014B6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xmlns="" id="{7C0F04FA-7C78-4947-8588-A6CF8DA1EB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xmlns="" id="{51D67843-2635-4E72-B61A-4202F9E17F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9337" name="Slide Number Placeholder 6">
            <a:extLst>
              <a:ext uri="{FF2B5EF4-FFF2-40B4-BE49-F238E27FC236}">
                <a16:creationId xmlns:a16="http://schemas.microsoft.com/office/drawing/2014/main" xmlns="" id="{4FF3ABA2-C942-48D8-87FE-7625DE11F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90135" y="6272783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99333" name="Content Placeholder 2">
            <a:extLst>
              <a:ext uri="{FF2B5EF4-FFF2-40B4-BE49-F238E27FC236}">
                <a16:creationId xmlns:a16="http://schemas.microsoft.com/office/drawing/2014/main" xmlns="" id="{AC3EFAE2-8921-4847-9D23-5DAF2CDCE2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45733906"/>
              </p:ext>
            </p:extLst>
          </p:nvPr>
        </p:nvGraphicFramePr>
        <p:xfrm>
          <a:off x="286709" y="1536192"/>
          <a:ext cx="5372246" cy="4736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354" name="Title 1">
            <a:extLst>
              <a:ext uri="{FF2B5EF4-FFF2-40B4-BE49-F238E27FC236}">
                <a16:creationId xmlns:a16="http://schemas.microsoft.com/office/drawing/2014/main" xmlns="" id="{06E48A88-FFFA-46DC-9D78-6196C0BC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l-GR" sz="32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Fosfomycin</a:t>
            </a:r>
            <a:endParaRPr lang="en-IN" altLang="el-GR" sz="3200" b="1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xmlns="" id="{5CAE9916-EAE5-494E-AED9-494EA2F9B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" y="2144806"/>
            <a:ext cx="5563890" cy="3333846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alt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>Παράγωγο του </a:t>
            </a:r>
            <a:r>
              <a:rPr lang="en-US" alt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>Phosphonic acid</a:t>
            </a:r>
            <a:r>
              <a:rPr lang="el-GR" altLang="el-GR" sz="17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1700" b="1" dirty="0">
                <a:latin typeface="Calibri" panose="020F0502020204030204" pitchFamily="34" charset="0"/>
                <a:cs typeface="Calibri" panose="020F0502020204030204" pitchFamily="34" charset="0"/>
              </a:rPr>
              <a:t>1969 </a:t>
            </a:r>
            <a:endParaRPr lang="en-US" altLang="el-GR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altLang="el-GR" sz="1700" b="1" dirty="0">
                <a:latin typeface="Calibri" panose="020F0502020204030204" pitchFamily="34" charset="0"/>
                <a:cs typeface="Calibri" panose="020F0502020204030204" pitchFamily="34" charset="0"/>
              </a:rPr>
              <a:t>Εκτεταμένο φάσμα </a:t>
            </a:r>
            <a:r>
              <a:rPr lang="el-GR" alt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>έναντι 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Gram-positive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Gram-negative </a:t>
            </a:r>
            <a:r>
              <a:rPr 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>παθογόνων </a:t>
            </a:r>
          </a:p>
          <a:p>
            <a:pPr lvl="1">
              <a:spcAft>
                <a:spcPts val="0"/>
              </a:spcAft>
              <a:defRPr/>
            </a:pPr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E. faecalis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E. coli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Citrobacter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>και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Proteus</a:t>
            </a:r>
            <a:endParaRPr lang="el-GR" sz="17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>Η δράση έναντι του </a:t>
            </a:r>
            <a:r>
              <a:rPr lang="en-US" sz="1700" b="1" i="1" dirty="0">
                <a:latin typeface="Calibri" panose="020F0502020204030204" pitchFamily="34" charset="0"/>
                <a:cs typeface="Calibri" panose="020F0502020204030204" pitchFamily="34" charset="0"/>
              </a:rPr>
              <a:t>S. saprophyticus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700" b="1" i="1" dirty="0">
                <a:latin typeface="Calibri" panose="020F0502020204030204" pitchFamily="34" charset="0"/>
                <a:cs typeface="Calibri" panose="020F0502020204030204" pitchFamily="34" charset="0"/>
              </a:rPr>
              <a:t>Klebsiella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1700" b="1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700" b="1" i="1" dirty="0">
                <a:latin typeface="Calibri" panose="020F0502020204030204" pitchFamily="34" charset="0"/>
                <a:cs typeface="Calibri" panose="020F0502020204030204" pitchFamily="34" charset="0"/>
              </a:rPr>
              <a:t>Enterobacter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>ποικίλλει και πρέπει να γίνεται με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  <a:hlinkClick r:id="rId4" tooltip="Minimum inhibitory concentration"/>
              </a:rPr>
              <a:t>MIC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>δράση έναντι των παθογόνων που παράγουν 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  <a:hlinkClick r:id="rId5" tooltip="Beta-lactamase"/>
              </a:rPr>
              <a:t>extended-spectrum β-lactamase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ESBL-producing </a:t>
            </a:r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E. coli-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>είναι πολύ καλή </a:t>
            </a:r>
            <a:endParaRPr lang="el-GR" altLang="el-GR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l-GR" altLang="el-GR" sz="1700" b="1" dirty="0">
                <a:latin typeface="Calibri" panose="020F0502020204030204" pitchFamily="34" charset="0"/>
                <a:cs typeface="Calibri" panose="020F0502020204030204" pitchFamily="34" charset="0"/>
              </a:rPr>
              <a:t>Συνέργεια με :</a:t>
            </a:r>
          </a:p>
          <a:p>
            <a:pPr lvl="1">
              <a:spcAft>
                <a:spcPts val="0"/>
              </a:spcAft>
              <a:defRPr/>
            </a:pPr>
            <a:r>
              <a:rPr lang="en-US" altLang="el-GR" sz="1700" dirty="0">
                <a:latin typeface="Calibri" panose="020F0502020204030204" pitchFamily="34" charset="0"/>
                <a:cs typeface="Calibri" panose="020F0502020204030204" pitchFamily="34" charset="0"/>
              </a:rPr>
              <a:t>Cephalosporins, Aminoglycosides, Fluoroquinolones</a:t>
            </a:r>
          </a:p>
          <a:p>
            <a:pPr fontAlgn="auto">
              <a:spcAft>
                <a:spcPts val="0"/>
              </a:spcAft>
              <a:defRPr/>
            </a:pPr>
            <a:endParaRPr lang="en-US" altLang="el-GR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IN" altLang="el-GR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43C8F03C-DB0F-4171-8D4A-94757A886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950" y="2663582"/>
            <a:ext cx="3578662" cy="2688569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032898DE-029D-4319-9A07-F778D210B253}"/>
              </a:ext>
            </a:extLst>
          </p:cNvPr>
          <p:cNvSpPr/>
          <p:nvPr/>
        </p:nvSpPr>
        <p:spPr>
          <a:xfrm>
            <a:off x="54247" y="5485686"/>
            <a:ext cx="8518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 βακτηριοκτόνο και αναστέλλει τη σύνθεση του κυτταρικού τοιχώματος </a:t>
            </a:r>
            <a:r>
              <a:rPr lang="el-GR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αδρανοποιόντας</a:t>
            </a:r>
            <a:r>
              <a:rPr lang="el-GR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το ένζυμο </a:t>
            </a:r>
            <a:r>
              <a:rPr lang="en-US" dirty="0">
                <a:solidFill>
                  <a:srgbClr val="0645A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 tooltip="UDP-N-acetylglucosamine enolpyruvyl transferase"/>
              </a:rPr>
              <a:t>UDP-</a:t>
            </a:r>
            <a:r>
              <a:rPr lang="en-US" i="1" dirty="0">
                <a:solidFill>
                  <a:srgbClr val="0645A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 tooltip="UDP-N-acetylglucosamine enolpyruvyl transferase"/>
              </a:rPr>
              <a:t>N</a:t>
            </a:r>
            <a:r>
              <a:rPr lang="en-US" dirty="0">
                <a:solidFill>
                  <a:srgbClr val="0645A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 tooltip="UDP-N-acetylglucosamine enolpyruvyl transferase"/>
              </a:rPr>
              <a:t>-acetylglucosamine-3-enolpyruvyltransferase</a:t>
            </a:r>
            <a:r>
              <a:rPr lang="el-GR" dirty="0">
                <a:solidFill>
                  <a:srgbClr val="064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MurA</a:t>
            </a:r>
            <a:r>
              <a:rPr lang="el-GR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 συγκεκριμένο ένζυμο καταλύει τη σύνδεση του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9" tooltip="Phosphoenolpyruvate"/>
              </a:rPr>
              <a:t>phosphoenolpyruvate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(PEP)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στην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3'-hydroxyl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0μάδα της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UDP-</a:t>
            </a:r>
            <a:r>
              <a:rPr lang="en-US" i="1" u="sng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N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-acetylglucosamine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Ξυλογραφία">
  <a:themeElements>
    <a:clrScheme name="Ξυλογραφία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Ξυλογραφί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Ξυλογραφί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Ξυλογραφία</Template>
  <TotalTime>2746</TotalTime>
  <Words>4146</Words>
  <Application>Microsoft Office PowerPoint</Application>
  <PresentationFormat>Προβολή στην οθόνη (4:3)</PresentationFormat>
  <Paragraphs>741</Paragraphs>
  <Slides>91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91</vt:i4>
      </vt:variant>
    </vt:vector>
  </HeadingPairs>
  <TitlesOfParts>
    <vt:vector size="92" baseType="lpstr">
      <vt:lpstr>Ξυλογραφία</vt:lpstr>
      <vt:lpstr>Β- ΛΑΚΤΑΜΙΚΑ ΑΝΤΙΒΙΟΤΙΚΑ ……80 χρόνια ιστορία? </vt:lpstr>
      <vt:lpstr>ΙΣΤΟΡΙΚΑ</vt:lpstr>
      <vt:lpstr>Ιστορία!  Δεκαετία 50: «χρυσή» εποχή</vt:lpstr>
      <vt:lpstr>Διαφάνεια 4</vt:lpstr>
      <vt:lpstr>Διαφάνεια 5</vt:lpstr>
      <vt:lpstr>Διαφάνεια 6</vt:lpstr>
      <vt:lpstr>Διαφάνεια 7</vt:lpstr>
      <vt:lpstr>Αντιβακτηριακά φάρμακα-Αντιβιοτικά </vt:lpstr>
      <vt:lpstr>ΤροποΣ δραΣηΣ των αντιβιοτικων </vt:lpstr>
      <vt:lpstr>ΧρηΣη των αντιβιοτικων</vt:lpstr>
      <vt:lpstr>Μικροβιακο φασμα</vt:lpstr>
      <vt:lpstr>Διαφάνεια 12</vt:lpstr>
      <vt:lpstr>Φασμα δρασησ </vt:lpstr>
      <vt:lpstr>αποτελεσματικοτητα </vt:lpstr>
      <vt:lpstr>Βακτηριοκτoνα vs Βακτηριοστατικa   </vt:lpstr>
      <vt:lpstr>Διαφάνεια 16</vt:lpstr>
      <vt:lpstr>ΑποτελεΣματικοτητα </vt:lpstr>
      <vt:lpstr>Αποτελεςματικοτητα </vt:lpstr>
      <vt:lpstr>Διαφάνεια 19</vt:lpstr>
      <vt:lpstr>Διαφάνεια 20</vt:lpstr>
      <vt:lpstr>αντοχη </vt:lpstr>
      <vt:lpstr>Διαφάνεια 22</vt:lpstr>
      <vt:lpstr>ΑΝΤΟΧΗ ΑΠΟ ΜΕΤΑΛΛΑΞΕΙΣ </vt:lpstr>
      <vt:lpstr>ΕΠΙΚΤΗΤΗ ΑΝΤΟΧΗ </vt:lpstr>
      <vt:lpstr>ΜΕΤΑΦΟΡΑ ΓΕΝΕΤΙΚΟΥ ΥΛΙΚΟΥ ΣΤΑ ΒΑΚΤΗΡΙΑ</vt:lpstr>
      <vt:lpstr>Persistence versus resistance</vt:lpstr>
      <vt:lpstr>Μηχανισμοί αντοχής </vt:lpstr>
      <vt:lpstr>1. ΜΕΙΩΜΕΝΗ ΔΙΑΠΕΡΑΤΟΤΗΤΑ-ΑΠΩΛΕΙΑ ΠΟΡΙΝΩΝ  </vt:lpstr>
      <vt:lpstr>2. ΑΝΤΛΙΕΣ ΕΚΡΟΗΣ</vt:lpstr>
      <vt:lpstr>3. ΑΔΡΑΝΟΠΟΙΗΣΗ ΤΟΥ ΑΝΤΙΒΙΟΤΙΚΟΥ </vt:lpstr>
      <vt:lpstr>4. ΤΡΟΠΟΠΟΙΗΣΗ ΤΟΥ ΣΤΟΧΟΥ </vt:lpstr>
      <vt:lpstr>ΑΝΑΣΤΟΛΕΙΣ  ΣΥΝΘΕΣΗΣ  ΤΟΥ  ΚΥΤΤΑΡΙΚΟΥ ΤΟΙΧΩΜΑΤΟΣ </vt:lpstr>
      <vt:lpstr>ΟΜΑΔΑ β-ΛΑΚΤΑΜΙΚΩΝ</vt:lpstr>
      <vt:lpstr>ΠΕΝΙΚΙΛΛΙΝΕΣ</vt:lpstr>
      <vt:lpstr>Διαφάνεια 35</vt:lpstr>
      <vt:lpstr>Διαφάνεια 36</vt:lpstr>
      <vt:lpstr>Β-ΛΑΚΤΑΜΙΚΑ ΠΕΝΙΚΙΛΛΙΝΕΣ </vt:lpstr>
      <vt:lpstr>Διαφάνεια 38</vt:lpstr>
      <vt:lpstr>Ομάδα πενικιλινών</vt:lpstr>
      <vt:lpstr>Διαφάνεια 40</vt:lpstr>
      <vt:lpstr>Διαφάνεια 41</vt:lpstr>
      <vt:lpstr>Penicillin Members</vt:lpstr>
      <vt:lpstr>Ημισυνθετικές πενικιλίνες Παράγονται με συνδυασμό ειδικών πλευρικών αλυσίδων στη θέση benzil </vt:lpstr>
      <vt:lpstr>Διαφάνεια 44</vt:lpstr>
      <vt:lpstr>Ευρέος φάσματος πενικιλίνες</vt:lpstr>
      <vt:lpstr>Ευρέος φάσματος πενικιλίνες</vt:lpstr>
      <vt:lpstr>ΕΥΡΕΟΣ ΦΑΣΜΑΤΟΣ ΠΕΝΙΚΙΛΙΝΕΣ </vt:lpstr>
      <vt:lpstr>Διαφάνεια 48</vt:lpstr>
      <vt:lpstr>Διαφάνεια 49</vt:lpstr>
      <vt:lpstr>Διαφάνεια 50</vt:lpstr>
      <vt:lpstr>Διαφάνεια 51</vt:lpstr>
      <vt:lpstr>ΚΕΦΑΛΟΣΠΟΡΙΝΕΣ </vt:lpstr>
      <vt:lpstr>ΚΕΦΑΛΟΣΠΟΡΙΝΕΣ</vt:lpstr>
      <vt:lpstr>ΚΕΦΑΛΟΣΠΟΡΙΝΕΣ</vt:lpstr>
      <vt:lpstr>ΚΕΦΑΛΟΣΠΟΡΙΝΕΣ</vt:lpstr>
      <vt:lpstr>ΚΕΦΑΛΟΣΠΟΡΙΝΕΣ</vt:lpstr>
      <vt:lpstr>Διαφάνεια 57</vt:lpstr>
      <vt:lpstr> ΝΕΩΤΕΡΕΣ ΚΕΦΑΛΟΣΠΟΡΙΝΕΣ ΜΕ ΑΝΑΣΤΟΛΕΙΣ</vt:lpstr>
      <vt:lpstr>ΚΕΦΑΛΟΣΠΟΡΙΝΕΣ</vt:lpstr>
      <vt:lpstr>Ανθεκτικα σε κεφαλοσπορινες βακτηρια</vt:lpstr>
      <vt:lpstr>Διαφάνεια 61</vt:lpstr>
      <vt:lpstr>Διαφάνεια 62</vt:lpstr>
      <vt:lpstr>Carbapenems </vt:lpstr>
      <vt:lpstr>Carbapenems </vt:lpstr>
      <vt:lpstr>Διαφάνεια 65</vt:lpstr>
      <vt:lpstr>ΑντοχΗ στις β-λακτΑμεσ </vt:lpstr>
      <vt:lpstr>Βιοχημικοi μηχανισμοi επiκτητησ αντοχησ στα β-λακταμικa</vt:lpstr>
      <vt:lpstr>ΑντοχΗ στις β-λακτΑμεΣ ΤΩΝ ΣΤΑΦΥΛΟΚΟΚΚΩΝ </vt:lpstr>
      <vt:lpstr>Ι. Αντοχη στην πενικιλλινη των σταφυλοκοκκων  -Παραγωγη πενικιλλινασηΣ</vt:lpstr>
      <vt:lpstr>ΙΙ. Αντοχη σε ολα τα β-λακταμικα - MRSA</vt:lpstr>
      <vt:lpstr>Αντοχh πνευμονιοκοκκων σε                                         b-λακταμικα</vt:lpstr>
      <vt:lpstr>Αντοχη των Εντεροκοκκων Στα β-λακταμικα</vt:lpstr>
      <vt:lpstr>Επικτητη αντοχη Εντεροκοκκων</vt:lpstr>
      <vt:lpstr>Διαφάνεια 74</vt:lpstr>
      <vt:lpstr>Antoxh gram-αρνητικων στα  β-λακταμικα</vt:lpstr>
      <vt:lpstr>ΤαξινομηΣη των β-λακταμαΣων</vt:lpstr>
      <vt:lpstr>Ευρέος φάσματος (broad spectrum) β-λακταμάσες</vt:lpstr>
      <vt:lpstr>Εκτεταμένου φάσματος β-λακταμάσες (Extended Spectrum Beta-Lactamases, ESBLs)</vt:lpstr>
      <vt:lpstr>KPC καρβαπενεμάσες</vt:lpstr>
      <vt:lpstr>Aντιβιοτικα που αναστελλουν το κυτταρικο τοιχωμα</vt:lpstr>
      <vt:lpstr>Γλυκοπεπτιδια</vt:lpstr>
      <vt:lpstr>Vancomycin</vt:lpstr>
      <vt:lpstr>MΗΧΑΝΙΣΜΟΣ ΔΡΑΣΗΣ ΤΗΑ ΒΑΝΚΟΜΥΚΙΝΗΣ</vt:lpstr>
      <vt:lpstr>Διαφάνεια 84</vt:lpstr>
      <vt:lpstr>Teicoplanin και Ramoplanin</vt:lpstr>
      <vt:lpstr>Telavancin, Dalbavancin and Oritavancin</vt:lpstr>
      <vt:lpstr>AΝΤΟΧΗ ΣΤΗ ΒΑΝΚΟΜΥΚΙΝΗ </vt:lpstr>
      <vt:lpstr>Daptomycin</vt:lpstr>
      <vt:lpstr>Daptomycin</vt:lpstr>
      <vt:lpstr>Bacitracin</vt:lpstr>
      <vt:lpstr>Fosfomycin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Κολονίτσιου Φεβρονία</dc:creator>
  <cp:lastModifiedBy>kal</cp:lastModifiedBy>
  <cp:revision>72</cp:revision>
  <dcterms:created xsi:type="dcterms:W3CDTF">2021-04-05T17:52:01Z</dcterms:created>
  <dcterms:modified xsi:type="dcterms:W3CDTF">2021-04-22T07:37:26Z</dcterms:modified>
</cp:coreProperties>
</file>