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7099300" cy="10234613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11" autoAdjust="0"/>
    <p:restoredTop sz="94660"/>
  </p:normalViewPr>
  <p:slideViewPr>
    <p:cSldViewPr>
      <p:cViewPr varScale="1">
        <p:scale>
          <a:sx n="108" d="100"/>
          <a:sy n="108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856" y="-8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11" tIns="47956" rIns="95911" bIns="47956" numCol="1" anchor="t" anchorCtr="0" compatLnSpc="1">
            <a:prstTxWarp prst="textNoShape">
              <a:avLst/>
            </a:prstTxWarp>
          </a:bodyPr>
          <a:lstStyle>
            <a:lvl1pPr defTabSz="95885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11" tIns="47956" rIns="95911" bIns="47956" numCol="1" anchor="t" anchorCtr="0" compatLnSpc="1">
            <a:prstTxWarp prst="textNoShape">
              <a:avLst/>
            </a:prstTxWarp>
          </a:bodyPr>
          <a:lstStyle>
            <a:lvl1pPr algn="r" defTabSz="95885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11" tIns="47956" rIns="95911" bIns="47956" numCol="1" anchor="b" anchorCtr="0" compatLnSpc="1">
            <a:prstTxWarp prst="textNoShape">
              <a:avLst/>
            </a:prstTxWarp>
          </a:bodyPr>
          <a:lstStyle>
            <a:lvl1pPr defTabSz="95885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11" tIns="47956" rIns="95911" bIns="47956" numCol="1" anchor="b" anchorCtr="0" compatLnSpc="1">
            <a:prstTxWarp prst="textNoShape">
              <a:avLst/>
            </a:prstTxWarp>
          </a:bodyPr>
          <a:lstStyle>
            <a:lvl1pPr algn="r" defTabSz="958850" eaLnBrk="1" hangingPunct="1">
              <a:defRPr sz="1300">
                <a:latin typeface="Arial" charset="0"/>
              </a:defRPr>
            </a:lvl1pPr>
          </a:lstStyle>
          <a:p>
            <a:fld id="{D503F1B5-71E4-4592-83A3-442F858B16A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0" tIns="49514" rIns="99030" bIns="4951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0" tIns="49514" rIns="99030" bIns="4951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9938"/>
            <a:ext cx="51149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0" tIns="49514" rIns="99030" bIns="49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noProof="0"/>
              <a:t>Δεύτερου επιπέδου</a:t>
            </a:r>
          </a:p>
          <a:p>
            <a:pPr lvl="2"/>
            <a:r>
              <a:rPr lang="el-GR" altLang="el-GR" noProof="0"/>
              <a:t>Τρίτου επιπέδου</a:t>
            </a:r>
          </a:p>
          <a:p>
            <a:pPr lvl="3"/>
            <a:r>
              <a:rPr lang="el-GR" altLang="el-GR" noProof="0"/>
              <a:t>Τέταρτου επιπέδου</a:t>
            </a:r>
          </a:p>
          <a:p>
            <a:pPr lvl="4"/>
            <a:r>
              <a:rPr lang="el-GR" altLang="el-GR" noProof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0" tIns="49514" rIns="99030" bIns="4951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0" tIns="49514" rIns="99030" bIns="4951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</a:defRPr>
            </a:lvl1pPr>
          </a:lstStyle>
          <a:p>
            <a:fld id="{7CD17B7C-A740-41C6-A8DA-495EE5D69FC4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9B3FCF-488B-45DB-9EB9-1A90C17EDDC6}" type="slidenum">
              <a:rPr lang="el-GR" altLang="el-GR"/>
              <a:pPr/>
              <a:t>1</a:t>
            </a:fld>
            <a:endParaRPr lang="el-GR" altLang="el-GR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3338" cy="38354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el-GR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5B75DA-95FA-4D7D-8A49-B02F4C9659B6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207A-3639-4B7F-88BE-69361587D22A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65E31A8-90F3-4FAF-817A-61F3BBE1766D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730D535-D1E0-4FDC-8C44-B3CD59E68C68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0CA5EB-A272-4893-B8DC-40A2D30EA276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58-2553-4BAD-A678-0FEC5B8B3C8E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2DF8C13-3CFF-4507-B281-AABBF87DBF45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66C2DC1-A62A-429B-B6EB-58FA1BA8828B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30D535-D1E0-4FDC-8C44-B3CD59E68C68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52208F-4B84-4ECD-A94C-254BF9532E27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B980CAB-E35D-4EAE-BF00-1EF02D9AB7F3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30D535-D1E0-4FDC-8C44-B3CD59E68C68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708275"/>
            <a:ext cx="6400800" cy="39608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l-GR" sz="1800" b="1" dirty="0"/>
          </a:p>
          <a:p>
            <a:pPr eaLnBrk="1" hangingPunct="1">
              <a:lnSpc>
                <a:spcPct val="80000"/>
              </a:lnSpc>
            </a:pPr>
            <a:endParaRPr lang="en-US" altLang="el-GR" sz="1800" b="1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765175"/>
            <a:ext cx="7772400" cy="1470025"/>
          </a:xfrm>
        </p:spPr>
        <p:txBody>
          <a:bodyPr anchor="ctr">
            <a:normAutofit/>
          </a:bodyPr>
          <a:lstStyle/>
          <a:p>
            <a:r>
              <a:rPr lang="en-US" altLang="el-GR" sz="4400" b="1" dirty="0"/>
              <a:t>MIRR</a:t>
            </a:r>
            <a:r>
              <a:rPr lang="el-GR" altLang="el-GR" sz="4400" b="1" dirty="0"/>
              <a:t> &amp; Περίοδος </a:t>
            </a:r>
            <a:r>
              <a:rPr lang="el-GR" altLang="el-GR" sz="4400" b="1" dirty="0" err="1"/>
              <a:t>επανείσπραξης</a:t>
            </a:r>
            <a:endParaRPr lang="el-GR" altLang="el-GR" sz="2100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802CF-3BE2-4EEA-87C5-6F6F78CB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FC9D6B-CD94-4653-A220-28BC025AE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10</a:t>
            </a:fld>
            <a:endParaRPr lang="el-GR" altLang="el-G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B9E18C-63D9-48E9-BFF7-1BAB441599F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53394" y="2117725"/>
            <a:ext cx="56007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35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37859-C719-4EF8-B3B8-402A660E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90917-B73E-4481-9714-0B876FFA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11</a:t>
            </a:fld>
            <a:endParaRPr lang="el-GR" altLang="el-G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1876DC-E045-45CB-BDA7-2AA9758B5CC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48644" y="1770062"/>
            <a:ext cx="5410200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7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3C1A6-B304-4942-9552-72A5070C1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Περίοδος </a:t>
            </a:r>
            <a:r>
              <a:rPr lang="el-GR" dirty="0" err="1"/>
              <a:t>επανείσπραξης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3E5ED4-47F7-460C-A1C6-9866890D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12</a:t>
            </a:fld>
            <a:endParaRPr lang="el-GR" altLang="el-G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0C4024F-F2E2-4291-A85F-44A234B49E4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55576" y="1772816"/>
            <a:ext cx="7632848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35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D0480-F8ED-44A2-9E46-95EAFF7A5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MIRR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E05724-7C48-480D-BC8C-5DC23BC16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2</a:t>
            </a:fld>
            <a:endParaRPr lang="el-GR" altLang="el-GR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DF3FD1D-7E64-43CF-8BFA-23A7333B93F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39106" y="2360612"/>
            <a:ext cx="562927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28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FD9A5-DAA2-41D7-B808-DB67BE6E3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04AB10-8DAA-4198-A7FC-1B16442A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3</a:t>
            </a:fld>
            <a:endParaRPr lang="el-GR" altLang="el-GR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6B17519-3A0C-402E-814B-05B49D52452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1527175"/>
            <a:ext cx="806489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3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B7D3-365F-4A7B-8E21-E44AF7AE4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804FEF-2E07-4DAA-BFC9-5E8B2C8EA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4</a:t>
            </a:fld>
            <a:endParaRPr lang="el-GR" altLang="el-G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F47DFC1-F672-45F8-9FAB-619C921367B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43503" y="1772816"/>
            <a:ext cx="4236369" cy="115673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30755F-6F83-4FFC-9A9C-2EACAF02B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075" y="2929556"/>
            <a:ext cx="4231226" cy="115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12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013B0-7460-4F5C-8710-07A098CE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E79718-2E05-4DEE-A9D0-9EAC9B5D8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5</a:t>
            </a:fld>
            <a:endParaRPr lang="el-GR" altLang="el-GR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79E44BD-53DF-4B0E-BC01-7718873DB8D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27584" y="1527175"/>
            <a:ext cx="734481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753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E8F7D-24A5-42AC-B752-0978D53E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581FD8-76ED-4082-AF43-E700492EA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6</a:t>
            </a:fld>
            <a:endParaRPr lang="el-GR" altLang="el-G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F0F288-2291-4406-A83A-C8F2C5FBCA9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81969" y="2117725"/>
            <a:ext cx="554355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593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AED98-CB3C-4AB2-BED9-0F92925BB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58B51A-DAD6-47C4-9ED9-5D22D4B10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7</a:t>
            </a:fld>
            <a:endParaRPr lang="el-GR" altLang="el-G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C35141-54FF-4E85-BB4D-A2D0CAFA607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48631" y="2498725"/>
            <a:ext cx="561022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701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EA764-1E3D-4643-A86F-D30CFF652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C190E2-BF41-4D93-BA8B-BF74F32C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8</a:t>
            </a:fld>
            <a:endParaRPr lang="el-GR" altLang="el-G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B43EF1-B22B-4B9F-BEB3-76D8488A919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15319" y="1784350"/>
            <a:ext cx="527685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563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930E7-1FCE-4F78-B1D6-110ABBCC6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8E33E5-3637-48F7-8158-E72F8A087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9</a:t>
            </a:fld>
            <a:endParaRPr lang="el-GR" altLang="el-GR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E82719-EA18-41DD-AE26-7EF11F68A12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48631" y="1717675"/>
            <a:ext cx="561022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7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28</Words>
  <Application>Microsoft Office PowerPoint</Application>
  <PresentationFormat>On-screen Show (4:3)</PresentationFormat>
  <Paragraphs>24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Apple Boy BTN</vt:lpstr>
      <vt:lpstr>Arial</vt:lpstr>
      <vt:lpstr>Georgia</vt:lpstr>
      <vt:lpstr>Wingdings</vt:lpstr>
      <vt:lpstr>Wingdings 2</vt:lpstr>
      <vt:lpstr>Δημοτικός</vt:lpstr>
      <vt:lpstr>MIRR &amp; Περίοδος επανείσπραξης</vt:lpstr>
      <vt:lpstr>MIRR</vt:lpstr>
      <vt:lpstr>MIRR</vt:lpstr>
      <vt:lpstr>MIRR</vt:lpstr>
      <vt:lpstr>MIRR</vt:lpstr>
      <vt:lpstr>MIRR</vt:lpstr>
      <vt:lpstr>MIRR</vt:lpstr>
      <vt:lpstr>MIRR</vt:lpstr>
      <vt:lpstr>MIRR</vt:lpstr>
      <vt:lpstr>MIRR</vt:lpstr>
      <vt:lpstr>MIRR</vt:lpstr>
      <vt:lpstr>Περίοδος επανείσπραξης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ΑΡΧΕΣ ΧΡΗΜΑΤΟΟΙΚΟΝΟΜΙΚΗΣ ΔΙΟΙΚΗΣΗΣ</dc:title>
  <dc:creator>ΚΩΝΣΤΑΝΤΑΤΟΣ ΧΡΙΣΤΟΦΟΡΟΣ</dc:creator>
  <cp:lastModifiedBy>ΚΩΝΣΤΑΝΤΑΤΟΣ ΧΡΙΣΤΟΦΟΡΟΣ</cp:lastModifiedBy>
  <cp:revision>25</cp:revision>
  <dcterms:created xsi:type="dcterms:W3CDTF">2021-03-02T13:35:13Z</dcterms:created>
  <dcterms:modified xsi:type="dcterms:W3CDTF">2021-05-18T16:29:56Z</dcterms:modified>
</cp:coreProperties>
</file>