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83" r:id="rId4"/>
    <p:sldId id="264" r:id="rId5"/>
    <p:sldId id="266" r:id="rId6"/>
    <p:sldId id="282" r:id="rId7"/>
    <p:sldId id="277" r:id="rId8"/>
    <p:sldId id="276" r:id="rId9"/>
    <p:sldId id="281" r:id="rId10"/>
    <p:sldId id="280" r:id="rId11"/>
    <p:sldId id="278" r:id="rId12"/>
    <p:sldId id="260" r:id="rId13"/>
    <p:sldId id="259" r:id="rId14"/>
    <p:sldId id="267" r:id="rId15"/>
    <p:sldId id="258" r:id="rId16"/>
    <p:sldId id="271" r:id="rId17"/>
    <p:sldId id="270" r:id="rId18"/>
    <p:sldId id="262" r:id="rId19"/>
    <p:sldId id="256" r:id="rId20"/>
    <p:sldId id="27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151" autoAdjust="0"/>
    <p:restoredTop sz="94660"/>
  </p:normalViewPr>
  <p:slideViewPr>
    <p:cSldViewPr snapToGrid="0">
      <p:cViewPr>
        <p:scale>
          <a:sx n="33" d="100"/>
          <a:sy n="33" d="100"/>
        </p:scale>
        <p:origin x="2682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8C82-363E-4523-A59D-81130C9C7FF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96E7-E34E-4D91-801E-2509E708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2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8C82-363E-4523-A59D-81130C9C7FF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96E7-E34E-4D91-801E-2509E708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4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8C82-363E-4523-A59D-81130C9C7FF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96E7-E34E-4D91-801E-2509E708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2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8C82-363E-4523-A59D-81130C9C7FF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96E7-E34E-4D91-801E-2509E708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8C82-363E-4523-A59D-81130C9C7FF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96E7-E34E-4D91-801E-2509E708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9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8C82-363E-4523-A59D-81130C9C7FF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96E7-E34E-4D91-801E-2509E708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8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8C82-363E-4523-A59D-81130C9C7FF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96E7-E34E-4D91-801E-2509E708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8C82-363E-4523-A59D-81130C9C7FF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96E7-E34E-4D91-801E-2509E708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8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8C82-363E-4523-A59D-81130C9C7FF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96E7-E34E-4D91-801E-2509E708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9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8C82-363E-4523-A59D-81130C9C7FF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96E7-E34E-4D91-801E-2509E708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8C82-363E-4523-A59D-81130C9C7FF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96E7-E34E-4D91-801E-2509E708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3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D8C82-363E-4523-A59D-81130C9C7FF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296E7-E34E-4D91-801E-2509E708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4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25" y="0"/>
            <a:ext cx="4607304" cy="6910956"/>
          </a:xfrm>
        </p:spPr>
      </p:pic>
    </p:spTree>
    <p:extLst>
      <p:ext uri="{BB962C8B-B14F-4D97-AF65-F5344CB8AC3E}">
        <p14:creationId xmlns:p14="http://schemas.microsoft.com/office/powerpoint/2010/main" val="20590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28575"/>
            <a:ext cx="45148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16" y="206828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358" y="-1"/>
            <a:ext cx="6856527" cy="6856527"/>
          </a:xfrm>
        </p:spPr>
      </p:pic>
    </p:spTree>
    <p:extLst>
      <p:ext uri="{BB962C8B-B14F-4D97-AF65-F5344CB8AC3E}">
        <p14:creationId xmlns:p14="http://schemas.microsoft.com/office/powerpoint/2010/main" val="9227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05" y="0"/>
            <a:ext cx="5270166" cy="7015770"/>
          </a:xfrm>
        </p:spPr>
      </p:pic>
    </p:spTree>
    <p:extLst>
      <p:ext uri="{BB962C8B-B14F-4D97-AF65-F5344CB8AC3E}">
        <p14:creationId xmlns:p14="http://schemas.microsoft.com/office/powerpoint/2010/main" val="11461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08" y="0"/>
            <a:ext cx="4578438" cy="6858000"/>
          </a:xfrm>
        </p:spPr>
      </p:pic>
    </p:spTree>
    <p:extLst>
      <p:ext uri="{BB962C8B-B14F-4D97-AF65-F5344CB8AC3E}">
        <p14:creationId xmlns:p14="http://schemas.microsoft.com/office/powerpoint/2010/main" val="11085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94" y="0"/>
            <a:ext cx="9137560" cy="6858000"/>
          </a:xfrm>
        </p:spPr>
      </p:pic>
    </p:spTree>
    <p:extLst>
      <p:ext uri="{BB962C8B-B14F-4D97-AF65-F5344CB8AC3E}">
        <p14:creationId xmlns:p14="http://schemas.microsoft.com/office/powerpoint/2010/main" val="34068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81" y="0"/>
            <a:ext cx="5585226" cy="6934200"/>
          </a:xfrm>
        </p:spPr>
      </p:pic>
    </p:spTree>
    <p:extLst>
      <p:ext uri="{BB962C8B-B14F-4D97-AF65-F5344CB8AC3E}">
        <p14:creationId xmlns:p14="http://schemas.microsoft.com/office/powerpoint/2010/main" val="8752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1"/>
            <a:ext cx="5310261" cy="7084091"/>
          </a:xfrm>
        </p:spPr>
      </p:pic>
    </p:spTree>
    <p:extLst>
      <p:ext uri="{BB962C8B-B14F-4D97-AF65-F5344CB8AC3E}">
        <p14:creationId xmlns:p14="http://schemas.microsoft.com/office/powerpoint/2010/main" val="19992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45" y="0"/>
            <a:ext cx="5086898" cy="6997168"/>
          </a:xfrm>
        </p:spPr>
      </p:pic>
    </p:spTree>
    <p:extLst>
      <p:ext uri="{BB962C8B-B14F-4D97-AF65-F5344CB8AC3E}">
        <p14:creationId xmlns:p14="http://schemas.microsoft.com/office/powerpoint/2010/main" val="41945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134"/>
            <a:ext cx="12192000" cy="57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43" y="-76200"/>
            <a:ext cx="4799036" cy="6934200"/>
          </a:xfrm>
        </p:spPr>
      </p:pic>
    </p:spTree>
    <p:extLst>
      <p:ext uri="{BB962C8B-B14F-4D97-AF65-F5344CB8AC3E}">
        <p14:creationId xmlns:p14="http://schemas.microsoft.com/office/powerpoint/2010/main" val="10373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8" y="0"/>
            <a:ext cx="3690256" cy="689782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38" y="-1"/>
            <a:ext cx="3686262" cy="68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18" y="-100361"/>
            <a:ext cx="5571390" cy="6958361"/>
          </a:xfrm>
        </p:spPr>
      </p:pic>
    </p:spTree>
    <p:extLst>
      <p:ext uri="{BB962C8B-B14F-4D97-AF65-F5344CB8AC3E}">
        <p14:creationId xmlns:p14="http://schemas.microsoft.com/office/powerpoint/2010/main" val="12687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64" y="0"/>
            <a:ext cx="5347694" cy="71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12" y="0"/>
            <a:ext cx="10330682" cy="6858000"/>
          </a:xfrm>
        </p:spPr>
      </p:pic>
    </p:spTree>
    <p:extLst>
      <p:ext uri="{BB962C8B-B14F-4D97-AF65-F5344CB8AC3E}">
        <p14:creationId xmlns:p14="http://schemas.microsoft.com/office/powerpoint/2010/main" val="17318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3" y="174171"/>
            <a:ext cx="11116263" cy="6683829"/>
          </a:xfrm>
        </p:spPr>
      </p:pic>
    </p:spTree>
    <p:extLst>
      <p:ext uri="{BB962C8B-B14F-4D97-AF65-F5344CB8AC3E}">
        <p14:creationId xmlns:p14="http://schemas.microsoft.com/office/powerpoint/2010/main" val="7890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86" y="0"/>
            <a:ext cx="9298971" cy="69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24" y="2917730"/>
            <a:ext cx="1444752" cy="21671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28575"/>
            <a:ext cx="45148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6" y="1321539"/>
            <a:ext cx="10428197" cy="5125724"/>
          </a:xfrm>
        </p:spPr>
      </p:pic>
    </p:spTree>
    <p:extLst>
      <p:ext uri="{BB962C8B-B14F-4D97-AF65-F5344CB8AC3E}">
        <p14:creationId xmlns:p14="http://schemas.microsoft.com/office/powerpoint/2010/main" val="9668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28" y="0"/>
            <a:ext cx="4405086" cy="66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Liapi</dc:creator>
  <cp:lastModifiedBy>Katerina Liapi</cp:lastModifiedBy>
  <cp:revision>6</cp:revision>
  <dcterms:created xsi:type="dcterms:W3CDTF">2019-12-15T20:49:30Z</dcterms:created>
  <dcterms:modified xsi:type="dcterms:W3CDTF">2019-12-18T16:39:47Z</dcterms:modified>
</cp:coreProperties>
</file>