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2AD755F-CA6E-421F-AD82-27CE9524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EDD2B79-801E-4BAE-8823-74E2B1E9B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E489ABD-5D6F-423B-B672-E060FC6C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33FC800-ED0F-4F64-AE79-216E92FF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3CCD6D5-84B3-4A2E-816E-6356F71D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44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E79DA06-B703-420B-BCA4-0B0DC58D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6F05B3C1-BEC9-4BAD-999A-7FB6E2095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B5B325A-DB77-445F-AD58-7E8A9A45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879E2F1-75A3-4CDE-9A06-208743EF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EAF8659-4384-4CCD-922D-1322D0C7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225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88C11933-4D64-44D0-8189-F251F31CC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B4C47A0-5C24-41AB-9FCD-499150EA3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E738AE3-6570-40A8-926B-62812882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0B95609-588B-4B92-9D64-4FCD977A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E602D4C-F938-4E1C-ABD9-0A893C92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19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AFF460-0B36-4DE7-AE35-06397277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84886B5-EE56-47E9-ACCC-99B54FFA8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582B5818-89F0-4B28-8161-A692CE6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FFF8A358-86F2-4553-B015-CA1F52DF8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18417FE-7D5D-4E22-B03C-8D090F12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746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43F9496-FF85-4495-B13C-487D5966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7CECFFA-62F0-4D85-8E82-C83D965EB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FD8A831-6B1C-439C-9A93-BE4DB991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7A9B838-77BC-4E0C-9D85-CE8A9FEE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D6A9D0F-8915-48E1-BC3C-5E4BD824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37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40C9FC7-C873-4511-BCFB-B965A741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C3DC7DC-6D60-4604-95F7-55F8A66CA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6DB6AD5-A76D-4E0C-9717-4CE086AA8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F7854382-E1A9-4FA8-ADDC-7B6BA91A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08D2F706-AED1-4AD4-B036-817A7B2F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D243205-E116-41A9-A5CF-B7270B61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882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E942F34-579E-4322-AC87-59F28862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CA2AFF79-95EE-40B1-A4E8-7CAF203BB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5D3E6BD-80B3-4965-B4AF-2FB6E5866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16F81B5-5050-4BD0-BBE1-C5DC1F882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0F75F86-A5B4-4B27-BD58-7A84BF261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12EBE7CF-05B1-44DD-B4A5-CC28126F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658C541-C045-477F-8EEF-69F0EA6D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963E7A66-99EF-465B-8FA0-C83AE665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612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37CC288-AA13-481E-A707-574C1A6D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23C23F1C-5128-437F-9ED8-AC565070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01025849-1197-4855-AE68-95117FEE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C845DEEF-53AA-4FE4-85F9-A1F2A683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244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EC0EC73B-80E5-40C0-BCD1-13979A02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48B15138-1105-462B-8759-E0D6F6A3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8B219FE4-260C-4E33-9A75-488F3354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453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EB6A64-FA4C-465B-A176-31C82E6C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153E15C-06B2-4298-A33C-F62C6882C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433271C-D8DD-46B6-A814-08161A57E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629E355-2497-47CD-9406-1FD6E5C8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CA7BD29-D2EA-4591-B51C-467FCF7F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5A55E772-5925-4F6C-9B97-523855F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5320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5B1460-DF70-4E79-B73A-A9505CE5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BBEE64CD-366A-4456-8846-8EA2DB6F5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679F10B0-46BF-4611-B561-F10453C59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45E037B-1244-45DA-BECA-9932AB6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1096512-0999-4167-93E4-40B9B0001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BCC6ACA2-CE9E-4C52-93E2-EAECD7F3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4798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C6A5D975-9613-4D61-9C90-1D7E0384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00AB60C-F96F-4414-84A1-6D559E7E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FD4C4CC-4E4F-4773-8912-0ADE38908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A2D1B-6B84-496A-AA34-654A1AFB08F9}" type="datetimeFigureOut">
              <a:rPr lang="el-GR" smtClean="0"/>
              <a:pPr/>
              <a:t>21/12/2022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64D3071C-AB09-41EA-974D-6387FD5D3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6841D0D-6D6D-4123-89FD-E2CF9330F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05D9D-0541-4117-9BF7-400FF14426E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3198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A17426-C15B-4B25-B6E1-932CAB12D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52991"/>
            <a:ext cx="9144000" cy="359892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4900" dirty="0">
                <a:latin typeface="+mn-lt"/>
              </a:rPr>
              <a:t>Φωτογραφίες από τις εργαστηριακές ασκήσεις «</a:t>
            </a:r>
            <a:r>
              <a:rPr lang="el-GR" sz="49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Το κυτταρικό τοίχωμα των βακτηρίων και η χρώση </a:t>
            </a:r>
            <a:r>
              <a:rPr lang="el-GR" sz="49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Gram</a:t>
            </a:r>
            <a:r>
              <a:rPr lang="el-GR" sz="49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και «Το βακτηριακό ενδοσπόριο»</a:t>
            </a:r>
            <a:r>
              <a:rPr lang="el-GR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87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D868773B-CA50-4676-B11A-E04381193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76"/>
          <a:stretch/>
        </p:blipFill>
        <p:spPr>
          <a:xfrm>
            <a:off x="5801032" y="587829"/>
            <a:ext cx="5488239" cy="5400000"/>
          </a:xfrm>
          <a:prstGeom prst="rect">
            <a:avLst/>
          </a:prstGeom>
        </p:spPr>
      </p:pic>
      <p:pic>
        <p:nvPicPr>
          <p:cNvPr id="7" name="Εικόνα 6" descr="Εικόνα που περιέχει εσωτερικό, επιτραπέζια σκεύ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B4BE44C-9F03-41C2-BC70-85CF2A60FC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11"/>
          <a:stretch/>
        </p:blipFill>
        <p:spPr>
          <a:xfrm>
            <a:off x="902729" y="587829"/>
            <a:ext cx="4419976" cy="54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1EF665-198A-4E09-84F3-69A241AC659E}"/>
              </a:ext>
            </a:extLst>
          </p:cNvPr>
          <p:cNvSpPr txBox="1"/>
          <p:nvPr/>
        </p:nvSpPr>
        <p:spPr>
          <a:xfrm>
            <a:off x="3317991" y="6085505"/>
            <a:ext cx="537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effectLst/>
              </a:rPr>
              <a:t>Bacillus </a:t>
            </a:r>
            <a:r>
              <a:rPr lang="en-US" i="1" dirty="0"/>
              <a:t>subtilis</a:t>
            </a:r>
            <a:r>
              <a:rPr lang="el-GR" i="1" dirty="0"/>
              <a:t> καλλιέργεια </a:t>
            </a:r>
            <a:r>
              <a:rPr lang="el-GR" dirty="0"/>
              <a:t>48</a:t>
            </a:r>
            <a:r>
              <a:rPr lang="en-US" dirty="0"/>
              <a:t>h</a:t>
            </a:r>
            <a:r>
              <a:rPr lang="el-GR" dirty="0"/>
              <a:t> σε μεγέθυνση</a:t>
            </a:r>
            <a:r>
              <a:rPr lang="en-US" dirty="0"/>
              <a:t> 10x40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7842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νυχτερινός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057A9906-F0C6-49AE-AD02-DA2834FB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7" r="9223" b="10748"/>
          <a:stretch/>
        </p:blipFill>
        <p:spPr>
          <a:xfrm>
            <a:off x="612348" y="205273"/>
            <a:ext cx="4491802" cy="54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CD7E73-CFAF-43A0-AB2A-289E97D8CAED}"/>
              </a:ext>
            </a:extLst>
          </p:cNvPr>
          <p:cNvSpPr txBox="1"/>
          <p:nvPr/>
        </p:nvSpPr>
        <p:spPr>
          <a:xfrm>
            <a:off x="959548" y="5801375"/>
            <a:ext cx="360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Bacillus subtilis </a:t>
            </a:r>
            <a:r>
              <a:rPr lang="el-GR" dirty="0"/>
              <a:t>σε μεγέθυνση 10×20</a:t>
            </a:r>
          </a:p>
        </p:txBody>
      </p:sp>
      <p:pic>
        <p:nvPicPr>
          <p:cNvPr id="4" name="Εικόνα 3" descr="Εικόνα που περιέχει καλλυντικ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E8ADE9F-AC6E-4A8C-AD2D-9E82100FB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7" t="14830" b="21360"/>
          <a:stretch/>
        </p:blipFill>
        <p:spPr>
          <a:xfrm>
            <a:off x="6096000" y="277273"/>
            <a:ext cx="5216228" cy="54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7200BA-F3A5-4B62-91C3-E1075F0DD557}"/>
              </a:ext>
            </a:extLst>
          </p:cNvPr>
          <p:cNvSpPr txBox="1"/>
          <p:nvPr/>
        </p:nvSpPr>
        <p:spPr>
          <a:xfrm>
            <a:off x="7229419" y="5749273"/>
            <a:ext cx="273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E. coli </a:t>
            </a:r>
            <a:r>
              <a:rPr lang="el-GR" dirty="0"/>
              <a:t>σε μεγέθυνση 1</a:t>
            </a:r>
            <a:r>
              <a:rPr lang="en-US" dirty="0"/>
              <a:t>2</a:t>
            </a:r>
            <a:r>
              <a:rPr lang="el-GR" dirty="0"/>
              <a:t>×</a:t>
            </a:r>
            <a:r>
              <a:rPr lang="en-US" dirty="0"/>
              <a:t>45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0403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αλλυντικ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9D74100-CAE7-47E0-96F9-98EF0C33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4" t="7075" b="26939"/>
          <a:stretch/>
        </p:blipFill>
        <p:spPr>
          <a:xfrm>
            <a:off x="3415004" y="485191"/>
            <a:ext cx="4776931" cy="54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DE85B7-3AE4-4FCA-8766-6C2C7CEEE46C}"/>
              </a:ext>
            </a:extLst>
          </p:cNvPr>
          <p:cNvSpPr txBox="1"/>
          <p:nvPr/>
        </p:nvSpPr>
        <p:spPr>
          <a:xfrm>
            <a:off x="4030825" y="6003477"/>
            <a:ext cx="377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Pseudomonas </a:t>
            </a:r>
            <a:r>
              <a:rPr lang="en-US" i="1" dirty="0" err="1"/>
              <a:t>sp</a:t>
            </a:r>
            <a:r>
              <a:rPr lang="en-US" i="1" dirty="0"/>
              <a:t> </a:t>
            </a:r>
            <a:r>
              <a:rPr lang="el-GR" dirty="0"/>
              <a:t>σε μεγέθυνση 10×20</a:t>
            </a:r>
          </a:p>
        </p:txBody>
      </p:sp>
    </p:spTree>
    <p:extLst>
      <p:ext uri="{BB962C8B-B14F-4D97-AF65-F5344CB8AC3E}">
        <p14:creationId xmlns:p14="http://schemas.microsoft.com/office/powerpoint/2010/main" xmlns="" val="296687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ερβίτσια, πορσελάνη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4C33DA44-F92D-49D5-A3DE-862658A6E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29"/>
          <a:stretch/>
        </p:blipFill>
        <p:spPr>
          <a:xfrm>
            <a:off x="6198637" y="449191"/>
            <a:ext cx="4621115" cy="543600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2E157CCF-B289-4465-A2BD-7AC3FDA5DC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30" t="7891" b="25441"/>
          <a:stretch/>
        </p:blipFill>
        <p:spPr>
          <a:xfrm>
            <a:off x="587828" y="485191"/>
            <a:ext cx="5068864" cy="536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53F80E-2609-4FF0-954C-1D27E1222568}"/>
              </a:ext>
            </a:extLst>
          </p:cNvPr>
          <p:cNvSpPr txBox="1"/>
          <p:nvPr/>
        </p:nvSpPr>
        <p:spPr>
          <a:xfrm>
            <a:off x="1030349" y="6003477"/>
            <a:ext cx="418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effectLst/>
              </a:rPr>
              <a:t>Bacillus megaterium</a:t>
            </a:r>
            <a:r>
              <a:rPr lang="el-GR" i="1" dirty="0"/>
              <a:t> </a:t>
            </a:r>
            <a:r>
              <a:rPr lang="el-GR" dirty="0"/>
              <a:t>σε μεγέθυνση</a:t>
            </a:r>
            <a:r>
              <a:rPr lang="en-US" dirty="0"/>
              <a:t> 10x40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885203-32B4-4E47-8659-75C65144BE73}"/>
              </a:ext>
            </a:extLst>
          </p:cNvPr>
          <p:cNvSpPr txBox="1"/>
          <p:nvPr/>
        </p:nvSpPr>
        <p:spPr>
          <a:xfrm>
            <a:off x="6635930" y="6003477"/>
            <a:ext cx="418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effectLst/>
              </a:rPr>
              <a:t>Bacillus megaterium</a:t>
            </a:r>
            <a:r>
              <a:rPr lang="el-GR" i="1" dirty="0"/>
              <a:t> </a:t>
            </a:r>
            <a:r>
              <a:rPr lang="el-GR" dirty="0"/>
              <a:t>σε μεγέθυνση</a:t>
            </a:r>
            <a:r>
              <a:rPr lang="en-US" dirty="0"/>
              <a:t> 10x</a:t>
            </a:r>
            <a:r>
              <a:rPr lang="el-GR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xmlns="" val="39528992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60</Words>
  <Application>Microsoft Office PowerPoint</Application>
  <PresentationFormat>Προσαρμογή</PresentationFormat>
  <Paragraphs>7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Φωτογραφίες από τις εργαστηριακές ασκήσεις «Το κυτταρικό τοίχωμα των βακτηρίων και η χρώση Gram» και «Το βακτηριακό ενδοσπόριο» 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Φωτογραφίες από τις εργαστηριακές ασκήσεις «Το κυτταρικό τοίχωμα των βακτηρίων και η χρώση Gram» και «Το βακτηριακό ενδοσπόριο»</dc:title>
  <dc:creator>ΞΑΝΘΗ</dc:creator>
  <cp:lastModifiedBy>Alexios Vlamis</cp:lastModifiedBy>
  <cp:revision>1</cp:revision>
  <dcterms:created xsi:type="dcterms:W3CDTF">2022-12-14T11:11:41Z</dcterms:created>
  <dcterms:modified xsi:type="dcterms:W3CDTF">2022-12-21T19:32:43Z</dcterms:modified>
</cp:coreProperties>
</file>