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9" r:id="rId2"/>
    <p:sldId id="335" r:id="rId3"/>
    <p:sldId id="338" r:id="rId4"/>
    <p:sldId id="339" r:id="rId5"/>
    <p:sldId id="33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86174-9F8D-470E-A7C9-21A2970A301C}" v="47" dt="2020-04-08T06:39:07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54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coutelieris" userId="8970ab324dd09032" providerId="LiveId" clId="{3C486174-9F8D-470E-A7C9-21A2970A301C}"/>
    <pc:docChg chg="custSel addSld delSld modSld">
      <pc:chgData name="frank coutelieris" userId="8970ab324dd09032" providerId="LiveId" clId="{3C486174-9F8D-470E-A7C9-21A2970A301C}" dt="2020-04-08T06:39:07.415" v="558" actId="13926"/>
      <pc:docMkLst>
        <pc:docMk/>
      </pc:docMkLst>
      <pc:sldChg chg="del">
        <pc:chgData name="frank coutelieris" userId="8970ab324dd09032" providerId="LiveId" clId="{3C486174-9F8D-470E-A7C9-21A2970A301C}" dt="2020-04-08T06:09:56.668" v="0" actId="47"/>
        <pc:sldMkLst>
          <pc:docMk/>
          <pc:sldMk cId="0" sldId="306"/>
        </pc:sldMkLst>
      </pc:sldChg>
      <pc:sldChg chg="del">
        <pc:chgData name="frank coutelieris" userId="8970ab324dd09032" providerId="LiveId" clId="{3C486174-9F8D-470E-A7C9-21A2970A301C}" dt="2020-04-08T06:09:56.668" v="0" actId="47"/>
        <pc:sldMkLst>
          <pc:docMk/>
          <pc:sldMk cId="0" sldId="323"/>
        </pc:sldMkLst>
      </pc:sldChg>
      <pc:sldChg chg="del">
        <pc:chgData name="frank coutelieris" userId="8970ab324dd09032" providerId="LiveId" clId="{3C486174-9F8D-470E-A7C9-21A2970A301C}" dt="2020-04-08T06:09:56.668" v="0" actId="47"/>
        <pc:sldMkLst>
          <pc:docMk/>
          <pc:sldMk cId="0" sldId="330"/>
        </pc:sldMkLst>
      </pc:sldChg>
      <pc:sldChg chg="del">
        <pc:chgData name="frank coutelieris" userId="8970ab324dd09032" providerId="LiveId" clId="{3C486174-9F8D-470E-A7C9-21A2970A301C}" dt="2020-04-08T06:09:56.668" v="0" actId="47"/>
        <pc:sldMkLst>
          <pc:docMk/>
          <pc:sldMk cId="0" sldId="331"/>
        </pc:sldMkLst>
      </pc:sldChg>
      <pc:sldChg chg="del">
        <pc:chgData name="frank coutelieris" userId="8970ab324dd09032" providerId="LiveId" clId="{3C486174-9F8D-470E-A7C9-21A2970A301C}" dt="2020-04-08T06:09:59.307" v="1" actId="47"/>
        <pc:sldMkLst>
          <pc:docMk/>
          <pc:sldMk cId="0" sldId="332"/>
        </pc:sldMkLst>
      </pc:sldChg>
      <pc:sldChg chg="del">
        <pc:chgData name="frank coutelieris" userId="8970ab324dd09032" providerId="LiveId" clId="{3C486174-9F8D-470E-A7C9-21A2970A301C}" dt="2020-04-08T06:09:59.956" v="2" actId="47"/>
        <pc:sldMkLst>
          <pc:docMk/>
          <pc:sldMk cId="0" sldId="333"/>
        </pc:sldMkLst>
      </pc:sldChg>
      <pc:sldChg chg="del">
        <pc:chgData name="frank coutelieris" userId="8970ab324dd09032" providerId="LiveId" clId="{3C486174-9F8D-470E-A7C9-21A2970A301C}" dt="2020-04-08T06:10:00.561" v="3" actId="47"/>
        <pc:sldMkLst>
          <pc:docMk/>
          <pc:sldMk cId="0" sldId="334"/>
        </pc:sldMkLst>
      </pc:sldChg>
      <pc:sldChg chg="addSp delSp modSp">
        <pc:chgData name="frank coutelieris" userId="8970ab324dd09032" providerId="LiveId" clId="{3C486174-9F8D-470E-A7C9-21A2970A301C}" dt="2020-04-08T06:18:19.134" v="141" actId="20577"/>
        <pc:sldMkLst>
          <pc:docMk/>
          <pc:sldMk cId="0" sldId="335"/>
        </pc:sldMkLst>
        <pc:spChg chg="del mod">
          <ac:chgData name="frank coutelieris" userId="8970ab324dd09032" providerId="LiveId" clId="{3C486174-9F8D-470E-A7C9-21A2970A301C}" dt="2020-04-08T06:10:14.700" v="5" actId="478"/>
          <ac:spMkLst>
            <pc:docMk/>
            <pc:sldMk cId="0" sldId="335"/>
            <ac:spMk id="4" creationId="{6928EF3F-ED16-4F94-9337-B55D19702028}"/>
          </ac:spMkLst>
        </pc:spChg>
        <pc:spChg chg="add mod">
          <ac:chgData name="frank coutelieris" userId="8970ab324dd09032" providerId="LiveId" clId="{3C486174-9F8D-470E-A7C9-21A2970A301C}" dt="2020-04-08T06:18:19.134" v="141" actId="20577"/>
          <ac:spMkLst>
            <pc:docMk/>
            <pc:sldMk cId="0" sldId="335"/>
            <ac:spMk id="7" creationId="{B19A9CB8-13D7-4DB3-9AF5-BC25B5867E8A}"/>
          </ac:spMkLst>
        </pc:spChg>
        <pc:spChg chg="mod">
          <ac:chgData name="frank coutelieris" userId="8970ab324dd09032" providerId="LiveId" clId="{3C486174-9F8D-470E-A7C9-21A2970A301C}" dt="2020-04-08T06:12:44.782" v="124" actId="207"/>
          <ac:spMkLst>
            <pc:docMk/>
            <pc:sldMk cId="0" sldId="335"/>
            <ac:spMk id="11267" creationId="{39BF75BA-2EBB-4765-81A8-6896667385D1}"/>
          </ac:spMkLst>
        </pc:spChg>
      </pc:sldChg>
      <pc:sldChg chg="del">
        <pc:chgData name="frank coutelieris" userId="8970ab324dd09032" providerId="LiveId" clId="{3C486174-9F8D-470E-A7C9-21A2970A301C}" dt="2020-04-08T06:17:11.861" v="138" actId="47"/>
        <pc:sldMkLst>
          <pc:docMk/>
          <pc:sldMk cId="0" sldId="336"/>
        </pc:sldMkLst>
      </pc:sldChg>
      <pc:sldChg chg="addSp delSp modSp">
        <pc:chgData name="frank coutelieris" userId="8970ab324dd09032" providerId="LiveId" clId="{3C486174-9F8D-470E-A7C9-21A2970A301C}" dt="2020-04-08T06:26:24.789" v="520"/>
        <pc:sldMkLst>
          <pc:docMk/>
          <pc:sldMk cId="0" sldId="337"/>
        </pc:sldMkLst>
        <pc:spChg chg="add mod">
          <ac:chgData name="frank coutelieris" userId="8970ab324dd09032" providerId="LiveId" clId="{3C486174-9F8D-470E-A7C9-21A2970A301C}" dt="2020-04-08T06:26:18.234" v="517" actId="20577"/>
          <ac:spMkLst>
            <pc:docMk/>
            <pc:sldMk cId="0" sldId="337"/>
            <ac:spMk id="7" creationId="{428FA4CA-57F0-4553-8AE1-5250A3601FB1}"/>
          </ac:spMkLst>
        </pc:spChg>
        <pc:spChg chg="del mod">
          <ac:chgData name="frank coutelieris" userId="8970ab324dd09032" providerId="LiveId" clId="{3C486174-9F8D-470E-A7C9-21A2970A301C}" dt="2020-04-08T06:26:24.789" v="520"/>
          <ac:spMkLst>
            <pc:docMk/>
            <pc:sldMk cId="0" sldId="337"/>
            <ac:spMk id="13315" creationId="{CFDDAFBC-71EE-4708-BEF8-2A50C3BB32FD}"/>
          </ac:spMkLst>
        </pc:spChg>
      </pc:sldChg>
      <pc:sldChg chg="modSp">
        <pc:chgData name="frank coutelieris" userId="8970ab324dd09032" providerId="LiveId" clId="{3C486174-9F8D-470E-A7C9-21A2970A301C}" dt="2020-04-08T06:20:54.778" v="242" actId="1076"/>
        <pc:sldMkLst>
          <pc:docMk/>
          <pc:sldMk cId="1492624196" sldId="338"/>
        </pc:sldMkLst>
        <pc:spChg chg="mod">
          <ac:chgData name="frank coutelieris" userId="8970ab324dd09032" providerId="LiveId" clId="{3C486174-9F8D-470E-A7C9-21A2970A301C}" dt="2020-04-08T06:20:54.778" v="242" actId="1076"/>
          <ac:spMkLst>
            <pc:docMk/>
            <pc:sldMk cId="1492624196" sldId="338"/>
            <ac:spMk id="7" creationId="{B19A9CB8-13D7-4DB3-9AF5-BC25B5867E8A}"/>
          </ac:spMkLst>
        </pc:spChg>
        <pc:spChg chg="mod">
          <ac:chgData name="frank coutelieris" userId="8970ab324dd09032" providerId="LiveId" clId="{3C486174-9F8D-470E-A7C9-21A2970A301C}" dt="2020-04-08T06:20:47.692" v="241" actId="207"/>
          <ac:spMkLst>
            <pc:docMk/>
            <pc:sldMk cId="1492624196" sldId="338"/>
            <ac:spMk id="11267" creationId="{39BF75BA-2EBB-4765-81A8-6896667385D1}"/>
          </ac:spMkLst>
        </pc:spChg>
      </pc:sldChg>
      <pc:sldChg chg="add del">
        <pc:chgData name="frank coutelieris" userId="8970ab324dd09032" providerId="LiveId" clId="{3C486174-9F8D-470E-A7C9-21A2970A301C}" dt="2020-04-08T06:17:56.707" v="140"/>
        <pc:sldMkLst>
          <pc:docMk/>
          <pc:sldMk cId="3041103442" sldId="338"/>
        </pc:sldMkLst>
      </pc:sldChg>
      <pc:sldChg chg="addSp modSp">
        <pc:chgData name="frank coutelieris" userId="8970ab324dd09032" providerId="LiveId" clId="{3C486174-9F8D-470E-A7C9-21A2970A301C}" dt="2020-04-08T06:39:07.415" v="558" actId="13926"/>
        <pc:sldMkLst>
          <pc:docMk/>
          <pc:sldMk cId="4112769217" sldId="339"/>
        </pc:sldMkLst>
        <pc:spChg chg="mod">
          <ac:chgData name="frank coutelieris" userId="8970ab324dd09032" providerId="LiveId" clId="{3C486174-9F8D-470E-A7C9-21A2970A301C}" dt="2020-04-08T06:23:05.973" v="421" actId="20577"/>
          <ac:spMkLst>
            <pc:docMk/>
            <pc:sldMk cId="4112769217" sldId="339"/>
            <ac:spMk id="7" creationId="{B19A9CB8-13D7-4DB3-9AF5-BC25B5867E8A}"/>
          </ac:spMkLst>
        </pc:spChg>
        <pc:spChg chg="add mod">
          <ac:chgData name="frank coutelieris" userId="8970ab324dd09032" providerId="LiveId" clId="{3C486174-9F8D-470E-A7C9-21A2970A301C}" dt="2020-04-08T06:37:42.734" v="521" actId="20577"/>
          <ac:spMkLst>
            <pc:docMk/>
            <pc:sldMk cId="4112769217" sldId="339"/>
            <ac:spMk id="8" creationId="{3FBB1DC3-5415-4E57-9847-9207E4995019}"/>
          </ac:spMkLst>
        </pc:spChg>
        <pc:spChg chg="add mod">
          <ac:chgData name="frank coutelieris" userId="8970ab324dd09032" providerId="LiveId" clId="{3C486174-9F8D-470E-A7C9-21A2970A301C}" dt="2020-04-08T06:38:01.625" v="525" actId="6549"/>
          <ac:spMkLst>
            <pc:docMk/>
            <pc:sldMk cId="4112769217" sldId="339"/>
            <ac:spMk id="9" creationId="{F4BA5750-6C4F-4C53-9A09-0F28239BB7DD}"/>
          </ac:spMkLst>
        </pc:spChg>
        <pc:spChg chg="add mod">
          <ac:chgData name="frank coutelieris" userId="8970ab324dd09032" providerId="LiveId" clId="{3C486174-9F8D-470E-A7C9-21A2970A301C}" dt="2020-04-08T06:39:07.415" v="558" actId="13926"/>
          <ac:spMkLst>
            <pc:docMk/>
            <pc:sldMk cId="4112769217" sldId="339"/>
            <ac:spMk id="10" creationId="{11BCB7AA-2A5F-4187-ADF9-6AA109417CC1}"/>
          </ac:spMkLst>
        </pc:spChg>
        <pc:spChg chg="mod">
          <ac:chgData name="frank coutelieris" userId="8970ab324dd09032" providerId="LiveId" clId="{3C486174-9F8D-470E-A7C9-21A2970A301C}" dt="2020-04-08T06:21:59.192" v="281" actId="6549"/>
          <ac:spMkLst>
            <pc:docMk/>
            <pc:sldMk cId="4112769217" sldId="339"/>
            <ac:spMk id="11267" creationId="{39BF75BA-2EBB-4765-81A8-6896667385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>
            <a:extLst>
              <a:ext uri="{FF2B5EF4-FFF2-40B4-BE49-F238E27FC236}">
                <a16:creationId xmlns:a16="http://schemas.microsoft.com/office/drawing/2014/main" id="{DCF7B1FE-2FDB-4FF8-BDC8-9162BC2A4D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>
            <a:extLst>
              <a:ext uri="{FF2B5EF4-FFF2-40B4-BE49-F238E27FC236}">
                <a16:creationId xmlns:a16="http://schemas.microsoft.com/office/drawing/2014/main" id="{7BB42D7F-12C0-41EE-878A-C7FA51CA3BC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35D004F-AB56-49E0-9997-242FF2E6845D}" type="datetimeFigureOut">
              <a:rPr lang="el-GR"/>
              <a:pPr>
                <a:defRPr/>
              </a:pPr>
              <a:t>8/4/2020</a:t>
            </a:fld>
            <a:endParaRPr lang="el-GR"/>
          </a:p>
        </p:txBody>
      </p:sp>
      <p:sp>
        <p:nvSpPr>
          <p:cNvPr id="4" name="3 - Θέση εικόνας διαφάνειας">
            <a:extLst>
              <a:ext uri="{FF2B5EF4-FFF2-40B4-BE49-F238E27FC236}">
                <a16:creationId xmlns:a16="http://schemas.microsoft.com/office/drawing/2014/main" id="{DCF91DA9-4D74-4B88-BF30-63ABA2FA28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>
            <a:extLst>
              <a:ext uri="{FF2B5EF4-FFF2-40B4-BE49-F238E27FC236}">
                <a16:creationId xmlns:a16="http://schemas.microsoft.com/office/drawing/2014/main" id="{D83556DE-309B-4859-812D-AB07B2E60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>
            <a:extLst>
              <a:ext uri="{FF2B5EF4-FFF2-40B4-BE49-F238E27FC236}">
                <a16:creationId xmlns:a16="http://schemas.microsoft.com/office/drawing/2014/main" id="{BBA3BF0B-8E3E-4E89-9E3E-3544C5AEFF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>
            <a:extLst>
              <a:ext uri="{FF2B5EF4-FFF2-40B4-BE49-F238E27FC236}">
                <a16:creationId xmlns:a16="http://schemas.microsoft.com/office/drawing/2014/main" id="{99951F34-2B6F-4022-B5E6-CF051767F4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8BEE23-CCE1-4535-89F4-CFF98CE34BED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5F9DE-216E-4808-ADE9-1A60184AF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96A24D-F110-4F90-B79D-D017A9B889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147B8C-D537-4C1D-86D9-084E4172A9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42704-23AB-4AA8-9ABB-6AE17528BF7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8766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01CFD2-FCAD-4DB1-8853-0E87D80C1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CA2196-7E24-4653-8A43-CD15CB2B7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423636-9D4E-4370-ADEA-0026BBE008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CD60F-F7C5-4798-AE4D-E0B33BB20E8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2052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7DFCD1-2C90-486B-A0BE-333C6BC8F0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3EC2D9-9D9D-426E-8F29-92B886D47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58AB4A-0220-46A4-A8E8-EFC22893B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D8957-2E13-4F69-90C2-606A5B70DBA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2127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BBE11F-60C3-4AB1-B9F2-C1E135769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133EAC-C746-4FDA-B033-736B74DC84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75B0B7-0883-4487-B397-EE6EF76AB2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A9A94-AD80-4C49-84C9-E29E2366BB3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3532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735CC4-3F5C-4801-BCD4-4F5F2F857E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5A5212-2D7A-4F16-B42A-3370305A31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BDA08D-9797-45F3-A5FA-934D46E4B5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17275-6B1D-4798-BDC7-C4CD8E5C843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45860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D8A424-4E23-4AA6-9F08-8EE98836A4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29190D-29D6-44C4-9B81-9CA27518A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060C95-0463-4FE0-9651-8CE54F8409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E879A-73DB-4339-898E-21B3DC287D0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3148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4DC61B-9057-46EA-98E5-B2C2A3A3E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4E9311-6FA6-401D-A104-EC1748823C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8275E9-4666-4ACD-AAAD-A56F771F01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4FEB35-70A2-4C6D-BA32-C9A19800292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7835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3F59EB5-000A-4675-9749-7B6765F01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B77BD5-C375-461B-BB67-A955D6C14A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0F1F18-D10A-48B2-B442-0C5A0F4393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6F624F-0E80-400B-91A4-BBEADA35166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0010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DC0A72-D464-4B23-8B56-73C5F67B3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6D2B2F-B9AD-4C88-B171-D1E2627226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A377D13-78E2-4C91-95D2-6859227FE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8F835-4E63-4D41-8032-F5A3134CA30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5336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6EB34-5AB8-4BCA-BCAC-45B860DD0A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550CA4-C006-47ED-9152-902B169A19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242D16-9EFA-4FD5-9137-896AB3E39D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574AF-4F7F-4123-9E5F-382D1DA249D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2316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936A6C-E59E-4670-9DB5-EE1D2257C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5B968B-26D0-4E8C-84FB-C33899B836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C0EC09-F411-400D-BB25-9F5A89F73A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6C789-589B-4925-AA93-BA1C97C1156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1738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F6C02B-3D76-4059-BC4E-9A77BB4C0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49C821-E9DE-4E24-9DD3-A4FE8A389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E1E3E96-E79B-46CE-BCA9-8569E8C2E5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35337FC-4EA0-4E80-9757-99FDA4AE21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2831756-0BD3-40B7-A3A1-7A1E3B325C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B99F6B7-D17E-45A7-86AE-2FF922584C6B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CD0B1B-A2BE-4525-BB19-7F4D0CA5C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617538"/>
            <a:ext cx="7827962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l-GR" sz="4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Παράδειγμα</a:t>
            </a:r>
          </a:p>
        </p:txBody>
      </p:sp>
      <p:sp>
        <p:nvSpPr>
          <p:cNvPr id="10243" name="Rectangle 21">
            <a:extLst>
              <a:ext uri="{FF2B5EF4-FFF2-40B4-BE49-F238E27FC236}">
                <a16:creationId xmlns:a16="http://schemas.microsoft.com/office/drawing/2014/main" id="{0CB87998-5937-4D7F-A281-EC2B7B8C9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1422400"/>
            <a:ext cx="8150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/>
              <a:t>Κάνω ένα τεστ για μια ασθένεια «Α», για την οποία τα στατιστικά δείχνουν ότι προσβάλλει μόλις</a:t>
            </a:r>
            <a:r>
              <a:rPr lang="el-GR" altLang="el-GR" sz="2400" b="1"/>
              <a:t> </a:t>
            </a:r>
            <a:r>
              <a:rPr lang="el-GR" altLang="el-GR" sz="2400" b="1">
                <a:solidFill>
                  <a:srgbClr val="00B050"/>
                </a:solidFill>
              </a:rPr>
              <a:t>έναν στους εκατό</a:t>
            </a:r>
            <a:r>
              <a:rPr lang="el-GR" altLang="el-GR" sz="2400" b="1"/>
              <a:t> </a:t>
            </a:r>
            <a:r>
              <a:rPr lang="el-GR" altLang="el-GR" sz="2400"/>
              <a:t>ανθρώπους.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/>
              <a:t>Το τεστ γράφει πως έχει </a:t>
            </a:r>
            <a:r>
              <a:rPr lang="el-GR" altLang="el-GR" sz="2400" b="1">
                <a:solidFill>
                  <a:srgbClr val="00B050"/>
                </a:solidFill>
              </a:rPr>
              <a:t>90% ακρίβεια</a:t>
            </a:r>
            <a:r>
              <a:rPr lang="el-GR" altLang="el-GR" sz="240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/>
              <a:t>Το αποτέλεσμα του τεστ </a:t>
            </a:r>
            <a:r>
              <a:rPr lang="el-GR" altLang="el-GR" sz="2400" b="1">
                <a:solidFill>
                  <a:srgbClr val="00B050"/>
                </a:solidFill>
              </a:rPr>
              <a:t>είναι θετικό</a:t>
            </a:r>
            <a:r>
              <a:rPr lang="el-GR" altLang="el-GR" sz="240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/>
              <a:t>Πόση είναι η πιθανότητα να είμαι ασθενής?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0000"/>
                </a:solidFill>
              </a:rPr>
              <a:t>8.33% !!!!!!!!!!!!!</a:t>
            </a:r>
            <a:endParaRPr lang="el-GR" altLang="el-GR" sz="2400">
              <a:solidFill>
                <a:srgbClr val="FF0000"/>
              </a:solidFill>
            </a:endParaRPr>
          </a:p>
        </p:txBody>
      </p:sp>
      <p:pic>
        <p:nvPicPr>
          <p:cNvPr id="10244" name="Εικόνα 7">
            <a:extLst>
              <a:ext uri="{FF2B5EF4-FFF2-40B4-BE49-F238E27FC236}">
                <a16:creationId xmlns:a16="http://schemas.microsoft.com/office/drawing/2014/main" id="{0E78A8C9-E96E-4A28-9080-D5284DF3B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5943600"/>
            <a:ext cx="72548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- Θέση υποσέλιδου">
            <a:extLst>
              <a:ext uri="{FF2B5EF4-FFF2-40B4-BE49-F238E27FC236}">
                <a16:creationId xmlns:a16="http://schemas.microsoft.com/office/drawing/2014/main" id="{A5F4AC67-CF68-476C-8FA4-6E753DEE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6563" y="6170613"/>
            <a:ext cx="5837237" cy="306387"/>
          </a:xfrm>
        </p:spPr>
        <p:txBody>
          <a:bodyPr/>
          <a:lstStyle/>
          <a:p>
            <a:pPr algn="l">
              <a:defRPr/>
            </a:pPr>
            <a:r>
              <a:rPr lang="el-GR" dirty="0">
                <a:latin typeface="+mj-lt"/>
              </a:rPr>
              <a:t>Στατιστική                                                                                         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1">
            <a:extLst>
              <a:ext uri="{FF2B5EF4-FFF2-40B4-BE49-F238E27FC236}">
                <a16:creationId xmlns:a16="http://schemas.microsoft.com/office/drawing/2014/main" id="{39BF75BA-2EBB-4765-81A8-689666738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" y="1122431"/>
            <a:ext cx="81502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Ορίζω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>
                <a:solidFill>
                  <a:srgbClr val="00B050"/>
                </a:solidFill>
              </a:rPr>
              <a:t>Ενδεχόμενο Α := {είμαι ασθενής}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>
                <a:solidFill>
                  <a:srgbClr val="FF0000"/>
                </a:solidFill>
              </a:rPr>
              <a:t>Ενδεχόμενο Β := {το τεστ είναι θετικό}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 dirty="0"/>
          </a:p>
        </p:txBody>
      </p:sp>
      <p:pic>
        <p:nvPicPr>
          <p:cNvPr id="11268" name="Εικόνα 7">
            <a:extLst>
              <a:ext uri="{FF2B5EF4-FFF2-40B4-BE49-F238E27FC236}">
                <a16:creationId xmlns:a16="http://schemas.microsoft.com/office/drawing/2014/main" id="{04E50561-A40A-4F48-B0C9-2EBBA62D1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5943600"/>
            <a:ext cx="72548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- Θέση υποσέλιδου">
            <a:extLst>
              <a:ext uri="{FF2B5EF4-FFF2-40B4-BE49-F238E27FC236}">
                <a16:creationId xmlns:a16="http://schemas.microsoft.com/office/drawing/2014/main" id="{C6A0DB2F-6CE1-4249-9D5E-F96D22998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6563" y="6170613"/>
            <a:ext cx="5837237" cy="306387"/>
          </a:xfrm>
        </p:spPr>
        <p:txBody>
          <a:bodyPr/>
          <a:lstStyle/>
          <a:p>
            <a:pPr algn="l">
              <a:defRPr/>
            </a:pPr>
            <a:r>
              <a:rPr lang="el-GR" dirty="0">
                <a:latin typeface="+mj-lt"/>
              </a:rPr>
              <a:t>Στατιστική                                                                                          2016</a:t>
            </a:r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B19A9CB8-13D7-4DB3-9AF5-BC25B5867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7" y="3429000"/>
            <a:ext cx="81502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Οπότε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Ρ(Α|Β) := η πιθανότητα να </a:t>
            </a:r>
            <a:r>
              <a:rPr lang="el-GR" altLang="el-GR" sz="2400" dirty="0">
                <a:solidFill>
                  <a:srgbClr val="00B050"/>
                </a:solidFill>
              </a:rPr>
              <a:t>είμαι ασθενής </a:t>
            </a:r>
            <a:r>
              <a:rPr lang="el-GR" altLang="el-GR" sz="2400" b="1" dirty="0"/>
              <a:t>δεδομένου ότι </a:t>
            </a:r>
            <a:r>
              <a:rPr lang="el-GR" altLang="el-GR" sz="2400" dirty="0">
                <a:solidFill>
                  <a:srgbClr val="FF0000"/>
                </a:solidFill>
              </a:rPr>
              <a:t>το τεστ είναι θετικό</a:t>
            </a:r>
            <a:r>
              <a:rPr lang="el-GR" altLang="el-GR" sz="2400" b="1" dirty="0"/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l-GR" sz="2400" dirty="0"/>
              <a:t>Ρ(Β|Α) := η πιθανότητα </a:t>
            </a:r>
            <a:r>
              <a:rPr lang="el-GR" altLang="el-GR" sz="2400" dirty="0">
                <a:solidFill>
                  <a:srgbClr val="FF0000"/>
                </a:solidFill>
              </a:rPr>
              <a:t>το τεστ να είναι θετικό</a:t>
            </a:r>
            <a:r>
              <a:rPr lang="el-GR" altLang="el-GR" sz="2400" b="1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/>
              <a:t>δεδομένου ότι </a:t>
            </a:r>
            <a:r>
              <a:rPr lang="el-GR" altLang="el-GR" sz="2400" dirty="0">
                <a:solidFill>
                  <a:srgbClr val="00B050"/>
                </a:solidFill>
              </a:rPr>
              <a:t>είμαι ασθενής </a:t>
            </a:r>
            <a:endParaRPr lang="el-GR" altLang="el-G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1">
            <a:extLst>
              <a:ext uri="{FF2B5EF4-FFF2-40B4-BE49-F238E27FC236}">
                <a16:creationId xmlns:a16="http://schemas.microsoft.com/office/drawing/2014/main" id="{39BF75BA-2EBB-4765-81A8-689666738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" y="1122431"/>
            <a:ext cx="8150225" cy="12003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/>
              <a:t>Από </a:t>
            </a:r>
            <a:r>
              <a:rPr lang="en-US" altLang="el-GR" sz="2400" b="1" dirty="0"/>
              <a:t>BAYES</a:t>
            </a:r>
            <a:endParaRPr lang="el-GR" altLang="el-G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/>
              <a:t>Ρ(Α|Β)</a:t>
            </a:r>
            <a:r>
              <a:rPr lang="en-US" altLang="el-GR" sz="2400" b="1" dirty="0"/>
              <a:t> = </a:t>
            </a:r>
            <a:r>
              <a:rPr lang="el-GR" altLang="el-GR" sz="2400" b="1" dirty="0"/>
              <a:t>Ρ(Β|Α)</a:t>
            </a:r>
            <a:r>
              <a:rPr lang="en-US" altLang="el-GR" sz="2400" b="1" dirty="0"/>
              <a:t> P(A) / P(B)</a:t>
            </a:r>
            <a:endParaRPr lang="el-GR" altLang="el-GR" sz="2400" b="1" dirty="0"/>
          </a:p>
        </p:txBody>
      </p:sp>
      <p:pic>
        <p:nvPicPr>
          <p:cNvPr id="11268" name="Εικόνα 7">
            <a:extLst>
              <a:ext uri="{FF2B5EF4-FFF2-40B4-BE49-F238E27FC236}">
                <a16:creationId xmlns:a16="http://schemas.microsoft.com/office/drawing/2014/main" id="{04E50561-A40A-4F48-B0C9-2EBBA62D1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5943600"/>
            <a:ext cx="72548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- Θέση υποσέλιδου">
            <a:extLst>
              <a:ext uri="{FF2B5EF4-FFF2-40B4-BE49-F238E27FC236}">
                <a16:creationId xmlns:a16="http://schemas.microsoft.com/office/drawing/2014/main" id="{C6A0DB2F-6CE1-4249-9D5E-F96D22998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6563" y="6170613"/>
            <a:ext cx="5837237" cy="306387"/>
          </a:xfrm>
        </p:spPr>
        <p:txBody>
          <a:bodyPr/>
          <a:lstStyle/>
          <a:p>
            <a:pPr algn="l">
              <a:defRPr/>
            </a:pPr>
            <a:r>
              <a:rPr lang="el-GR" dirty="0">
                <a:latin typeface="+mj-lt"/>
              </a:rPr>
              <a:t>Στατιστική                                                                                          2016</a:t>
            </a:r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B19A9CB8-13D7-4DB3-9AF5-BC25B5867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" y="3051313"/>
            <a:ext cx="81502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Γνωρίζω από την εκφώνηση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Ρ(Α) = 1/100 = 0,01</a:t>
            </a:r>
            <a:r>
              <a:rPr lang="el-GR" altLang="el-GR" sz="2400" b="1" dirty="0"/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l-GR" sz="2400" dirty="0"/>
              <a:t>Ρ(Β|Α) = 0,9</a:t>
            </a:r>
            <a:r>
              <a:rPr lang="el-GR" altLang="el-GR" sz="2400" dirty="0">
                <a:solidFill>
                  <a:srgbClr val="00B050"/>
                </a:solidFill>
              </a:rPr>
              <a:t> 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14926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1">
            <a:extLst>
              <a:ext uri="{FF2B5EF4-FFF2-40B4-BE49-F238E27FC236}">
                <a16:creationId xmlns:a16="http://schemas.microsoft.com/office/drawing/2014/main" id="{39BF75BA-2EBB-4765-81A8-689666738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" y="1122431"/>
            <a:ext cx="8150225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/>
              <a:t>Το πρόβλημα είναι στο Ρ(Β)</a:t>
            </a:r>
          </a:p>
        </p:txBody>
      </p:sp>
      <p:pic>
        <p:nvPicPr>
          <p:cNvPr id="11268" name="Εικόνα 7">
            <a:extLst>
              <a:ext uri="{FF2B5EF4-FFF2-40B4-BE49-F238E27FC236}">
                <a16:creationId xmlns:a16="http://schemas.microsoft.com/office/drawing/2014/main" id="{04E50561-A40A-4F48-B0C9-2EBBA62D1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5943600"/>
            <a:ext cx="72548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- Θέση υποσέλιδου">
            <a:extLst>
              <a:ext uri="{FF2B5EF4-FFF2-40B4-BE49-F238E27FC236}">
                <a16:creationId xmlns:a16="http://schemas.microsoft.com/office/drawing/2014/main" id="{C6A0DB2F-6CE1-4249-9D5E-F96D22998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6563" y="6170613"/>
            <a:ext cx="5837237" cy="306387"/>
          </a:xfrm>
        </p:spPr>
        <p:txBody>
          <a:bodyPr/>
          <a:lstStyle/>
          <a:p>
            <a:pPr algn="l">
              <a:defRPr/>
            </a:pPr>
            <a:r>
              <a:rPr lang="el-GR" dirty="0">
                <a:latin typeface="+mj-lt"/>
              </a:rPr>
              <a:t>Στατιστική                                                                                          2016</a:t>
            </a:r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B19A9CB8-13D7-4DB3-9AF5-BC25B5867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694" y="1958009"/>
            <a:ext cx="848791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Αυτό είναι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Η πιθανότητα να βγεί θετικό όταν είμαι ασθενής (ΟΡΘΗ ΕΝΔΕΙΞΗ)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Η πιθανότητα να βγει θετικό όταν είμαι υγιής (ΛΑΝΘΑΣΜΕΝΗ ΕΝΔΕΙΞΗ) </a:t>
            </a:r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3FBB1DC3-5415-4E57-9847-9207E4995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3894" y="3066004"/>
            <a:ext cx="2816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/>
              <a:t>0,9 Χ 0,01 = 0,0</a:t>
            </a:r>
            <a:r>
              <a:rPr lang="en-US" altLang="el-GR" sz="2400" b="1" dirty="0"/>
              <a:t>0</a:t>
            </a:r>
            <a:r>
              <a:rPr lang="el-GR" altLang="el-GR" sz="2400" b="1" dirty="0"/>
              <a:t>9</a:t>
            </a:r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F4BA5750-6C4F-4C53-9A09-0F28239BB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0078" y="4064310"/>
            <a:ext cx="3023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/>
              <a:t>0,99 Χ 0,1 = 0,</a:t>
            </a:r>
            <a:r>
              <a:rPr lang="en-US" altLang="el-GR" sz="2400" b="1" dirty="0"/>
              <a:t>099</a:t>
            </a:r>
            <a:endParaRPr lang="el-GR" altLang="el-GR" sz="2400" b="1" dirty="0"/>
          </a:p>
        </p:txBody>
      </p:sp>
      <p:sp>
        <p:nvSpPr>
          <p:cNvPr id="10" name="Rectangle 21">
            <a:extLst>
              <a:ext uri="{FF2B5EF4-FFF2-40B4-BE49-F238E27FC236}">
                <a16:creationId xmlns:a16="http://schemas.microsoft.com/office/drawing/2014/main" id="{11BCB7AA-2A5F-4187-ADF9-6AA109417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685" y="5172305"/>
            <a:ext cx="54851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 dirty="0">
                <a:highlight>
                  <a:srgbClr val="00FFFF"/>
                </a:highlight>
              </a:rPr>
              <a:t>O</a:t>
            </a:r>
            <a:r>
              <a:rPr lang="el-GR" altLang="el-GR" sz="2400" dirty="0">
                <a:highlight>
                  <a:srgbClr val="00FFFF"/>
                </a:highlight>
              </a:rPr>
              <a:t>Π</a:t>
            </a:r>
            <a:r>
              <a:rPr lang="en-US" altLang="el-GR" sz="2400" dirty="0">
                <a:highlight>
                  <a:srgbClr val="00FFFF"/>
                </a:highlight>
              </a:rPr>
              <a:t>OTE </a:t>
            </a:r>
            <a:r>
              <a:rPr lang="en-US" altLang="el-GR" sz="2400" b="1" dirty="0">
                <a:highlight>
                  <a:srgbClr val="00FFFF"/>
                </a:highlight>
              </a:rPr>
              <a:t>P(B) = </a:t>
            </a:r>
            <a:r>
              <a:rPr lang="el-GR" altLang="el-GR" sz="2400" b="1" dirty="0">
                <a:highlight>
                  <a:srgbClr val="00FFFF"/>
                </a:highlight>
              </a:rPr>
              <a:t>0,</a:t>
            </a:r>
            <a:r>
              <a:rPr lang="en-US" altLang="el-GR" sz="2400" b="1" dirty="0">
                <a:highlight>
                  <a:srgbClr val="00FFFF"/>
                </a:highlight>
              </a:rPr>
              <a:t>00</a:t>
            </a:r>
            <a:r>
              <a:rPr lang="el-GR" altLang="el-GR" sz="2400" b="1" dirty="0">
                <a:highlight>
                  <a:srgbClr val="00FFFF"/>
                </a:highlight>
              </a:rPr>
              <a:t>9 </a:t>
            </a:r>
            <a:r>
              <a:rPr lang="en-US" altLang="el-GR" sz="2400" b="1" dirty="0">
                <a:highlight>
                  <a:srgbClr val="00FFFF"/>
                </a:highlight>
              </a:rPr>
              <a:t>+ 0,099</a:t>
            </a:r>
            <a:r>
              <a:rPr lang="el-GR" altLang="el-GR" sz="2400" b="1" dirty="0">
                <a:highlight>
                  <a:srgbClr val="00FFFF"/>
                </a:highlight>
              </a:rPr>
              <a:t> = </a:t>
            </a:r>
            <a:r>
              <a:rPr lang="en-US" altLang="el-GR" sz="2400" b="1" dirty="0">
                <a:highlight>
                  <a:srgbClr val="00FFFF"/>
                </a:highlight>
              </a:rPr>
              <a:t>0,108</a:t>
            </a:r>
            <a:endParaRPr lang="el-GR" altLang="el-GR" sz="2400" b="1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1276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103F75-4442-4653-8D9B-7A6F8483F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617538"/>
            <a:ext cx="7827962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l-GR" sz="4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Άρα</a:t>
            </a:r>
          </a:p>
        </p:txBody>
      </p:sp>
      <p:pic>
        <p:nvPicPr>
          <p:cNvPr id="13316" name="Εικόνα 7">
            <a:extLst>
              <a:ext uri="{FF2B5EF4-FFF2-40B4-BE49-F238E27FC236}">
                <a16:creationId xmlns:a16="http://schemas.microsoft.com/office/drawing/2014/main" id="{5DB6D1A2-AED3-4038-981F-1180967610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5943600"/>
            <a:ext cx="72548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- Θέση υποσέλιδου">
            <a:extLst>
              <a:ext uri="{FF2B5EF4-FFF2-40B4-BE49-F238E27FC236}">
                <a16:creationId xmlns:a16="http://schemas.microsoft.com/office/drawing/2014/main" id="{9ADD3074-9557-4CCF-8510-A353B31FA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6563" y="6170613"/>
            <a:ext cx="5837237" cy="306387"/>
          </a:xfrm>
        </p:spPr>
        <p:txBody>
          <a:bodyPr/>
          <a:lstStyle/>
          <a:p>
            <a:pPr algn="l">
              <a:defRPr/>
            </a:pPr>
            <a:r>
              <a:rPr lang="el-GR" dirty="0">
                <a:latin typeface="+mj-lt"/>
              </a:rPr>
              <a:t>Στατιστική                                                                                          2016</a:t>
            </a:r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428FA4CA-57F0-4553-8AE1-5250A3601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" y="1458029"/>
            <a:ext cx="8150225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/>
              <a:t>Ρ(Α|Β)</a:t>
            </a:r>
            <a:r>
              <a:rPr lang="en-US" altLang="el-GR" sz="2400" b="1" dirty="0"/>
              <a:t> = </a:t>
            </a:r>
            <a:r>
              <a:rPr lang="el-GR" altLang="el-GR" sz="2400" b="1" dirty="0"/>
              <a:t>Ρ(Β|Α)</a:t>
            </a:r>
            <a:r>
              <a:rPr lang="en-US" altLang="el-GR" sz="2400" b="1" dirty="0"/>
              <a:t> P(A) / P(B)</a:t>
            </a:r>
            <a:r>
              <a:rPr lang="el-GR" altLang="el-GR" sz="2400" b="1" dirty="0"/>
              <a:t>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/>
              <a:t>0,9Χ0,01 / 0,108 = 0,08333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253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stad</dc:creator>
  <cp:lastModifiedBy>frank coutelieris</cp:lastModifiedBy>
  <cp:revision>89</cp:revision>
  <dcterms:created xsi:type="dcterms:W3CDTF">2003-11-07T07:29:01Z</dcterms:created>
  <dcterms:modified xsi:type="dcterms:W3CDTF">2020-04-08T06:39:10Z</dcterms:modified>
</cp:coreProperties>
</file>